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4" d="100"/>
          <a:sy n="84" d="100"/>
        </p:scale>
        <p:origin x="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Abhishek sikarwar</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862</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Abhishek sikarwar</cp:lastModifiedBy>
  <cp:revision>31</cp:revision>
  <dcterms:created xsi:type="dcterms:W3CDTF">2018-11-10T16:12:56Z</dcterms:created>
  <dcterms:modified xsi:type="dcterms:W3CDTF">2020-02-14T22:39:29Z</dcterms:modified>
</cp:coreProperties>
</file>