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8" r:id="rId10"/>
    <p:sldId id="269" r:id="rId11"/>
    <p:sldId id="270" r:id="rId12"/>
    <p:sldId id="261" r:id="rId13"/>
    <p:sldId id="271" r:id="rId14"/>
    <p:sldId id="272" r:id="rId15"/>
    <p:sldId id="273" r:id="rId16"/>
    <p:sldId id="262" r:id="rId17"/>
    <p:sldId id="274" r:id="rId18"/>
    <p:sldId id="263" r:id="rId19"/>
    <p:sldId id="275" r:id="rId20"/>
    <p:sldId id="276" r:id="rId21"/>
    <p:sldId id="277" r:id="rId22"/>
    <p:sldId id="278" r:id="rId23"/>
    <p:sldId id="264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9433"/>
            <a:ext cx="7772400" cy="1752600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Regulatory Affairs of Road Accident Data 2020 India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4205"/>
            <a:ext cx="6400800" cy="3288891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</a:rPr>
              <a:t>Submitted by: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ABHIJIT SINHA</a:t>
            </a:r>
          </a:p>
          <a:p>
            <a:endParaRPr lang="en-IN" dirty="0"/>
          </a:p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sinhaabhijit12@yahoo.com</a:t>
            </a:r>
          </a:p>
          <a:p>
            <a:endParaRPr lang="en-IN" dirty="0"/>
          </a:p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UMID08062541597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orange and white bars&#10;&#10;AI-generated content may be incorrect.">
            <a:extLst>
              <a:ext uri="{FF2B5EF4-FFF2-40B4-BE49-F238E27FC236}">
                <a16:creationId xmlns:a16="http://schemas.microsoft.com/office/drawing/2014/main" id="{2E204758-C242-4030-118C-DB130C11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" y="176981"/>
            <a:ext cx="8863780" cy="65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9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injury and injury&#10;&#10;AI-generated content may be incorrect.">
            <a:extLst>
              <a:ext uri="{FF2B5EF4-FFF2-40B4-BE49-F238E27FC236}">
                <a16:creationId xmlns:a16="http://schemas.microsoft.com/office/drawing/2014/main" id="{EFEBA285-A5D1-0690-C425-88F081055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2" y="117988"/>
            <a:ext cx="8790039" cy="66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Cleaned dataset stored in MySQL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0"/>
              </a:spcBef>
              <a:buNone/>
            </a:pPr>
            <a:r>
              <a:rPr dirty="0"/>
              <a:t>• Queries executed: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  <a:p>
            <a:pPr marL="0" indent="0">
              <a:spcBef>
                <a:spcPts val="0"/>
              </a:spcBef>
              <a:buNone/>
            </a:pPr>
            <a:r>
              <a:rPr dirty="0"/>
              <a:t>   - Accidents by outcome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   - Top 10 cities for fatalities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   - Top 20 causes for fatalities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8E26-1D12-AFC7-6D73-6598CC6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994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 Result Visualizations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graph with orange bars&#10;&#10;AI-generated content may be incorrect.">
            <a:extLst>
              <a:ext uri="{FF2B5EF4-FFF2-40B4-BE49-F238E27FC236}">
                <a16:creationId xmlns:a16="http://schemas.microsoft.com/office/drawing/2014/main" id="{F851F673-72FA-09C0-E57D-23AD725E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1194619"/>
            <a:ext cx="8804787" cy="550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9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bar graph&#10;&#10;AI-generated content may be incorrect.">
            <a:extLst>
              <a:ext uri="{FF2B5EF4-FFF2-40B4-BE49-F238E27FC236}">
                <a16:creationId xmlns:a16="http://schemas.microsoft.com/office/drawing/2014/main" id="{E2C33213-9F9F-CDD5-EED6-4DAC7A70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4" y="221226"/>
            <a:ext cx="8834284" cy="6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75391313-13B8-82EC-8350-BE8C65FA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206477"/>
            <a:ext cx="8804787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Models: Linear Regression, Random Forest Regressor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Target: Persons Killed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Metrics: MAE, R²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Random Forest performed better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7D4FA-6320-FDB2-52B4-E71CB6A7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 Model Training Visualizations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178C1-4B37-0060-7528-D67E72DA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289322" cy="51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Caption: -</a:t>
            </a:r>
            <a:r>
              <a:rPr lang="en-US" dirty="0"/>
              <a:t> ML Model Performance Comparison (Cross-Validation R² Scores).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/>
              <a:t>Interpretation: -</a:t>
            </a:r>
            <a:r>
              <a:rPr lang="en-US" dirty="0"/>
              <a:t> Random Forest consistently outperforms Linear Regression, capturing complex non-linear accident patterns effectively.</a:t>
            </a:r>
            <a:endParaRPr lang="en-IN" dirty="0"/>
          </a:p>
          <a:p>
            <a:endParaRPr lang="en-IN" dirty="0"/>
          </a:p>
        </p:txBody>
      </p:sp>
      <p:pic>
        <p:nvPicPr>
          <p:cNvPr id="9" name="Content Placeholder 8" descr="A graph with red and black lines&#10;&#10;AI-generated content may be incorrect.">
            <a:extLst>
              <a:ext uri="{FF2B5EF4-FFF2-40B4-BE49-F238E27FC236}">
                <a16:creationId xmlns:a16="http://schemas.microsoft.com/office/drawing/2014/main" id="{5E0238F0-E427-76B4-D303-73B724C5B4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477" y="1417638"/>
            <a:ext cx="4441723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Interactive sections: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- Overview (dataset preview)</a:t>
            </a:r>
          </a:p>
          <a:p>
            <a:pPr marL="0" indent="0">
              <a:buNone/>
            </a:pPr>
            <a:r>
              <a:rPr dirty="0"/>
              <a:t>   - SQL Queries</a:t>
            </a:r>
          </a:p>
          <a:p>
            <a:pPr marL="0" indent="0">
              <a:buNone/>
            </a:pPr>
            <a:r>
              <a:rPr dirty="0"/>
              <a:t>   - Visualizations</a:t>
            </a:r>
          </a:p>
          <a:p>
            <a:pPr marL="0" indent="0">
              <a:buNone/>
            </a:pPr>
            <a:r>
              <a:rPr dirty="0"/>
              <a:t>   - Machine Learning predictions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5153-C40F-047F-3BDD-85E61E1E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497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lit app screenshots</a:t>
            </a:r>
            <a:endParaRPr lang="en-IN" b="1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86E41D-A255-34D1-6EFF-D10C05CF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4" y="1165123"/>
            <a:ext cx="8863781" cy="5560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Analysis of 2020 road accident data from 50 Indian cities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Dataset: City, Cause, Subcategory, Outcome, Count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Goals: Identify patterns, predict fatalities, build Stream</a:t>
            </a:r>
            <a:r>
              <a:rPr lang="en-US" dirty="0"/>
              <a:t> </a:t>
            </a:r>
            <a:r>
              <a:rPr dirty="0"/>
              <a:t>lit dashboard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D8AF0F-1D74-D09E-B7B5-ECA702D29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309716"/>
            <a:ext cx="8790040" cy="6430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01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bar graph&#10;&#10;AI-generated content may be incorrect.">
            <a:extLst>
              <a:ext uri="{FF2B5EF4-FFF2-40B4-BE49-F238E27FC236}">
                <a16:creationId xmlns:a16="http://schemas.microsoft.com/office/drawing/2014/main" id="{69076A3F-7C8E-F028-4F65-3B2581529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" y="221226"/>
            <a:ext cx="8863781" cy="6474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3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F71617-8928-4EC2-C70E-05D1D705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" y="176981"/>
            <a:ext cx="8878528" cy="6533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45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1" y="1417638"/>
            <a:ext cx="8849033" cy="5165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Accident hotspots: Major metropolitan cities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Road features &amp; traffic violations = key causes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Random Forest outperformed Linear Regression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Stream</a:t>
            </a:r>
            <a:r>
              <a:rPr lang="en-US" dirty="0"/>
              <a:t> </a:t>
            </a:r>
            <a:r>
              <a:rPr dirty="0"/>
              <a:t>lit app enables interactive exploration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Add time-series forecasting for accident trends Include geospatial analysis with maps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EEF7-C067-798F-79B6-3FEF0AC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9981"/>
          </a:xfrm>
        </p:spPr>
        <p:txBody>
          <a:bodyPr>
            <a:normAutofit fontScale="90000"/>
          </a:bodyPr>
          <a:lstStyle/>
          <a:p>
            <a:br>
              <a:rPr lang="en-IN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br>
              <a:rPr lang="en-IN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7C77-B0A4-941A-6CB4-6328053E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297858"/>
            <a:ext cx="8790039" cy="544215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Dataset:</a:t>
            </a:r>
            <a:r>
              <a:rPr lang="en-US" dirty="0"/>
              <a:t> C:\Users\Hp\OneDrive\Desktop\python\Road_Accident_Analysis\Regulatory Affairs of Road Accident Data 2020 India.csv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Project:</a:t>
            </a:r>
            <a:r>
              <a:rPr lang="en-US" b="1" dirty="0"/>
              <a:t> </a:t>
            </a:r>
            <a:r>
              <a:rPr lang="en-US" dirty="0"/>
              <a:t>https://github.com/abhi-1009/Regulatory_Affairs_Of_Road_Accidents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04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16DBE9-FDCE-BFB6-DE89-05C75BDD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47485"/>
            <a:ext cx="8745794" cy="653353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			</a:t>
            </a:r>
            <a:r>
              <a:rPr lang="en-US" sz="66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IN" sz="6600" i="1" dirty="0"/>
          </a:p>
        </p:txBody>
      </p:sp>
    </p:spTree>
    <p:extLst>
      <p:ext uri="{BB962C8B-B14F-4D97-AF65-F5344CB8AC3E}">
        <p14:creationId xmlns:p14="http://schemas.microsoft.com/office/powerpoint/2010/main" val="5193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Source: data.gov.in</a:t>
            </a:r>
          </a:p>
          <a:p>
            <a:pPr marL="0" indent="0">
              <a:buNone/>
            </a:pPr>
            <a:r>
              <a:rPr dirty="0"/>
              <a:t>• 9,550 rows, 5 columns</a:t>
            </a:r>
          </a:p>
          <a:p>
            <a:pPr marL="0" indent="0">
              <a:buNone/>
            </a:pPr>
            <a:r>
              <a:rPr dirty="0"/>
              <a:t>   - Million Plus Cities</a:t>
            </a:r>
          </a:p>
          <a:p>
            <a:pPr marL="0" indent="0">
              <a:buNone/>
            </a:pPr>
            <a:r>
              <a:rPr dirty="0"/>
              <a:t>   - Cause Category</a:t>
            </a:r>
          </a:p>
          <a:p>
            <a:pPr marL="0" indent="0">
              <a:buNone/>
            </a:pPr>
            <a:r>
              <a:rPr dirty="0"/>
              <a:t>   - Cause Subcategory</a:t>
            </a:r>
          </a:p>
          <a:p>
            <a:pPr marL="0" indent="0">
              <a:buNone/>
            </a:pPr>
            <a:r>
              <a:rPr dirty="0"/>
              <a:t>   - Outcome of Incident</a:t>
            </a:r>
          </a:p>
          <a:p>
            <a:pPr marL="0" indent="0">
              <a:buNone/>
            </a:pPr>
            <a:r>
              <a:rPr dirty="0"/>
              <a:t>   - Count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list&#10;&#10;AI-generated content may be incorrect.">
            <a:extLst>
              <a:ext uri="{FF2B5EF4-FFF2-40B4-BE49-F238E27FC236}">
                <a16:creationId xmlns:a16="http://schemas.microsoft.com/office/drawing/2014/main" id="{531DB9AE-EF23-CFAA-D2CD-AD0345F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2600"/>
            <a:ext cx="8305800" cy="563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0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16113-6D37-3BCA-9C18-E45811F5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CCB92-6E5C-1E31-939A-BAD6B3C8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Languages: Python, SQL</a:t>
            </a:r>
            <a:endParaRPr lang="en-IN" dirty="0"/>
          </a:p>
          <a:p>
            <a:pPr lvl="0"/>
            <a:r>
              <a:rPr lang="en-US" dirty="0"/>
              <a:t>Libraries: Pandas, NumPy, Matplotlib, Seaborn, Scikit-learn, openpyxl</a:t>
            </a:r>
            <a:endParaRPr lang="en-IN" dirty="0"/>
          </a:p>
          <a:p>
            <a:pPr lvl="0"/>
            <a:r>
              <a:rPr lang="en-US" dirty="0"/>
              <a:t>Database: MySQL (via SQL Alchemy)</a:t>
            </a:r>
            <a:endParaRPr lang="en-IN" dirty="0"/>
          </a:p>
          <a:p>
            <a:pPr lvl="0"/>
            <a:r>
              <a:rPr lang="en-US" dirty="0"/>
              <a:t>Visualization: Stream lit Dashboard, Excel exports</a:t>
            </a:r>
            <a:endParaRPr lang="en-IN" dirty="0"/>
          </a:p>
          <a:p>
            <a:pPr lvl="0"/>
            <a:r>
              <a:rPr lang="en-US" dirty="0"/>
              <a:t>Other: GitHub for version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42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Cleaned column names, fixed spelling errors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Converted Count column to numeric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Removed missing values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Standardized categorical fields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89F830-D316-93CA-F567-2B6C4683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Preprocessing Flow Diagram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A group of colorful text boxes&#10;&#10;AI-generated content may be incorrect.">
            <a:extLst>
              <a:ext uri="{FF2B5EF4-FFF2-40B4-BE49-F238E27FC236}">
                <a16:creationId xmlns:a16="http://schemas.microsoft.com/office/drawing/2014/main" id="{71898AE1-8733-3F03-854D-485B48A1B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1" y="1417638"/>
            <a:ext cx="8672052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7290"/>
            <a:ext cx="8229600" cy="420887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Distribution of accidents across cities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Outcome distribution (injuries, fatalities)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Accident causes &amp; subcategories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980CC3-1049-B750-9B2C-FD070BE7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947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 Charts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9" descr="A graph of a number of cities&#10;&#10;AI-generated content may be incorrect.">
            <a:extLst>
              <a:ext uri="{FF2B5EF4-FFF2-40B4-BE49-F238E27FC236}">
                <a16:creationId xmlns:a16="http://schemas.microsoft.com/office/drawing/2014/main" id="{23B493A2-291B-428E-C529-E75D1EDEE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9" y="1224116"/>
            <a:ext cx="8760542" cy="54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423</Words>
  <Application>Microsoft Office PowerPoint</Application>
  <PresentationFormat>On-screen Show (4:3)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Regulatory Affairs of Road Accident Data 2020 India</vt:lpstr>
      <vt:lpstr>Project Overview</vt:lpstr>
      <vt:lpstr>Dataset Description</vt:lpstr>
      <vt:lpstr>PowerPoint Presentation</vt:lpstr>
      <vt:lpstr>Technology Stack</vt:lpstr>
      <vt:lpstr>Data Preprocessing</vt:lpstr>
      <vt:lpstr>The Preprocessing Flow Diagram</vt:lpstr>
      <vt:lpstr>Exploratory Data Analysis (EDA)</vt:lpstr>
      <vt:lpstr>EDA Charts</vt:lpstr>
      <vt:lpstr>PowerPoint Presentation</vt:lpstr>
      <vt:lpstr>PowerPoint Presentation</vt:lpstr>
      <vt:lpstr>SQL Integration</vt:lpstr>
      <vt:lpstr>SQL Query Result Visualizations</vt:lpstr>
      <vt:lpstr>PowerPoint Presentation</vt:lpstr>
      <vt:lpstr>PowerPoint Presentation</vt:lpstr>
      <vt:lpstr>Machine Learning Models</vt:lpstr>
      <vt:lpstr>ML Model Training Visualizations</vt:lpstr>
      <vt:lpstr>Stream lit Dashboard</vt:lpstr>
      <vt:lpstr>Stream lit app screenshots</vt:lpstr>
      <vt:lpstr>PowerPoint Presentation</vt:lpstr>
      <vt:lpstr>PowerPoint Presentation</vt:lpstr>
      <vt:lpstr>PowerPoint Presentation</vt:lpstr>
      <vt:lpstr>Conclusion</vt:lpstr>
      <vt:lpstr> References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1qh5y</cp:lastModifiedBy>
  <cp:revision>3</cp:revision>
  <dcterms:created xsi:type="dcterms:W3CDTF">2013-01-27T09:14:16Z</dcterms:created>
  <dcterms:modified xsi:type="dcterms:W3CDTF">2025-09-26T09:42:46Z</dcterms:modified>
  <cp:category/>
</cp:coreProperties>
</file>