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10"/>
  </p:normalViewPr>
  <p:slideViewPr>
    <p:cSldViewPr snapToGrid="0" snapToObjects="1">
      <p:cViewPr varScale="1">
        <p:scale>
          <a:sx n="58" d="100"/>
          <a:sy n="58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6776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26242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Introduction to Technical Education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2620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Technical education plays a crucial role in preparing individuals for the demands of the modern workforce. It equips students with practical skills and knowledge essential for various industries.</a:t>
            </a:r>
            <a:endParaRPr lang="en-US" sz="17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7AC1E74B-46D4-D562-702B-8004F65614FA}"/>
              </a:ext>
            </a:extLst>
          </p:cNvPr>
          <p:cNvSpPr/>
          <p:nvPr/>
        </p:nvSpPr>
        <p:spPr>
          <a:xfrm>
            <a:off x="8505133" y="5872214"/>
            <a:ext cx="2694232" cy="993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AMAN KUMAR</a:t>
            </a:r>
            <a:endParaRPr lang="en-US" sz="2187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4A957474-AE1A-90C8-F6F1-E0F5AEF2D925}"/>
              </a:ext>
            </a:extLst>
          </p:cNvPr>
          <p:cNvSpPr/>
          <p:nvPr/>
        </p:nvSpPr>
        <p:spPr>
          <a:xfrm>
            <a:off x="11005652" y="5868446"/>
            <a:ext cx="2694232" cy="993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AMAN SINGH KANWAL</a:t>
            </a:r>
            <a:endParaRPr lang="en-US" sz="2187" dirty="0"/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6CAE50FE-98FB-E2F1-5D8E-28EF473F1111}"/>
              </a:ext>
            </a:extLst>
          </p:cNvPr>
          <p:cNvSpPr/>
          <p:nvPr/>
        </p:nvSpPr>
        <p:spPr>
          <a:xfrm>
            <a:off x="8505133" y="6426005"/>
            <a:ext cx="2694232" cy="993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AMIT CHAUHAN</a:t>
            </a:r>
            <a:endParaRPr lang="en-US" sz="2187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FD334EF8-9D40-C11D-3F77-C2383E4FEB29}"/>
              </a:ext>
            </a:extLst>
          </p:cNvPr>
          <p:cNvSpPr/>
          <p:nvPr/>
        </p:nvSpPr>
        <p:spPr>
          <a:xfrm>
            <a:off x="8505133" y="6936344"/>
            <a:ext cx="2694232" cy="993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BHAVESH PANT</a:t>
            </a:r>
            <a:endParaRPr lang="en-US" sz="2187" dirty="0"/>
          </a:p>
        </p:txBody>
      </p:sp>
      <p:sp>
        <p:nvSpPr>
          <p:cNvPr id="11" name="Text 5">
            <a:extLst>
              <a:ext uri="{FF2B5EF4-FFF2-40B4-BE49-F238E27FC236}">
                <a16:creationId xmlns:a16="http://schemas.microsoft.com/office/drawing/2014/main" id="{69D5C642-2574-6C34-80BD-F8DD70E4BECC}"/>
              </a:ext>
            </a:extLst>
          </p:cNvPr>
          <p:cNvSpPr/>
          <p:nvPr/>
        </p:nvSpPr>
        <p:spPr>
          <a:xfrm>
            <a:off x="11102968" y="6426005"/>
            <a:ext cx="2694232" cy="993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ANJALI UPRETI</a:t>
            </a:r>
            <a:endParaRPr lang="en-US" sz="2187" dirty="0"/>
          </a:p>
        </p:txBody>
      </p:sp>
      <p:sp>
        <p:nvSpPr>
          <p:cNvPr id="12" name="Text 5">
            <a:extLst>
              <a:ext uri="{FF2B5EF4-FFF2-40B4-BE49-F238E27FC236}">
                <a16:creationId xmlns:a16="http://schemas.microsoft.com/office/drawing/2014/main" id="{73716929-2769-9C85-EE0E-47D667820FA8}"/>
              </a:ext>
            </a:extLst>
          </p:cNvPr>
          <p:cNvSpPr/>
          <p:nvPr/>
        </p:nvSpPr>
        <p:spPr>
          <a:xfrm>
            <a:off x="11102968" y="6943603"/>
            <a:ext cx="2694232" cy="993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DHRUV KUMAR</a:t>
            </a:r>
            <a:endParaRPr lang="en-US" sz="2187" dirty="0"/>
          </a:p>
        </p:txBody>
      </p:sp>
      <p:sp>
        <p:nvSpPr>
          <p:cNvPr id="13" name="Text 5">
            <a:extLst>
              <a:ext uri="{FF2B5EF4-FFF2-40B4-BE49-F238E27FC236}">
                <a16:creationId xmlns:a16="http://schemas.microsoft.com/office/drawing/2014/main" id="{E8E5E578-A5FB-7945-769A-0559E594B6F0}"/>
              </a:ext>
            </a:extLst>
          </p:cNvPr>
          <p:cNvSpPr/>
          <p:nvPr/>
        </p:nvSpPr>
        <p:spPr>
          <a:xfrm>
            <a:off x="8505133" y="7453942"/>
            <a:ext cx="2694232" cy="993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DIKSHA BISHT</a:t>
            </a:r>
            <a:endParaRPr lang="en-US" sz="2187" dirty="0"/>
          </a:p>
        </p:txBody>
      </p:sp>
      <p:sp>
        <p:nvSpPr>
          <p:cNvPr id="14" name="Text 5">
            <a:extLst>
              <a:ext uri="{FF2B5EF4-FFF2-40B4-BE49-F238E27FC236}">
                <a16:creationId xmlns:a16="http://schemas.microsoft.com/office/drawing/2014/main" id="{825F7544-3B34-9EF1-CD7E-728693A43207}"/>
              </a:ext>
            </a:extLst>
          </p:cNvPr>
          <p:cNvSpPr/>
          <p:nvPr/>
        </p:nvSpPr>
        <p:spPr>
          <a:xfrm>
            <a:off x="7796886" y="5852316"/>
            <a:ext cx="2694232" cy="993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by </a:t>
            </a:r>
            <a:endParaRPr lang="en-US" sz="2187" dirty="0"/>
          </a:p>
        </p:txBody>
      </p:sp>
      <p:sp>
        <p:nvSpPr>
          <p:cNvPr id="15" name="Text 5">
            <a:extLst>
              <a:ext uri="{FF2B5EF4-FFF2-40B4-BE49-F238E27FC236}">
                <a16:creationId xmlns:a16="http://schemas.microsoft.com/office/drawing/2014/main" id="{A6B4A341-7A68-BCFC-0C42-A517C9A93D90}"/>
              </a:ext>
            </a:extLst>
          </p:cNvPr>
          <p:cNvSpPr/>
          <p:nvPr/>
        </p:nvSpPr>
        <p:spPr>
          <a:xfrm>
            <a:off x="11102968" y="7442061"/>
            <a:ext cx="2694232" cy="993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ANUJ THAPA</a:t>
            </a:r>
            <a:endParaRPr lang="en-US" sz="2187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25473"/>
            <a:ext cx="876740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Importance of Technical Education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10244" y="1953101"/>
            <a:ext cx="27742" cy="5351026"/>
          </a:xfrm>
          <a:prstGeom prst="rect">
            <a:avLst/>
          </a:prstGeom>
          <a:solidFill>
            <a:srgbClr val="EF9C82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362736"/>
            <a:ext cx="777597" cy="27742"/>
          </a:xfrm>
          <a:prstGeom prst="rect">
            <a:avLst/>
          </a:prstGeom>
          <a:solidFill>
            <a:srgbClr val="EF9C82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12669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4A49"/>
          </a:solidFill>
          <a:ln/>
        </p:spPr>
      </p:sp>
      <p:sp>
        <p:nvSpPr>
          <p:cNvPr id="9" name="Text 6"/>
          <p:cNvSpPr/>
          <p:nvPr/>
        </p:nvSpPr>
        <p:spPr>
          <a:xfrm>
            <a:off x="4765060" y="2168366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1752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Skills Development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Technical education fosters the development of specialized skills required for specific occupations.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220468"/>
            <a:ext cx="777597" cy="27742"/>
          </a:xfrm>
          <a:prstGeom prst="rect">
            <a:avLst/>
          </a:prstGeom>
          <a:solidFill>
            <a:srgbClr val="EF9C82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398442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4A49"/>
          </a:solidFill>
          <a:ln/>
        </p:spPr>
      </p:sp>
      <p:sp>
        <p:nvSpPr>
          <p:cNvPr id="14" name="Text 11"/>
          <p:cNvSpPr/>
          <p:nvPr/>
        </p:nvSpPr>
        <p:spPr>
          <a:xfrm>
            <a:off x="4734699" y="4026098"/>
            <a:ext cx="17871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0330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Career Opportunities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It opens doors to diverse and rewarding career paths that contribute to economic growth.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078200"/>
            <a:ext cx="777597" cy="27742"/>
          </a:xfrm>
          <a:prstGeom prst="rect">
            <a:avLst/>
          </a:prstGeom>
          <a:solidFill>
            <a:srgbClr val="EF9C82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84215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4A49"/>
          </a:solidFill>
          <a:ln/>
        </p:spPr>
      </p:sp>
      <p:sp>
        <p:nvSpPr>
          <p:cNvPr id="19" name="Text 16"/>
          <p:cNvSpPr/>
          <p:nvPr/>
        </p:nvSpPr>
        <p:spPr>
          <a:xfrm>
            <a:off x="4733389" y="5883831"/>
            <a:ext cx="18133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890736"/>
            <a:ext cx="306645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Economic Advancement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It is a cornerstone for innovation and economic progress in industrial and technological fields.</a:t>
            </a:r>
            <a:endParaRPr lang="en-US" sz="1750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693307"/>
            <a:ext cx="683406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Current Industrial Scenario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89452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4A49"/>
          </a:solidFill>
          <a:ln/>
        </p:spPr>
      </p:sp>
      <p:sp>
        <p:nvSpPr>
          <p:cNvPr id="7" name="Text 4"/>
          <p:cNvSpPr/>
          <p:nvPr/>
        </p:nvSpPr>
        <p:spPr>
          <a:xfrm>
            <a:off x="4681776" y="2936200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2970848"/>
            <a:ext cx="365783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Technological Advancements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451265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Industries are embracing cutting-edge technologies to enhance productivity and efficiency.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289452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4A49"/>
          </a:solidFill>
          <a:ln/>
        </p:spPr>
      </p:sp>
      <p:sp>
        <p:nvSpPr>
          <p:cNvPr id="11" name="Text 8"/>
          <p:cNvSpPr/>
          <p:nvPr/>
        </p:nvSpPr>
        <p:spPr>
          <a:xfrm>
            <a:off x="9415701" y="2936200"/>
            <a:ext cx="17871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29708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Market Demand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451265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There is a growing need for highly skilled professionals in multiple industrial sectors to meet market demands.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26863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4A49"/>
          </a:solidFill>
          <a:ln/>
        </p:spPr>
      </p:sp>
      <p:sp>
        <p:nvSpPr>
          <p:cNvPr id="15" name="Text 12"/>
          <p:cNvSpPr/>
          <p:nvPr/>
        </p:nvSpPr>
        <p:spPr>
          <a:xfrm>
            <a:off x="4650105" y="5310307"/>
            <a:ext cx="18133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3449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Sustainable Practices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582537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Industries are shifting towards sustainable practices and environmentally friendly production methods.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394466"/>
            <a:ext cx="788265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Need for Skilled Workforce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Industry Relevance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348389" y="4213622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industry requires a skilled workforce to drive innovation and maintain global competitiveness.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847398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Economic Growth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847398" y="4213622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Skilled workers contribute to increased productivity and economic development in various sectors.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346406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Quality Output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346406" y="4213622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Qualified workforce ensures high-quality outputs, meeting customer needs effectively and efficiently.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34760"/>
            <a:ext cx="851856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Challenges in Technical Education</a:t>
            </a:r>
            <a:endParaRPr lang="en-US" sz="4374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799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35028" y="2184559"/>
            <a:ext cx="289238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Technology Integration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5935028" y="2664976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Integrating modern technologies into education presents numerous challenges.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799" y="3739872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35028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Skill Gap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5935028" y="4442460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Addressing the gap between industry requirements and current skill sets proves to be challenging.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799" y="551735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935028" y="5739527"/>
            <a:ext cx="322111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Curriculum Development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59350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Developing an up-to-date and relevant curriculum to meet industry needs is a complex task.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020967"/>
            <a:ext cx="839866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Industry-Academia Collaboration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3159681"/>
            <a:ext cx="3163014" cy="3048953"/>
          </a:xfrm>
          <a:prstGeom prst="roundRect">
            <a:avLst>
              <a:gd name="adj" fmla="val 2186"/>
            </a:avLst>
          </a:prstGeom>
          <a:solidFill>
            <a:srgbClr val="234A49"/>
          </a:solidFill>
          <a:ln/>
        </p:spPr>
      </p:sp>
      <p:sp>
        <p:nvSpPr>
          <p:cNvPr id="6" name="Text 4"/>
          <p:cNvSpPr/>
          <p:nvPr/>
        </p:nvSpPr>
        <p:spPr>
          <a:xfrm>
            <a:off x="2570559" y="3381851"/>
            <a:ext cx="271867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Internship Programs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570559" y="3862268"/>
            <a:ext cx="271867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Industry-academia partnerships offer valuable real-world experiences through internships.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733574" y="3159681"/>
            <a:ext cx="3163014" cy="3048953"/>
          </a:xfrm>
          <a:prstGeom prst="roundRect">
            <a:avLst>
              <a:gd name="adj" fmla="val 2186"/>
            </a:avLst>
          </a:prstGeom>
          <a:solidFill>
            <a:srgbClr val="234A49"/>
          </a:solidFill>
          <a:ln/>
        </p:spPr>
      </p:sp>
      <p:sp>
        <p:nvSpPr>
          <p:cNvPr id="9" name="Text 7"/>
          <p:cNvSpPr/>
          <p:nvPr/>
        </p:nvSpPr>
        <p:spPr>
          <a:xfrm>
            <a:off x="5955744" y="3381851"/>
            <a:ext cx="271867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Research Collaborations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955744" y="4209455"/>
            <a:ext cx="271867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Collaborations promote research initiatives and technological advancements for industry needs.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118759" y="3159681"/>
            <a:ext cx="3163014" cy="3048953"/>
          </a:xfrm>
          <a:prstGeom prst="roundRect">
            <a:avLst>
              <a:gd name="adj" fmla="val 2186"/>
            </a:avLst>
          </a:prstGeom>
          <a:solidFill>
            <a:srgbClr val="234A49"/>
          </a:solidFill>
          <a:ln/>
        </p:spPr>
      </p:sp>
      <p:sp>
        <p:nvSpPr>
          <p:cNvPr id="12" name="Text 10"/>
          <p:cNvSpPr/>
          <p:nvPr/>
        </p:nvSpPr>
        <p:spPr>
          <a:xfrm>
            <a:off x="9340929" y="3381851"/>
            <a:ext cx="271867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Curriculum Alignment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340929" y="4209455"/>
            <a:ext cx="271867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Aligning educational programs with industry requirements enhances the employability of graduates.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905714"/>
            <a:ext cx="929282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Future Trends in Technical Education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89" y="3044428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3710940"/>
            <a:ext cx="22333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Innovation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4191357"/>
            <a:ext cx="2233374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Embracing new technologies and innovative teaching methods for enhanced learning experiences.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019" y="3044428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915019" y="3710940"/>
            <a:ext cx="223349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Globalization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915019" y="4191357"/>
            <a:ext cx="223349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Adopting a global perspective in curriculum and skills development for a connected world.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3044428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710940"/>
            <a:ext cx="22333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Automation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191357"/>
            <a:ext cx="22333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Preparing students for the impact of automation and the future of work.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8399" y="3044428"/>
            <a:ext cx="444341" cy="444341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048399" y="3710940"/>
            <a:ext cx="223349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Diversity &amp; Inclusion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048399" y="4538543"/>
            <a:ext cx="223349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Promoting diversity and inclusivity in technical education to support a diverse workforce.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878925"/>
            <a:ext cx="880633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Conclusion and Recommendations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570559" y="3158490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Continuous Learning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1062" y="3158490"/>
            <a:ext cx="4518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Adapting to new industry requirements through continuous skill development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2348389" y="4010144"/>
            <a:ext cx="9933503" cy="1347907"/>
          </a:xfrm>
          <a:prstGeom prst="rect">
            <a:avLst/>
          </a:prstGeom>
          <a:solidFill>
            <a:srgbClr val="234A49"/>
          </a:solidFill>
          <a:ln/>
        </p:spPr>
      </p:sp>
      <p:sp>
        <p:nvSpPr>
          <p:cNvPr id="8" name="Text 6"/>
          <p:cNvSpPr/>
          <p:nvPr/>
        </p:nvSpPr>
        <p:spPr>
          <a:xfrm>
            <a:off x="2570559" y="4150995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Policy Advocacy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062" y="4150995"/>
            <a:ext cx="4518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Advocating for policies that support technical education and industry collaboration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570559" y="5498902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Industry Partnerships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062" y="5498902"/>
            <a:ext cx="4518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Forming strong alliances between academic institutions and industries for mutual benefit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411</Words>
  <Application>Microsoft Office PowerPoint</Application>
  <PresentationFormat>Custom</PresentationFormat>
  <Paragraphs>76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Quattrocento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ABHIJEET SINGH RANA</cp:lastModifiedBy>
  <cp:revision>7</cp:revision>
  <dcterms:created xsi:type="dcterms:W3CDTF">2024-04-03T09:29:12Z</dcterms:created>
  <dcterms:modified xsi:type="dcterms:W3CDTF">2024-05-09T10:54:21Z</dcterms:modified>
</cp:coreProperties>
</file>