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1" r:id="rId7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5400">
                <a:ln>
                  <a:solidFill>
                    <a:schemeClr val="tx1"/>
                  </a:solidFill>
                  <a:prstDash val="solid"/>
                </a:ln>
                <a:latin typeface="+mn-lt"/>
                <a:cs typeface="+mn-lt"/>
              </a:rPr>
              <a:t>Git Commands &amp; Git Lifecycle </a:t>
            </a:r>
            <a:endParaRPr lang="en-IN" altLang="en-US" sz="5400">
              <a:ln>
                <a:solidFill>
                  <a:schemeClr val="tx1"/>
                </a:solidFill>
                <a:prstDash val="solid"/>
              </a:ln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175" y="4465320"/>
            <a:ext cx="5838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Presented By:- Abhisek Dhal</a:t>
            </a:r>
            <a:endParaRPr lang="en-IN" altLang="en-US" sz="2800"/>
          </a:p>
          <a:p>
            <a:r>
              <a:rPr lang="en-IN" altLang="en-US" sz="2800"/>
              <a:t>Emp ID:- 2587619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+mn-ea"/>
                <a:cs typeface="+mn-ea"/>
              </a:rPr>
              <a:t>Objectives</a:t>
            </a:r>
            <a:endParaRPr lang="en-IN" altLang="en-US"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Features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Commands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Life Cycle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IN">
                <a:latin typeface="Calibri Light" panose="020F0302020204030204" charset="0"/>
                <a:cs typeface="Calibri Light" panose="020F0302020204030204" charset="0"/>
              </a:rPr>
              <a:t>Summery</a:t>
            </a:r>
            <a:endParaRPr lang="en-US" altLang="en-IN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+mn-ea"/>
                <a:cs typeface="+mn-ea"/>
              </a:rPr>
              <a:t>Git</a:t>
            </a:r>
            <a:endParaRPr lang="en-IN" altLang="en-US"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Git is a </a:t>
            </a:r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Distribute </a:t>
            </a:r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version control system used for tracking changes in source code during software development. 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It was created by Linus Torvalds in 2005 and has become the most widely used version control system in the world. 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Git is open source and is designed to handle projects of all sizes</a:t>
            </a:r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+mj-ea"/>
                <a:cs typeface="+mj-ea"/>
              </a:rPr>
              <a:t>Git Features</a:t>
            </a:r>
            <a:endParaRPr lang="en-IN" altLang="en-US">
              <a:latin typeface="+mj-ea"/>
              <a:cs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+mj-lt"/>
                <a:cs typeface="+mj-lt"/>
              </a:rPr>
              <a:t>Compatible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Lightweight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Simple Design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Open Source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Secure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Easy to integrate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Can Handle Larger Projects</a:t>
            </a:r>
            <a:endParaRPr lang="en-IN" altLang="en-US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Git Basic Commands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15"/>
            <a:ext cx="10515600" cy="4351338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init [repo name]:- Create new repo at Specific Folder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cd [repo name]/:- To go inside the directory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ls -alrt:- Show all files available in a directory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touch &lt;filename&gt;:- Create a New File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add &lt;filename&gt;:- Add that file into Staging Area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rm &lt;filename&gt;: Remove File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rm --cached&lt;filename&gt;: Remove file only from Staging area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Git Basic Commands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status:- To see the Condition of Files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git commit -m ‘comment’:- Git Commit Command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log:- To View Commit History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log -p  -&lt;number of commit&gt;:- See Specific Number of Commit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git show:- Get information of commit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IN">
                <a:latin typeface="Calibri Light" panose="020F0302020204030204" charset="0"/>
                <a:cs typeface="Calibri Light" panose="020F0302020204030204" charset="0"/>
              </a:rPr>
              <a:t>git config:- To configure git</a:t>
            </a:r>
            <a:endParaRPr lang="en-US" altLang="en-IN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IN">
                <a:latin typeface="Calibri Light" panose="020F0302020204030204" charset="0"/>
                <a:cs typeface="Calibri Light" panose="020F0302020204030204" charset="0"/>
              </a:rPr>
              <a:t>git config --global --list:- To access the global Configuration</a:t>
            </a:r>
            <a:endParaRPr lang="en-US" altLang="en-IN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altLang="en-IN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Git Life Cycle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The Git lifecycle represents the process of managing changes to files within a Git repository</a:t>
            </a:r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IN" alt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IN" altLang="en-US">
                <a:latin typeface="Calibri Light" panose="020F0302020204030204" charset="0"/>
                <a:cs typeface="Calibri Light" panose="020F0302020204030204" charset="0"/>
              </a:rPr>
              <a:t>Refers to the Below Diagram: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4" name="Picture 3" descr="Screenshot (1207)"/>
          <p:cNvPicPr>
            <a:picLocks noChangeAspect="1"/>
          </p:cNvPicPr>
          <p:nvPr/>
        </p:nvPicPr>
        <p:blipFill>
          <a:blip r:embed="rId1"/>
          <a:srcRect l="38979" t="22759" r="14458" b="29278"/>
          <a:stretch>
            <a:fillRect/>
          </a:stretch>
        </p:blipFill>
        <p:spPr>
          <a:xfrm>
            <a:off x="3257550" y="3175635"/>
            <a:ext cx="56769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Summery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Here we came to know about Git, Git Features, Git Initialization,working with git commands and the Git Life Cycle</a:t>
            </a:r>
            <a:endParaRPr lang="en-US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r>
              <a:rPr 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We've explored, the Git life cycle involves key stages such as the Working Directory, Staging Area, and Repository.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69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965" y="1189355"/>
            <a:ext cx="6324600" cy="4479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Presentation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Git Commands &amp; Git Lifecycle </vt:lpstr>
      <vt:lpstr>Objectives</vt:lpstr>
      <vt:lpstr>Git</vt:lpstr>
      <vt:lpstr>Git Features</vt:lpstr>
      <vt:lpstr>Git Basic Commands</vt:lpstr>
      <vt:lpstr>Git Basic Commands</vt:lpstr>
      <vt:lpstr>Git Life Cycle</vt:lpstr>
      <vt:lpstr>Summery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 &amp; Git Lifecycle </dc:title>
  <dc:creator>abhis</dc:creator>
  <cp:lastModifiedBy>abhis</cp:lastModifiedBy>
  <cp:revision>6</cp:revision>
  <dcterms:created xsi:type="dcterms:W3CDTF">2023-12-21T08:25:00Z</dcterms:created>
  <dcterms:modified xsi:type="dcterms:W3CDTF">2023-12-22T03:52:52Z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04C3852D431048FD9D85C47023E4BCA0_12</vt:lpwstr>
  </property>
  <property fmtid="{D5CDD505-2E9C-101B-9397-08002B2CF9AE}" pid="3" name="KSOProductBuildVer">
    <vt:lpwstr>1033-12.2.0.13359</vt:lpwstr>
  </property>
</Properties>
</file>