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69" r:id="rId4"/>
    <p:sldId id="260" r:id="rId5"/>
    <p:sldId id="266" r:id="rId6"/>
    <p:sldId id="271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097" autoAdjust="0"/>
  </p:normalViewPr>
  <p:slideViewPr>
    <p:cSldViewPr snapToGrid="0">
      <p:cViewPr varScale="1">
        <p:scale>
          <a:sx n="106" d="100"/>
          <a:sy n="106" d="100"/>
        </p:scale>
        <p:origin x="7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B46C-F20E-47DB-B1EB-0A513BBCF67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8A5C2-EBAC-4827-BA57-5B7010DF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8A5C2-EBAC-4827-BA57-5B7010DF80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0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8A5C2-EBAC-4827-BA57-5B7010DF80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1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3CE9-C689-602D-28DD-250D38A0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7A0E3-37E0-B3AC-2FB5-981ED5841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2197-3320-8D97-7632-DA150C50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88B6-088A-C813-5A50-061B0737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E324-8788-42A3-26F7-2A86C486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2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FE16-FBD5-91E0-0928-164892E2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04D1-EE1C-926C-F511-017D69A4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9DA7-46C4-7F55-4771-3F23224F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217C-EF9D-7C79-2783-C6965768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A44E-075D-0F79-3180-9A49E4A6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4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F7107-10B2-22FF-F037-91FF1875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3CD0B-0A03-1AEE-84F0-9F55C424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4CE-E84E-F97F-F1FF-1138D2FF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A13F-036D-1FE2-818E-87E08FED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FAFB-3EEF-19A0-733D-5C1A403F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0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E770-C852-61AA-22D2-0D81B737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A562-E232-FC7D-F97E-B5F8D039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E6FD-0CB6-139B-50FB-F6E9FA4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644A-3301-026F-822D-9782F12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B35F-C41E-E7A2-51D4-78B2C0C8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2618-C6CF-4EC3-B043-407F9EA6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E465-F185-9A48-75BA-1FCD530D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DB838-2BA5-1D0A-D221-4D2AD2AD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BA13-5491-F008-D057-00E550B5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64ED-6B55-AC68-EB0C-EA454E25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8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9502-7E1A-76CB-3BA4-BB8D052A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4A55-32B7-9F77-CAF0-723A8A9C4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19AF-C8BD-B5E7-FFAF-357C3902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4A695-4F22-0B86-B186-7808C37D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218F-6CE0-0531-3843-FD39528F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9959-8FA2-D620-A285-010C7755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5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E0F8-3370-A22C-536B-271E0157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FE59D-229F-B47F-1C2A-98BCF9EC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EBFD-C636-E4CC-32E1-EFDFE9498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F5CAF-125D-ADE1-5E20-02FF713E8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C9EF5-0859-C0D1-1872-4ECC54F48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8C0D1-3228-6ED6-72C7-F77DDFD0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632B3-4A1D-0FA5-FBA0-DC1E33DA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735BD-4A10-604E-EB5F-5F3FA8E3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2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C4E1-4749-56CB-16AE-45112CE7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C333-4A9D-DDEB-5C89-C691022F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0E510-A879-675C-0387-18F3A857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66C37-DE9A-1C00-FC0E-2493E1AB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6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C4942-662E-E316-8607-5E49CC87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3145E-9E53-AEDC-13AA-8D5244A2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96C89-20B5-5004-B0AC-C5652429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D498-81EF-1724-F615-7E81E399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5CC1-0DF2-6E00-9F2B-A93363E2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5C097-9540-ABB0-8231-2AA69AEE0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90999-A975-8097-F0C3-62DAE919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0F6B-59E8-3E39-BB10-4A17E71A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0B7F-26BA-945C-1183-88C1F1DD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6CEE-5B97-94C6-06E4-CDBA3200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E67B0-71EC-174F-6A25-2C34DBCB9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DF910-528F-C9B3-DFFB-8A94DCBC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AFD88-90A9-69A0-B727-B80B1166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9763-EC34-86BA-F43E-3A84E875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FC01-26BA-5C07-1697-73490E22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BB43B-E04B-3B02-5E7F-4331B6D8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AD56-7718-64F4-628C-69466239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9BA8C-52D8-3BC7-F16A-E817CD812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331B-3E5F-E861-30F8-6A1284C30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62C3-00DF-6AC0-94E1-208A162A5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3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A811-34EA-2E00-7D60-9E3CA743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34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681673-94C9-6088-689A-34CAA61B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1"/>
            <a:ext cx="10515600" cy="878477"/>
          </a:xfrm>
        </p:spPr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956C6C-09F7-D93D-24A1-ED4260AB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202"/>
            <a:ext cx="10515600" cy="57940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I  </a:t>
            </a:r>
            <a:r>
              <a:rPr lang="en-US" sz="2000" dirty="0"/>
              <a:t>[Mid-evaluation (Jan 20)</a:t>
            </a:r>
            <a:r>
              <a:rPr lang="en-US" sz="2400" dirty="0"/>
              <a:t> ]</a:t>
            </a:r>
            <a:endParaRPr lang="en-US" sz="2000" dirty="0"/>
          </a:p>
          <a:p>
            <a:pPr lvl="1"/>
            <a:r>
              <a:rPr lang="en-IN" dirty="0"/>
              <a:t>Literature survey  </a:t>
            </a:r>
          </a:p>
          <a:p>
            <a:pPr lvl="1"/>
            <a:r>
              <a:rPr lang="en-IN" dirty="0"/>
              <a:t>Experiment design </a:t>
            </a:r>
          </a:p>
          <a:p>
            <a:pPr lvl="1"/>
            <a:r>
              <a:rPr lang="en-IN" dirty="0"/>
              <a:t>Observations</a:t>
            </a:r>
          </a:p>
          <a:p>
            <a:pPr lvl="1"/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II </a:t>
            </a:r>
            <a:r>
              <a:rPr lang="en-US" sz="2000" dirty="0"/>
              <a:t>[March</a:t>
            </a:r>
            <a:r>
              <a:rPr lang="en-US" sz="2400" dirty="0"/>
              <a:t>]</a:t>
            </a:r>
            <a:endParaRPr lang="en-US" sz="2000" dirty="0"/>
          </a:p>
          <a:p>
            <a:pPr lvl="1"/>
            <a:r>
              <a:rPr lang="en-IN" dirty="0"/>
              <a:t>Algorithm I design (KTI -&gt; Metrics) </a:t>
            </a:r>
          </a:p>
          <a:p>
            <a:pPr lvl="1"/>
            <a:r>
              <a:rPr lang="en-IN" dirty="0"/>
              <a:t>Algorithm II design (Metrics -&gt; Diagnosis)</a:t>
            </a:r>
          </a:p>
          <a:p>
            <a:pPr lvl="1"/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III </a:t>
            </a:r>
            <a:r>
              <a:rPr lang="en-US" sz="2000" dirty="0"/>
              <a:t>[April</a:t>
            </a:r>
            <a:r>
              <a:rPr lang="en-US" sz="2400" dirty="0"/>
              <a:t>]</a:t>
            </a:r>
            <a:endParaRPr lang="en-US" dirty="0"/>
          </a:p>
          <a:p>
            <a:pPr lvl="1"/>
            <a:r>
              <a:rPr lang="en-IN" dirty="0"/>
              <a:t>Results</a:t>
            </a:r>
          </a:p>
          <a:p>
            <a:pPr lvl="1"/>
            <a:r>
              <a:rPr lang="en-IN" dirty="0"/>
              <a:t>Conclusion </a:t>
            </a:r>
          </a:p>
          <a:p>
            <a:pPr lvl="1"/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IV </a:t>
            </a:r>
            <a:r>
              <a:rPr lang="en-US" sz="2000" dirty="0"/>
              <a:t>[April</a:t>
            </a:r>
            <a:r>
              <a:rPr lang="en-US" sz="2400" dirty="0"/>
              <a:t>]</a:t>
            </a:r>
            <a:endParaRPr lang="en-US" dirty="0"/>
          </a:p>
          <a:p>
            <a:pPr lvl="1"/>
            <a:r>
              <a:rPr lang="en-IN" dirty="0"/>
              <a:t>Thesis writeup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45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B2AA12-84F1-B040-C701-372979CADA45}"/>
              </a:ext>
            </a:extLst>
          </p:cNvPr>
          <p:cNvSpPr/>
          <p:nvPr/>
        </p:nvSpPr>
        <p:spPr>
          <a:xfrm>
            <a:off x="970233" y="2709249"/>
            <a:ext cx="1412341" cy="118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and Control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200BB-4604-52F1-9D13-0B8A338FC1B1}"/>
              </a:ext>
            </a:extLst>
          </p:cNvPr>
          <p:cNvSpPr/>
          <p:nvPr/>
        </p:nvSpPr>
        <p:spPr>
          <a:xfrm>
            <a:off x="4434692" y="2745463"/>
            <a:ext cx="1412341" cy="118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0F3DC-C6A6-96D5-E68A-2A4110FB6044}"/>
              </a:ext>
            </a:extLst>
          </p:cNvPr>
          <p:cNvSpPr/>
          <p:nvPr/>
        </p:nvSpPr>
        <p:spPr>
          <a:xfrm>
            <a:off x="7131115" y="2747726"/>
            <a:ext cx="1412341" cy="118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 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247BBB-AFFB-5705-D820-7E73284EE95B}"/>
              </a:ext>
            </a:extLst>
          </p:cNvPr>
          <p:cNvGrpSpPr/>
          <p:nvPr/>
        </p:nvGrpSpPr>
        <p:grpSpPr>
          <a:xfrm>
            <a:off x="2382574" y="2705885"/>
            <a:ext cx="2052118" cy="491120"/>
            <a:chOff x="3052529" y="2514630"/>
            <a:chExt cx="2052118" cy="49112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2BC363-7B5C-64D9-F161-72DBA66839A2}"/>
                </a:ext>
              </a:extLst>
            </p:cNvPr>
            <p:cNvCxnSpPr>
              <a:cxnSpLocks/>
            </p:cNvCxnSpPr>
            <p:nvPr/>
          </p:nvCxnSpPr>
          <p:spPr>
            <a:xfrm>
              <a:off x="3052529" y="3005750"/>
              <a:ext cx="20521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E3BED4-4DBF-4C22-B073-9C233A67212B}"/>
                </a:ext>
              </a:extLst>
            </p:cNvPr>
            <p:cNvSpPr txBox="1"/>
            <p:nvPr/>
          </p:nvSpPr>
          <p:spPr>
            <a:xfrm>
              <a:off x="3109490" y="2514630"/>
              <a:ext cx="19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Send control commands wirelessly </a:t>
              </a:r>
              <a:endParaRPr lang="en-IN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9B5C42-031B-F514-D533-A8D0D38AB8C0}"/>
              </a:ext>
            </a:extLst>
          </p:cNvPr>
          <p:cNvGrpSpPr/>
          <p:nvPr/>
        </p:nvGrpSpPr>
        <p:grpSpPr>
          <a:xfrm>
            <a:off x="2382573" y="3439796"/>
            <a:ext cx="2052118" cy="548458"/>
            <a:chOff x="3052529" y="3684760"/>
            <a:chExt cx="2052118" cy="54845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D51BD8-411A-295F-656D-3173B0E7663F}"/>
                </a:ext>
              </a:extLst>
            </p:cNvPr>
            <p:cNvCxnSpPr/>
            <p:nvPr/>
          </p:nvCxnSpPr>
          <p:spPr>
            <a:xfrm flipH="1">
              <a:off x="3052529" y="3684760"/>
              <a:ext cx="20521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D5158F-B302-1097-D37B-33FF4750FAD1}"/>
                </a:ext>
              </a:extLst>
            </p:cNvPr>
            <p:cNvSpPr txBox="1"/>
            <p:nvPr/>
          </p:nvSpPr>
          <p:spPr>
            <a:xfrm>
              <a:off x="3107606" y="3771553"/>
              <a:ext cx="19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Receive encoder information wirelessly </a:t>
              </a:r>
              <a:endParaRPr lang="en-IN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0634C8-48E5-3743-2B57-C66812CF751E}"/>
              </a:ext>
            </a:extLst>
          </p:cNvPr>
          <p:cNvGrpSpPr/>
          <p:nvPr/>
        </p:nvGrpSpPr>
        <p:grpSpPr>
          <a:xfrm>
            <a:off x="5847033" y="2953723"/>
            <a:ext cx="1412341" cy="276999"/>
            <a:chOff x="3052529" y="2762468"/>
            <a:chExt cx="2257091" cy="27699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A1D3F2F-0AD1-1435-4ADD-F51D4F9FF03B}"/>
                </a:ext>
              </a:extLst>
            </p:cNvPr>
            <p:cNvCxnSpPr>
              <a:cxnSpLocks/>
            </p:cNvCxnSpPr>
            <p:nvPr/>
          </p:nvCxnSpPr>
          <p:spPr>
            <a:xfrm>
              <a:off x="3052529" y="3005750"/>
              <a:ext cx="20521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BCC2D0-DEA6-AAAF-8CFF-8CAE32907169}"/>
                </a:ext>
              </a:extLst>
            </p:cNvPr>
            <p:cNvSpPr txBox="1"/>
            <p:nvPr/>
          </p:nvSpPr>
          <p:spPr>
            <a:xfrm>
              <a:off x="3371426" y="2762468"/>
              <a:ext cx="1938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PWM, DIR </a:t>
              </a:r>
              <a:endParaRPr lang="en-IN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BAF20C-9524-B49C-5DB9-C7BC3285DCCC}"/>
              </a:ext>
            </a:extLst>
          </p:cNvPr>
          <p:cNvGrpSpPr/>
          <p:nvPr/>
        </p:nvGrpSpPr>
        <p:grpSpPr>
          <a:xfrm>
            <a:off x="5847033" y="3531461"/>
            <a:ext cx="1312568" cy="289302"/>
            <a:chOff x="3052529" y="3684760"/>
            <a:chExt cx="2097642" cy="28930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6EE251F-8EEE-742B-EFA5-AAFE98809A50}"/>
                </a:ext>
              </a:extLst>
            </p:cNvPr>
            <p:cNvCxnSpPr/>
            <p:nvPr/>
          </p:nvCxnSpPr>
          <p:spPr>
            <a:xfrm flipH="1">
              <a:off x="3052529" y="3684760"/>
              <a:ext cx="20521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C2D417-9C49-6770-AC43-CAF3DDB4A3D5}"/>
                </a:ext>
              </a:extLst>
            </p:cNvPr>
            <p:cNvSpPr txBox="1"/>
            <p:nvPr/>
          </p:nvSpPr>
          <p:spPr>
            <a:xfrm>
              <a:off x="3211977" y="3697063"/>
              <a:ext cx="1938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Feedback info</a:t>
              </a:r>
              <a:endParaRPr lang="en-IN" sz="12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63893-3C70-E5E0-950A-52D197BBDED5}"/>
              </a:ext>
            </a:extLst>
          </p:cNvPr>
          <p:cNvSpPr/>
          <p:nvPr/>
        </p:nvSpPr>
        <p:spPr>
          <a:xfrm>
            <a:off x="9627993" y="2745463"/>
            <a:ext cx="1412341" cy="118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649080-1BEA-83DE-BD6A-0003CFBDD612}"/>
              </a:ext>
            </a:extLst>
          </p:cNvPr>
          <p:cNvGrpSpPr/>
          <p:nvPr/>
        </p:nvGrpSpPr>
        <p:grpSpPr>
          <a:xfrm>
            <a:off x="8535680" y="2920011"/>
            <a:ext cx="1125464" cy="276999"/>
            <a:chOff x="3037707" y="2762473"/>
            <a:chExt cx="2144941" cy="2769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987EEA-C82A-39AF-8135-14D5646DF52F}"/>
                </a:ext>
              </a:extLst>
            </p:cNvPr>
            <p:cNvCxnSpPr>
              <a:cxnSpLocks/>
            </p:cNvCxnSpPr>
            <p:nvPr/>
          </p:nvCxnSpPr>
          <p:spPr>
            <a:xfrm>
              <a:off x="3052529" y="3005750"/>
              <a:ext cx="20521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EBEF88-96CA-C07F-8395-D1A96408FA64}"/>
                </a:ext>
              </a:extLst>
            </p:cNvPr>
            <p:cNvSpPr txBox="1"/>
            <p:nvPr/>
          </p:nvSpPr>
          <p:spPr>
            <a:xfrm>
              <a:off x="3037707" y="2762473"/>
              <a:ext cx="2144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Control motor</a:t>
              </a:r>
              <a:endParaRPr lang="en-IN" sz="1200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9AAE58AA-7D17-0053-92C1-EED2410F60F8}"/>
              </a:ext>
            </a:extLst>
          </p:cNvPr>
          <p:cNvSpPr txBox="1">
            <a:spLocks/>
          </p:cNvSpPr>
          <p:nvPr/>
        </p:nvSpPr>
        <p:spPr>
          <a:xfrm>
            <a:off x="556790" y="833389"/>
            <a:ext cx="7372539" cy="73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Functional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1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B21345-8066-96C4-8A43-0B6F80C818A4}"/>
              </a:ext>
            </a:extLst>
          </p:cNvPr>
          <p:cNvGrpSpPr/>
          <p:nvPr/>
        </p:nvGrpSpPr>
        <p:grpSpPr>
          <a:xfrm>
            <a:off x="8892563" y="456903"/>
            <a:ext cx="2720108" cy="916521"/>
            <a:chOff x="563417" y="1019849"/>
            <a:chExt cx="2780145" cy="137621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0443924-B183-D935-DB11-448A9BABF8BF}"/>
                </a:ext>
              </a:extLst>
            </p:cNvPr>
            <p:cNvSpPr/>
            <p:nvPr/>
          </p:nvSpPr>
          <p:spPr>
            <a:xfrm>
              <a:off x="563417" y="1019849"/>
              <a:ext cx="2780145" cy="1376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34575C-CEB0-7931-E471-B85C2B3A1D2C}"/>
                </a:ext>
              </a:extLst>
            </p:cNvPr>
            <p:cNvSpPr txBox="1"/>
            <p:nvPr/>
          </p:nvSpPr>
          <p:spPr>
            <a:xfrm>
              <a:off x="1337003" y="1240700"/>
              <a:ext cx="1442027" cy="115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Battery</a:t>
              </a:r>
            </a:p>
            <a:p>
              <a:pPr algn="ctr"/>
              <a:r>
                <a:rPr lang="en-US" sz="1600" dirty="0"/>
                <a:t>11.1V</a:t>
              </a:r>
              <a:endParaRPr lang="en-IN" sz="1600" dirty="0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6D7B27-BD06-A06F-73BF-85AF48351A45}"/>
              </a:ext>
            </a:extLst>
          </p:cNvPr>
          <p:cNvSpPr/>
          <p:nvPr/>
        </p:nvSpPr>
        <p:spPr>
          <a:xfrm>
            <a:off x="4840628" y="4772521"/>
            <a:ext cx="2953324" cy="809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64DA0-FF8F-ED22-399E-04330BA6956E}"/>
              </a:ext>
            </a:extLst>
          </p:cNvPr>
          <p:cNvSpPr txBox="1"/>
          <p:nvPr/>
        </p:nvSpPr>
        <p:spPr>
          <a:xfrm>
            <a:off x="5304231" y="4871880"/>
            <a:ext cx="2026118" cy="30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Motor driver</a:t>
            </a:r>
          </a:p>
          <a:p>
            <a:pPr algn="ctr"/>
            <a:r>
              <a:rPr lang="en-US" sz="1600" dirty="0"/>
              <a:t>MD 10C R3</a:t>
            </a:r>
            <a:endParaRPr lang="en-IN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D8F91-2FB8-E871-1353-FFDB4306CD8A}"/>
              </a:ext>
            </a:extLst>
          </p:cNvPr>
          <p:cNvGrpSpPr/>
          <p:nvPr/>
        </p:nvGrpSpPr>
        <p:grpSpPr>
          <a:xfrm>
            <a:off x="257686" y="4856492"/>
            <a:ext cx="1615566" cy="809618"/>
            <a:chOff x="1214144" y="4807670"/>
            <a:chExt cx="2120445" cy="80961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4EA4B4-515F-04CA-E4DC-5FDB65847F0C}"/>
                </a:ext>
              </a:extLst>
            </p:cNvPr>
            <p:cNvSpPr/>
            <p:nvPr/>
          </p:nvSpPr>
          <p:spPr>
            <a:xfrm>
              <a:off x="1214144" y="4807670"/>
              <a:ext cx="2120445" cy="8096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27AFB9-26EC-0842-E505-225B7E9A18DF}"/>
                </a:ext>
              </a:extLst>
            </p:cNvPr>
            <p:cNvSpPr txBox="1"/>
            <p:nvPr/>
          </p:nvSpPr>
          <p:spPr>
            <a:xfrm>
              <a:off x="1683144" y="4981932"/>
              <a:ext cx="965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FF0000"/>
                  </a:solidFill>
                </a:rPr>
                <a:t>Rpi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9BEBD6-C482-6991-D825-4235B0E86CE0}"/>
              </a:ext>
            </a:extLst>
          </p:cNvPr>
          <p:cNvSpPr/>
          <p:nvPr/>
        </p:nvSpPr>
        <p:spPr>
          <a:xfrm>
            <a:off x="8955730" y="4410943"/>
            <a:ext cx="2742838" cy="11711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9E02D-9DB5-E29F-301C-14DDA782AB3B}"/>
              </a:ext>
            </a:extLst>
          </p:cNvPr>
          <p:cNvSpPr txBox="1"/>
          <p:nvPr/>
        </p:nvSpPr>
        <p:spPr>
          <a:xfrm>
            <a:off x="9344903" y="4358775"/>
            <a:ext cx="2133244" cy="153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Motor</a:t>
            </a:r>
          </a:p>
          <a:p>
            <a:r>
              <a:rPr lang="en-IN" sz="1100" b="0" i="0" cap="all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RHINO 60RPM 40KGCM 12V DC PLANETARY GEARED QUAD ENCODER SERVO MOTOR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BC8139-7962-D18C-C3FE-EECFDD6955C6}"/>
              </a:ext>
            </a:extLst>
          </p:cNvPr>
          <p:cNvGrpSpPr/>
          <p:nvPr/>
        </p:nvGrpSpPr>
        <p:grpSpPr>
          <a:xfrm>
            <a:off x="9012635" y="2433691"/>
            <a:ext cx="2660072" cy="809618"/>
            <a:chOff x="498764" y="997527"/>
            <a:chExt cx="2780145" cy="1376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4A6EEF8-3AB9-ACAD-3D5E-E07A94BEE254}"/>
                </a:ext>
              </a:extLst>
            </p:cNvPr>
            <p:cNvSpPr/>
            <p:nvPr/>
          </p:nvSpPr>
          <p:spPr>
            <a:xfrm>
              <a:off x="498764" y="997527"/>
              <a:ext cx="2780145" cy="1376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67A7CD-31ED-C113-9D91-8D08BB5B4384}"/>
                </a:ext>
              </a:extLst>
            </p:cNvPr>
            <p:cNvSpPr txBox="1"/>
            <p:nvPr/>
          </p:nvSpPr>
          <p:spPr>
            <a:xfrm>
              <a:off x="1392119" y="1256827"/>
              <a:ext cx="1334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Buck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BA587D-B06D-C330-D1A7-1B2E502E294A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10342671" y="1373424"/>
            <a:ext cx="12216" cy="106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8103BC-8969-028E-5E91-44D3282577BA}"/>
              </a:ext>
            </a:extLst>
          </p:cNvPr>
          <p:cNvCxnSpPr>
            <a:cxnSpLocks/>
          </p:cNvCxnSpPr>
          <p:nvPr/>
        </p:nvCxnSpPr>
        <p:spPr>
          <a:xfrm>
            <a:off x="7755041" y="5017332"/>
            <a:ext cx="1137522" cy="1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CFCB926-0825-D709-30C3-5BA5ED2416E0}"/>
              </a:ext>
            </a:extLst>
          </p:cNvPr>
          <p:cNvCxnSpPr>
            <a:stCxn id="20" idx="1"/>
            <a:endCxn id="5" idx="0"/>
          </p:cNvCxnSpPr>
          <p:nvPr/>
        </p:nvCxnSpPr>
        <p:spPr>
          <a:xfrm rot="10800000" flipV="1">
            <a:off x="6317291" y="2838499"/>
            <a:ext cx="2695345" cy="1934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5D3B71-8D99-B5AC-E628-4E95358C61B0}"/>
              </a:ext>
            </a:extLst>
          </p:cNvPr>
          <p:cNvSpPr txBox="1"/>
          <p:nvPr/>
        </p:nvSpPr>
        <p:spPr>
          <a:xfrm>
            <a:off x="6960714" y="2894041"/>
            <a:ext cx="11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supply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133DAB-CC9A-7E4A-6D78-2E5580130A2C}"/>
              </a:ext>
            </a:extLst>
          </p:cNvPr>
          <p:cNvSpPr txBox="1"/>
          <p:nvPr/>
        </p:nvSpPr>
        <p:spPr>
          <a:xfrm>
            <a:off x="10370381" y="1680670"/>
            <a:ext cx="143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11.1V supply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1D61D2-10F8-95E4-1897-9E44DBD8250F}"/>
              </a:ext>
            </a:extLst>
          </p:cNvPr>
          <p:cNvSpPr/>
          <p:nvPr/>
        </p:nvSpPr>
        <p:spPr>
          <a:xfrm>
            <a:off x="3764604" y="4958187"/>
            <a:ext cx="612421" cy="710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EE11-4096-5174-44B1-859C836846F8}"/>
              </a:ext>
            </a:extLst>
          </p:cNvPr>
          <p:cNvSpPr txBox="1"/>
          <p:nvPr/>
        </p:nvSpPr>
        <p:spPr>
          <a:xfrm>
            <a:off x="3764604" y="5073120"/>
            <a:ext cx="655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esp32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76CE32-ED95-DA7A-98ED-E5C389E34B23}"/>
              </a:ext>
            </a:extLst>
          </p:cNvPr>
          <p:cNvCxnSpPr>
            <a:cxnSpLocks/>
          </p:cNvCxnSpPr>
          <p:nvPr/>
        </p:nvCxnSpPr>
        <p:spPr>
          <a:xfrm>
            <a:off x="4425544" y="5217701"/>
            <a:ext cx="32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57C70F-3B23-84C8-FCC4-CEEB10727A7A}"/>
              </a:ext>
            </a:extLst>
          </p:cNvPr>
          <p:cNvSpPr txBox="1"/>
          <p:nvPr/>
        </p:nvSpPr>
        <p:spPr>
          <a:xfrm>
            <a:off x="4370001" y="4754491"/>
            <a:ext cx="664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PWM,</a:t>
            </a:r>
          </a:p>
          <a:p>
            <a:r>
              <a:rPr lang="en-US" sz="1100" dirty="0"/>
              <a:t>DIR</a:t>
            </a:r>
            <a:endParaRPr lang="en-IN" sz="11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402969-4AF3-37A3-01FB-126F5FA0E3AB}"/>
              </a:ext>
            </a:extLst>
          </p:cNvPr>
          <p:cNvGrpSpPr/>
          <p:nvPr/>
        </p:nvGrpSpPr>
        <p:grpSpPr>
          <a:xfrm>
            <a:off x="2016291" y="4667565"/>
            <a:ext cx="1666361" cy="1383931"/>
            <a:chOff x="1951855" y="4911304"/>
            <a:chExt cx="1666361" cy="138393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6E53F6-3E70-A992-7B10-EDFA20EA1F7B}"/>
                </a:ext>
              </a:extLst>
            </p:cNvPr>
            <p:cNvGrpSpPr/>
            <p:nvPr/>
          </p:nvGrpSpPr>
          <p:grpSpPr>
            <a:xfrm>
              <a:off x="1951855" y="4981973"/>
              <a:ext cx="1407911" cy="1313262"/>
              <a:chOff x="1951855" y="4981973"/>
              <a:chExt cx="1407911" cy="131326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A2DFAD-D7F3-0BD7-4203-F355C28E6A0F}"/>
                  </a:ext>
                </a:extLst>
              </p:cNvPr>
              <p:cNvSpPr txBox="1"/>
              <p:nvPr/>
            </p:nvSpPr>
            <p:spPr>
              <a:xfrm>
                <a:off x="2452775" y="5017962"/>
                <a:ext cx="906991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Publish motor control command and receive encoder information</a:t>
                </a:r>
                <a:endParaRPr lang="en-IN" sz="1100" dirty="0"/>
              </a:p>
            </p:txBody>
          </p: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6AA54F8A-60B8-5A30-44E6-91C2DD69F8A6}"/>
                  </a:ext>
                </a:extLst>
              </p:cNvPr>
              <p:cNvSpPr/>
              <p:nvPr/>
            </p:nvSpPr>
            <p:spPr>
              <a:xfrm>
                <a:off x="1951855" y="4981973"/>
                <a:ext cx="576417" cy="1313262"/>
              </a:xfrm>
              <a:prstGeom prst="leftBrace">
                <a:avLst>
                  <a:gd name="adj1" fmla="val 8333"/>
                  <a:gd name="adj2" fmla="val 3908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5165E69D-1112-C814-FC59-96DD097EB25D}"/>
                </a:ext>
              </a:extLst>
            </p:cNvPr>
            <p:cNvSpPr/>
            <p:nvPr/>
          </p:nvSpPr>
          <p:spPr>
            <a:xfrm>
              <a:off x="3089550" y="4911304"/>
              <a:ext cx="528666" cy="1383931"/>
            </a:xfrm>
            <a:prstGeom prst="rightBrace">
              <a:avLst>
                <a:gd name="adj1" fmla="val 8333"/>
                <a:gd name="adj2" fmla="val 411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DE3DA0C-586D-F9CB-3471-16801B837F69}"/>
              </a:ext>
            </a:extLst>
          </p:cNvPr>
          <p:cNvCxnSpPr>
            <a:endCxn id="3" idx="2"/>
          </p:cNvCxnSpPr>
          <p:nvPr/>
        </p:nvCxnSpPr>
        <p:spPr>
          <a:xfrm rot="10800000" flipV="1">
            <a:off x="4070815" y="5582137"/>
            <a:ext cx="6340710" cy="86307"/>
          </a:xfrm>
          <a:prstGeom prst="bentConnector4">
            <a:avLst>
              <a:gd name="adj1" fmla="val -127"/>
              <a:gd name="adj2" fmla="val 781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6F9356-893D-3F0C-47BB-8A5781A02CCE}"/>
              </a:ext>
            </a:extLst>
          </p:cNvPr>
          <p:cNvSpPr txBox="1"/>
          <p:nvPr/>
        </p:nvSpPr>
        <p:spPr>
          <a:xfrm>
            <a:off x="5405613" y="6207089"/>
            <a:ext cx="311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from encoder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6C1D11-2560-D23C-65AF-0443BA42086F}"/>
              </a:ext>
            </a:extLst>
          </p:cNvPr>
          <p:cNvSpPr txBox="1">
            <a:spLocks/>
          </p:cNvSpPr>
          <p:nvPr/>
        </p:nvSpPr>
        <p:spPr>
          <a:xfrm>
            <a:off x="556790" y="833389"/>
            <a:ext cx="7372539" cy="73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8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several electronic devices&#10;&#10;Description automatically generated">
            <a:extLst>
              <a:ext uri="{FF2B5EF4-FFF2-40B4-BE49-F238E27FC236}">
                <a16:creationId xmlns:a16="http://schemas.microsoft.com/office/drawing/2014/main" id="{B25B3F8C-1F63-123B-81AE-06F90DE7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601484"/>
            <a:ext cx="7535728" cy="53328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9A78719-5E0A-2D96-F278-12838AC26B0B}"/>
              </a:ext>
            </a:extLst>
          </p:cNvPr>
          <p:cNvGrpSpPr/>
          <p:nvPr/>
        </p:nvGrpSpPr>
        <p:grpSpPr>
          <a:xfrm>
            <a:off x="9116008" y="762530"/>
            <a:ext cx="1623523" cy="369332"/>
            <a:chOff x="9116008" y="762530"/>
            <a:chExt cx="162352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76E7D4-0852-F81F-A0FC-7F9CC8898063}"/>
                </a:ext>
              </a:extLst>
            </p:cNvPr>
            <p:cNvSpPr txBox="1"/>
            <p:nvPr/>
          </p:nvSpPr>
          <p:spPr>
            <a:xfrm>
              <a:off x="9927768" y="762530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GND</a:t>
              </a:r>
              <a:endParaRPr lang="en-IN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30CCE1-FC90-75B9-1D54-5407C3ADF3DF}"/>
                </a:ext>
              </a:extLst>
            </p:cNvPr>
            <p:cNvCxnSpPr/>
            <p:nvPr/>
          </p:nvCxnSpPr>
          <p:spPr>
            <a:xfrm>
              <a:off x="9116008" y="951722"/>
              <a:ext cx="811763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FA0AF4-E06C-7FB1-CF53-6918159C0AC6}"/>
              </a:ext>
            </a:extLst>
          </p:cNvPr>
          <p:cNvGrpSpPr/>
          <p:nvPr/>
        </p:nvGrpSpPr>
        <p:grpSpPr>
          <a:xfrm>
            <a:off x="9116006" y="1140915"/>
            <a:ext cx="1623523" cy="369332"/>
            <a:chOff x="9116008" y="762530"/>
            <a:chExt cx="162352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DA0736-B79C-B1E7-CBB7-C1F4CE5B7DF2}"/>
                </a:ext>
              </a:extLst>
            </p:cNvPr>
            <p:cNvSpPr txBox="1"/>
            <p:nvPr/>
          </p:nvSpPr>
          <p:spPr>
            <a:xfrm>
              <a:off x="9927768" y="762530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VCC</a:t>
              </a:r>
              <a:endParaRPr lang="en-IN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EACD15-F490-F27D-5F77-2B08F9E63FAD}"/>
                </a:ext>
              </a:extLst>
            </p:cNvPr>
            <p:cNvCxnSpPr/>
            <p:nvPr/>
          </p:nvCxnSpPr>
          <p:spPr>
            <a:xfrm>
              <a:off x="9116008" y="951722"/>
              <a:ext cx="81176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58DFE0-EE2C-6535-32A5-7D7C0757425D}"/>
              </a:ext>
            </a:extLst>
          </p:cNvPr>
          <p:cNvGrpSpPr/>
          <p:nvPr/>
        </p:nvGrpSpPr>
        <p:grpSpPr>
          <a:xfrm>
            <a:off x="9116004" y="1510246"/>
            <a:ext cx="1623523" cy="369332"/>
            <a:chOff x="9116008" y="762530"/>
            <a:chExt cx="162352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6FFAB0-B93E-CE29-3BBE-699B7F3F895C}"/>
                </a:ext>
              </a:extLst>
            </p:cNvPr>
            <p:cNvSpPr txBox="1"/>
            <p:nvPr/>
          </p:nvSpPr>
          <p:spPr>
            <a:xfrm>
              <a:off x="9927768" y="762530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DIR</a:t>
              </a:r>
              <a:endParaRPr lang="en-IN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BEBE79-21FF-18A4-E3CF-FAEBF0AB667C}"/>
                </a:ext>
              </a:extLst>
            </p:cNvPr>
            <p:cNvCxnSpPr/>
            <p:nvPr/>
          </p:nvCxnSpPr>
          <p:spPr>
            <a:xfrm>
              <a:off x="9116008" y="951722"/>
              <a:ext cx="811763" cy="0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BBF4F5-8BF5-8925-19D0-38485C7E0F7A}"/>
              </a:ext>
            </a:extLst>
          </p:cNvPr>
          <p:cNvGrpSpPr/>
          <p:nvPr/>
        </p:nvGrpSpPr>
        <p:grpSpPr>
          <a:xfrm>
            <a:off x="9116002" y="1893157"/>
            <a:ext cx="1623523" cy="369332"/>
            <a:chOff x="9116008" y="762530"/>
            <a:chExt cx="1623523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85EA76-16CE-32DB-9F51-95E1BC02B3BF}"/>
                </a:ext>
              </a:extLst>
            </p:cNvPr>
            <p:cNvSpPr txBox="1"/>
            <p:nvPr/>
          </p:nvSpPr>
          <p:spPr>
            <a:xfrm>
              <a:off x="9927768" y="762530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PWM</a:t>
              </a:r>
              <a:endParaRPr lang="en-IN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268590-D0BB-93B2-650E-F20262BE6363}"/>
                </a:ext>
              </a:extLst>
            </p:cNvPr>
            <p:cNvCxnSpPr/>
            <p:nvPr/>
          </p:nvCxnSpPr>
          <p:spPr>
            <a:xfrm>
              <a:off x="9116008" y="951722"/>
              <a:ext cx="811763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86027B-00B1-2E06-AECD-876978E572F1}"/>
              </a:ext>
            </a:extLst>
          </p:cNvPr>
          <p:cNvGrpSpPr/>
          <p:nvPr/>
        </p:nvGrpSpPr>
        <p:grpSpPr>
          <a:xfrm>
            <a:off x="9116000" y="2285121"/>
            <a:ext cx="1623523" cy="369332"/>
            <a:chOff x="9116008" y="762530"/>
            <a:chExt cx="162352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825EA9-296B-BC9B-8343-A3A979F31DF7}"/>
                </a:ext>
              </a:extLst>
            </p:cNvPr>
            <p:cNvSpPr txBox="1"/>
            <p:nvPr/>
          </p:nvSpPr>
          <p:spPr>
            <a:xfrm>
              <a:off x="9927768" y="762530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DD401D-18A3-8FAE-85C3-436B55E5F4F3}"/>
                </a:ext>
              </a:extLst>
            </p:cNvPr>
            <p:cNvCxnSpPr/>
            <p:nvPr/>
          </p:nvCxnSpPr>
          <p:spPr>
            <a:xfrm>
              <a:off x="9116008" y="951722"/>
              <a:ext cx="81176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444D4-8B1E-8ECF-9DC0-54ADAC726BAB}"/>
              </a:ext>
            </a:extLst>
          </p:cNvPr>
          <p:cNvGrpSpPr/>
          <p:nvPr/>
        </p:nvGrpSpPr>
        <p:grpSpPr>
          <a:xfrm>
            <a:off x="9115998" y="2627293"/>
            <a:ext cx="1623523" cy="369332"/>
            <a:chOff x="9116008" y="762530"/>
            <a:chExt cx="162352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8A4DF5-570C-8CE0-F761-2F55BA361EDF}"/>
                </a:ext>
              </a:extLst>
            </p:cNvPr>
            <p:cNvSpPr txBox="1"/>
            <p:nvPr/>
          </p:nvSpPr>
          <p:spPr>
            <a:xfrm>
              <a:off x="9927768" y="762530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47AAD3-B7C9-22BB-E879-05707A1CFD80}"/>
                </a:ext>
              </a:extLst>
            </p:cNvPr>
            <p:cNvCxnSpPr/>
            <p:nvPr/>
          </p:nvCxnSpPr>
          <p:spPr>
            <a:xfrm>
              <a:off x="9116008" y="951722"/>
              <a:ext cx="81176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74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2646-0877-D71B-D677-108945012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405" y="334978"/>
            <a:ext cx="3992580" cy="866351"/>
          </a:xfrm>
        </p:spPr>
        <p:txBody>
          <a:bodyPr>
            <a:normAutofit fontScale="90000"/>
          </a:bodyPr>
          <a:lstStyle/>
          <a:p>
            <a:r>
              <a:rPr lang="en-US" dirty="0"/>
              <a:t>Pin diagram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84AC5-A15F-A5EC-F332-F3387B1AFDEF}"/>
              </a:ext>
            </a:extLst>
          </p:cNvPr>
          <p:cNvSpPr/>
          <p:nvPr/>
        </p:nvSpPr>
        <p:spPr>
          <a:xfrm>
            <a:off x="832919" y="2344848"/>
            <a:ext cx="1484768" cy="5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D51DB-72F1-C8F5-296B-9776C8CDFB8D}"/>
              </a:ext>
            </a:extLst>
          </p:cNvPr>
          <p:cNvSpPr/>
          <p:nvPr/>
        </p:nvSpPr>
        <p:spPr>
          <a:xfrm>
            <a:off x="3485585" y="2267894"/>
            <a:ext cx="1131682" cy="660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Buck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CED63-E4B5-9D4B-2748-331290638439}"/>
              </a:ext>
            </a:extLst>
          </p:cNvPr>
          <p:cNvSpPr/>
          <p:nvPr/>
        </p:nvSpPr>
        <p:spPr>
          <a:xfrm>
            <a:off x="5748950" y="2091350"/>
            <a:ext cx="1825785" cy="1638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MD10C R3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5BCB-5EF4-F71D-4216-203B240B706A}"/>
              </a:ext>
            </a:extLst>
          </p:cNvPr>
          <p:cNvSpPr/>
          <p:nvPr/>
        </p:nvSpPr>
        <p:spPr>
          <a:xfrm>
            <a:off x="9189267" y="2091350"/>
            <a:ext cx="1729212" cy="1638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ESP8266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E85E37-AA33-596D-62C9-594CE5FE3EED}"/>
              </a:ext>
            </a:extLst>
          </p:cNvPr>
          <p:cNvCxnSpPr/>
          <p:nvPr/>
        </p:nvCxnSpPr>
        <p:spPr>
          <a:xfrm>
            <a:off x="2317687" y="2462543"/>
            <a:ext cx="11678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1708D7-23FB-722B-A349-0AFF36162918}"/>
              </a:ext>
            </a:extLst>
          </p:cNvPr>
          <p:cNvSpPr txBox="1"/>
          <p:nvPr/>
        </p:nvSpPr>
        <p:spPr>
          <a:xfrm>
            <a:off x="4354716" y="2229013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E1D7E-7D8A-0A84-1FF5-53DBE90724DA}"/>
              </a:ext>
            </a:extLst>
          </p:cNvPr>
          <p:cNvSpPr txBox="1"/>
          <p:nvPr/>
        </p:nvSpPr>
        <p:spPr>
          <a:xfrm>
            <a:off x="2046083" y="2267894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B86A0-1695-14A6-0EC4-C52A8AAEE1DA}"/>
              </a:ext>
            </a:extLst>
          </p:cNvPr>
          <p:cNvSpPr txBox="1"/>
          <p:nvPr/>
        </p:nvSpPr>
        <p:spPr>
          <a:xfrm>
            <a:off x="2027975" y="2413679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3FE53-43A6-C029-5656-ACEABA4EE744}"/>
              </a:ext>
            </a:extLst>
          </p:cNvPr>
          <p:cNvSpPr txBox="1"/>
          <p:nvPr/>
        </p:nvSpPr>
        <p:spPr>
          <a:xfrm>
            <a:off x="3458423" y="2267894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837E3-9CE8-6587-6B02-BE2520783605}"/>
              </a:ext>
            </a:extLst>
          </p:cNvPr>
          <p:cNvSpPr txBox="1"/>
          <p:nvPr/>
        </p:nvSpPr>
        <p:spPr>
          <a:xfrm>
            <a:off x="3449369" y="2413679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683048-85E4-C7FC-411F-CB7EDC6FDFE2}"/>
              </a:ext>
            </a:extLst>
          </p:cNvPr>
          <p:cNvCxnSpPr/>
          <p:nvPr/>
        </p:nvCxnSpPr>
        <p:spPr>
          <a:xfrm>
            <a:off x="2316180" y="2696420"/>
            <a:ext cx="1167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3A864E-E490-D9E6-6968-56532C8CC6DA}"/>
              </a:ext>
            </a:extLst>
          </p:cNvPr>
          <p:cNvCxnSpPr/>
          <p:nvPr/>
        </p:nvCxnSpPr>
        <p:spPr>
          <a:xfrm>
            <a:off x="4617267" y="2413679"/>
            <a:ext cx="11316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A6E7CA-7EA2-54AE-004A-E02B9F3C11B6}"/>
              </a:ext>
            </a:extLst>
          </p:cNvPr>
          <p:cNvCxnSpPr/>
          <p:nvPr/>
        </p:nvCxnSpPr>
        <p:spPr>
          <a:xfrm>
            <a:off x="4617267" y="2637226"/>
            <a:ext cx="11316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BE03D7-0E71-0D27-1AE2-A0FC9096FB09}"/>
              </a:ext>
            </a:extLst>
          </p:cNvPr>
          <p:cNvSpPr txBox="1"/>
          <p:nvPr/>
        </p:nvSpPr>
        <p:spPr>
          <a:xfrm>
            <a:off x="5712735" y="2229013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AEA97-52C4-E1AE-A665-09A677E11208}"/>
              </a:ext>
            </a:extLst>
          </p:cNvPr>
          <p:cNvSpPr txBox="1"/>
          <p:nvPr/>
        </p:nvSpPr>
        <p:spPr>
          <a:xfrm>
            <a:off x="5721788" y="2344848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EE1DD1-21DD-1A07-6A28-539C4B84057D}"/>
              </a:ext>
            </a:extLst>
          </p:cNvPr>
          <p:cNvSpPr/>
          <p:nvPr/>
        </p:nvSpPr>
        <p:spPr>
          <a:xfrm>
            <a:off x="7478162" y="4521628"/>
            <a:ext cx="1557195" cy="1638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C5A1F-AF29-B934-D205-7532CA68AA76}"/>
              </a:ext>
            </a:extLst>
          </p:cNvPr>
          <p:cNvSpPr txBox="1"/>
          <p:nvPr/>
        </p:nvSpPr>
        <p:spPr>
          <a:xfrm>
            <a:off x="7478163" y="5041912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15E-84BC-9F16-67E6-7F9FCC0029FD}"/>
              </a:ext>
            </a:extLst>
          </p:cNvPr>
          <p:cNvSpPr txBox="1"/>
          <p:nvPr/>
        </p:nvSpPr>
        <p:spPr>
          <a:xfrm>
            <a:off x="7478163" y="4635726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4A2FB6D-C4E1-4FCC-66E2-5D0BAA5FC3F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6557262" y="3899491"/>
            <a:ext cx="1090364" cy="75143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DB0F05-9C9D-15EA-6872-01BD4BB0DCC0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6040922" y="3903727"/>
            <a:ext cx="1588886" cy="128559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D5D183C-8A51-1A5D-E363-55EAAF2885F5}"/>
              </a:ext>
            </a:extLst>
          </p:cNvPr>
          <p:cNvCxnSpPr>
            <a:cxnSpLocks/>
            <a:stCxn id="111" idx="2"/>
            <a:endCxn id="22" idx="3"/>
          </p:cNvCxnSpPr>
          <p:nvPr/>
        </p:nvCxnSpPr>
        <p:spPr>
          <a:xfrm rot="5400000">
            <a:off x="8731609" y="4033777"/>
            <a:ext cx="1610939" cy="1003441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5BEECD9-6145-A50B-6515-BC268B9CCF6E}"/>
              </a:ext>
            </a:extLst>
          </p:cNvPr>
          <p:cNvSpPr txBox="1"/>
          <p:nvPr/>
        </p:nvSpPr>
        <p:spPr>
          <a:xfrm>
            <a:off x="7760328" y="4518639"/>
            <a:ext cx="1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A24195-845E-7F67-950B-27D2B4769110}"/>
              </a:ext>
            </a:extLst>
          </p:cNvPr>
          <p:cNvSpPr txBox="1"/>
          <p:nvPr/>
        </p:nvSpPr>
        <p:spPr>
          <a:xfrm>
            <a:off x="7149223" y="2863976"/>
            <a:ext cx="41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DIR</a:t>
            </a:r>
            <a:endParaRPr lang="en-IN" sz="12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D8B895A-F31B-A4A5-9881-000B8DFF970F}"/>
              </a:ext>
            </a:extLst>
          </p:cNvPr>
          <p:cNvCxnSpPr>
            <a:cxnSpLocks/>
          </p:cNvCxnSpPr>
          <p:nvPr/>
        </p:nvCxnSpPr>
        <p:spPr>
          <a:xfrm rot="5400000">
            <a:off x="8764331" y="4001054"/>
            <a:ext cx="2171678" cy="1629625"/>
          </a:xfrm>
          <a:prstGeom prst="bentConnector3">
            <a:avLst>
              <a:gd name="adj1" fmla="val 99193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FA90E30-8365-C35D-1E1B-3077746A4EE7}"/>
              </a:ext>
            </a:extLst>
          </p:cNvPr>
          <p:cNvSpPr txBox="1"/>
          <p:nvPr/>
        </p:nvSpPr>
        <p:spPr>
          <a:xfrm>
            <a:off x="7097913" y="2629537"/>
            <a:ext cx="62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  <a:endParaRPr lang="en-IN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F424C2-9D28-4C60-C537-97C667A2C869}"/>
              </a:ext>
            </a:extLst>
          </p:cNvPr>
          <p:cNvSpPr txBox="1"/>
          <p:nvPr/>
        </p:nvSpPr>
        <p:spPr>
          <a:xfrm>
            <a:off x="7106969" y="2391014"/>
            <a:ext cx="50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  <a:endParaRPr lang="en-IN" sz="12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0A4C12-578C-0CAA-13EA-324F839B497A}"/>
              </a:ext>
            </a:extLst>
          </p:cNvPr>
          <p:cNvCxnSpPr>
            <a:cxnSpLocks/>
          </p:cNvCxnSpPr>
          <p:nvPr/>
        </p:nvCxnSpPr>
        <p:spPr>
          <a:xfrm>
            <a:off x="7583788" y="2462543"/>
            <a:ext cx="161453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E467BD-EEFB-5867-BF54-ED5DD943D0BE}"/>
              </a:ext>
            </a:extLst>
          </p:cNvPr>
          <p:cNvCxnSpPr/>
          <p:nvPr/>
        </p:nvCxnSpPr>
        <p:spPr>
          <a:xfrm>
            <a:off x="7574735" y="2783011"/>
            <a:ext cx="162358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4B818E3-CD5A-68E5-6910-89F58C581CD0}"/>
              </a:ext>
            </a:extLst>
          </p:cNvPr>
          <p:cNvCxnSpPr/>
          <p:nvPr/>
        </p:nvCxnSpPr>
        <p:spPr>
          <a:xfrm>
            <a:off x="7565682" y="2989738"/>
            <a:ext cx="1623585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D93D0F3-6C19-3D7E-0B65-4D013A1E43DA}"/>
              </a:ext>
            </a:extLst>
          </p:cNvPr>
          <p:cNvSpPr txBox="1"/>
          <p:nvPr/>
        </p:nvSpPr>
        <p:spPr>
          <a:xfrm>
            <a:off x="9207384" y="2830847"/>
            <a:ext cx="43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D6</a:t>
            </a:r>
            <a:endParaRPr lang="en-IN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9D9A45-A729-4046-D4E0-99A25DE1053B}"/>
              </a:ext>
            </a:extLst>
          </p:cNvPr>
          <p:cNvSpPr txBox="1"/>
          <p:nvPr/>
        </p:nvSpPr>
        <p:spPr>
          <a:xfrm>
            <a:off x="9198320" y="2602910"/>
            <a:ext cx="43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D5</a:t>
            </a:r>
            <a:endParaRPr lang="en-IN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D0E706-12AA-6599-071D-081F17342B5C}"/>
              </a:ext>
            </a:extLst>
          </p:cNvPr>
          <p:cNvSpPr txBox="1"/>
          <p:nvPr/>
        </p:nvSpPr>
        <p:spPr>
          <a:xfrm>
            <a:off x="9225501" y="3042984"/>
            <a:ext cx="43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D7</a:t>
            </a:r>
            <a:endParaRPr lang="en-IN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AF2396-88E7-7881-37C0-5069366E4FC9}"/>
              </a:ext>
            </a:extLst>
          </p:cNvPr>
          <p:cNvSpPr txBox="1"/>
          <p:nvPr/>
        </p:nvSpPr>
        <p:spPr>
          <a:xfrm>
            <a:off x="9225501" y="3246413"/>
            <a:ext cx="43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D8</a:t>
            </a:r>
            <a:endParaRPr lang="en-IN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215BEA-4CF9-4B83-2BBF-0F6321589969}"/>
              </a:ext>
            </a:extLst>
          </p:cNvPr>
          <p:cNvSpPr txBox="1"/>
          <p:nvPr/>
        </p:nvSpPr>
        <p:spPr>
          <a:xfrm>
            <a:off x="8108889" y="4515799"/>
            <a:ext cx="1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IN" sz="1200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AC3DCCD-C38F-5E49-A5D8-6BCB1F52665F}"/>
              </a:ext>
            </a:extLst>
          </p:cNvPr>
          <p:cNvCxnSpPr>
            <a:cxnSpLocks/>
          </p:cNvCxnSpPr>
          <p:nvPr/>
        </p:nvCxnSpPr>
        <p:spPr>
          <a:xfrm rot="5400000">
            <a:off x="7875542" y="3207904"/>
            <a:ext cx="1341862" cy="1285589"/>
          </a:xfrm>
          <a:prstGeom prst="bentConnector3">
            <a:avLst>
              <a:gd name="adj1" fmla="val 72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0BA2F2B-7627-4E4C-0A13-1FF82943332E}"/>
              </a:ext>
            </a:extLst>
          </p:cNvPr>
          <p:cNvCxnSpPr>
            <a:endCxn id="22" idx="0"/>
          </p:cNvCxnSpPr>
          <p:nvPr/>
        </p:nvCxnSpPr>
        <p:spPr>
          <a:xfrm rot="5400000">
            <a:off x="8166877" y="3490184"/>
            <a:ext cx="1121327" cy="941560"/>
          </a:xfrm>
          <a:prstGeom prst="bentConnector3">
            <a:avLst>
              <a:gd name="adj1" fmla="val -58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A246D06-424E-33B1-0FCD-3728E7ED15D1}"/>
              </a:ext>
            </a:extLst>
          </p:cNvPr>
          <p:cNvSpPr txBox="1"/>
          <p:nvPr/>
        </p:nvSpPr>
        <p:spPr>
          <a:xfrm>
            <a:off x="8635485" y="5193268"/>
            <a:ext cx="50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  <a:endParaRPr lang="en-IN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D6392BC-7174-D052-1BB8-A01A42CF5148}"/>
              </a:ext>
            </a:extLst>
          </p:cNvPr>
          <p:cNvSpPr txBox="1"/>
          <p:nvPr/>
        </p:nvSpPr>
        <p:spPr>
          <a:xfrm>
            <a:off x="8671696" y="5709824"/>
            <a:ext cx="50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VCC</a:t>
            </a:r>
            <a:endParaRPr lang="en-IN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ACD4794-D447-2E53-281F-77C3E3A12E59}"/>
              </a:ext>
            </a:extLst>
          </p:cNvPr>
          <p:cNvSpPr txBox="1"/>
          <p:nvPr/>
        </p:nvSpPr>
        <p:spPr>
          <a:xfrm>
            <a:off x="10425050" y="3475081"/>
            <a:ext cx="50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VIN</a:t>
            </a:r>
            <a:endParaRPr lang="en-IN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1FD0E5-9EEB-EE73-8BB6-0200ED9C971A}"/>
              </a:ext>
            </a:extLst>
          </p:cNvPr>
          <p:cNvSpPr txBox="1"/>
          <p:nvPr/>
        </p:nvSpPr>
        <p:spPr>
          <a:xfrm>
            <a:off x="9788320" y="3453029"/>
            <a:ext cx="50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  <a:endParaRPr lang="en-IN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90F29C3-ECE5-C6B4-FDEE-5D7AFB340DA6}"/>
              </a:ext>
            </a:extLst>
          </p:cNvPr>
          <p:cNvSpPr txBox="1"/>
          <p:nvPr/>
        </p:nvSpPr>
        <p:spPr>
          <a:xfrm>
            <a:off x="9189266" y="2346095"/>
            <a:ext cx="50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  <a:endParaRPr lang="en-IN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E0841A-39BC-3653-1637-CFBE10CACF99}"/>
              </a:ext>
            </a:extLst>
          </p:cNvPr>
          <p:cNvSpPr txBox="1"/>
          <p:nvPr/>
        </p:nvSpPr>
        <p:spPr>
          <a:xfrm>
            <a:off x="4362258" y="2344848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E18E5BE-EA4A-0714-508D-7415681CF8EB}"/>
              </a:ext>
            </a:extLst>
          </p:cNvPr>
          <p:cNvSpPr txBox="1"/>
          <p:nvPr/>
        </p:nvSpPr>
        <p:spPr>
          <a:xfrm>
            <a:off x="6056766" y="3283606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E558D2-2ADE-B4B2-E9A7-E32C3CD376FE}"/>
              </a:ext>
            </a:extLst>
          </p:cNvPr>
          <p:cNvSpPr txBox="1"/>
          <p:nvPr/>
        </p:nvSpPr>
        <p:spPr>
          <a:xfrm>
            <a:off x="6572818" y="3395835"/>
            <a:ext cx="2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7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3377-D52A-F66C-33EA-5DD46A0B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41" y="0"/>
            <a:ext cx="10515600" cy="1325563"/>
          </a:xfrm>
        </p:spPr>
        <p:txBody>
          <a:bodyPr/>
          <a:lstStyle/>
          <a:p>
            <a:r>
              <a:rPr lang="en-US" dirty="0"/>
              <a:t>Data to be collected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DB18-8675-5B34-C17E-3366AF53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88" y="1325563"/>
            <a:ext cx="11853965" cy="3742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CPU usage of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Information from esp8266 {Network activity, commands received and published}</a:t>
            </a:r>
          </a:p>
          <a:p>
            <a:r>
              <a:rPr lang="en-US" dirty="0"/>
              <a:t>Memory usage of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Network activity of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Command  given to motor from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Information received from esp8266</a:t>
            </a:r>
          </a:p>
          <a:p>
            <a:r>
              <a:rPr lang="en-IN" dirty="0"/>
              <a:t>Temperature of the esp8266, </a:t>
            </a:r>
            <a:r>
              <a:rPr lang="en-IN" dirty="0" err="1"/>
              <a:t>Rpi</a:t>
            </a:r>
            <a:r>
              <a:rPr lang="en-IN" dirty="0"/>
              <a:t>, motor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7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C01A-AFC1-A2B0-FFD0-5510C9CE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72" y="757316"/>
            <a:ext cx="10515600" cy="4351338"/>
          </a:xfrm>
        </p:spPr>
        <p:txBody>
          <a:bodyPr/>
          <a:lstStyle/>
          <a:p>
            <a:r>
              <a:rPr lang="en-US" dirty="0"/>
              <a:t>Safety  KTI</a:t>
            </a:r>
          </a:p>
          <a:p>
            <a:pPr lvl="1"/>
            <a:r>
              <a:rPr lang="en-US" dirty="0"/>
              <a:t>Temperature of physical devices, Commands sent and </a:t>
            </a:r>
            <a:r>
              <a:rPr lang="en-US" dirty="0" err="1"/>
              <a:t>recieved</a:t>
            </a:r>
            <a:endParaRPr lang="en-US" dirty="0"/>
          </a:p>
          <a:p>
            <a:r>
              <a:rPr lang="en-US" dirty="0"/>
              <a:t>Cybersecurity KTI </a:t>
            </a:r>
          </a:p>
          <a:p>
            <a:pPr lvl="1"/>
            <a:r>
              <a:rPr lang="en-US" dirty="0"/>
              <a:t>CPU usage, Memory usage, Network activity,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6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7775</TotalTime>
  <Words>228</Words>
  <Application>Microsoft Office PowerPoint</Application>
  <PresentationFormat>Widescreen</PresentationFormat>
  <Paragraphs>97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Ubuntu</vt:lpstr>
      <vt:lpstr>Wingdings</vt:lpstr>
      <vt:lpstr>Office Theme</vt:lpstr>
      <vt:lpstr>Progress Meeting</vt:lpstr>
      <vt:lpstr>Timeline</vt:lpstr>
      <vt:lpstr>PowerPoint Presentation</vt:lpstr>
      <vt:lpstr>PowerPoint Presentation</vt:lpstr>
      <vt:lpstr>PowerPoint Presentation</vt:lpstr>
      <vt:lpstr>Pin diagram</vt:lpstr>
      <vt:lpstr>Data to be collected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Antony Tomy</dc:creator>
  <cp:lastModifiedBy>Abhijeet Antony Tomy</cp:lastModifiedBy>
  <cp:revision>32</cp:revision>
  <dcterms:created xsi:type="dcterms:W3CDTF">2023-12-13T09:22:41Z</dcterms:created>
  <dcterms:modified xsi:type="dcterms:W3CDTF">2023-12-21T10:52:31Z</dcterms:modified>
</cp:coreProperties>
</file>