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2"/>
  </p:notesMasterIdLst>
  <p:handoutMasterIdLst>
    <p:handoutMasterId r:id="rId33"/>
  </p:handoutMasterIdLst>
  <p:sldIdLst>
    <p:sldId id="256" r:id="rId2"/>
    <p:sldId id="272" r:id="rId3"/>
    <p:sldId id="304" r:id="rId4"/>
    <p:sldId id="273" r:id="rId5"/>
    <p:sldId id="274" r:id="rId6"/>
    <p:sldId id="301" r:id="rId7"/>
    <p:sldId id="275" r:id="rId8"/>
    <p:sldId id="278" r:id="rId9"/>
    <p:sldId id="276" r:id="rId10"/>
    <p:sldId id="280" r:id="rId11"/>
    <p:sldId id="279" r:id="rId12"/>
    <p:sldId id="281" r:id="rId13"/>
    <p:sldId id="282" r:id="rId14"/>
    <p:sldId id="286" r:id="rId15"/>
    <p:sldId id="288" r:id="rId16"/>
    <p:sldId id="289" r:id="rId17"/>
    <p:sldId id="290" r:id="rId18"/>
    <p:sldId id="284" r:id="rId19"/>
    <p:sldId id="291" r:id="rId20"/>
    <p:sldId id="292" r:id="rId21"/>
    <p:sldId id="303" r:id="rId22"/>
    <p:sldId id="299" r:id="rId23"/>
    <p:sldId id="293" r:id="rId24"/>
    <p:sldId id="277" r:id="rId25"/>
    <p:sldId id="295" r:id="rId26"/>
    <p:sldId id="297" r:id="rId27"/>
    <p:sldId id="302" r:id="rId28"/>
    <p:sldId id="305" r:id="rId29"/>
    <p:sldId id="298" r:id="rId30"/>
    <p:sldId id="296" r:id="rId31"/>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guide id="6" pos="100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C733B0F-C1A6-4BFB-AAC3-7929358543E6}" v="3978" dt="2023-04-14T03:55:47.951"/>
    <p1510:client id="{34C69995-5C49-0D4A-8FD6-36CF4ABBF95C}" v="1" dt="2023-04-13T07:09:44.466"/>
    <p1510:client id="{4CCE4F51-17EE-B847-26E9-67C6C2C3557E}" v="123" dt="2023-04-13T10:41:14.064"/>
    <p1510:client id="{84B1C52D-A16B-4B21-9CF4-02408CB42167}" v="7237" dt="2023-04-14T04:34:09.169"/>
    <p1510:client id="{9867E967-1306-4848-BB36-2C04408A17AF}" v="2804" dt="2023-04-14T02:38:08.109"/>
  </p1510:revLst>
</p1510:revInfo>
</file>

<file path=ppt/tableStyles.xml><?xml version="1.0" encoding="utf-8"?>
<a:tblStyleLst xmlns:a="http://schemas.openxmlformats.org/drawingml/2006/main" def="{073A0DAA-6AF3-43AB-8588-CEC1D06C72B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3839"/>
        <p:guide pos="1007"/>
      </p:guideLst>
    </p:cSldViewPr>
  </p:slide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5/10/relationships/revisionInfo" Target="revisionInfo.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38"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ravind S" userId="19480557-2b5a-48dd-a94d-81bee2d1bea1" providerId="ADAL" clId="{427A7DB0-2EAC-B646-862A-18F6F209B807}"/>
    <pc:docChg chg="modSld">
      <pc:chgData name="Aravind S" userId="19480557-2b5a-48dd-a94d-81bee2d1bea1" providerId="ADAL" clId="{427A7DB0-2EAC-B646-862A-18F6F209B807}" dt="2023-04-13T19:03:48.600" v="138" actId="20577"/>
      <pc:docMkLst>
        <pc:docMk/>
      </pc:docMkLst>
      <pc:sldChg chg="modNotesTx">
        <pc:chgData name="Aravind S" userId="19480557-2b5a-48dd-a94d-81bee2d1bea1" providerId="ADAL" clId="{427A7DB0-2EAC-B646-862A-18F6F209B807}" dt="2023-04-13T19:02:45.606" v="64" actId="20577"/>
        <pc:sldMkLst>
          <pc:docMk/>
          <pc:sldMk cId="3353653291" sldId="295"/>
        </pc:sldMkLst>
      </pc:sldChg>
      <pc:sldChg chg="modNotesTx">
        <pc:chgData name="Aravind S" userId="19480557-2b5a-48dd-a94d-81bee2d1bea1" providerId="ADAL" clId="{427A7DB0-2EAC-B646-862A-18F6F209B807}" dt="2023-04-13T19:03:48.600" v="138" actId="20577"/>
        <pc:sldMkLst>
          <pc:docMk/>
          <pc:sldMk cId="4195253381" sldId="302"/>
        </pc:sldMkLst>
      </pc:sldChg>
    </pc:docChg>
  </pc:docChgLst>
  <pc:docChgLst>
    <pc:chgData name="Abhishek Dhar" userId="c29adf9c-b1d4-4a32-8516-7e5437ec7f1b" providerId="ADAL" clId="{34C69995-5C49-0D4A-8FD6-36CF4ABBF95C}"/>
    <pc:docChg chg="modSld">
      <pc:chgData name="Abhishek Dhar" userId="c29adf9c-b1d4-4a32-8516-7e5437ec7f1b" providerId="ADAL" clId="{34C69995-5C49-0D4A-8FD6-36CF4ABBF95C}" dt="2023-04-13T07:09:44.467" v="0" actId="12563"/>
      <pc:docMkLst>
        <pc:docMk/>
      </pc:docMkLst>
      <pc:sldChg chg="modTransition">
        <pc:chgData name="Abhishek Dhar" userId="c29adf9c-b1d4-4a32-8516-7e5437ec7f1b" providerId="ADAL" clId="{34C69995-5C49-0D4A-8FD6-36CF4ABBF95C}" dt="2023-04-13T07:09:44.467" v="0" actId="12563"/>
        <pc:sldMkLst>
          <pc:docMk/>
          <pc:sldMk cId="986589416" sldId="272"/>
        </pc:sldMkLst>
      </pc:sldChg>
    </pc:docChg>
  </pc:docChgLst>
  <pc:docChgLst>
    <pc:chgData name="Abhishek Dhar" userId="c29adf9c-b1d4-4a32-8516-7e5437ec7f1b" providerId="ADAL" clId="{0C733B0F-C1A6-4BFB-AAC3-7929358543E6}"/>
    <pc:docChg chg="undo redo custSel addSld delSld modSld sldOrd addSection delSection">
      <pc:chgData name="Abhishek Dhar" userId="c29adf9c-b1d4-4a32-8516-7e5437ec7f1b" providerId="ADAL" clId="{0C733B0F-C1A6-4BFB-AAC3-7929358543E6}" dt="2023-04-14T03:55:47.951" v="3917" actId="20577"/>
      <pc:docMkLst>
        <pc:docMk/>
      </pc:docMkLst>
      <pc:sldChg chg="addSp delSp modSp mod modTransition modClrScheme chgLayout">
        <pc:chgData name="Abhishek Dhar" userId="c29adf9c-b1d4-4a32-8516-7e5437ec7f1b" providerId="ADAL" clId="{0C733B0F-C1A6-4BFB-AAC3-7929358543E6}" dt="2023-04-13T07:18:11.164" v="657" actId="122"/>
        <pc:sldMkLst>
          <pc:docMk/>
          <pc:sldMk cId="506761459" sldId="256"/>
        </pc:sldMkLst>
        <pc:spChg chg="add del mod ord">
          <ac:chgData name="Abhishek Dhar" userId="c29adf9c-b1d4-4a32-8516-7e5437ec7f1b" providerId="ADAL" clId="{0C733B0F-C1A6-4BFB-AAC3-7929358543E6}" dt="2023-04-13T07:17:47.170" v="655" actId="478"/>
          <ac:spMkLst>
            <pc:docMk/>
            <pc:sldMk cId="506761459" sldId="256"/>
            <ac:spMk id="2" creationId="{00000000-0000-0000-0000-000000000000}"/>
          </ac:spMkLst>
        </pc:spChg>
        <pc:spChg chg="add del mod">
          <ac:chgData name="Abhishek Dhar" userId="c29adf9c-b1d4-4a32-8516-7e5437ec7f1b" providerId="ADAL" clId="{0C733B0F-C1A6-4BFB-AAC3-7929358543E6}" dt="2023-04-13T07:08:17.299" v="640" actId="26606"/>
          <ac:spMkLst>
            <pc:docMk/>
            <pc:sldMk cId="506761459" sldId="256"/>
            <ac:spMk id="3" creationId="{00000000-0000-0000-0000-000000000000}"/>
          </ac:spMkLst>
        </pc:spChg>
        <pc:spChg chg="del mod">
          <ac:chgData name="Abhishek Dhar" userId="c29adf9c-b1d4-4a32-8516-7e5437ec7f1b" providerId="ADAL" clId="{0C733B0F-C1A6-4BFB-AAC3-7929358543E6}" dt="2023-04-13T07:08:39.491" v="647" actId="478"/>
          <ac:spMkLst>
            <pc:docMk/>
            <pc:sldMk cId="506761459" sldId="256"/>
            <ac:spMk id="4" creationId="{F66456BA-461D-1B0D-771C-0117359EB1CE}"/>
          </ac:spMkLst>
        </pc:spChg>
        <pc:spChg chg="add del mod">
          <ac:chgData name="Abhishek Dhar" userId="c29adf9c-b1d4-4a32-8516-7e5437ec7f1b" providerId="ADAL" clId="{0C733B0F-C1A6-4BFB-AAC3-7929358543E6}" dt="2023-04-13T07:08:26.954" v="642"/>
          <ac:spMkLst>
            <pc:docMk/>
            <pc:sldMk cId="506761459" sldId="256"/>
            <ac:spMk id="5" creationId="{61ACBCF2-D4B5-C15F-9EA6-B1F500457B79}"/>
          </ac:spMkLst>
        </pc:spChg>
        <pc:spChg chg="add del mod">
          <ac:chgData name="Abhishek Dhar" userId="c29adf9c-b1d4-4a32-8516-7e5437ec7f1b" providerId="ADAL" clId="{0C733B0F-C1A6-4BFB-AAC3-7929358543E6}" dt="2023-04-13T07:08:26.954" v="642"/>
          <ac:spMkLst>
            <pc:docMk/>
            <pc:sldMk cId="506761459" sldId="256"/>
            <ac:spMk id="7" creationId="{DE5E15D6-697D-3EA8-028A-F86BBEF5B893}"/>
          </ac:spMkLst>
        </pc:spChg>
        <pc:spChg chg="add del mod">
          <ac:chgData name="Abhishek Dhar" userId="c29adf9c-b1d4-4a32-8516-7e5437ec7f1b" providerId="ADAL" clId="{0C733B0F-C1A6-4BFB-AAC3-7929358543E6}" dt="2023-04-13T07:08:26.954" v="642"/>
          <ac:spMkLst>
            <pc:docMk/>
            <pc:sldMk cId="506761459" sldId="256"/>
            <ac:spMk id="9" creationId="{C3B9351D-5926-0AF5-09C5-81015AAB9D01}"/>
          </ac:spMkLst>
        </pc:spChg>
        <pc:spChg chg="add del mod">
          <ac:chgData name="Abhishek Dhar" userId="c29adf9c-b1d4-4a32-8516-7e5437ec7f1b" providerId="ADAL" clId="{0C733B0F-C1A6-4BFB-AAC3-7929358543E6}" dt="2023-04-13T07:08:17.299" v="639" actId="26606"/>
          <ac:spMkLst>
            <pc:docMk/>
            <pc:sldMk cId="506761459" sldId="256"/>
            <ac:spMk id="10" creationId="{00000000-0000-0000-0000-000000000000}"/>
          </ac:spMkLst>
        </pc:spChg>
        <pc:spChg chg="add del mod">
          <ac:chgData name="Abhishek Dhar" userId="c29adf9c-b1d4-4a32-8516-7e5437ec7f1b" providerId="ADAL" clId="{0C733B0F-C1A6-4BFB-AAC3-7929358543E6}" dt="2023-04-13T07:08:26.954" v="642"/>
          <ac:spMkLst>
            <pc:docMk/>
            <pc:sldMk cId="506761459" sldId="256"/>
            <ac:spMk id="11" creationId="{0DD586AC-A90F-2AE0-CEDB-19C0006F7AB6}"/>
          </ac:spMkLst>
        </pc:spChg>
        <pc:spChg chg="add mod ord">
          <ac:chgData name="Abhishek Dhar" userId="c29adf9c-b1d4-4a32-8516-7e5437ec7f1b" providerId="ADAL" clId="{0C733B0F-C1A6-4BFB-AAC3-7929358543E6}" dt="2023-04-13T07:17:41.897" v="654" actId="26606"/>
          <ac:spMkLst>
            <pc:docMk/>
            <pc:sldMk cId="506761459" sldId="256"/>
            <ac:spMk id="12" creationId="{00000000-0000-0000-0000-000000000000}"/>
          </ac:spMkLst>
        </pc:spChg>
        <pc:spChg chg="add del mod ord">
          <ac:chgData name="Abhishek Dhar" userId="c29adf9c-b1d4-4a32-8516-7e5437ec7f1b" providerId="ADAL" clId="{0C733B0F-C1A6-4BFB-AAC3-7929358543E6}" dt="2023-04-13T07:08:35.164" v="645" actId="700"/>
          <ac:spMkLst>
            <pc:docMk/>
            <pc:sldMk cId="506761459" sldId="256"/>
            <ac:spMk id="13" creationId="{3996C426-6EFB-887D-129C-6908BB2E10BE}"/>
          </ac:spMkLst>
        </pc:spChg>
        <pc:spChg chg="add del mod">
          <ac:chgData name="Abhishek Dhar" userId="c29adf9c-b1d4-4a32-8516-7e5437ec7f1b" providerId="ADAL" clId="{0C733B0F-C1A6-4BFB-AAC3-7929358543E6}" dt="2023-04-13T07:08:35.164" v="645" actId="700"/>
          <ac:spMkLst>
            <pc:docMk/>
            <pc:sldMk cId="506761459" sldId="256"/>
            <ac:spMk id="14" creationId="{2102B9C8-56EB-6BDD-2887-FE2FE4DD7E28}"/>
          </ac:spMkLst>
        </pc:spChg>
        <pc:spChg chg="add del mod">
          <ac:chgData name="Abhishek Dhar" userId="c29adf9c-b1d4-4a32-8516-7e5437ec7f1b" providerId="ADAL" clId="{0C733B0F-C1A6-4BFB-AAC3-7929358543E6}" dt="2023-04-13T07:08:35.164" v="645" actId="700"/>
          <ac:spMkLst>
            <pc:docMk/>
            <pc:sldMk cId="506761459" sldId="256"/>
            <ac:spMk id="15" creationId="{EF4E0B3A-D172-100D-1E07-9D3802F63E6F}"/>
          </ac:spMkLst>
        </pc:spChg>
        <pc:spChg chg="mod">
          <ac:chgData name="Abhishek Dhar" userId="c29adf9c-b1d4-4a32-8516-7e5437ec7f1b" providerId="ADAL" clId="{0C733B0F-C1A6-4BFB-AAC3-7929358543E6}" dt="2023-04-13T07:18:11.164" v="657" actId="122"/>
          <ac:spMkLst>
            <pc:docMk/>
            <pc:sldMk cId="506761459" sldId="256"/>
            <ac:spMk id="17" creationId="{19646CDA-218E-36B8-BBA5-2EC5F7F60223}"/>
          </ac:spMkLst>
        </pc:spChg>
        <pc:graphicFrameChg chg="add del">
          <ac:chgData name="Abhishek Dhar" userId="c29adf9c-b1d4-4a32-8516-7e5437ec7f1b" providerId="ADAL" clId="{0C733B0F-C1A6-4BFB-AAC3-7929358543E6}" dt="2023-04-13T07:08:15.098" v="635" actId="26606"/>
          <ac:graphicFrameMkLst>
            <pc:docMk/>
            <pc:sldMk cId="506761459" sldId="256"/>
            <ac:graphicFrameMk id="6" creationId="{07194B6C-459F-A091-CFC2-A6EDDA5B2678}"/>
          </ac:graphicFrameMkLst>
        </pc:graphicFrameChg>
        <pc:graphicFrameChg chg="add del">
          <ac:chgData name="Abhishek Dhar" userId="c29adf9c-b1d4-4a32-8516-7e5437ec7f1b" providerId="ADAL" clId="{0C733B0F-C1A6-4BFB-AAC3-7929358543E6}" dt="2023-04-13T07:08:15.982" v="637" actId="26606"/>
          <ac:graphicFrameMkLst>
            <pc:docMk/>
            <pc:sldMk cId="506761459" sldId="256"/>
            <ac:graphicFrameMk id="8" creationId="{D501F07E-D380-C449-BF44-E1955DB75F3F}"/>
          </ac:graphicFrameMkLst>
        </pc:graphicFrameChg>
      </pc:sldChg>
      <pc:sldChg chg="modSp mod modTransition modClrScheme chgLayout">
        <pc:chgData name="Abhishek Dhar" userId="c29adf9c-b1d4-4a32-8516-7e5437ec7f1b" providerId="ADAL" clId="{0C733B0F-C1A6-4BFB-AAC3-7929358543E6}" dt="2023-04-13T07:26:31.675" v="670" actId="26606"/>
        <pc:sldMkLst>
          <pc:docMk/>
          <pc:sldMk cId="986589416" sldId="272"/>
        </pc:sldMkLst>
        <pc:spChg chg="mod">
          <ac:chgData name="Abhishek Dhar" userId="c29adf9c-b1d4-4a32-8516-7e5437ec7f1b" providerId="ADAL" clId="{0C733B0F-C1A6-4BFB-AAC3-7929358543E6}" dt="2023-04-13T07:26:31.675" v="670" actId="26606"/>
          <ac:spMkLst>
            <pc:docMk/>
            <pc:sldMk cId="986589416" sldId="272"/>
            <ac:spMk id="2" creationId="{B1404D04-D298-3384-BE81-C499DFE38CEA}"/>
          </ac:spMkLst>
        </pc:spChg>
        <pc:spChg chg="mod">
          <ac:chgData name="Abhishek Dhar" userId="c29adf9c-b1d4-4a32-8516-7e5437ec7f1b" providerId="ADAL" clId="{0C733B0F-C1A6-4BFB-AAC3-7929358543E6}" dt="2023-04-13T07:26:31.675" v="670" actId="26606"/>
          <ac:spMkLst>
            <pc:docMk/>
            <pc:sldMk cId="986589416" sldId="272"/>
            <ac:spMk id="3" creationId="{4F305046-59AB-F4BB-34EB-2816EC1FEF7E}"/>
          </ac:spMkLst>
        </pc:spChg>
      </pc:sldChg>
      <pc:sldChg chg="addSp delSp modSp mod modTransition modClrScheme chgLayout">
        <pc:chgData name="Abhishek Dhar" userId="c29adf9c-b1d4-4a32-8516-7e5437ec7f1b" providerId="ADAL" clId="{0C733B0F-C1A6-4BFB-AAC3-7929358543E6}" dt="2023-04-13T07:27:10.181" v="671" actId="26606"/>
        <pc:sldMkLst>
          <pc:docMk/>
          <pc:sldMk cId="3989346005" sldId="273"/>
        </pc:sldMkLst>
        <pc:spChg chg="mod">
          <ac:chgData name="Abhishek Dhar" userId="c29adf9c-b1d4-4a32-8516-7e5437ec7f1b" providerId="ADAL" clId="{0C733B0F-C1A6-4BFB-AAC3-7929358543E6}" dt="2023-04-13T07:26:16.950" v="669" actId="26606"/>
          <ac:spMkLst>
            <pc:docMk/>
            <pc:sldMk cId="3989346005" sldId="273"/>
            <ac:spMk id="2" creationId="{E94B0D04-69A7-DC4F-B3CC-6DF9CF43E88C}"/>
          </ac:spMkLst>
        </pc:spChg>
        <pc:spChg chg="add del">
          <ac:chgData name="Abhishek Dhar" userId="c29adf9c-b1d4-4a32-8516-7e5437ec7f1b" providerId="ADAL" clId="{0C733B0F-C1A6-4BFB-AAC3-7929358543E6}" dt="2023-04-13T07:25:59.779" v="668" actId="26606"/>
          <ac:spMkLst>
            <pc:docMk/>
            <pc:sldMk cId="3989346005" sldId="273"/>
            <ac:spMk id="3" creationId="{C9BD6253-9924-F443-D949-AD51994F5BC1}"/>
          </ac:spMkLst>
        </pc:spChg>
        <pc:spChg chg="add del mod">
          <ac:chgData name="Abhishek Dhar" userId="c29adf9c-b1d4-4a32-8516-7e5437ec7f1b" providerId="ADAL" clId="{0C733B0F-C1A6-4BFB-AAC3-7929358543E6}" dt="2023-04-13T07:26:16.950" v="669" actId="26606"/>
          <ac:spMkLst>
            <pc:docMk/>
            <pc:sldMk cId="3989346005" sldId="273"/>
            <ac:spMk id="9" creationId="{D239E2BA-3244-972F-E7EF-031F34B9F0D3}"/>
          </ac:spMkLst>
        </pc:spChg>
        <pc:graphicFrameChg chg="add del">
          <ac:chgData name="Abhishek Dhar" userId="c29adf9c-b1d4-4a32-8516-7e5437ec7f1b" providerId="ADAL" clId="{0C733B0F-C1A6-4BFB-AAC3-7929358543E6}" dt="2023-04-13T06:49:03.405" v="2" actId="26606"/>
          <ac:graphicFrameMkLst>
            <pc:docMk/>
            <pc:sldMk cId="3989346005" sldId="273"/>
            <ac:graphicFrameMk id="5" creationId="{6A597071-DEF0-8FCE-1443-446A305BE88E}"/>
          </ac:graphicFrameMkLst>
        </pc:graphicFrameChg>
        <pc:graphicFrameChg chg="add mod modGraphic">
          <ac:chgData name="Abhishek Dhar" userId="c29adf9c-b1d4-4a32-8516-7e5437ec7f1b" providerId="ADAL" clId="{0C733B0F-C1A6-4BFB-AAC3-7929358543E6}" dt="2023-04-13T07:27:10.181" v="671" actId="26606"/>
          <ac:graphicFrameMkLst>
            <pc:docMk/>
            <pc:sldMk cId="3989346005" sldId="273"/>
            <ac:graphicFrameMk id="6" creationId="{78B18973-72E3-6FEA-246D-BC12DC115572}"/>
          </ac:graphicFrameMkLst>
        </pc:graphicFrameChg>
      </pc:sldChg>
      <pc:sldChg chg="addSp delSp modSp new mod modTransition modClrScheme chgLayout">
        <pc:chgData name="Abhishek Dhar" userId="c29adf9c-b1d4-4a32-8516-7e5437ec7f1b" providerId="ADAL" clId="{0C733B0F-C1A6-4BFB-AAC3-7929358543E6}" dt="2023-04-13T07:27:25.335" v="673" actId="478"/>
        <pc:sldMkLst>
          <pc:docMk/>
          <pc:sldMk cId="1524179954" sldId="274"/>
        </pc:sldMkLst>
        <pc:spChg chg="mod ord">
          <ac:chgData name="Abhishek Dhar" userId="c29adf9c-b1d4-4a32-8516-7e5437ec7f1b" providerId="ADAL" clId="{0C733B0F-C1A6-4BFB-AAC3-7929358543E6}" dt="2023-04-13T07:27:22.241" v="672" actId="26606"/>
          <ac:spMkLst>
            <pc:docMk/>
            <pc:sldMk cId="1524179954" sldId="274"/>
            <ac:spMk id="2" creationId="{F91FD444-EA77-8EDB-0FBF-F122C176CE9E}"/>
          </ac:spMkLst>
        </pc:spChg>
        <pc:spChg chg="del mod ord">
          <ac:chgData name="Abhishek Dhar" userId="c29adf9c-b1d4-4a32-8516-7e5437ec7f1b" providerId="ADAL" clId="{0C733B0F-C1A6-4BFB-AAC3-7929358543E6}" dt="2023-04-13T06:50:41.230" v="25" actId="700"/>
          <ac:spMkLst>
            <pc:docMk/>
            <pc:sldMk cId="1524179954" sldId="274"/>
            <ac:spMk id="3" creationId="{6756398A-055C-ADF5-EDF3-2D5417F16809}"/>
          </ac:spMkLst>
        </pc:spChg>
        <pc:spChg chg="add mod ord">
          <ac:chgData name="Abhishek Dhar" userId="c29adf9c-b1d4-4a32-8516-7e5437ec7f1b" providerId="ADAL" clId="{0C733B0F-C1A6-4BFB-AAC3-7929358543E6}" dt="2023-04-13T06:50:41.230" v="25" actId="700"/>
          <ac:spMkLst>
            <pc:docMk/>
            <pc:sldMk cId="1524179954" sldId="274"/>
            <ac:spMk id="4" creationId="{F7B7F7F4-B4B4-9725-F474-6585F90699CB}"/>
          </ac:spMkLst>
        </pc:spChg>
        <pc:spChg chg="add del mod">
          <ac:chgData name="Abhishek Dhar" userId="c29adf9c-b1d4-4a32-8516-7e5437ec7f1b" providerId="ADAL" clId="{0C733B0F-C1A6-4BFB-AAC3-7929358543E6}" dt="2023-04-13T07:27:25.335" v="673" actId="478"/>
          <ac:spMkLst>
            <pc:docMk/>
            <pc:sldMk cId="1524179954" sldId="274"/>
            <ac:spMk id="7" creationId="{5111A835-4AEA-1D0B-022C-EA21F7560574}"/>
          </ac:spMkLst>
        </pc:spChg>
      </pc:sldChg>
      <pc:sldChg chg="addSp delSp modSp new mod modTransition modClrScheme chgLayout">
        <pc:chgData name="Abhishek Dhar" userId="c29adf9c-b1d4-4a32-8516-7e5437ec7f1b" providerId="ADAL" clId="{0C733B0F-C1A6-4BFB-AAC3-7929358543E6}" dt="2023-04-13T07:24:08.691" v="667" actId="20577"/>
        <pc:sldMkLst>
          <pc:docMk/>
          <pc:sldMk cId="1559300270" sldId="275"/>
        </pc:sldMkLst>
        <pc:spChg chg="del mod ord">
          <ac:chgData name="Abhishek Dhar" userId="c29adf9c-b1d4-4a32-8516-7e5437ec7f1b" providerId="ADAL" clId="{0C733B0F-C1A6-4BFB-AAC3-7929358543E6}" dt="2023-04-13T06:51:35.381" v="27" actId="700"/>
          <ac:spMkLst>
            <pc:docMk/>
            <pc:sldMk cId="1559300270" sldId="275"/>
            <ac:spMk id="2" creationId="{EAA7A3E1-60CA-9281-460C-9303CCE39515}"/>
          </ac:spMkLst>
        </pc:spChg>
        <pc:spChg chg="del mod ord">
          <ac:chgData name="Abhishek Dhar" userId="c29adf9c-b1d4-4a32-8516-7e5437ec7f1b" providerId="ADAL" clId="{0C733B0F-C1A6-4BFB-AAC3-7929358543E6}" dt="2023-04-13T06:51:35.381" v="27" actId="700"/>
          <ac:spMkLst>
            <pc:docMk/>
            <pc:sldMk cId="1559300270" sldId="275"/>
            <ac:spMk id="3" creationId="{82642527-6742-F902-A18C-0682CC2B9EE5}"/>
          </ac:spMkLst>
        </pc:spChg>
        <pc:spChg chg="add mod ord">
          <ac:chgData name="Abhishek Dhar" userId="c29adf9c-b1d4-4a32-8516-7e5437ec7f1b" providerId="ADAL" clId="{0C733B0F-C1A6-4BFB-AAC3-7929358543E6}" dt="2023-04-13T06:51:46.344" v="38" actId="20577"/>
          <ac:spMkLst>
            <pc:docMk/>
            <pc:sldMk cId="1559300270" sldId="275"/>
            <ac:spMk id="4" creationId="{60C8E949-1C4F-A14B-B40B-50684E7F94B3}"/>
          </ac:spMkLst>
        </pc:spChg>
        <pc:spChg chg="add mod ord">
          <ac:chgData name="Abhishek Dhar" userId="c29adf9c-b1d4-4a32-8516-7e5437ec7f1b" providerId="ADAL" clId="{0C733B0F-C1A6-4BFB-AAC3-7929358543E6}" dt="2023-04-13T07:24:08.691" v="667" actId="20577"/>
          <ac:spMkLst>
            <pc:docMk/>
            <pc:sldMk cId="1559300270" sldId="275"/>
            <ac:spMk id="5" creationId="{5BAC1734-07EF-2B0A-AC23-30DFED5E09D7}"/>
          </ac:spMkLst>
        </pc:spChg>
      </pc:sldChg>
      <pc:sldChg chg="modSp new mod modTransition">
        <pc:chgData name="Abhishek Dhar" userId="c29adf9c-b1d4-4a32-8516-7e5437ec7f1b" providerId="ADAL" clId="{0C733B0F-C1A6-4BFB-AAC3-7929358543E6}" dt="2023-04-13T10:41:27.686" v="2075" actId="27636"/>
        <pc:sldMkLst>
          <pc:docMk/>
          <pc:sldMk cId="1534958525" sldId="276"/>
        </pc:sldMkLst>
        <pc:spChg chg="mod">
          <ac:chgData name="Abhishek Dhar" userId="c29adf9c-b1d4-4a32-8516-7e5437ec7f1b" providerId="ADAL" clId="{0C733B0F-C1A6-4BFB-AAC3-7929358543E6}" dt="2023-04-13T06:52:39.456" v="63" actId="20577"/>
          <ac:spMkLst>
            <pc:docMk/>
            <pc:sldMk cId="1534958525" sldId="276"/>
            <ac:spMk id="2" creationId="{48716367-523A-6149-9E65-9E8AAC91FAD6}"/>
          </ac:spMkLst>
        </pc:spChg>
        <pc:spChg chg="mod">
          <ac:chgData name="Abhishek Dhar" userId="c29adf9c-b1d4-4a32-8516-7e5437ec7f1b" providerId="ADAL" clId="{0C733B0F-C1A6-4BFB-AAC3-7929358543E6}" dt="2023-04-13T10:41:27.686" v="2075" actId="27636"/>
          <ac:spMkLst>
            <pc:docMk/>
            <pc:sldMk cId="1534958525" sldId="276"/>
            <ac:spMk id="3" creationId="{11CA6219-65B2-8808-C3B3-45FED352E524}"/>
          </ac:spMkLst>
        </pc:spChg>
      </pc:sldChg>
      <pc:sldChg chg="addSp delSp modSp mod modTransition modClrScheme chgLayout">
        <pc:chgData name="Abhishek Dhar" userId="c29adf9c-b1d4-4a32-8516-7e5437ec7f1b" providerId="ADAL" clId="{0C733B0F-C1A6-4BFB-AAC3-7929358543E6}" dt="2023-04-13T07:10:11.296" v="650"/>
        <pc:sldMkLst>
          <pc:docMk/>
          <pc:sldMk cId="87587918" sldId="277"/>
        </pc:sldMkLst>
        <pc:spChg chg="mod ord">
          <ac:chgData name="Abhishek Dhar" userId="c29adf9c-b1d4-4a32-8516-7e5437ec7f1b" providerId="ADAL" clId="{0C733B0F-C1A6-4BFB-AAC3-7929358543E6}" dt="2023-04-13T07:03:59.928" v="522" actId="20577"/>
          <ac:spMkLst>
            <pc:docMk/>
            <pc:sldMk cId="87587918" sldId="277"/>
            <ac:spMk id="2" creationId="{1BB3F092-3D45-B1E2-4336-E8D92318C9F7}"/>
          </ac:spMkLst>
        </pc:spChg>
        <pc:spChg chg="del mod ord">
          <ac:chgData name="Abhishek Dhar" userId="c29adf9c-b1d4-4a32-8516-7e5437ec7f1b" providerId="ADAL" clId="{0C733B0F-C1A6-4BFB-AAC3-7929358543E6}" dt="2023-04-13T07:03:11.705" v="475" actId="700"/>
          <ac:spMkLst>
            <pc:docMk/>
            <pc:sldMk cId="87587918" sldId="277"/>
            <ac:spMk id="3" creationId="{1BC60535-F42C-445B-854D-DA62CE4788E4}"/>
          </ac:spMkLst>
        </pc:spChg>
        <pc:spChg chg="add mod ord">
          <ac:chgData name="Abhishek Dhar" userId="c29adf9c-b1d4-4a32-8516-7e5437ec7f1b" providerId="ADAL" clId="{0C733B0F-C1A6-4BFB-AAC3-7929358543E6}" dt="2023-04-13T07:03:11.705" v="475" actId="700"/>
          <ac:spMkLst>
            <pc:docMk/>
            <pc:sldMk cId="87587918" sldId="277"/>
            <ac:spMk id="4" creationId="{AC775560-D0F6-E032-8D56-9AB3DFB08567}"/>
          </ac:spMkLst>
        </pc:spChg>
      </pc:sldChg>
      <pc:sldChg chg="modSp new mod modTransition">
        <pc:chgData name="Abhishek Dhar" userId="c29adf9c-b1d4-4a32-8516-7e5437ec7f1b" providerId="ADAL" clId="{0C733B0F-C1A6-4BFB-AAC3-7929358543E6}" dt="2023-04-13T16:20:12.222" v="3655"/>
        <pc:sldMkLst>
          <pc:docMk/>
          <pc:sldMk cId="1950028744" sldId="278"/>
        </pc:sldMkLst>
        <pc:spChg chg="mod">
          <ac:chgData name="Abhishek Dhar" userId="c29adf9c-b1d4-4a32-8516-7e5437ec7f1b" providerId="ADAL" clId="{0C733B0F-C1A6-4BFB-AAC3-7929358543E6}" dt="2023-04-13T16:17:25.441" v="3623" actId="1076"/>
          <ac:spMkLst>
            <pc:docMk/>
            <pc:sldMk cId="1950028744" sldId="278"/>
            <ac:spMk id="2" creationId="{9830059A-ECE6-E9E4-FE22-D21D00299A96}"/>
          </ac:spMkLst>
        </pc:spChg>
        <pc:spChg chg="mod">
          <ac:chgData name="Abhishek Dhar" userId="c29adf9c-b1d4-4a32-8516-7e5437ec7f1b" providerId="ADAL" clId="{0C733B0F-C1A6-4BFB-AAC3-7929358543E6}" dt="2023-04-13T16:20:12.222" v="3655"/>
          <ac:spMkLst>
            <pc:docMk/>
            <pc:sldMk cId="1950028744" sldId="278"/>
            <ac:spMk id="3" creationId="{FA39F646-B07D-E2B5-932A-91808D4788A7}"/>
          </ac:spMkLst>
        </pc:spChg>
      </pc:sldChg>
      <pc:sldChg chg="addSp delSp modSp new mod modTransition modClrScheme chgLayout">
        <pc:chgData name="Abhishek Dhar" userId="c29adf9c-b1d4-4a32-8516-7e5437ec7f1b" providerId="ADAL" clId="{0C733B0F-C1A6-4BFB-AAC3-7929358543E6}" dt="2023-04-13T07:10:11.296" v="650"/>
        <pc:sldMkLst>
          <pc:docMk/>
          <pc:sldMk cId="411311171" sldId="279"/>
        </pc:sldMkLst>
        <pc:spChg chg="del mod ord">
          <ac:chgData name="Abhishek Dhar" userId="c29adf9c-b1d4-4a32-8516-7e5437ec7f1b" providerId="ADAL" clId="{0C733B0F-C1A6-4BFB-AAC3-7929358543E6}" dt="2023-04-13T06:53:28.157" v="93" actId="700"/>
          <ac:spMkLst>
            <pc:docMk/>
            <pc:sldMk cId="411311171" sldId="279"/>
            <ac:spMk id="2" creationId="{0D45CAE4-98A6-EB15-A6DD-60E55364FCB7}"/>
          </ac:spMkLst>
        </pc:spChg>
        <pc:spChg chg="del mod ord">
          <ac:chgData name="Abhishek Dhar" userId="c29adf9c-b1d4-4a32-8516-7e5437ec7f1b" providerId="ADAL" clId="{0C733B0F-C1A6-4BFB-AAC3-7929358543E6}" dt="2023-04-13T06:53:28.157" v="93" actId="700"/>
          <ac:spMkLst>
            <pc:docMk/>
            <pc:sldMk cId="411311171" sldId="279"/>
            <ac:spMk id="3" creationId="{AB623FD1-27B3-DD48-8292-0665F9B4A144}"/>
          </ac:spMkLst>
        </pc:spChg>
        <pc:spChg chg="add mod ord">
          <ac:chgData name="Abhishek Dhar" userId="c29adf9c-b1d4-4a32-8516-7e5437ec7f1b" providerId="ADAL" clId="{0C733B0F-C1A6-4BFB-AAC3-7929358543E6}" dt="2023-04-13T06:53:34.119" v="105" actId="20577"/>
          <ac:spMkLst>
            <pc:docMk/>
            <pc:sldMk cId="411311171" sldId="279"/>
            <ac:spMk id="4" creationId="{1CA5625F-6FD1-1842-8A96-6F8C0308CB42}"/>
          </ac:spMkLst>
        </pc:spChg>
        <pc:spChg chg="add mod ord">
          <ac:chgData name="Abhishek Dhar" userId="c29adf9c-b1d4-4a32-8516-7e5437ec7f1b" providerId="ADAL" clId="{0C733B0F-C1A6-4BFB-AAC3-7929358543E6}" dt="2023-04-13T06:53:28.157" v="93" actId="700"/>
          <ac:spMkLst>
            <pc:docMk/>
            <pc:sldMk cId="411311171" sldId="279"/>
            <ac:spMk id="5" creationId="{DE002FD8-3ECD-8685-E853-B7C904840A6F}"/>
          </ac:spMkLst>
        </pc:spChg>
      </pc:sldChg>
      <pc:sldChg chg="modSp new mod modTransition">
        <pc:chgData name="Abhishek Dhar" userId="c29adf9c-b1d4-4a32-8516-7e5437ec7f1b" providerId="ADAL" clId="{0C733B0F-C1A6-4BFB-AAC3-7929358543E6}" dt="2023-04-13T16:27:26.339" v="3669" actId="27107"/>
        <pc:sldMkLst>
          <pc:docMk/>
          <pc:sldMk cId="242059185" sldId="280"/>
        </pc:sldMkLst>
        <pc:spChg chg="mod">
          <ac:chgData name="Abhishek Dhar" userId="c29adf9c-b1d4-4a32-8516-7e5437ec7f1b" providerId="ADAL" clId="{0C733B0F-C1A6-4BFB-AAC3-7929358543E6}" dt="2023-04-13T06:54:10.596" v="161" actId="20577"/>
          <ac:spMkLst>
            <pc:docMk/>
            <pc:sldMk cId="242059185" sldId="280"/>
            <ac:spMk id="2" creationId="{845302DF-46A2-A498-DC48-7EF003A5385A}"/>
          </ac:spMkLst>
        </pc:spChg>
        <pc:spChg chg="mod">
          <ac:chgData name="Abhishek Dhar" userId="c29adf9c-b1d4-4a32-8516-7e5437ec7f1b" providerId="ADAL" clId="{0C733B0F-C1A6-4BFB-AAC3-7929358543E6}" dt="2023-04-13T16:27:26.339" v="3669" actId="27107"/>
          <ac:spMkLst>
            <pc:docMk/>
            <pc:sldMk cId="242059185" sldId="280"/>
            <ac:spMk id="3" creationId="{4CE2470D-9FC4-F1F4-5357-3D800B25A6B1}"/>
          </ac:spMkLst>
        </pc:spChg>
      </pc:sldChg>
      <pc:sldChg chg="addSp delSp modSp new mod modTransition modClrScheme chgLayout">
        <pc:chgData name="Abhishek Dhar" userId="c29adf9c-b1d4-4a32-8516-7e5437ec7f1b" providerId="ADAL" clId="{0C733B0F-C1A6-4BFB-AAC3-7929358543E6}" dt="2023-04-14T03:55:28.769" v="3915" actId="20577"/>
        <pc:sldMkLst>
          <pc:docMk/>
          <pc:sldMk cId="4106290778" sldId="281"/>
        </pc:sldMkLst>
        <pc:spChg chg="del mod ord">
          <ac:chgData name="Abhishek Dhar" userId="c29adf9c-b1d4-4a32-8516-7e5437ec7f1b" providerId="ADAL" clId="{0C733B0F-C1A6-4BFB-AAC3-7929358543E6}" dt="2023-04-13T06:54:37.633" v="163" actId="700"/>
          <ac:spMkLst>
            <pc:docMk/>
            <pc:sldMk cId="4106290778" sldId="281"/>
            <ac:spMk id="2" creationId="{21868F5B-5B68-59DC-D9D5-4D5CDB5DC52C}"/>
          </ac:spMkLst>
        </pc:spChg>
        <pc:spChg chg="del mod ord">
          <ac:chgData name="Abhishek Dhar" userId="c29adf9c-b1d4-4a32-8516-7e5437ec7f1b" providerId="ADAL" clId="{0C733B0F-C1A6-4BFB-AAC3-7929358543E6}" dt="2023-04-13T06:54:37.633" v="163" actId="700"/>
          <ac:spMkLst>
            <pc:docMk/>
            <pc:sldMk cId="4106290778" sldId="281"/>
            <ac:spMk id="3" creationId="{27A25405-5F7F-9342-3B29-27ABBC896C4B}"/>
          </ac:spMkLst>
        </pc:spChg>
        <pc:spChg chg="add mod ord">
          <ac:chgData name="Abhishek Dhar" userId="c29adf9c-b1d4-4a32-8516-7e5437ec7f1b" providerId="ADAL" clId="{0C733B0F-C1A6-4BFB-AAC3-7929358543E6}" dt="2023-04-13T06:54:50.163" v="172" actId="20577"/>
          <ac:spMkLst>
            <pc:docMk/>
            <pc:sldMk cId="4106290778" sldId="281"/>
            <ac:spMk id="4" creationId="{61E12C7C-5CA2-104D-FFA0-BDECD113107B}"/>
          </ac:spMkLst>
        </pc:spChg>
        <pc:spChg chg="add mod ord">
          <ac:chgData name="Abhishek Dhar" userId="c29adf9c-b1d4-4a32-8516-7e5437ec7f1b" providerId="ADAL" clId="{0C733B0F-C1A6-4BFB-AAC3-7929358543E6}" dt="2023-04-14T03:55:28.769" v="3915" actId="20577"/>
          <ac:spMkLst>
            <pc:docMk/>
            <pc:sldMk cId="4106290778" sldId="281"/>
            <ac:spMk id="5" creationId="{606FBEC3-CFFC-D7B7-D789-135743D19343}"/>
          </ac:spMkLst>
        </pc:spChg>
      </pc:sldChg>
      <pc:sldChg chg="modSp new mod modTransition">
        <pc:chgData name="Abhishek Dhar" userId="c29adf9c-b1d4-4a32-8516-7e5437ec7f1b" providerId="ADAL" clId="{0C733B0F-C1A6-4BFB-AAC3-7929358543E6}" dt="2023-04-14T03:55:47.951" v="3917" actId="20577"/>
        <pc:sldMkLst>
          <pc:docMk/>
          <pc:sldMk cId="1514725537" sldId="282"/>
        </pc:sldMkLst>
        <pc:spChg chg="mod">
          <ac:chgData name="Abhishek Dhar" userId="c29adf9c-b1d4-4a32-8516-7e5437ec7f1b" providerId="ADAL" clId="{0C733B0F-C1A6-4BFB-AAC3-7929358543E6}" dt="2023-04-13T06:56:26.647" v="214" actId="20577"/>
          <ac:spMkLst>
            <pc:docMk/>
            <pc:sldMk cId="1514725537" sldId="282"/>
            <ac:spMk id="2" creationId="{A2591EC5-3C2B-794C-0584-14520518A4D9}"/>
          </ac:spMkLst>
        </pc:spChg>
        <pc:spChg chg="mod">
          <ac:chgData name="Abhishek Dhar" userId="c29adf9c-b1d4-4a32-8516-7e5437ec7f1b" providerId="ADAL" clId="{0C733B0F-C1A6-4BFB-AAC3-7929358543E6}" dt="2023-04-14T03:55:47.951" v="3917" actId="20577"/>
          <ac:spMkLst>
            <pc:docMk/>
            <pc:sldMk cId="1514725537" sldId="282"/>
            <ac:spMk id="3" creationId="{05974ECF-88A1-71BB-8861-C2D0138BAFDF}"/>
          </ac:spMkLst>
        </pc:spChg>
      </pc:sldChg>
      <pc:sldChg chg="modTransition">
        <pc:chgData name="Abhishek Dhar" userId="c29adf9c-b1d4-4a32-8516-7e5437ec7f1b" providerId="ADAL" clId="{0C733B0F-C1A6-4BFB-AAC3-7929358543E6}" dt="2023-04-13T07:10:11.296" v="650"/>
        <pc:sldMkLst>
          <pc:docMk/>
          <pc:sldMk cId="1826619779" sldId="283"/>
        </pc:sldMkLst>
      </pc:sldChg>
      <pc:sldChg chg="addSp delSp modSp new mod modTransition modClrScheme chgLayout">
        <pc:chgData name="Abhishek Dhar" userId="c29adf9c-b1d4-4a32-8516-7e5437ec7f1b" providerId="ADAL" clId="{0C733B0F-C1A6-4BFB-AAC3-7929358543E6}" dt="2023-04-13T11:12:41.060" v="2350" actId="22"/>
        <pc:sldMkLst>
          <pc:docMk/>
          <pc:sldMk cId="1582726822" sldId="284"/>
        </pc:sldMkLst>
        <pc:spChg chg="del mod ord">
          <ac:chgData name="Abhishek Dhar" userId="c29adf9c-b1d4-4a32-8516-7e5437ec7f1b" providerId="ADAL" clId="{0C733B0F-C1A6-4BFB-AAC3-7929358543E6}" dt="2023-04-13T06:58:30.852" v="291" actId="700"/>
          <ac:spMkLst>
            <pc:docMk/>
            <pc:sldMk cId="1582726822" sldId="284"/>
            <ac:spMk id="2" creationId="{847F13E9-9208-76A6-B2A2-20EFFC25DF70}"/>
          </ac:spMkLst>
        </pc:spChg>
        <pc:spChg chg="del mod ord">
          <ac:chgData name="Abhishek Dhar" userId="c29adf9c-b1d4-4a32-8516-7e5437ec7f1b" providerId="ADAL" clId="{0C733B0F-C1A6-4BFB-AAC3-7929358543E6}" dt="2023-04-13T06:58:30.852" v="291" actId="700"/>
          <ac:spMkLst>
            <pc:docMk/>
            <pc:sldMk cId="1582726822" sldId="284"/>
            <ac:spMk id="3" creationId="{2D1B6004-2AC6-53A2-075D-A71FC5F52E70}"/>
          </ac:spMkLst>
        </pc:spChg>
        <pc:spChg chg="add del mod ord">
          <ac:chgData name="Abhishek Dhar" userId="c29adf9c-b1d4-4a32-8516-7e5437ec7f1b" providerId="ADAL" clId="{0C733B0F-C1A6-4BFB-AAC3-7929358543E6}" dt="2023-04-13T06:58:41.412" v="292" actId="700"/>
          <ac:spMkLst>
            <pc:docMk/>
            <pc:sldMk cId="1582726822" sldId="284"/>
            <ac:spMk id="4" creationId="{DE13A00A-0D1E-234D-92D4-F1D668E4E807}"/>
          </ac:spMkLst>
        </pc:spChg>
        <pc:spChg chg="add del mod ord">
          <ac:chgData name="Abhishek Dhar" userId="c29adf9c-b1d4-4a32-8516-7e5437ec7f1b" providerId="ADAL" clId="{0C733B0F-C1A6-4BFB-AAC3-7929358543E6}" dt="2023-04-13T06:58:41.412" v="292" actId="700"/>
          <ac:spMkLst>
            <pc:docMk/>
            <pc:sldMk cId="1582726822" sldId="284"/>
            <ac:spMk id="5" creationId="{D1706AE9-2466-9CB8-3983-D73E2FB88845}"/>
          </ac:spMkLst>
        </pc:spChg>
        <pc:spChg chg="add del mod ord">
          <ac:chgData name="Abhishek Dhar" userId="c29adf9c-b1d4-4a32-8516-7e5437ec7f1b" providerId="ADAL" clId="{0C733B0F-C1A6-4BFB-AAC3-7929358543E6}" dt="2023-04-13T06:58:41.412" v="292" actId="700"/>
          <ac:spMkLst>
            <pc:docMk/>
            <pc:sldMk cId="1582726822" sldId="284"/>
            <ac:spMk id="6" creationId="{CB33BE92-0A21-5A74-72D5-544C643E5EE2}"/>
          </ac:spMkLst>
        </pc:spChg>
        <pc:spChg chg="add mod ord">
          <ac:chgData name="Abhishek Dhar" userId="c29adf9c-b1d4-4a32-8516-7e5437ec7f1b" providerId="ADAL" clId="{0C733B0F-C1A6-4BFB-AAC3-7929358543E6}" dt="2023-04-13T06:59:25.738" v="335" actId="20577"/>
          <ac:spMkLst>
            <pc:docMk/>
            <pc:sldMk cId="1582726822" sldId="284"/>
            <ac:spMk id="7" creationId="{32BFFD21-4D4E-BBED-40ED-E90F63839D5F}"/>
          </ac:spMkLst>
        </pc:spChg>
        <pc:spChg chg="add mod ord">
          <ac:chgData name="Abhishek Dhar" userId="c29adf9c-b1d4-4a32-8516-7e5437ec7f1b" providerId="ADAL" clId="{0C733B0F-C1A6-4BFB-AAC3-7929358543E6}" dt="2023-04-13T06:58:41.412" v="292" actId="700"/>
          <ac:spMkLst>
            <pc:docMk/>
            <pc:sldMk cId="1582726822" sldId="284"/>
            <ac:spMk id="8" creationId="{E926B8D9-25FA-90A9-FC07-B03DF8359CAC}"/>
          </ac:spMkLst>
        </pc:spChg>
        <pc:spChg chg="add mod ord">
          <ac:chgData name="Abhishek Dhar" userId="c29adf9c-b1d4-4a32-8516-7e5437ec7f1b" providerId="ADAL" clId="{0C733B0F-C1A6-4BFB-AAC3-7929358543E6}" dt="2023-04-13T06:58:41.412" v="292" actId="700"/>
          <ac:spMkLst>
            <pc:docMk/>
            <pc:sldMk cId="1582726822" sldId="284"/>
            <ac:spMk id="9" creationId="{E6032200-2129-A177-AE50-155F62668DF5}"/>
          </ac:spMkLst>
        </pc:spChg>
        <pc:spChg chg="add del mod">
          <ac:chgData name="Abhishek Dhar" userId="c29adf9c-b1d4-4a32-8516-7e5437ec7f1b" providerId="ADAL" clId="{0C733B0F-C1A6-4BFB-AAC3-7929358543E6}" dt="2023-04-13T11:12:41.060" v="2350" actId="22"/>
          <ac:spMkLst>
            <pc:docMk/>
            <pc:sldMk cId="1582726822" sldId="284"/>
            <ac:spMk id="12" creationId="{209B6687-9311-D8FD-DF00-323CDBC95347}"/>
          </ac:spMkLst>
        </pc:spChg>
        <pc:picChg chg="del mod">
          <ac:chgData name="Abhishek Dhar" userId="c29adf9c-b1d4-4a32-8516-7e5437ec7f1b" providerId="ADAL" clId="{0C733B0F-C1A6-4BFB-AAC3-7929358543E6}" dt="2023-04-13T11:12:37.889" v="2349" actId="478"/>
          <ac:picMkLst>
            <pc:docMk/>
            <pc:sldMk cId="1582726822" sldId="284"/>
            <ac:picMk id="2" creationId="{73EC87FA-4511-94D8-16CB-22BB0A75C9AE}"/>
          </ac:picMkLst>
        </pc:picChg>
        <pc:picChg chg="add mod ord modCrop">
          <ac:chgData name="Abhishek Dhar" userId="c29adf9c-b1d4-4a32-8516-7e5437ec7f1b" providerId="ADAL" clId="{0C733B0F-C1A6-4BFB-AAC3-7929358543E6}" dt="2023-04-13T11:12:41.060" v="2350" actId="22"/>
          <ac:picMkLst>
            <pc:docMk/>
            <pc:sldMk cId="1582726822" sldId="284"/>
            <ac:picMk id="14" creationId="{FBA67F89-194D-7D3E-F42D-0891BA2A5A49}"/>
          </ac:picMkLst>
        </pc:picChg>
      </pc:sldChg>
      <pc:sldChg chg="modSp add mod modTransition">
        <pc:chgData name="Abhishek Dhar" userId="c29adf9c-b1d4-4a32-8516-7e5437ec7f1b" providerId="ADAL" clId="{0C733B0F-C1A6-4BFB-AAC3-7929358543E6}" dt="2023-04-13T14:20:34.387" v="2835" actId="108"/>
        <pc:sldMkLst>
          <pc:docMk/>
          <pc:sldMk cId="2693871688" sldId="285"/>
        </pc:sldMkLst>
        <pc:spChg chg="mod">
          <ac:chgData name="Abhishek Dhar" userId="c29adf9c-b1d4-4a32-8516-7e5437ec7f1b" providerId="ADAL" clId="{0C733B0F-C1A6-4BFB-AAC3-7929358543E6}" dt="2023-04-13T14:20:34.387" v="2835" actId="108"/>
          <ac:spMkLst>
            <pc:docMk/>
            <pc:sldMk cId="2693871688" sldId="285"/>
            <ac:spMk id="3" creationId="{05974ECF-88A1-71BB-8861-C2D0138BAFDF}"/>
          </ac:spMkLst>
        </pc:spChg>
      </pc:sldChg>
      <pc:sldChg chg="modSp add mod modTransition">
        <pc:chgData name="Abhishek Dhar" userId="c29adf9c-b1d4-4a32-8516-7e5437ec7f1b" providerId="ADAL" clId="{0C733B0F-C1A6-4BFB-AAC3-7929358543E6}" dt="2023-04-13T16:46:20.178" v="3791"/>
        <pc:sldMkLst>
          <pc:docMk/>
          <pc:sldMk cId="3126242753" sldId="286"/>
        </pc:sldMkLst>
        <pc:spChg chg="mod">
          <ac:chgData name="Abhishek Dhar" userId="c29adf9c-b1d4-4a32-8516-7e5437ec7f1b" providerId="ADAL" clId="{0C733B0F-C1A6-4BFB-AAC3-7929358543E6}" dt="2023-04-13T16:46:20.178" v="3791"/>
          <ac:spMkLst>
            <pc:docMk/>
            <pc:sldMk cId="3126242753" sldId="286"/>
            <ac:spMk id="3" creationId="{05974ECF-88A1-71BB-8861-C2D0138BAFDF}"/>
          </ac:spMkLst>
        </pc:spChg>
      </pc:sldChg>
      <pc:sldChg chg="modSp add mod modTransition">
        <pc:chgData name="Abhishek Dhar" userId="c29adf9c-b1d4-4a32-8516-7e5437ec7f1b" providerId="ADAL" clId="{0C733B0F-C1A6-4BFB-AAC3-7929358543E6}" dt="2023-04-13T14:19:41.094" v="2833" actId="27636"/>
        <pc:sldMkLst>
          <pc:docMk/>
          <pc:sldMk cId="3899271499" sldId="287"/>
        </pc:sldMkLst>
        <pc:spChg chg="mod">
          <ac:chgData name="Abhishek Dhar" userId="c29adf9c-b1d4-4a32-8516-7e5437ec7f1b" providerId="ADAL" clId="{0C733B0F-C1A6-4BFB-AAC3-7929358543E6}" dt="2023-04-13T14:19:41.094" v="2833" actId="27636"/>
          <ac:spMkLst>
            <pc:docMk/>
            <pc:sldMk cId="3899271499" sldId="287"/>
            <ac:spMk id="3" creationId="{05974ECF-88A1-71BB-8861-C2D0138BAFDF}"/>
          </ac:spMkLst>
        </pc:spChg>
      </pc:sldChg>
      <pc:sldChg chg="modSp add mod modTransition">
        <pc:chgData name="Abhishek Dhar" userId="c29adf9c-b1d4-4a32-8516-7e5437ec7f1b" providerId="ADAL" clId="{0C733B0F-C1A6-4BFB-AAC3-7929358543E6}" dt="2023-04-13T16:55:42.965" v="3792" actId="21"/>
        <pc:sldMkLst>
          <pc:docMk/>
          <pc:sldMk cId="965048428" sldId="288"/>
        </pc:sldMkLst>
        <pc:spChg chg="mod">
          <ac:chgData name="Abhishek Dhar" userId="c29adf9c-b1d4-4a32-8516-7e5437ec7f1b" providerId="ADAL" clId="{0C733B0F-C1A6-4BFB-AAC3-7929358543E6}" dt="2023-04-13T16:55:42.965" v="3792" actId="21"/>
          <ac:spMkLst>
            <pc:docMk/>
            <pc:sldMk cId="965048428" sldId="288"/>
            <ac:spMk id="3" creationId="{05974ECF-88A1-71BB-8861-C2D0138BAFDF}"/>
          </ac:spMkLst>
        </pc:spChg>
      </pc:sldChg>
      <pc:sldChg chg="modSp add mod modTransition">
        <pc:chgData name="Abhishek Dhar" userId="c29adf9c-b1d4-4a32-8516-7e5437ec7f1b" providerId="ADAL" clId="{0C733B0F-C1A6-4BFB-AAC3-7929358543E6}" dt="2023-04-13T16:14:19.356" v="3614" actId="20577"/>
        <pc:sldMkLst>
          <pc:docMk/>
          <pc:sldMk cId="1194704990" sldId="289"/>
        </pc:sldMkLst>
        <pc:spChg chg="mod">
          <ac:chgData name="Abhishek Dhar" userId="c29adf9c-b1d4-4a32-8516-7e5437ec7f1b" providerId="ADAL" clId="{0C733B0F-C1A6-4BFB-AAC3-7929358543E6}" dt="2023-04-13T16:14:19.356" v="3614" actId="20577"/>
          <ac:spMkLst>
            <pc:docMk/>
            <pc:sldMk cId="1194704990" sldId="289"/>
            <ac:spMk id="3" creationId="{05974ECF-88A1-71BB-8861-C2D0138BAFDF}"/>
          </ac:spMkLst>
        </pc:spChg>
      </pc:sldChg>
      <pc:sldChg chg="modSp add mod modTransition">
        <pc:chgData name="Abhishek Dhar" userId="c29adf9c-b1d4-4a32-8516-7e5437ec7f1b" providerId="ADAL" clId="{0C733B0F-C1A6-4BFB-AAC3-7929358543E6}" dt="2023-04-13T14:18:58.036" v="2829" actId="20577"/>
        <pc:sldMkLst>
          <pc:docMk/>
          <pc:sldMk cId="1873692593" sldId="290"/>
        </pc:sldMkLst>
        <pc:spChg chg="mod">
          <ac:chgData name="Abhishek Dhar" userId="c29adf9c-b1d4-4a32-8516-7e5437ec7f1b" providerId="ADAL" clId="{0C733B0F-C1A6-4BFB-AAC3-7929358543E6}" dt="2023-04-13T14:18:58.036" v="2829" actId="20577"/>
          <ac:spMkLst>
            <pc:docMk/>
            <pc:sldMk cId="1873692593" sldId="290"/>
            <ac:spMk id="3" creationId="{05974ECF-88A1-71BB-8861-C2D0138BAFDF}"/>
          </ac:spMkLst>
        </pc:spChg>
      </pc:sldChg>
      <pc:sldChg chg="addSp delSp modSp new mod modTransition modClrScheme chgLayout">
        <pc:chgData name="Abhishek Dhar" userId="c29adf9c-b1d4-4a32-8516-7e5437ec7f1b" providerId="ADAL" clId="{0C733B0F-C1A6-4BFB-AAC3-7929358543E6}" dt="2023-04-13T07:10:11.296" v="650"/>
        <pc:sldMkLst>
          <pc:docMk/>
          <pc:sldMk cId="2969144744" sldId="291"/>
        </pc:sldMkLst>
        <pc:spChg chg="del mod ord">
          <ac:chgData name="Abhishek Dhar" userId="c29adf9c-b1d4-4a32-8516-7e5437ec7f1b" providerId="ADAL" clId="{0C733B0F-C1A6-4BFB-AAC3-7929358543E6}" dt="2023-04-13T06:59:48.205" v="337" actId="700"/>
          <ac:spMkLst>
            <pc:docMk/>
            <pc:sldMk cId="2969144744" sldId="291"/>
            <ac:spMk id="2" creationId="{59C8803E-65A5-9BAB-2143-95E45E3C645A}"/>
          </ac:spMkLst>
        </pc:spChg>
        <pc:spChg chg="del">
          <ac:chgData name="Abhishek Dhar" userId="c29adf9c-b1d4-4a32-8516-7e5437ec7f1b" providerId="ADAL" clId="{0C733B0F-C1A6-4BFB-AAC3-7929358543E6}" dt="2023-04-13T06:59:48.205" v="337" actId="700"/>
          <ac:spMkLst>
            <pc:docMk/>
            <pc:sldMk cId="2969144744" sldId="291"/>
            <ac:spMk id="3" creationId="{EBCD5A8A-BEAA-2803-F834-B58A7836BAF1}"/>
          </ac:spMkLst>
        </pc:spChg>
        <pc:spChg chg="del mod ord">
          <ac:chgData name="Abhishek Dhar" userId="c29adf9c-b1d4-4a32-8516-7e5437ec7f1b" providerId="ADAL" clId="{0C733B0F-C1A6-4BFB-AAC3-7929358543E6}" dt="2023-04-13T06:59:48.205" v="337" actId="700"/>
          <ac:spMkLst>
            <pc:docMk/>
            <pc:sldMk cId="2969144744" sldId="291"/>
            <ac:spMk id="4" creationId="{EABF85AB-A494-5AC5-B42D-83E92CAA5867}"/>
          </ac:spMkLst>
        </pc:spChg>
        <pc:spChg chg="add mod ord">
          <ac:chgData name="Abhishek Dhar" userId="c29adf9c-b1d4-4a32-8516-7e5437ec7f1b" providerId="ADAL" clId="{0C733B0F-C1A6-4BFB-AAC3-7929358543E6}" dt="2023-04-13T06:59:59.168" v="362" actId="20577"/>
          <ac:spMkLst>
            <pc:docMk/>
            <pc:sldMk cId="2969144744" sldId="291"/>
            <ac:spMk id="5" creationId="{CF23DE55-4B1E-2045-CA28-6D97ADEC7E00}"/>
          </ac:spMkLst>
        </pc:spChg>
        <pc:spChg chg="add mod ord">
          <ac:chgData name="Abhishek Dhar" userId="c29adf9c-b1d4-4a32-8516-7e5437ec7f1b" providerId="ADAL" clId="{0C733B0F-C1A6-4BFB-AAC3-7929358543E6}" dt="2023-04-13T06:59:48.205" v="337" actId="700"/>
          <ac:spMkLst>
            <pc:docMk/>
            <pc:sldMk cId="2969144744" sldId="291"/>
            <ac:spMk id="6" creationId="{208E5BA7-4293-00B4-C0D9-5DB1025DE1E1}"/>
          </ac:spMkLst>
        </pc:spChg>
      </pc:sldChg>
      <pc:sldChg chg="addSp delSp modSp new mod modTransition modClrScheme chgLayout">
        <pc:chgData name="Abhishek Dhar" userId="c29adf9c-b1d4-4a32-8516-7e5437ec7f1b" providerId="ADAL" clId="{0C733B0F-C1A6-4BFB-AAC3-7929358543E6}" dt="2023-04-13T17:15:28.822" v="3795"/>
        <pc:sldMkLst>
          <pc:docMk/>
          <pc:sldMk cId="866156242" sldId="292"/>
        </pc:sldMkLst>
        <pc:spChg chg="del mod ord">
          <ac:chgData name="Abhishek Dhar" userId="c29adf9c-b1d4-4a32-8516-7e5437ec7f1b" providerId="ADAL" clId="{0C733B0F-C1A6-4BFB-AAC3-7929358543E6}" dt="2023-04-13T07:00:17.086" v="364" actId="700"/>
          <ac:spMkLst>
            <pc:docMk/>
            <pc:sldMk cId="866156242" sldId="292"/>
            <ac:spMk id="2" creationId="{C611931C-8B92-99B4-A167-8BB07574A83E}"/>
          </ac:spMkLst>
        </pc:spChg>
        <pc:spChg chg="del mod ord">
          <ac:chgData name="Abhishek Dhar" userId="c29adf9c-b1d4-4a32-8516-7e5437ec7f1b" providerId="ADAL" clId="{0C733B0F-C1A6-4BFB-AAC3-7929358543E6}" dt="2023-04-13T07:00:17.086" v="364" actId="700"/>
          <ac:spMkLst>
            <pc:docMk/>
            <pc:sldMk cId="866156242" sldId="292"/>
            <ac:spMk id="3" creationId="{73B84A72-AF96-9A7D-60AE-CDF37798AEF8}"/>
          </ac:spMkLst>
        </pc:spChg>
        <pc:spChg chg="add mod ord">
          <ac:chgData name="Abhishek Dhar" userId="c29adf9c-b1d4-4a32-8516-7e5437ec7f1b" providerId="ADAL" clId="{0C733B0F-C1A6-4BFB-AAC3-7929358543E6}" dt="2023-04-13T07:00:35.614" v="401" actId="20577"/>
          <ac:spMkLst>
            <pc:docMk/>
            <pc:sldMk cId="866156242" sldId="292"/>
            <ac:spMk id="4" creationId="{9F53169A-2578-1E89-C389-F2B009D4471A}"/>
          </ac:spMkLst>
        </pc:spChg>
        <pc:spChg chg="add mod ord">
          <ac:chgData name="Abhishek Dhar" userId="c29adf9c-b1d4-4a32-8516-7e5437ec7f1b" providerId="ADAL" clId="{0C733B0F-C1A6-4BFB-AAC3-7929358543E6}" dt="2023-04-13T17:15:28.822" v="3795"/>
          <ac:spMkLst>
            <pc:docMk/>
            <pc:sldMk cId="866156242" sldId="292"/>
            <ac:spMk id="5" creationId="{7FD7C99D-87BA-C45A-B9EE-BB888A9D6A6A}"/>
          </ac:spMkLst>
        </pc:spChg>
      </pc:sldChg>
      <pc:sldChg chg="addSp delSp modSp new mod modTransition modClrScheme chgLayout">
        <pc:chgData name="Abhishek Dhar" userId="c29adf9c-b1d4-4a32-8516-7e5437ec7f1b" providerId="ADAL" clId="{0C733B0F-C1A6-4BFB-AAC3-7929358543E6}" dt="2023-04-13T11:10:49.693" v="2348" actId="1076"/>
        <pc:sldMkLst>
          <pc:docMk/>
          <pc:sldMk cId="2799051716" sldId="293"/>
        </pc:sldMkLst>
        <pc:spChg chg="del mod ord">
          <ac:chgData name="Abhishek Dhar" userId="c29adf9c-b1d4-4a32-8516-7e5437ec7f1b" providerId="ADAL" clId="{0C733B0F-C1A6-4BFB-AAC3-7929358543E6}" dt="2023-04-13T07:01:39.105" v="403" actId="700"/>
          <ac:spMkLst>
            <pc:docMk/>
            <pc:sldMk cId="2799051716" sldId="293"/>
            <ac:spMk id="2" creationId="{EF0F03FA-9117-D63A-170C-D98B64992ED4}"/>
          </ac:spMkLst>
        </pc:spChg>
        <pc:spChg chg="del mod ord">
          <ac:chgData name="Abhishek Dhar" userId="c29adf9c-b1d4-4a32-8516-7e5437ec7f1b" providerId="ADAL" clId="{0C733B0F-C1A6-4BFB-AAC3-7929358543E6}" dt="2023-04-13T07:01:39.105" v="403" actId="700"/>
          <ac:spMkLst>
            <pc:docMk/>
            <pc:sldMk cId="2799051716" sldId="293"/>
            <ac:spMk id="3" creationId="{6B1A13EF-4786-1B4D-DE75-3714847B01FF}"/>
          </ac:spMkLst>
        </pc:spChg>
        <pc:spChg chg="add mod ord">
          <ac:chgData name="Abhishek Dhar" userId="c29adf9c-b1d4-4a32-8516-7e5437ec7f1b" providerId="ADAL" clId="{0C733B0F-C1A6-4BFB-AAC3-7929358543E6}" dt="2023-04-13T07:01:51.855" v="430" actId="20577"/>
          <ac:spMkLst>
            <pc:docMk/>
            <pc:sldMk cId="2799051716" sldId="293"/>
            <ac:spMk id="4" creationId="{2302A5C8-2E85-1FA2-A1B3-92553750E971}"/>
          </ac:spMkLst>
        </pc:spChg>
        <pc:spChg chg="add del mod ord">
          <ac:chgData name="Abhishek Dhar" userId="c29adf9c-b1d4-4a32-8516-7e5437ec7f1b" providerId="ADAL" clId="{0C733B0F-C1A6-4BFB-AAC3-7929358543E6}" dt="2023-04-13T11:09:24.838" v="2342" actId="22"/>
          <ac:spMkLst>
            <pc:docMk/>
            <pc:sldMk cId="2799051716" sldId="293"/>
            <ac:spMk id="5" creationId="{1C99F306-D635-0782-E14D-8D5FF4714A5B}"/>
          </ac:spMkLst>
        </pc:spChg>
        <pc:spChg chg="add mod ord">
          <ac:chgData name="Abhishek Dhar" userId="c29adf9c-b1d4-4a32-8516-7e5437ec7f1b" providerId="ADAL" clId="{0C733B0F-C1A6-4BFB-AAC3-7929358543E6}" dt="2023-04-13T07:02:10.081" v="470" actId="20577"/>
          <ac:spMkLst>
            <pc:docMk/>
            <pc:sldMk cId="2799051716" sldId="293"/>
            <ac:spMk id="6" creationId="{BDF2E73F-E96B-BB79-134C-FD6EDA0C3A4E}"/>
          </ac:spMkLst>
        </pc:spChg>
        <pc:picChg chg="add del mod ord modCrop">
          <ac:chgData name="Abhishek Dhar" userId="c29adf9c-b1d4-4a32-8516-7e5437ec7f1b" providerId="ADAL" clId="{0C733B0F-C1A6-4BFB-AAC3-7929358543E6}" dt="2023-04-13T11:09:02.685" v="2334" actId="22"/>
          <ac:picMkLst>
            <pc:docMk/>
            <pc:sldMk cId="2799051716" sldId="293"/>
            <ac:picMk id="10" creationId="{5BB86315-B336-7E9B-B3DD-89862780E5D1}"/>
          </ac:picMkLst>
        </pc:picChg>
        <pc:picChg chg="add del mod ord modCrop">
          <ac:chgData name="Abhishek Dhar" userId="c29adf9c-b1d4-4a32-8516-7e5437ec7f1b" providerId="ADAL" clId="{0C733B0F-C1A6-4BFB-AAC3-7929358543E6}" dt="2023-04-13T11:09:13.514" v="2337" actId="22"/>
          <ac:picMkLst>
            <pc:docMk/>
            <pc:sldMk cId="2799051716" sldId="293"/>
            <ac:picMk id="12" creationId="{271EC38D-E0F4-F779-9BA5-42E8F95BE8DB}"/>
          </ac:picMkLst>
        </pc:picChg>
        <pc:picChg chg="add del mod ord modCrop">
          <ac:chgData name="Abhishek Dhar" userId="c29adf9c-b1d4-4a32-8516-7e5437ec7f1b" providerId="ADAL" clId="{0C733B0F-C1A6-4BFB-AAC3-7929358543E6}" dt="2023-04-13T11:09:21.879" v="2340" actId="22"/>
          <ac:picMkLst>
            <pc:docMk/>
            <pc:sldMk cId="2799051716" sldId="293"/>
            <ac:picMk id="14" creationId="{7ABC3FD6-FAAC-95D1-FCAE-158D554406CA}"/>
          </ac:picMkLst>
        </pc:picChg>
        <pc:picChg chg="add mod ord modCrop">
          <ac:chgData name="Abhishek Dhar" userId="c29adf9c-b1d4-4a32-8516-7e5437ec7f1b" providerId="ADAL" clId="{0C733B0F-C1A6-4BFB-AAC3-7929358543E6}" dt="2023-04-13T11:10:49.693" v="2348" actId="1076"/>
          <ac:picMkLst>
            <pc:docMk/>
            <pc:sldMk cId="2799051716" sldId="293"/>
            <ac:picMk id="16" creationId="{972A2504-1687-7ACC-2802-D5D861CB2C8D}"/>
          </ac:picMkLst>
        </pc:picChg>
      </pc:sldChg>
      <pc:sldChg chg="new del">
        <pc:chgData name="Abhishek Dhar" userId="c29adf9c-b1d4-4a32-8516-7e5437ec7f1b" providerId="ADAL" clId="{0C733B0F-C1A6-4BFB-AAC3-7929358543E6}" dt="2023-04-13T07:03:03.232" v="474" actId="680"/>
        <pc:sldMkLst>
          <pc:docMk/>
          <pc:sldMk cId="2577100098" sldId="295"/>
        </pc:sldMkLst>
      </pc:sldChg>
      <pc:sldChg chg="addSp delSp modSp new mod ord modTransition modClrScheme chgLayout">
        <pc:chgData name="Abhishek Dhar" userId="c29adf9c-b1d4-4a32-8516-7e5437ec7f1b" providerId="ADAL" clId="{0C733B0F-C1A6-4BFB-AAC3-7929358543E6}" dt="2023-04-13T17:43:21.112" v="3877"/>
        <pc:sldMkLst>
          <pc:docMk/>
          <pc:sldMk cId="3353653291" sldId="295"/>
        </pc:sldMkLst>
        <pc:spChg chg="del mod ord">
          <ac:chgData name="Abhishek Dhar" userId="c29adf9c-b1d4-4a32-8516-7e5437ec7f1b" providerId="ADAL" clId="{0C733B0F-C1A6-4BFB-AAC3-7929358543E6}" dt="2023-04-13T07:03:24.811" v="477" actId="700"/>
          <ac:spMkLst>
            <pc:docMk/>
            <pc:sldMk cId="3353653291" sldId="295"/>
            <ac:spMk id="2" creationId="{AD470882-6CAF-029D-64DE-FF7CDE544736}"/>
          </ac:spMkLst>
        </pc:spChg>
        <pc:spChg chg="del mod ord">
          <ac:chgData name="Abhishek Dhar" userId="c29adf9c-b1d4-4a32-8516-7e5437ec7f1b" providerId="ADAL" clId="{0C733B0F-C1A6-4BFB-AAC3-7929358543E6}" dt="2023-04-13T07:03:24.811" v="477" actId="700"/>
          <ac:spMkLst>
            <pc:docMk/>
            <pc:sldMk cId="3353653291" sldId="295"/>
            <ac:spMk id="3" creationId="{0513FF7E-4240-5349-AD00-FC51AD6C31F2}"/>
          </ac:spMkLst>
        </pc:spChg>
        <pc:spChg chg="add mod ord">
          <ac:chgData name="Abhishek Dhar" userId="c29adf9c-b1d4-4a32-8516-7e5437ec7f1b" providerId="ADAL" clId="{0C733B0F-C1A6-4BFB-AAC3-7929358543E6}" dt="2023-04-13T07:03:41.404" v="516" actId="20577"/>
          <ac:spMkLst>
            <pc:docMk/>
            <pc:sldMk cId="3353653291" sldId="295"/>
            <ac:spMk id="4" creationId="{9D8F785C-781B-9603-66B6-334973B6FCF6}"/>
          </ac:spMkLst>
        </pc:spChg>
        <pc:spChg chg="add mod ord">
          <ac:chgData name="Abhishek Dhar" userId="c29adf9c-b1d4-4a32-8516-7e5437ec7f1b" providerId="ADAL" clId="{0C733B0F-C1A6-4BFB-AAC3-7929358543E6}" dt="2023-04-13T07:03:24.811" v="477" actId="700"/>
          <ac:spMkLst>
            <pc:docMk/>
            <pc:sldMk cId="3353653291" sldId="295"/>
            <ac:spMk id="5" creationId="{C98A028D-348C-D221-67CA-A80285654336}"/>
          </ac:spMkLst>
        </pc:spChg>
        <pc:spChg chg="mod">
          <ac:chgData name="Abhishek Dhar" userId="c29adf9c-b1d4-4a32-8516-7e5437ec7f1b" providerId="ADAL" clId="{0C733B0F-C1A6-4BFB-AAC3-7929358543E6}" dt="2023-04-13T17:38:04.176" v="3871" actId="20577"/>
          <ac:spMkLst>
            <pc:docMk/>
            <pc:sldMk cId="3353653291" sldId="295"/>
            <ac:spMk id="8" creationId="{F434D312-ABE2-48DF-47FF-27C2E9D42309}"/>
          </ac:spMkLst>
        </pc:spChg>
        <pc:picChg chg="mod">
          <ac:chgData name="Abhishek Dhar" userId="c29adf9c-b1d4-4a32-8516-7e5437ec7f1b" providerId="ADAL" clId="{0C733B0F-C1A6-4BFB-AAC3-7929358543E6}" dt="2023-04-13T17:30:33.964" v="3826" actId="14100"/>
          <ac:picMkLst>
            <pc:docMk/>
            <pc:sldMk cId="3353653291" sldId="295"/>
            <ac:picMk id="7" creationId="{7D60B931-DFF3-F9F6-08C5-2866993A73F7}"/>
          </ac:picMkLst>
        </pc:picChg>
      </pc:sldChg>
      <pc:sldChg chg="modTransition">
        <pc:chgData name="Abhishek Dhar" userId="c29adf9c-b1d4-4a32-8516-7e5437ec7f1b" providerId="ADAL" clId="{0C733B0F-C1A6-4BFB-AAC3-7929358543E6}" dt="2023-04-13T07:10:11.296" v="650"/>
        <pc:sldMkLst>
          <pc:docMk/>
          <pc:sldMk cId="497322622" sldId="296"/>
        </pc:sldMkLst>
      </pc:sldChg>
      <pc:sldChg chg="addSp delSp modSp new mod ord modTransition modClrScheme chgLayout">
        <pc:chgData name="Abhishek Dhar" userId="c29adf9c-b1d4-4a32-8516-7e5437ec7f1b" providerId="ADAL" clId="{0C733B0F-C1A6-4BFB-AAC3-7929358543E6}" dt="2023-04-13T17:43:18.253" v="3875"/>
        <pc:sldMkLst>
          <pc:docMk/>
          <pc:sldMk cId="2623008506" sldId="297"/>
        </pc:sldMkLst>
        <pc:spChg chg="del mod ord">
          <ac:chgData name="Abhishek Dhar" userId="c29adf9c-b1d4-4a32-8516-7e5437ec7f1b" providerId="ADAL" clId="{0C733B0F-C1A6-4BFB-AAC3-7929358543E6}" dt="2023-04-13T07:04:37.414" v="524" actId="700"/>
          <ac:spMkLst>
            <pc:docMk/>
            <pc:sldMk cId="2623008506" sldId="297"/>
            <ac:spMk id="2" creationId="{7A4397A8-BEFB-A2E5-B2A8-7A8F253D61DE}"/>
          </ac:spMkLst>
        </pc:spChg>
        <pc:spChg chg="del mod ord">
          <ac:chgData name="Abhishek Dhar" userId="c29adf9c-b1d4-4a32-8516-7e5437ec7f1b" providerId="ADAL" clId="{0C733B0F-C1A6-4BFB-AAC3-7929358543E6}" dt="2023-04-13T07:04:37.414" v="524" actId="700"/>
          <ac:spMkLst>
            <pc:docMk/>
            <pc:sldMk cId="2623008506" sldId="297"/>
            <ac:spMk id="3" creationId="{5D2692A4-BE8A-7870-E62E-709795E74402}"/>
          </ac:spMkLst>
        </pc:spChg>
        <pc:spChg chg="add del mod ord">
          <ac:chgData name="Abhishek Dhar" userId="c29adf9c-b1d4-4a32-8516-7e5437ec7f1b" providerId="ADAL" clId="{0C733B0F-C1A6-4BFB-AAC3-7929358543E6}" dt="2023-04-13T07:04:50.134" v="525" actId="700"/>
          <ac:spMkLst>
            <pc:docMk/>
            <pc:sldMk cId="2623008506" sldId="297"/>
            <ac:spMk id="4" creationId="{98E93F62-0476-CB5E-144F-82E72B4195BD}"/>
          </ac:spMkLst>
        </pc:spChg>
        <pc:spChg chg="add del mod ord">
          <ac:chgData name="Abhishek Dhar" userId="c29adf9c-b1d4-4a32-8516-7e5437ec7f1b" providerId="ADAL" clId="{0C733B0F-C1A6-4BFB-AAC3-7929358543E6}" dt="2023-04-13T07:04:50.134" v="525" actId="700"/>
          <ac:spMkLst>
            <pc:docMk/>
            <pc:sldMk cId="2623008506" sldId="297"/>
            <ac:spMk id="5" creationId="{A31F1E60-D565-56FE-00BC-2DB046D24A6C}"/>
          </ac:spMkLst>
        </pc:spChg>
        <pc:spChg chg="add mod ord">
          <ac:chgData name="Abhishek Dhar" userId="c29adf9c-b1d4-4a32-8516-7e5437ec7f1b" providerId="ADAL" clId="{0C733B0F-C1A6-4BFB-AAC3-7929358543E6}" dt="2023-04-13T07:04:56.193" v="544" actId="20577"/>
          <ac:spMkLst>
            <pc:docMk/>
            <pc:sldMk cId="2623008506" sldId="297"/>
            <ac:spMk id="6" creationId="{C146BDEC-2BEB-AC07-DA9F-3AC71329E259}"/>
          </ac:spMkLst>
        </pc:spChg>
        <pc:spChg chg="add mod ord">
          <ac:chgData name="Abhishek Dhar" userId="c29adf9c-b1d4-4a32-8516-7e5437ec7f1b" providerId="ADAL" clId="{0C733B0F-C1A6-4BFB-AAC3-7929358543E6}" dt="2023-04-13T07:04:50.134" v="525" actId="700"/>
          <ac:spMkLst>
            <pc:docMk/>
            <pc:sldMk cId="2623008506" sldId="297"/>
            <ac:spMk id="7" creationId="{4218608F-9F51-6741-968C-E8E145BAA311}"/>
          </ac:spMkLst>
        </pc:spChg>
      </pc:sldChg>
      <pc:sldChg chg="new ord modTransition">
        <pc:chgData name="Abhishek Dhar" userId="c29adf9c-b1d4-4a32-8516-7e5437ec7f1b" providerId="ADAL" clId="{0C733B0F-C1A6-4BFB-AAC3-7929358543E6}" dt="2023-04-13T07:10:11.296" v="650"/>
        <pc:sldMkLst>
          <pc:docMk/>
          <pc:sldMk cId="3612915069" sldId="298"/>
        </pc:sldMkLst>
      </pc:sldChg>
      <pc:sldChg chg="modSp new mod modTransition">
        <pc:chgData name="Abhishek Dhar" userId="c29adf9c-b1d4-4a32-8516-7e5437ec7f1b" providerId="ADAL" clId="{0C733B0F-C1A6-4BFB-AAC3-7929358543E6}" dt="2023-04-13T17:22:23.694" v="3820" actId="20577"/>
        <pc:sldMkLst>
          <pc:docMk/>
          <pc:sldMk cId="1065409639" sldId="299"/>
        </pc:sldMkLst>
        <pc:spChg chg="mod">
          <ac:chgData name="Abhishek Dhar" userId="c29adf9c-b1d4-4a32-8516-7e5437ec7f1b" providerId="ADAL" clId="{0C733B0F-C1A6-4BFB-AAC3-7929358543E6}" dt="2023-04-13T07:06:22.382" v="583" actId="20577"/>
          <ac:spMkLst>
            <pc:docMk/>
            <pc:sldMk cId="1065409639" sldId="299"/>
            <ac:spMk id="2" creationId="{FB96A52D-C082-CD06-EB54-0F9CDE202684}"/>
          </ac:spMkLst>
        </pc:spChg>
        <pc:spChg chg="mod">
          <ac:chgData name="Abhishek Dhar" userId="c29adf9c-b1d4-4a32-8516-7e5437ec7f1b" providerId="ADAL" clId="{0C733B0F-C1A6-4BFB-AAC3-7929358543E6}" dt="2023-04-13T17:22:23.694" v="3820" actId="20577"/>
          <ac:spMkLst>
            <pc:docMk/>
            <pc:sldMk cId="1065409639" sldId="299"/>
            <ac:spMk id="3" creationId="{B7C4A366-DDE9-2DAC-A681-9768F3926F66}"/>
          </ac:spMkLst>
        </pc:spChg>
      </pc:sldChg>
      <pc:sldChg chg="addSp delSp modSp new mod modTransition modClrScheme chgLayout">
        <pc:chgData name="Abhishek Dhar" userId="c29adf9c-b1d4-4a32-8516-7e5437ec7f1b" providerId="ADAL" clId="{0C733B0F-C1A6-4BFB-AAC3-7929358543E6}" dt="2023-04-13T07:10:11.296" v="650"/>
        <pc:sldMkLst>
          <pc:docMk/>
          <pc:sldMk cId="2791893528" sldId="300"/>
        </pc:sldMkLst>
        <pc:spChg chg="del mod ord">
          <ac:chgData name="Abhishek Dhar" userId="c29adf9c-b1d4-4a32-8516-7e5437ec7f1b" providerId="ADAL" clId="{0C733B0F-C1A6-4BFB-AAC3-7929358543E6}" dt="2023-04-13T07:06:40.444" v="585" actId="700"/>
          <ac:spMkLst>
            <pc:docMk/>
            <pc:sldMk cId="2791893528" sldId="300"/>
            <ac:spMk id="2" creationId="{BF9A543C-D32C-E3F5-DF7F-7CB9538CACE9}"/>
          </ac:spMkLst>
        </pc:spChg>
        <pc:spChg chg="del mod ord">
          <ac:chgData name="Abhishek Dhar" userId="c29adf9c-b1d4-4a32-8516-7e5437ec7f1b" providerId="ADAL" clId="{0C733B0F-C1A6-4BFB-AAC3-7929358543E6}" dt="2023-04-13T07:06:40.444" v="585" actId="700"/>
          <ac:spMkLst>
            <pc:docMk/>
            <pc:sldMk cId="2791893528" sldId="300"/>
            <ac:spMk id="3" creationId="{C8738302-C9C2-DCE2-C3E2-FCA1BE4BC255}"/>
          </ac:spMkLst>
        </pc:spChg>
        <pc:spChg chg="del">
          <ac:chgData name="Abhishek Dhar" userId="c29adf9c-b1d4-4a32-8516-7e5437ec7f1b" providerId="ADAL" clId="{0C733B0F-C1A6-4BFB-AAC3-7929358543E6}" dt="2023-04-13T07:06:40.444" v="585" actId="700"/>
          <ac:spMkLst>
            <pc:docMk/>
            <pc:sldMk cId="2791893528" sldId="300"/>
            <ac:spMk id="4" creationId="{1A29E0E6-4E35-A058-78BD-4970E0E43918}"/>
          </ac:spMkLst>
        </pc:spChg>
        <pc:spChg chg="add mod ord">
          <ac:chgData name="Abhishek Dhar" userId="c29adf9c-b1d4-4a32-8516-7e5437ec7f1b" providerId="ADAL" clId="{0C733B0F-C1A6-4BFB-AAC3-7929358543E6}" dt="2023-04-13T07:07:40.720" v="633" actId="20577"/>
          <ac:spMkLst>
            <pc:docMk/>
            <pc:sldMk cId="2791893528" sldId="300"/>
            <ac:spMk id="5" creationId="{67034009-DF3F-34DA-FDDF-93889F144B14}"/>
          </ac:spMkLst>
        </pc:spChg>
        <pc:spChg chg="add mod ord">
          <ac:chgData name="Abhishek Dhar" userId="c29adf9c-b1d4-4a32-8516-7e5437ec7f1b" providerId="ADAL" clId="{0C733B0F-C1A6-4BFB-AAC3-7929358543E6}" dt="2023-04-13T07:06:40.444" v="585" actId="700"/>
          <ac:spMkLst>
            <pc:docMk/>
            <pc:sldMk cId="2791893528" sldId="300"/>
            <ac:spMk id="6" creationId="{504E3D07-4830-B0B9-EF4C-9F09DCCC17DA}"/>
          </ac:spMkLst>
        </pc:spChg>
      </pc:sldChg>
      <pc:sldChg chg="add del ord">
        <pc:chgData name="Abhishek Dhar" userId="c29adf9c-b1d4-4a32-8516-7e5437ec7f1b" providerId="ADAL" clId="{0C733B0F-C1A6-4BFB-AAC3-7929358543E6}" dt="2023-04-13T07:08:47.202" v="648" actId="2696"/>
        <pc:sldMkLst>
          <pc:docMk/>
          <pc:sldMk cId="2323470465" sldId="301"/>
        </pc:sldMkLst>
      </pc:sldChg>
    </pc:docChg>
  </pc:docChgLst>
  <pc:docChgLst>
    <pc:chgData name="Aravind S" userId="S::aravinds1@iisc.ac.in::19480557-2b5a-48dd-a94d-81bee2d1bea1" providerId="AD" clId="Web-{4CCE4F51-17EE-B847-26E9-67C6C2C3557E}"/>
    <pc:docChg chg="modSld">
      <pc:chgData name="Aravind S" userId="S::aravinds1@iisc.ac.in::19480557-2b5a-48dd-a94d-81bee2d1bea1" providerId="AD" clId="Web-{4CCE4F51-17EE-B847-26E9-67C6C2C3557E}" dt="2023-04-13T10:41:14.064" v="118"/>
      <pc:docMkLst>
        <pc:docMk/>
      </pc:docMkLst>
      <pc:sldChg chg="modSp">
        <pc:chgData name="Aravind S" userId="S::aravinds1@iisc.ac.in::19480557-2b5a-48dd-a94d-81bee2d1bea1" providerId="AD" clId="Web-{4CCE4F51-17EE-B847-26E9-67C6C2C3557E}" dt="2023-04-13T10:36:28.740" v="97" actId="20577"/>
        <pc:sldMkLst>
          <pc:docMk/>
          <pc:sldMk cId="986589416" sldId="272"/>
        </pc:sldMkLst>
        <pc:spChg chg="mod">
          <ac:chgData name="Aravind S" userId="S::aravinds1@iisc.ac.in::19480557-2b5a-48dd-a94d-81bee2d1bea1" providerId="AD" clId="Web-{4CCE4F51-17EE-B847-26E9-67C6C2C3557E}" dt="2023-04-13T10:36:28.740" v="97" actId="20577"/>
          <ac:spMkLst>
            <pc:docMk/>
            <pc:sldMk cId="986589416" sldId="272"/>
            <ac:spMk id="3" creationId="{4F305046-59AB-F4BB-34EB-2816EC1FEF7E}"/>
          </ac:spMkLst>
        </pc:spChg>
      </pc:sldChg>
      <pc:sldChg chg="modSp">
        <pc:chgData name="Aravind S" userId="S::aravinds1@iisc.ac.in::19480557-2b5a-48dd-a94d-81bee2d1bea1" providerId="AD" clId="Web-{4CCE4F51-17EE-B847-26E9-67C6C2C3557E}" dt="2023-04-13T10:36:51.006" v="99" actId="1076"/>
        <pc:sldMkLst>
          <pc:docMk/>
          <pc:sldMk cId="1534958525" sldId="276"/>
        </pc:sldMkLst>
        <pc:spChg chg="mod">
          <ac:chgData name="Aravind S" userId="S::aravinds1@iisc.ac.in::19480557-2b5a-48dd-a94d-81bee2d1bea1" providerId="AD" clId="Web-{4CCE4F51-17EE-B847-26E9-67C6C2C3557E}" dt="2023-04-13T10:36:51.006" v="99" actId="1076"/>
          <ac:spMkLst>
            <pc:docMk/>
            <pc:sldMk cId="1534958525" sldId="276"/>
            <ac:spMk id="3" creationId="{11CA6219-65B2-8808-C3B3-45FED352E524}"/>
          </ac:spMkLst>
        </pc:spChg>
      </pc:sldChg>
      <pc:sldChg chg="addSp delSp modSp">
        <pc:chgData name="Aravind S" userId="S::aravinds1@iisc.ac.in::19480557-2b5a-48dd-a94d-81bee2d1bea1" providerId="AD" clId="Web-{4CCE4F51-17EE-B847-26E9-67C6C2C3557E}" dt="2023-04-13T10:39:30.669" v="100"/>
        <pc:sldMkLst>
          <pc:docMk/>
          <pc:sldMk cId="1582726822" sldId="284"/>
        </pc:sldMkLst>
        <pc:spChg chg="del">
          <ac:chgData name="Aravind S" userId="S::aravinds1@iisc.ac.in::19480557-2b5a-48dd-a94d-81bee2d1bea1" providerId="AD" clId="Web-{4CCE4F51-17EE-B847-26E9-67C6C2C3557E}" dt="2023-04-13T10:39:30.669" v="100"/>
          <ac:spMkLst>
            <pc:docMk/>
            <pc:sldMk cId="1582726822" sldId="284"/>
            <ac:spMk id="8" creationId="{E926B8D9-25FA-90A9-FC07-B03DF8359CAC}"/>
          </ac:spMkLst>
        </pc:spChg>
        <pc:picChg chg="add mod ord modCrop">
          <ac:chgData name="Aravind S" userId="S::aravinds1@iisc.ac.in::19480557-2b5a-48dd-a94d-81bee2d1bea1" providerId="AD" clId="Web-{4CCE4F51-17EE-B847-26E9-67C6C2C3557E}" dt="2023-04-13T10:39:30.669" v="100"/>
          <ac:picMkLst>
            <pc:docMk/>
            <pc:sldMk cId="1582726822" sldId="284"/>
            <ac:picMk id="2" creationId="{73EC87FA-4511-94D8-16CB-22BB0A75C9AE}"/>
          </ac:picMkLst>
        </pc:picChg>
      </pc:sldChg>
      <pc:sldChg chg="modSp">
        <pc:chgData name="Aravind S" userId="S::aravinds1@iisc.ac.in::19480557-2b5a-48dd-a94d-81bee2d1bea1" providerId="AD" clId="Web-{4CCE4F51-17EE-B847-26E9-67C6C2C3557E}" dt="2023-04-13T10:31:10.633" v="60" actId="20577"/>
        <pc:sldMkLst>
          <pc:docMk/>
          <pc:sldMk cId="965048428" sldId="288"/>
        </pc:sldMkLst>
        <pc:spChg chg="mod">
          <ac:chgData name="Aravind S" userId="S::aravinds1@iisc.ac.in::19480557-2b5a-48dd-a94d-81bee2d1bea1" providerId="AD" clId="Web-{4CCE4F51-17EE-B847-26E9-67C6C2C3557E}" dt="2023-04-13T10:31:10.633" v="60" actId="20577"/>
          <ac:spMkLst>
            <pc:docMk/>
            <pc:sldMk cId="965048428" sldId="288"/>
            <ac:spMk id="3" creationId="{05974ECF-88A1-71BB-8861-C2D0138BAFDF}"/>
          </ac:spMkLst>
        </pc:spChg>
      </pc:sldChg>
      <pc:sldChg chg="addSp delSp modSp mod modClrScheme chgLayout">
        <pc:chgData name="Aravind S" userId="S::aravinds1@iisc.ac.in::19480557-2b5a-48dd-a94d-81bee2d1bea1" providerId="AD" clId="Web-{4CCE4F51-17EE-B847-26E9-67C6C2C3557E}" dt="2023-04-13T10:41:14.064" v="118"/>
        <pc:sldMkLst>
          <pc:docMk/>
          <pc:sldMk cId="2799051716" sldId="293"/>
        </pc:sldMkLst>
        <pc:spChg chg="mod">
          <ac:chgData name="Aravind S" userId="S::aravinds1@iisc.ac.in::19480557-2b5a-48dd-a94d-81bee2d1bea1" providerId="AD" clId="Web-{4CCE4F51-17EE-B847-26E9-67C6C2C3557E}" dt="2023-04-13T10:40:34.484" v="107"/>
          <ac:spMkLst>
            <pc:docMk/>
            <pc:sldMk cId="2799051716" sldId="293"/>
            <ac:spMk id="4" creationId="{2302A5C8-2E85-1FA2-A1B3-92553750E971}"/>
          </ac:spMkLst>
        </pc:spChg>
        <pc:spChg chg="add del">
          <ac:chgData name="Aravind S" userId="S::aravinds1@iisc.ac.in::19480557-2b5a-48dd-a94d-81bee2d1bea1" providerId="AD" clId="Web-{4CCE4F51-17EE-B847-26E9-67C6C2C3557E}" dt="2023-04-13T10:41:14.064" v="118"/>
          <ac:spMkLst>
            <pc:docMk/>
            <pc:sldMk cId="2799051716" sldId="293"/>
            <ac:spMk id="5" creationId="{1C99F306-D635-0782-E14D-8D5FF4714A5B}"/>
          </ac:spMkLst>
        </pc:spChg>
        <pc:spChg chg="mod">
          <ac:chgData name="Aravind S" userId="S::aravinds1@iisc.ac.in::19480557-2b5a-48dd-a94d-81bee2d1bea1" providerId="AD" clId="Web-{4CCE4F51-17EE-B847-26E9-67C6C2C3557E}" dt="2023-04-13T10:40:34.484" v="107"/>
          <ac:spMkLst>
            <pc:docMk/>
            <pc:sldMk cId="2799051716" sldId="293"/>
            <ac:spMk id="6" creationId="{BDF2E73F-E96B-BB79-134C-FD6EDA0C3A4E}"/>
          </ac:spMkLst>
        </pc:spChg>
        <pc:picChg chg="add del mod ord modCrop">
          <ac:chgData name="Aravind S" userId="S::aravinds1@iisc.ac.in::19480557-2b5a-48dd-a94d-81bee2d1bea1" providerId="AD" clId="Web-{4CCE4F51-17EE-B847-26E9-67C6C2C3557E}" dt="2023-04-13T10:40:15.233" v="102"/>
          <ac:picMkLst>
            <pc:docMk/>
            <pc:sldMk cId="2799051716" sldId="293"/>
            <ac:picMk id="2" creationId="{D8168439-C9E0-4749-DF12-B0E44E3F7848}"/>
          </ac:picMkLst>
        </pc:picChg>
        <pc:picChg chg="add del mod ord modCrop">
          <ac:chgData name="Aravind S" userId="S::aravinds1@iisc.ac.in::19480557-2b5a-48dd-a94d-81bee2d1bea1" providerId="AD" clId="Web-{4CCE4F51-17EE-B847-26E9-67C6C2C3557E}" dt="2023-04-13T10:40:35.859" v="108"/>
          <ac:picMkLst>
            <pc:docMk/>
            <pc:sldMk cId="2799051716" sldId="293"/>
            <ac:picMk id="3" creationId="{D657234B-C959-B74E-0AC1-15C636B89894}"/>
          </ac:picMkLst>
        </pc:picChg>
        <pc:picChg chg="add del mod ord modCrop">
          <ac:chgData name="Aravind S" userId="S::aravinds1@iisc.ac.in::19480557-2b5a-48dd-a94d-81bee2d1bea1" providerId="AD" clId="Web-{4CCE4F51-17EE-B847-26E9-67C6C2C3557E}" dt="2023-04-13T10:41:02.813" v="114"/>
          <ac:picMkLst>
            <pc:docMk/>
            <pc:sldMk cId="2799051716" sldId="293"/>
            <ac:picMk id="7" creationId="{277A7304-65B2-3EC5-0E4B-9E04FE252390}"/>
          </ac:picMkLst>
        </pc:picChg>
        <pc:picChg chg="add del mod ord modCrop">
          <ac:chgData name="Aravind S" userId="S::aravinds1@iisc.ac.in::19480557-2b5a-48dd-a94d-81bee2d1bea1" providerId="AD" clId="Web-{4CCE4F51-17EE-B847-26E9-67C6C2C3557E}" dt="2023-04-13T10:41:14.064" v="118"/>
          <ac:picMkLst>
            <pc:docMk/>
            <pc:sldMk cId="2799051716" sldId="293"/>
            <ac:picMk id="8" creationId="{F3A94CE4-1954-952D-FF69-A36DB8FB2E9B}"/>
          </ac:picMkLst>
        </pc:picChg>
      </pc:sldChg>
    </pc:docChg>
  </pc:docChgLst>
  <pc:docChgLst>
    <pc:chgData name="Aravind S" userId="19480557-2b5a-48dd-a94d-81bee2d1bea1" providerId="ADAL" clId="{9867E967-1306-4848-BB36-2C04408A17AF}"/>
    <pc:docChg chg="undo custSel addSld delSld modSld sldOrd">
      <pc:chgData name="Aravind S" userId="19480557-2b5a-48dd-a94d-81bee2d1bea1" providerId="ADAL" clId="{9867E967-1306-4848-BB36-2C04408A17AF}" dt="2023-04-14T02:38:08.109" v="2795"/>
      <pc:docMkLst>
        <pc:docMk/>
      </pc:docMkLst>
      <pc:sldChg chg="modSp mod">
        <pc:chgData name="Aravind S" userId="19480557-2b5a-48dd-a94d-81bee2d1bea1" providerId="ADAL" clId="{9867E967-1306-4848-BB36-2C04408A17AF}" dt="2023-04-13T17:51:12.965" v="2680" actId="20577"/>
        <pc:sldMkLst>
          <pc:docMk/>
          <pc:sldMk cId="986589416" sldId="272"/>
        </pc:sldMkLst>
        <pc:spChg chg="mod">
          <ac:chgData name="Aravind S" userId="19480557-2b5a-48dd-a94d-81bee2d1bea1" providerId="ADAL" clId="{9867E967-1306-4848-BB36-2C04408A17AF}" dt="2023-04-13T17:51:12.965" v="2680" actId="20577"/>
          <ac:spMkLst>
            <pc:docMk/>
            <pc:sldMk cId="986589416" sldId="272"/>
            <ac:spMk id="3" creationId="{4F305046-59AB-F4BB-34EB-2816EC1FEF7E}"/>
          </ac:spMkLst>
        </pc:spChg>
      </pc:sldChg>
      <pc:sldChg chg="modSp">
        <pc:chgData name="Aravind S" userId="19480557-2b5a-48dd-a94d-81bee2d1bea1" providerId="ADAL" clId="{9867E967-1306-4848-BB36-2C04408A17AF}" dt="2023-04-13T16:02:52.921" v="1773" actId="20577"/>
        <pc:sldMkLst>
          <pc:docMk/>
          <pc:sldMk cId="1559300270" sldId="275"/>
        </pc:sldMkLst>
        <pc:graphicFrameChg chg="mod">
          <ac:chgData name="Aravind S" userId="19480557-2b5a-48dd-a94d-81bee2d1bea1" providerId="ADAL" clId="{9867E967-1306-4848-BB36-2C04408A17AF}" dt="2023-04-13T16:02:52.921" v="1773" actId="20577"/>
          <ac:graphicFrameMkLst>
            <pc:docMk/>
            <pc:sldMk cId="1559300270" sldId="275"/>
            <ac:graphicFrameMk id="9" creationId="{A0CCE433-1510-D7DD-642B-11FA141A7D71}"/>
          </ac:graphicFrameMkLst>
        </pc:graphicFrameChg>
      </pc:sldChg>
      <pc:sldChg chg="modSp mod">
        <pc:chgData name="Aravind S" userId="19480557-2b5a-48dd-a94d-81bee2d1bea1" providerId="ADAL" clId="{9867E967-1306-4848-BB36-2C04408A17AF}" dt="2023-04-14T02:14:23.821" v="2779" actId="403"/>
        <pc:sldMkLst>
          <pc:docMk/>
          <pc:sldMk cId="1534958525" sldId="276"/>
        </pc:sldMkLst>
        <pc:spChg chg="mod">
          <ac:chgData name="Aravind S" userId="19480557-2b5a-48dd-a94d-81bee2d1bea1" providerId="ADAL" clId="{9867E967-1306-4848-BB36-2C04408A17AF}" dt="2023-04-14T02:14:23.821" v="2779" actId="403"/>
          <ac:spMkLst>
            <pc:docMk/>
            <pc:sldMk cId="1534958525" sldId="276"/>
            <ac:spMk id="3" creationId="{11CA6219-65B2-8808-C3B3-45FED352E524}"/>
          </ac:spMkLst>
        </pc:spChg>
      </pc:sldChg>
      <pc:sldChg chg="modSp mod ord">
        <pc:chgData name="Aravind S" userId="19480557-2b5a-48dd-a94d-81bee2d1bea1" providerId="ADAL" clId="{9867E967-1306-4848-BB36-2C04408A17AF}" dt="2023-04-14T02:12:14.295" v="2777"/>
        <pc:sldMkLst>
          <pc:docMk/>
          <pc:sldMk cId="1950028744" sldId="278"/>
        </pc:sldMkLst>
        <pc:spChg chg="mod">
          <ac:chgData name="Aravind S" userId="19480557-2b5a-48dd-a94d-81bee2d1bea1" providerId="ADAL" clId="{9867E967-1306-4848-BB36-2C04408A17AF}" dt="2023-04-13T16:11:56.674" v="1843" actId="20577"/>
          <ac:spMkLst>
            <pc:docMk/>
            <pc:sldMk cId="1950028744" sldId="278"/>
            <ac:spMk id="3" creationId="{FA39F646-B07D-E2B5-932A-91808D4788A7}"/>
          </ac:spMkLst>
        </pc:spChg>
      </pc:sldChg>
      <pc:sldChg chg="modSp mod">
        <pc:chgData name="Aravind S" userId="19480557-2b5a-48dd-a94d-81bee2d1bea1" providerId="ADAL" clId="{9867E967-1306-4848-BB36-2C04408A17AF}" dt="2023-04-14T02:36:48.577" v="2794" actId="20577"/>
        <pc:sldMkLst>
          <pc:docMk/>
          <pc:sldMk cId="242059185" sldId="280"/>
        </pc:sldMkLst>
        <pc:spChg chg="mod">
          <ac:chgData name="Aravind S" userId="19480557-2b5a-48dd-a94d-81bee2d1bea1" providerId="ADAL" clId="{9867E967-1306-4848-BB36-2C04408A17AF}" dt="2023-04-14T02:36:48.577" v="2794" actId="20577"/>
          <ac:spMkLst>
            <pc:docMk/>
            <pc:sldMk cId="242059185" sldId="280"/>
            <ac:spMk id="3" creationId="{4CE2470D-9FC4-F1F4-5357-3D800B25A6B1}"/>
          </ac:spMkLst>
        </pc:spChg>
      </pc:sldChg>
      <pc:sldChg chg="modSp mod">
        <pc:chgData name="Aravind S" userId="19480557-2b5a-48dd-a94d-81bee2d1bea1" providerId="ADAL" clId="{9867E967-1306-4848-BB36-2C04408A17AF}" dt="2023-04-13T16:31:30.033" v="2033"/>
        <pc:sldMkLst>
          <pc:docMk/>
          <pc:sldMk cId="4106290778" sldId="281"/>
        </pc:sldMkLst>
        <pc:spChg chg="mod">
          <ac:chgData name="Aravind S" userId="19480557-2b5a-48dd-a94d-81bee2d1bea1" providerId="ADAL" clId="{9867E967-1306-4848-BB36-2C04408A17AF}" dt="2023-04-13T16:31:30.033" v="2033"/>
          <ac:spMkLst>
            <pc:docMk/>
            <pc:sldMk cId="4106290778" sldId="281"/>
            <ac:spMk id="5" creationId="{606FBEC3-CFFC-D7B7-D789-135743D19343}"/>
          </ac:spMkLst>
        </pc:spChg>
      </pc:sldChg>
      <pc:sldChg chg="modSp mod">
        <pc:chgData name="Aravind S" userId="19480557-2b5a-48dd-a94d-81bee2d1bea1" providerId="ADAL" clId="{9867E967-1306-4848-BB36-2C04408A17AF}" dt="2023-04-13T18:11:30.553" v="2770" actId="114"/>
        <pc:sldMkLst>
          <pc:docMk/>
          <pc:sldMk cId="1514725537" sldId="282"/>
        </pc:sldMkLst>
        <pc:spChg chg="mod">
          <ac:chgData name="Aravind S" userId="19480557-2b5a-48dd-a94d-81bee2d1bea1" providerId="ADAL" clId="{9867E967-1306-4848-BB36-2C04408A17AF}" dt="2023-04-13T18:11:30.553" v="2770" actId="114"/>
          <ac:spMkLst>
            <pc:docMk/>
            <pc:sldMk cId="1514725537" sldId="282"/>
            <ac:spMk id="3" creationId="{05974ECF-88A1-71BB-8861-C2D0138BAFDF}"/>
          </ac:spMkLst>
        </pc:spChg>
      </pc:sldChg>
      <pc:sldChg chg="addSp modSp mod">
        <pc:chgData name="Aravind S" userId="19480557-2b5a-48dd-a94d-81bee2d1bea1" providerId="ADAL" clId="{9867E967-1306-4848-BB36-2C04408A17AF}" dt="2023-04-13T18:01:52.767" v="2745" actId="6549"/>
        <pc:sldMkLst>
          <pc:docMk/>
          <pc:sldMk cId="1582726822" sldId="284"/>
        </pc:sldMkLst>
        <pc:spChg chg="add mod">
          <ac:chgData name="Aravind S" userId="19480557-2b5a-48dd-a94d-81bee2d1bea1" providerId="ADAL" clId="{9867E967-1306-4848-BB36-2C04408A17AF}" dt="2023-04-13T14:36:51.369" v="964" actId="14100"/>
          <ac:spMkLst>
            <pc:docMk/>
            <pc:sldMk cId="1582726822" sldId="284"/>
            <ac:spMk id="2" creationId="{0FA28396-52A8-865D-DBDD-82A49755DA19}"/>
          </ac:spMkLst>
        </pc:spChg>
        <pc:spChg chg="mod">
          <ac:chgData name="Aravind S" userId="19480557-2b5a-48dd-a94d-81bee2d1bea1" providerId="ADAL" clId="{9867E967-1306-4848-BB36-2C04408A17AF}" dt="2023-04-13T18:01:52.767" v="2745" actId="6549"/>
          <ac:spMkLst>
            <pc:docMk/>
            <pc:sldMk cId="1582726822" sldId="284"/>
            <ac:spMk id="10" creationId="{89F199FD-45EE-75E1-8A72-EC6D59B22EA0}"/>
          </ac:spMkLst>
        </pc:spChg>
      </pc:sldChg>
      <pc:sldChg chg="del">
        <pc:chgData name="Aravind S" userId="19480557-2b5a-48dd-a94d-81bee2d1bea1" providerId="ADAL" clId="{9867E967-1306-4848-BB36-2C04408A17AF}" dt="2023-04-13T14:21:50.084" v="517" actId="47"/>
        <pc:sldMkLst>
          <pc:docMk/>
          <pc:sldMk cId="2693871688" sldId="285"/>
        </pc:sldMkLst>
      </pc:sldChg>
      <pc:sldChg chg="modSp mod">
        <pc:chgData name="Aravind S" userId="19480557-2b5a-48dd-a94d-81bee2d1bea1" providerId="ADAL" clId="{9867E967-1306-4848-BB36-2C04408A17AF}" dt="2023-04-13T18:11:40.277" v="2771" actId="114"/>
        <pc:sldMkLst>
          <pc:docMk/>
          <pc:sldMk cId="3126242753" sldId="286"/>
        </pc:sldMkLst>
        <pc:spChg chg="mod">
          <ac:chgData name="Aravind S" userId="19480557-2b5a-48dd-a94d-81bee2d1bea1" providerId="ADAL" clId="{9867E967-1306-4848-BB36-2C04408A17AF}" dt="2023-04-13T18:11:40.277" v="2771" actId="114"/>
          <ac:spMkLst>
            <pc:docMk/>
            <pc:sldMk cId="3126242753" sldId="286"/>
            <ac:spMk id="3" creationId="{05974ECF-88A1-71BB-8861-C2D0138BAFDF}"/>
          </ac:spMkLst>
        </pc:spChg>
      </pc:sldChg>
      <pc:sldChg chg="del">
        <pc:chgData name="Aravind S" userId="19480557-2b5a-48dd-a94d-81bee2d1bea1" providerId="ADAL" clId="{9867E967-1306-4848-BB36-2C04408A17AF}" dt="2023-04-13T14:23:28.825" v="537" actId="47"/>
        <pc:sldMkLst>
          <pc:docMk/>
          <pc:sldMk cId="3899271499" sldId="287"/>
        </pc:sldMkLst>
      </pc:sldChg>
      <pc:sldChg chg="modSp mod">
        <pc:chgData name="Aravind S" userId="19480557-2b5a-48dd-a94d-81bee2d1bea1" providerId="ADAL" clId="{9867E967-1306-4848-BB36-2C04408A17AF}" dt="2023-04-13T18:11:47.552" v="2772" actId="114"/>
        <pc:sldMkLst>
          <pc:docMk/>
          <pc:sldMk cId="965048428" sldId="288"/>
        </pc:sldMkLst>
        <pc:spChg chg="mod">
          <ac:chgData name="Aravind S" userId="19480557-2b5a-48dd-a94d-81bee2d1bea1" providerId="ADAL" clId="{9867E967-1306-4848-BB36-2C04408A17AF}" dt="2023-04-13T18:11:47.552" v="2772" actId="114"/>
          <ac:spMkLst>
            <pc:docMk/>
            <pc:sldMk cId="965048428" sldId="288"/>
            <ac:spMk id="3" creationId="{05974ECF-88A1-71BB-8861-C2D0138BAFDF}"/>
          </ac:spMkLst>
        </pc:spChg>
      </pc:sldChg>
      <pc:sldChg chg="modSp mod">
        <pc:chgData name="Aravind S" userId="19480557-2b5a-48dd-a94d-81bee2d1bea1" providerId="ADAL" clId="{9867E967-1306-4848-BB36-2C04408A17AF}" dt="2023-04-13T17:10:31.300" v="2472" actId="20577"/>
        <pc:sldMkLst>
          <pc:docMk/>
          <pc:sldMk cId="1194704990" sldId="289"/>
        </pc:sldMkLst>
        <pc:spChg chg="mod">
          <ac:chgData name="Aravind S" userId="19480557-2b5a-48dd-a94d-81bee2d1bea1" providerId="ADAL" clId="{9867E967-1306-4848-BB36-2C04408A17AF}" dt="2023-04-13T17:10:31.300" v="2472" actId="20577"/>
          <ac:spMkLst>
            <pc:docMk/>
            <pc:sldMk cId="1194704990" sldId="289"/>
            <ac:spMk id="3" creationId="{05974ECF-88A1-71BB-8861-C2D0138BAFDF}"/>
          </ac:spMkLst>
        </pc:spChg>
      </pc:sldChg>
      <pc:sldChg chg="modSp">
        <pc:chgData name="Aravind S" userId="19480557-2b5a-48dd-a94d-81bee2d1bea1" providerId="ADAL" clId="{9867E967-1306-4848-BB36-2C04408A17AF}" dt="2023-04-13T18:12:22.932" v="2773" actId="114"/>
        <pc:sldMkLst>
          <pc:docMk/>
          <pc:sldMk cId="1873692593" sldId="290"/>
        </pc:sldMkLst>
        <pc:spChg chg="mod">
          <ac:chgData name="Aravind S" userId="19480557-2b5a-48dd-a94d-81bee2d1bea1" providerId="ADAL" clId="{9867E967-1306-4848-BB36-2C04408A17AF}" dt="2023-04-13T18:12:22.932" v="2773" actId="114"/>
          <ac:spMkLst>
            <pc:docMk/>
            <pc:sldMk cId="1873692593" sldId="290"/>
            <ac:spMk id="3" creationId="{05974ECF-88A1-71BB-8861-C2D0138BAFDF}"/>
          </ac:spMkLst>
        </pc:spChg>
      </pc:sldChg>
      <pc:sldChg chg="modSp mod">
        <pc:chgData name="Aravind S" userId="19480557-2b5a-48dd-a94d-81bee2d1bea1" providerId="ADAL" clId="{9867E967-1306-4848-BB36-2C04408A17AF}" dt="2023-04-14T02:16:21.960" v="2787" actId="114"/>
        <pc:sldMkLst>
          <pc:docMk/>
          <pc:sldMk cId="866156242" sldId="292"/>
        </pc:sldMkLst>
        <pc:spChg chg="mod">
          <ac:chgData name="Aravind S" userId="19480557-2b5a-48dd-a94d-81bee2d1bea1" providerId="ADAL" clId="{9867E967-1306-4848-BB36-2C04408A17AF}" dt="2023-04-14T02:16:21.960" v="2787" actId="114"/>
          <ac:spMkLst>
            <pc:docMk/>
            <pc:sldMk cId="866156242" sldId="292"/>
            <ac:spMk id="5" creationId="{7FD7C99D-87BA-C45A-B9EE-BB888A9D6A6A}"/>
          </ac:spMkLst>
        </pc:spChg>
      </pc:sldChg>
      <pc:sldChg chg="addSp delSp modSp mod modClrScheme chgLayout">
        <pc:chgData name="Aravind S" userId="19480557-2b5a-48dd-a94d-81bee2d1bea1" providerId="ADAL" clId="{9867E967-1306-4848-BB36-2C04408A17AF}" dt="2023-04-13T17:56:45.451" v="2688" actId="113"/>
        <pc:sldMkLst>
          <pc:docMk/>
          <pc:sldMk cId="2799051716" sldId="293"/>
        </pc:sldMkLst>
        <pc:spChg chg="mod ord">
          <ac:chgData name="Aravind S" userId="19480557-2b5a-48dd-a94d-81bee2d1bea1" providerId="ADAL" clId="{9867E967-1306-4848-BB36-2C04408A17AF}" dt="2023-04-13T15:20:14.243" v="1764" actId="27636"/>
          <ac:spMkLst>
            <pc:docMk/>
            <pc:sldMk cId="2799051716" sldId="293"/>
            <ac:spMk id="4" creationId="{2302A5C8-2E85-1FA2-A1B3-92553750E971}"/>
          </ac:spMkLst>
        </pc:spChg>
        <pc:spChg chg="del mod ord">
          <ac:chgData name="Aravind S" userId="19480557-2b5a-48dd-a94d-81bee2d1bea1" providerId="ADAL" clId="{9867E967-1306-4848-BB36-2C04408A17AF}" dt="2023-04-13T15:17:06.734" v="1751" actId="478"/>
          <ac:spMkLst>
            <pc:docMk/>
            <pc:sldMk cId="2799051716" sldId="293"/>
            <ac:spMk id="6" creationId="{BDF2E73F-E96B-BB79-134C-FD6EDA0C3A4E}"/>
          </ac:spMkLst>
        </pc:spChg>
        <pc:spChg chg="mod">
          <ac:chgData name="Aravind S" userId="19480557-2b5a-48dd-a94d-81bee2d1bea1" providerId="ADAL" clId="{9867E967-1306-4848-BB36-2C04408A17AF}" dt="2023-04-13T17:56:45.451" v="2688" actId="113"/>
          <ac:spMkLst>
            <pc:docMk/>
            <pc:sldMk cId="2799051716" sldId="293"/>
            <ac:spMk id="13" creationId="{34452B5F-9408-DDA0-6206-DBFD7127CD60}"/>
          </ac:spMkLst>
        </pc:spChg>
        <pc:picChg chg="add del mod">
          <ac:chgData name="Aravind S" userId="19480557-2b5a-48dd-a94d-81bee2d1bea1" providerId="ADAL" clId="{9867E967-1306-4848-BB36-2C04408A17AF}" dt="2023-04-13T15:19:37.934" v="1755" actId="478"/>
          <ac:picMkLst>
            <pc:docMk/>
            <pc:sldMk cId="2799051716" sldId="293"/>
            <ac:picMk id="3" creationId="{2A28C5FA-C320-AFCC-2600-88D6E91536AE}"/>
          </ac:picMkLst>
        </pc:picChg>
        <pc:picChg chg="add mod modCrop">
          <ac:chgData name="Aravind S" userId="19480557-2b5a-48dd-a94d-81bee2d1bea1" providerId="ADAL" clId="{9867E967-1306-4848-BB36-2C04408A17AF}" dt="2023-04-13T15:20:49.652" v="1768" actId="1076"/>
          <ac:picMkLst>
            <pc:docMk/>
            <pc:sldMk cId="2799051716" sldId="293"/>
            <ac:picMk id="7" creationId="{0D582A84-4649-5BB4-A76F-1C0D4B78B3C4}"/>
          </ac:picMkLst>
        </pc:picChg>
        <pc:picChg chg="mod ord">
          <ac:chgData name="Aravind S" userId="19480557-2b5a-48dd-a94d-81bee2d1bea1" providerId="ADAL" clId="{9867E967-1306-4848-BB36-2C04408A17AF}" dt="2023-04-13T15:20:00.957" v="1761" actId="1076"/>
          <ac:picMkLst>
            <pc:docMk/>
            <pc:sldMk cId="2799051716" sldId="293"/>
            <ac:picMk id="16" creationId="{972A2504-1687-7ACC-2802-D5D861CB2C8D}"/>
          </ac:picMkLst>
        </pc:picChg>
      </pc:sldChg>
      <pc:sldChg chg="modSp mod">
        <pc:chgData name="Aravind S" userId="19480557-2b5a-48dd-a94d-81bee2d1bea1" providerId="ADAL" clId="{9867E967-1306-4848-BB36-2C04408A17AF}" dt="2023-04-13T17:43:19.014" v="2669" actId="403"/>
        <pc:sldMkLst>
          <pc:docMk/>
          <pc:sldMk cId="3353653291" sldId="295"/>
        </pc:sldMkLst>
        <pc:spChg chg="mod">
          <ac:chgData name="Aravind S" userId="19480557-2b5a-48dd-a94d-81bee2d1bea1" providerId="ADAL" clId="{9867E967-1306-4848-BB36-2C04408A17AF}" dt="2023-04-13T17:43:19.014" v="2669" actId="403"/>
          <ac:spMkLst>
            <pc:docMk/>
            <pc:sldMk cId="3353653291" sldId="295"/>
            <ac:spMk id="8" creationId="{F434D312-ABE2-48DF-47FF-27C2E9D42309}"/>
          </ac:spMkLst>
        </pc:spChg>
      </pc:sldChg>
      <pc:sldChg chg="ord">
        <pc:chgData name="Aravind S" userId="19480557-2b5a-48dd-a94d-81bee2d1bea1" providerId="ADAL" clId="{9867E967-1306-4848-BB36-2C04408A17AF}" dt="2023-04-13T17:41:07.150" v="2665"/>
        <pc:sldMkLst>
          <pc:docMk/>
          <pc:sldMk cId="3612915069" sldId="298"/>
        </pc:sldMkLst>
      </pc:sldChg>
      <pc:sldChg chg="modSp mod">
        <pc:chgData name="Aravind S" userId="19480557-2b5a-48dd-a94d-81bee2d1bea1" providerId="ADAL" clId="{9867E967-1306-4848-BB36-2C04408A17AF}" dt="2023-04-13T18:09:52.794" v="2769" actId="20577"/>
        <pc:sldMkLst>
          <pc:docMk/>
          <pc:sldMk cId="1065409639" sldId="299"/>
        </pc:sldMkLst>
        <pc:spChg chg="mod">
          <ac:chgData name="Aravind S" userId="19480557-2b5a-48dd-a94d-81bee2d1bea1" providerId="ADAL" clId="{9867E967-1306-4848-BB36-2C04408A17AF}" dt="2023-04-13T18:09:52.794" v="2769" actId="20577"/>
          <ac:spMkLst>
            <pc:docMk/>
            <pc:sldMk cId="1065409639" sldId="299"/>
            <ac:spMk id="3" creationId="{B7C4A366-DDE9-2DAC-A681-9768F3926F66}"/>
          </ac:spMkLst>
        </pc:spChg>
      </pc:sldChg>
      <pc:sldChg chg="del">
        <pc:chgData name="Aravind S" userId="19480557-2b5a-48dd-a94d-81bee2d1bea1" providerId="ADAL" clId="{9867E967-1306-4848-BB36-2C04408A17AF}" dt="2023-04-13T15:21:09.340" v="1769" actId="47"/>
        <pc:sldMkLst>
          <pc:docMk/>
          <pc:sldMk cId="2791893528" sldId="300"/>
        </pc:sldMkLst>
      </pc:sldChg>
      <pc:sldChg chg="modTransition">
        <pc:chgData name="Aravind S" userId="19480557-2b5a-48dd-a94d-81bee2d1bea1" providerId="ADAL" clId="{9867E967-1306-4848-BB36-2C04408A17AF}" dt="2023-04-13T15:58:59.034" v="1770"/>
        <pc:sldMkLst>
          <pc:docMk/>
          <pc:sldMk cId="2037422787" sldId="301"/>
        </pc:sldMkLst>
      </pc:sldChg>
      <pc:sldChg chg="modSp mod modTransition">
        <pc:chgData name="Aravind S" userId="19480557-2b5a-48dd-a94d-81bee2d1bea1" providerId="ADAL" clId="{9867E967-1306-4848-BB36-2C04408A17AF}" dt="2023-04-13T17:57:04.340" v="2689"/>
        <pc:sldMkLst>
          <pc:docMk/>
          <pc:sldMk cId="4195253381" sldId="302"/>
        </pc:sldMkLst>
        <pc:picChg chg="mod">
          <ac:chgData name="Aravind S" userId="19480557-2b5a-48dd-a94d-81bee2d1bea1" providerId="ADAL" clId="{9867E967-1306-4848-BB36-2C04408A17AF}" dt="2023-04-13T17:41:42.166" v="2667" actId="1076"/>
          <ac:picMkLst>
            <pc:docMk/>
            <pc:sldMk cId="4195253381" sldId="302"/>
            <ac:picMk id="7" creationId="{2D214D06-B123-6E0F-AB37-992500A250C9}"/>
          </ac:picMkLst>
        </pc:picChg>
      </pc:sldChg>
      <pc:sldChg chg="addSp modSp mod modTransition modNotesTx">
        <pc:chgData name="Aravind S" userId="19480557-2b5a-48dd-a94d-81bee2d1bea1" providerId="ADAL" clId="{9867E967-1306-4848-BB36-2C04408A17AF}" dt="2023-04-14T02:38:08.109" v="2795"/>
        <pc:sldMkLst>
          <pc:docMk/>
          <pc:sldMk cId="2895197960" sldId="303"/>
        </pc:sldMkLst>
        <pc:spChg chg="mod">
          <ac:chgData name="Aravind S" userId="19480557-2b5a-48dd-a94d-81bee2d1bea1" providerId="ADAL" clId="{9867E967-1306-4848-BB36-2C04408A17AF}" dt="2023-04-13T18:12:51.088" v="2775" actId="114"/>
          <ac:spMkLst>
            <pc:docMk/>
            <pc:sldMk cId="2895197960" sldId="303"/>
            <ac:spMk id="3" creationId="{76385E33-587B-61B9-7D53-3A6563EA6873}"/>
          </ac:spMkLst>
        </pc:spChg>
        <pc:spChg chg="add mod">
          <ac:chgData name="Aravind S" userId="19480557-2b5a-48dd-a94d-81bee2d1bea1" providerId="ADAL" clId="{9867E967-1306-4848-BB36-2C04408A17AF}" dt="2023-04-13T17:16:21.819" v="2583"/>
          <ac:spMkLst>
            <pc:docMk/>
            <pc:sldMk cId="2895197960" sldId="303"/>
            <ac:spMk id="4" creationId="{8C9C2795-2C0F-2819-7708-A7AE59CCDBD7}"/>
          </ac:spMkLst>
        </pc:spChg>
      </pc:sldChg>
      <pc:sldChg chg="modSp new del mod">
        <pc:chgData name="Aravind S" userId="19480557-2b5a-48dd-a94d-81bee2d1bea1" providerId="ADAL" clId="{9867E967-1306-4848-BB36-2C04408A17AF}" dt="2023-04-13T14:42:15.809" v="1084" actId="47"/>
        <pc:sldMkLst>
          <pc:docMk/>
          <pc:sldMk cId="4016274640" sldId="303"/>
        </pc:sldMkLst>
        <pc:spChg chg="mod">
          <ac:chgData name="Aravind S" userId="19480557-2b5a-48dd-a94d-81bee2d1bea1" providerId="ADAL" clId="{9867E967-1306-4848-BB36-2C04408A17AF}" dt="2023-04-13T14:39:43.954" v="1051" actId="20577"/>
          <ac:spMkLst>
            <pc:docMk/>
            <pc:sldMk cId="4016274640" sldId="303"/>
            <ac:spMk id="2" creationId="{EE179D10-B53A-8CB2-83CA-DA4500780297}"/>
          </ac:spMkLst>
        </pc:spChg>
        <pc:spChg chg="mod">
          <ac:chgData name="Aravind S" userId="19480557-2b5a-48dd-a94d-81bee2d1bea1" providerId="ADAL" clId="{9867E967-1306-4848-BB36-2C04408A17AF}" dt="2023-04-13T14:40:35.017" v="1083" actId="20577"/>
          <ac:spMkLst>
            <pc:docMk/>
            <pc:sldMk cId="4016274640" sldId="303"/>
            <ac:spMk id="3" creationId="{AC68A502-750C-D306-CBDA-2E0C52839828}"/>
          </ac:spMkLst>
        </pc:spChg>
      </pc:sldChg>
      <pc:sldChg chg="new del">
        <pc:chgData name="Aravind S" userId="19480557-2b5a-48dd-a94d-81bee2d1bea1" providerId="ADAL" clId="{9867E967-1306-4848-BB36-2C04408A17AF}" dt="2023-04-14T02:36:30.911" v="2789" actId="680"/>
        <pc:sldMkLst>
          <pc:docMk/>
          <pc:sldMk cId="432017319" sldId="306"/>
        </pc:sldMkLst>
      </pc:sldChg>
    </pc:docChg>
  </pc:docChgLst>
  <pc:docChgLst>
    <pc:chgData name="Abhijeet Antony Tomy" userId="6596b252-0f7e-4c47-9ff9-fca877a02bc7" providerId="ADAL" clId="{84B1C52D-A16B-4B21-9CF4-02408CB42167}"/>
    <pc:docChg chg="undo redo custSel addSld delSld modSld sldOrd">
      <pc:chgData name="Abhijeet Antony Tomy" userId="6596b252-0f7e-4c47-9ff9-fca877a02bc7" providerId="ADAL" clId="{84B1C52D-A16B-4B21-9CF4-02408CB42167}" dt="2023-04-14T04:34:09.175" v="7182"/>
      <pc:docMkLst>
        <pc:docMk/>
      </pc:docMkLst>
      <pc:sldChg chg="addSp delSp modSp mod modTransition modClrScheme chgLayout">
        <pc:chgData name="Abhijeet Antony Tomy" userId="6596b252-0f7e-4c47-9ff9-fca877a02bc7" providerId="ADAL" clId="{84B1C52D-A16B-4B21-9CF4-02408CB42167}" dt="2023-04-13T17:31:04.266" v="5688" actId="123"/>
        <pc:sldMkLst>
          <pc:docMk/>
          <pc:sldMk cId="506761459" sldId="256"/>
        </pc:sldMkLst>
        <pc:spChg chg="mod">
          <ac:chgData name="Abhijeet Antony Tomy" userId="6596b252-0f7e-4c47-9ff9-fca877a02bc7" providerId="ADAL" clId="{84B1C52D-A16B-4B21-9CF4-02408CB42167}" dt="2023-04-13T07:15:13.637" v="613" actId="21"/>
          <ac:spMkLst>
            <pc:docMk/>
            <pc:sldMk cId="506761459" sldId="256"/>
            <ac:spMk id="2" creationId="{00000000-0000-0000-0000-000000000000}"/>
          </ac:spMkLst>
        </pc:spChg>
        <pc:spChg chg="mod">
          <ac:chgData name="Abhijeet Antony Tomy" userId="6596b252-0f7e-4c47-9ff9-fca877a02bc7" providerId="ADAL" clId="{84B1C52D-A16B-4B21-9CF4-02408CB42167}" dt="2023-04-13T06:34:05.940" v="103" actId="1076"/>
          <ac:spMkLst>
            <pc:docMk/>
            <pc:sldMk cId="506761459" sldId="256"/>
            <ac:spMk id="3" creationId="{00000000-0000-0000-0000-000000000000}"/>
          </ac:spMkLst>
        </pc:spChg>
        <pc:spChg chg="add mod">
          <ac:chgData name="Abhijeet Antony Tomy" userId="6596b252-0f7e-4c47-9ff9-fca877a02bc7" providerId="ADAL" clId="{84B1C52D-A16B-4B21-9CF4-02408CB42167}" dt="2023-04-13T06:32:54.522" v="28" actId="404"/>
          <ac:spMkLst>
            <pc:docMk/>
            <pc:sldMk cId="506761459" sldId="256"/>
            <ac:spMk id="4" creationId="{F66456BA-461D-1B0D-771C-0117359EB1CE}"/>
          </ac:spMkLst>
        </pc:spChg>
        <pc:spChg chg="add del mod">
          <ac:chgData name="Abhijeet Antony Tomy" userId="6596b252-0f7e-4c47-9ff9-fca877a02bc7" providerId="ADAL" clId="{84B1C52D-A16B-4B21-9CF4-02408CB42167}" dt="2023-04-13T07:16:34.192" v="628"/>
          <ac:spMkLst>
            <pc:docMk/>
            <pc:sldMk cId="506761459" sldId="256"/>
            <ac:spMk id="5" creationId="{3B21D4A6-8159-B537-E788-E2197FB292DD}"/>
          </ac:spMkLst>
        </pc:spChg>
        <pc:spChg chg="add mod">
          <ac:chgData name="Abhijeet Antony Tomy" userId="6596b252-0f7e-4c47-9ff9-fca877a02bc7" providerId="ADAL" clId="{84B1C52D-A16B-4B21-9CF4-02408CB42167}" dt="2023-04-13T17:31:04.266" v="5688" actId="123"/>
          <ac:spMkLst>
            <pc:docMk/>
            <pc:sldMk cId="506761459" sldId="256"/>
            <ac:spMk id="6" creationId="{42F08969-B6B4-5644-C894-F91B46527DC8}"/>
          </ac:spMkLst>
        </pc:spChg>
        <pc:spChg chg="add del mod">
          <ac:chgData name="Abhijeet Antony Tomy" userId="6596b252-0f7e-4c47-9ff9-fca877a02bc7" providerId="ADAL" clId="{84B1C52D-A16B-4B21-9CF4-02408CB42167}" dt="2023-04-13T15:55:42.837" v="4826" actId="20577"/>
          <ac:spMkLst>
            <pc:docMk/>
            <pc:sldMk cId="506761459" sldId="256"/>
            <ac:spMk id="8" creationId="{7623C3F7-756B-40BA-8CF1-AC11AEA6B213}"/>
          </ac:spMkLst>
        </pc:spChg>
        <pc:spChg chg="mod">
          <ac:chgData name="Abhijeet Antony Tomy" userId="6596b252-0f7e-4c47-9ff9-fca877a02bc7" providerId="ADAL" clId="{84B1C52D-A16B-4B21-9CF4-02408CB42167}" dt="2023-04-13T14:53:18.152" v="4168" actId="2711"/>
          <ac:spMkLst>
            <pc:docMk/>
            <pc:sldMk cId="506761459" sldId="256"/>
            <ac:spMk id="12" creationId="{00000000-0000-0000-0000-000000000000}"/>
          </ac:spMkLst>
        </pc:spChg>
        <pc:spChg chg="add del mod">
          <ac:chgData name="Abhijeet Antony Tomy" userId="6596b252-0f7e-4c47-9ff9-fca877a02bc7" providerId="ADAL" clId="{84B1C52D-A16B-4B21-9CF4-02408CB42167}" dt="2023-04-13T07:19:37.415" v="706" actId="767"/>
          <ac:spMkLst>
            <pc:docMk/>
            <pc:sldMk cId="506761459" sldId="256"/>
            <ac:spMk id="16" creationId="{8D27D426-DD9A-3C3D-BEE5-6FE8F7B1A4B4}"/>
          </ac:spMkLst>
        </pc:spChg>
        <pc:spChg chg="add del mod">
          <ac:chgData name="Abhijeet Antony Tomy" userId="6596b252-0f7e-4c47-9ff9-fca877a02bc7" providerId="ADAL" clId="{84B1C52D-A16B-4B21-9CF4-02408CB42167}" dt="2023-04-13T07:19:06.887" v="671" actId="478"/>
          <ac:spMkLst>
            <pc:docMk/>
            <pc:sldMk cId="506761459" sldId="256"/>
            <ac:spMk id="17" creationId="{19646CDA-218E-36B8-BBA5-2EC5F7F60223}"/>
          </ac:spMkLst>
        </pc:spChg>
        <pc:spChg chg="add mod">
          <ac:chgData name="Abhijeet Antony Tomy" userId="6596b252-0f7e-4c47-9ff9-fca877a02bc7" providerId="ADAL" clId="{84B1C52D-A16B-4B21-9CF4-02408CB42167}" dt="2023-04-13T14:53:43.017" v="4170" actId="2711"/>
          <ac:spMkLst>
            <pc:docMk/>
            <pc:sldMk cId="506761459" sldId="256"/>
            <ac:spMk id="18" creationId="{C1639F70-4C74-9161-397D-977E68B1BDAD}"/>
          </ac:spMkLst>
        </pc:spChg>
      </pc:sldChg>
      <pc:sldChg chg="del">
        <pc:chgData name="Abhijeet Antony Tomy" userId="6596b252-0f7e-4c47-9ff9-fca877a02bc7" providerId="ADAL" clId="{84B1C52D-A16B-4B21-9CF4-02408CB42167}" dt="2023-04-13T06:34:28.866" v="108" actId="47"/>
        <pc:sldMkLst>
          <pc:docMk/>
          <pc:sldMk cId="352090314" sldId="258"/>
        </pc:sldMkLst>
      </pc:sldChg>
      <pc:sldChg chg="del">
        <pc:chgData name="Abhijeet Antony Tomy" userId="6596b252-0f7e-4c47-9ff9-fca877a02bc7" providerId="ADAL" clId="{84B1C52D-A16B-4B21-9CF4-02408CB42167}" dt="2023-04-13T06:34:30.738" v="109" actId="47"/>
        <pc:sldMkLst>
          <pc:docMk/>
          <pc:sldMk cId="1061194279" sldId="260"/>
        </pc:sldMkLst>
      </pc:sldChg>
      <pc:sldChg chg="del">
        <pc:chgData name="Abhijeet Antony Tomy" userId="6596b252-0f7e-4c47-9ff9-fca877a02bc7" providerId="ADAL" clId="{84B1C52D-A16B-4B21-9CF4-02408CB42167}" dt="2023-04-13T06:34:31.466" v="110" actId="47"/>
        <pc:sldMkLst>
          <pc:docMk/>
          <pc:sldMk cId="3401786857" sldId="261"/>
        </pc:sldMkLst>
      </pc:sldChg>
      <pc:sldChg chg="del">
        <pc:chgData name="Abhijeet Antony Tomy" userId="6596b252-0f7e-4c47-9ff9-fca877a02bc7" providerId="ADAL" clId="{84B1C52D-A16B-4B21-9CF4-02408CB42167}" dt="2023-04-13T06:34:32.004" v="111" actId="47"/>
        <pc:sldMkLst>
          <pc:docMk/>
          <pc:sldMk cId="4022862849" sldId="262"/>
        </pc:sldMkLst>
      </pc:sldChg>
      <pc:sldChg chg="addSp delSp modSp del mod">
        <pc:chgData name="Abhijeet Antony Tomy" userId="6596b252-0f7e-4c47-9ff9-fca877a02bc7" providerId="ADAL" clId="{84B1C52D-A16B-4B21-9CF4-02408CB42167}" dt="2023-04-13T06:34:45.057" v="114" actId="47"/>
        <pc:sldMkLst>
          <pc:docMk/>
          <pc:sldMk cId="3941285470" sldId="264"/>
        </pc:sldMkLst>
        <pc:spChg chg="del">
          <ac:chgData name="Abhijeet Antony Tomy" userId="6596b252-0f7e-4c47-9ff9-fca877a02bc7" providerId="ADAL" clId="{84B1C52D-A16B-4B21-9CF4-02408CB42167}" dt="2023-04-13T06:34:40.677" v="113" actId="478"/>
          <ac:spMkLst>
            <pc:docMk/>
            <pc:sldMk cId="3941285470" sldId="264"/>
            <ac:spMk id="2" creationId="{00000000-0000-0000-0000-000000000000}"/>
          </ac:spMkLst>
        </pc:spChg>
        <pc:spChg chg="add mod">
          <ac:chgData name="Abhijeet Antony Tomy" userId="6596b252-0f7e-4c47-9ff9-fca877a02bc7" providerId="ADAL" clId="{84B1C52D-A16B-4B21-9CF4-02408CB42167}" dt="2023-04-13T06:34:40.677" v="113" actId="478"/>
          <ac:spMkLst>
            <pc:docMk/>
            <pc:sldMk cId="3941285470" sldId="264"/>
            <ac:spMk id="4" creationId="{DB54D090-BB47-9BCF-E151-F992E5927CD5}"/>
          </ac:spMkLst>
        </pc:spChg>
      </pc:sldChg>
      <pc:sldChg chg="del">
        <pc:chgData name="Abhijeet Antony Tomy" userId="6596b252-0f7e-4c47-9ff9-fca877a02bc7" providerId="ADAL" clId="{84B1C52D-A16B-4B21-9CF4-02408CB42167}" dt="2023-04-13T06:34:49.164" v="115" actId="47"/>
        <pc:sldMkLst>
          <pc:docMk/>
          <pc:sldMk cId="1720426387" sldId="267"/>
        </pc:sldMkLst>
      </pc:sldChg>
      <pc:sldChg chg="del">
        <pc:chgData name="Abhijeet Antony Tomy" userId="6596b252-0f7e-4c47-9ff9-fca877a02bc7" providerId="ADAL" clId="{84B1C52D-A16B-4B21-9CF4-02408CB42167}" dt="2023-04-13T06:34:20.597" v="104" actId="47"/>
        <pc:sldMkLst>
          <pc:docMk/>
          <pc:sldMk cId="571916843" sldId="268"/>
        </pc:sldMkLst>
      </pc:sldChg>
      <pc:sldChg chg="del">
        <pc:chgData name="Abhijeet Antony Tomy" userId="6596b252-0f7e-4c47-9ff9-fca877a02bc7" providerId="ADAL" clId="{84B1C52D-A16B-4B21-9CF4-02408CB42167}" dt="2023-04-13T06:34:21.098" v="105" actId="47"/>
        <pc:sldMkLst>
          <pc:docMk/>
          <pc:sldMk cId="2593339164" sldId="269"/>
        </pc:sldMkLst>
      </pc:sldChg>
      <pc:sldChg chg="add del">
        <pc:chgData name="Abhijeet Antony Tomy" userId="6596b252-0f7e-4c47-9ff9-fca877a02bc7" providerId="ADAL" clId="{84B1C52D-A16B-4B21-9CF4-02408CB42167}" dt="2023-04-13T07:07:16.651" v="524" actId="47"/>
        <pc:sldMkLst>
          <pc:docMk/>
          <pc:sldMk cId="513726968" sldId="271"/>
        </pc:sldMkLst>
      </pc:sldChg>
      <pc:sldChg chg="modSp new mod modClrScheme chgLayout">
        <pc:chgData name="Abhijeet Antony Tomy" userId="6596b252-0f7e-4c47-9ff9-fca877a02bc7" providerId="ADAL" clId="{84B1C52D-A16B-4B21-9CF4-02408CB42167}" dt="2023-04-13T18:38:54.621" v="6529" actId="20577"/>
        <pc:sldMkLst>
          <pc:docMk/>
          <pc:sldMk cId="986589416" sldId="272"/>
        </pc:sldMkLst>
        <pc:spChg chg="mod ord">
          <ac:chgData name="Abhijeet Antony Tomy" userId="6596b252-0f7e-4c47-9ff9-fca877a02bc7" providerId="ADAL" clId="{84B1C52D-A16B-4B21-9CF4-02408CB42167}" dt="2023-04-13T07:55:27.385" v="1482" actId="700"/>
          <ac:spMkLst>
            <pc:docMk/>
            <pc:sldMk cId="986589416" sldId="272"/>
            <ac:spMk id="2" creationId="{B1404D04-D298-3384-BE81-C499DFE38CEA}"/>
          </ac:spMkLst>
        </pc:spChg>
        <pc:spChg chg="mod ord">
          <ac:chgData name="Abhijeet Antony Tomy" userId="6596b252-0f7e-4c47-9ff9-fca877a02bc7" providerId="ADAL" clId="{84B1C52D-A16B-4B21-9CF4-02408CB42167}" dt="2023-04-13T18:38:54.621" v="6529" actId="20577"/>
          <ac:spMkLst>
            <pc:docMk/>
            <pc:sldMk cId="986589416" sldId="272"/>
            <ac:spMk id="3" creationId="{4F305046-59AB-F4BB-34EB-2816EC1FEF7E}"/>
          </ac:spMkLst>
        </pc:spChg>
      </pc:sldChg>
      <pc:sldChg chg="del">
        <pc:chgData name="Abhijeet Antony Tomy" userId="6596b252-0f7e-4c47-9ff9-fca877a02bc7" providerId="ADAL" clId="{84B1C52D-A16B-4B21-9CF4-02408CB42167}" dt="2023-04-13T06:34:34.426" v="112" actId="47"/>
        <pc:sldMkLst>
          <pc:docMk/>
          <pc:sldMk cId="3614150638" sldId="272"/>
        </pc:sldMkLst>
      </pc:sldChg>
      <pc:sldChg chg="modSp new mod">
        <pc:chgData name="Abhijeet Antony Tomy" userId="6596b252-0f7e-4c47-9ff9-fca877a02bc7" providerId="ADAL" clId="{84B1C52D-A16B-4B21-9CF4-02408CB42167}" dt="2023-04-13T17:31:20.371" v="5690" actId="123"/>
        <pc:sldMkLst>
          <pc:docMk/>
          <pc:sldMk cId="3989346005" sldId="273"/>
        </pc:sldMkLst>
        <pc:spChg chg="mod">
          <ac:chgData name="Abhijeet Antony Tomy" userId="6596b252-0f7e-4c47-9ff9-fca877a02bc7" providerId="ADAL" clId="{84B1C52D-A16B-4B21-9CF4-02408CB42167}" dt="2023-04-13T07:18:14.657" v="634"/>
          <ac:spMkLst>
            <pc:docMk/>
            <pc:sldMk cId="3989346005" sldId="273"/>
            <ac:spMk id="2" creationId="{E94B0D04-69A7-DC4F-B3CC-6DF9CF43E88C}"/>
          </ac:spMkLst>
        </pc:spChg>
        <pc:spChg chg="mod">
          <ac:chgData name="Abhijeet Antony Tomy" userId="6596b252-0f7e-4c47-9ff9-fca877a02bc7" providerId="ADAL" clId="{84B1C52D-A16B-4B21-9CF4-02408CB42167}" dt="2023-04-13T07:18:14.657" v="634"/>
          <ac:spMkLst>
            <pc:docMk/>
            <pc:sldMk cId="3989346005" sldId="273"/>
            <ac:spMk id="3" creationId="{C9BD6253-9924-F443-D949-AD51994F5BC1}"/>
          </ac:spMkLst>
        </pc:spChg>
        <pc:graphicFrameChg chg="mod">
          <ac:chgData name="Abhijeet Antony Tomy" userId="6596b252-0f7e-4c47-9ff9-fca877a02bc7" providerId="ADAL" clId="{84B1C52D-A16B-4B21-9CF4-02408CB42167}" dt="2023-04-13T17:31:20.371" v="5690" actId="123"/>
          <ac:graphicFrameMkLst>
            <pc:docMk/>
            <pc:sldMk cId="3989346005" sldId="273"/>
            <ac:graphicFrameMk id="6" creationId="{78B18973-72E3-6FEA-246D-BC12DC115572}"/>
          </ac:graphicFrameMkLst>
        </pc:graphicFrameChg>
      </pc:sldChg>
      <pc:sldChg chg="delSp modSp mod">
        <pc:chgData name="Abhijeet Antony Tomy" userId="6596b252-0f7e-4c47-9ff9-fca877a02bc7" providerId="ADAL" clId="{84B1C52D-A16B-4B21-9CF4-02408CB42167}" dt="2023-04-13T07:25:21.680" v="929" actId="478"/>
        <pc:sldMkLst>
          <pc:docMk/>
          <pc:sldMk cId="1524179954" sldId="274"/>
        </pc:sldMkLst>
        <pc:spChg chg="mod">
          <ac:chgData name="Abhijeet Antony Tomy" userId="6596b252-0f7e-4c47-9ff9-fca877a02bc7" providerId="ADAL" clId="{84B1C52D-A16B-4B21-9CF4-02408CB42167}" dt="2023-04-13T07:18:14.657" v="634"/>
          <ac:spMkLst>
            <pc:docMk/>
            <pc:sldMk cId="1524179954" sldId="274"/>
            <ac:spMk id="2" creationId="{F91FD444-EA77-8EDB-0FBF-F122C176CE9E}"/>
          </ac:spMkLst>
        </pc:spChg>
        <pc:spChg chg="del mod">
          <ac:chgData name="Abhijeet Antony Tomy" userId="6596b252-0f7e-4c47-9ff9-fca877a02bc7" providerId="ADAL" clId="{84B1C52D-A16B-4B21-9CF4-02408CB42167}" dt="2023-04-13T07:25:21.680" v="929" actId="478"/>
          <ac:spMkLst>
            <pc:docMk/>
            <pc:sldMk cId="1524179954" sldId="274"/>
            <ac:spMk id="4" creationId="{F7B7F7F4-B4B4-9725-F474-6585F90699CB}"/>
          </ac:spMkLst>
        </pc:spChg>
      </pc:sldChg>
      <pc:sldChg chg="addSp delSp modSp mod">
        <pc:chgData name="Abhijeet Antony Tomy" userId="6596b252-0f7e-4c47-9ff9-fca877a02bc7" providerId="ADAL" clId="{84B1C52D-A16B-4B21-9CF4-02408CB42167}" dt="2023-04-14T02:08:07.482" v="6990"/>
        <pc:sldMkLst>
          <pc:docMk/>
          <pc:sldMk cId="1559300270" sldId="275"/>
        </pc:sldMkLst>
        <pc:spChg chg="mod">
          <ac:chgData name="Abhijeet Antony Tomy" userId="6596b252-0f7e-4c47-9ff9-fca877a02bc7" providerId="ADAL" clId="{84B1C52D-A16B-4B21-9CF4-02408CB42167}" dt="2023-04-13T09:01:31.690" v="1546" actId="26606"/>
          <ac:spMkLst>
            <pc:docMk/>
            <pc:sldMk cId="1559300270" sldId="275"/>
            <ac:spMk id="4" creationId="{60C8E949-1C4F-A14B-B40B-50684E7F94B3}"/>
          </ac:spMkLst>
        </pc:spChg>
        <pc:spChg chg="add del mod">
          <ac:chgData name="Abhijeet Antony Tomy" userId="6596b252-0f7e-4c47-9ff9-fca877a02bc7" providerId="ADAL" clId="{84B1C52D-A16B-4B21-9CF4-02408CB42167}" dt="2023-04-13T09:01:31.690" v="1546" actId="26606"/>
          <ac:spMkLst>
            <pc:docMk/>
            <pc:sldMk cId="1559300270" sldId="275"/>
            <ac:spMk id="5" creationId="{5BAC1734-07EF-2B0A-AC23-30DFED5E09D7}"/>
          </ac:spMkLst>
        </pc:spChg>
        <pc:graphicFrameChg chg="add del">
          <ac:chgData name="Abhijeet Antony Tomy" userId="6596b252-0f7e-4c47-9ff9-fca877a02bc7" providerId="ADAL" clId="{84B1C52D-A16B-4B21-9CF4-02408CB42167}" dt="2023-04-13T09:00:59.198" v="1519" actId="26606"/>
          <ac:graphicFrameMkLst>
            <pc:docMk/>
            <pc:sldMk cId="1559300270" sldId="275"/>
            <ac:graphicFrameMk id="7" creationId="{63A1E885-975C-7ADB-E46B-917414975F46}"/>
          </ac:graphicFrameMkLst>
        </pc:graphicFrameChg>
        <pc:graphicFrameChg chg="add del mod modGraphic">
          <ac:chgData name="Abhijeet Antony Tomy" userId="6596b252-0f7e-4c47-9ff9-fca877a02bc7" providerId="ADAL" clId="{84B1C52D-A16B-4B21-9CF4-02408CB42167}" dt="2023-04-14T02:08:07.482" v="6990"/>
          <ac:graphicFrameMkLst>
            <pc:docMk/>
            <pc:sldMk cId="1559300270" sldId="275"/>
            <ac:graphicFrameMk id="9" creationId="{A0CCE433-1510-D7DD-642B-11FA141A7D71}"/>
          </ac:graphicFrameMkLst>
        </pc:graphicFrameChg>
      </pc:sldChg>
      <pc:sldChg chg="modSp mod">
        <pc:chgData name="Abhijeet Antony Tomy" userId="6596b252-0f7e-4c47-9ff9-fca877a02bc7" providerId="ADAL" clId="{84B1C52D-A16B-4B21-9CF4-02408CB42167}" dt="2023-04-13T17:09:58.385" v="5421" actId="6549"/>
        <pc:sldMkLst>
          <pc:docMk/>
          <pc:sldMk cId="1534958525" sldId="276"/>
        </pc:sldMkLst>
        <pc:spChg chg="mod">
          <ac:chgData name="Abhijeet Antony Tomy" userId="6596b252-0f7e-4c47-9ff9-fca877a02bc7" providerId="ADAL" clId="{84B1C52D-A16B-4B21-9CF4-02408CB42167}" dt="2023-04-13T07:18:14.657" v="634"/>
          <ac:spMkLst>
            <pc:docMk/>
            <pc:sldMk cId="1534958525" sldId="276"/>
            <ac:spMk id="2" creationId="{48716367-523A-6149-9E65-9E8AAC91FAD6}"/>
          </ac:spMkLst>
        </pc:spChg>
        <pc:spChg chg="mod">
          <ac:chgData name="Abhijeet Antony Tomy" userId="6596b252-0f7e-4c47-9ff9-fca877a02bc7" providerId="ADAL" clId="{84B1C52D-A16B-4B21-9CF4-02408CB42167}" dt="2023-04-13T17:09:58.385" v="5421" actId="6549"/>
          <ac:spMkLst>
            <pc:docMk/>
            <pc:sldMk cId="1534958525" sldId="276"/>
            <ac:spMk id="3" creationId="{11CA6219-65B2-8808-C3B3-45FED352E524}"/>
          </ac:spMkLst>
        </pc:spChg>
      </pc:sldChg>
      <pc:sldChg chg="delSp modSp new mod">
        <pc:chgData name="Abhijeet Antony Tomy" userId="6596b252-0f7e-4c47-9ff9-fca877a02bc7" providerId="ADAL" clId="{84B1C52D-A16B-4B21-9CF4-02408CB42167}" dt="2023-04-13T07:18:14.657" v="634"/>
        <pc:sldMkLst>
          <pc:docMk/>
          <pc:sldMk cId="87587918" sldId="277"/>
        </pc:sldMkLst>
        <pc:spChg chg="mod">
          <ac:chgData name="Abhijeet Antony Tomy" userId="6596b252-0f7e-4c47-9ff9-fca877a02bc7" providerId="ADAL" clId="{84B1C52D-A16B-4B21-9CF4-02408CB42167}" dt="2023-04-13T07:18:14.657" v="634"/>
          <ac:spMkLst>
            <pc:docMk/>
            <pc:sldMk cId="87587918" sldId="277"/>
            <ac:spMk id="2" creationId="{1BB3F092-3D45-B1E2-4336-E8D92318C9F7}"/>
          </ac:spMkLst>
        </pc:spChg>
        <pc:spChg chg="del">
          <ac:chgData name="Abhijeet Antony Tomy" userId="6596b252-0f7e-4c47-9ff9-fca877a02bc7" providerId="ADAL" clId="{84B1C52D-A16B-4B21-9CF4-02408CB42167}" dt="2023-04-13T07:11:08.030" v="570" actId="478"/>
          <ac:spMkLst>
            <pc:docMk/>
            <pc:sldMk cId="87587918" sldId="277"/>
            <ac:spMk id="4" creationId="{AC775560-D0F6-E032-8D56-9AB3DFB08567}"/>
          </ac:spMkLst>
        </pc:spChg>
      </pc:sldChg>
      <pc:sldChg chg="modSp mod ord">
        <pc:chgData name="Abhijeet Antony Tomy" userId="6596b252-0f7e-4c47-9ff9-fca877a02bc7" providerId="ADAL" clId="{84B1C52D-A16B-4B21-9CF4-02408CB42167}" dt="2023-04-14T02:12:11.401" v="6992"/>
        <pc:sldMkLst>
          <pc:docMk/>
          <pc:sldMk cId="1950028744" sldId="278"/>
        </pc:sldMkLst>
        <pc:spChg chg="mod">
          <ac:chgData name="Abhijeet Antony Tomy" userId="6596b252-0f7e-4c47-9ff9-fca877a02bc7" providerId="ADAL" clId="{84B1C52D-A16B-4B21-9CF4-02408CB42167}" dt="2023-04-13T07:18:14.657" v="634"/>
          <ac:spMkLst>
            <pc:docMk/>
            <pc:sldMk cId="1950028744" sldId="278"/>
            <ac:spMk id="2" creationId="{9830059A-ECE6-E9E4-FE22-D21D00299A96}"/>
          </ac:spMkLst>
        </pc:spChg>
        <pc:spChg chg="mod">
          <ac:chgData name="Abhijeet Antony Tomy" userId="6596b252-0f7e-4c47-9ff9-fca877a02bc7" providerId="ADAL" clId="{84B1C52D-A16B-4B21-9CF4-02408CB42167}" dt="2023-04-13T16:24:12.049" v="5143" actId="20577"/>
          <ac:spMkLst>
            <pc:docMk/>
            <pc:sldMk cId="1950028744" sldId="278"/>
            <ac:spMk id="3" creationId="{FA39F646-B07D-E2B5-932A-91808D4788A7}"/>
          </ac:spMkLst>
        </pc:spChg>
      </pc:sldChg>
      <pc:sldChg chg="delSp modSp mod">
        <pc:chgData name="Abhijeet Antony Tomy" userId="6596b252-0f7e-4c47-9ff9-fca877a02bc7" providerId="ADAL" clId="{84B1C52D-A16B-4B21-9CF4-02408CB42167}" dt="2023-04-13T13:54:50.725" v="3513" actId="478"/>
        <pc:sldMkLst>
          <pc:docMk/>
          <pc:sldMk cId="411311171" sldId="279"/>
        </pc:sldMkLst>
        <pc:spChg chg="mod">
          <ac:chgData name="Abhijeet Antony Tomy" userId="6596b252-0f7e-4c47-9ff9-fca877a02bc7" providerId="ADAL" clId="{84B1C52D-A16B-4B21-9CF4-02408CB42167}" dt="2023-04-13T07:18:14.657" v="634"/>
          <ac:spMkLst>
            <pc:docMk/>
            <pc:sldMk cId="411311171" sldId="279"/>
            <ac:spMk id="4" creationId="{1CA5625F-6FD1-1842-8A96-6F8C0308CB42}"/>
          </ac:spMkLst>
        </pc:spChg>
        <pc:spChg chg="del mod">
          <ac:chgData name="Abhijeet Antony Tomy" userId="6596b252-0f7e-4c47-9ff9-fca877a02bc7" providerId="ADAL" clId="{84B1C52D-A16B-4B21-9CF4-02408CB42167}" dt="2023-04-13T13:54:50.725" v="3513" actId="478"/>
          <ac:spMkLst>
            <pc:docMk/>
            <pc:sldMk cId="411311171" sldId="279"/>
            <ac:spMk id="5" creationId="{DE002FD8-3ECD-8685-E853-B7C904840A6F}"/>
          </ac:spMkLst>
        </pc:spChg>
      </pc:sldChg>
      <pc:sldChg chg="addSp delSp modSp mod modClrScheme chgLayout">
        <pc:chgData name="Abhijeet Antony Tomy" userId="6596b252-0f7e-4c47-9ff9-fca877a02bc7" providerId="ADAL" clId="{84B1C52D-A16B-4B21-9CF4-02408CB42167}" dt="2023-04-14T02:30:23.666" v="7041" actId="403"/>
        <pc:sldMkLst>
          <pc:docMk/>
          <pc:sldMk cId="242059185" sldId="280"/>
        </pc:sldMkLst>
        <pc:spChg chg="mod">
          <ac:chgData name="Abhijeet Antony Tomy" userId="6596b252-0f7e-4c47-9ff9-fca877a02bc7" providerId="ADAL" clId="{84B1C52D-A16B-4B21-9CF4-02408CB42167}" dt="2023-04-13T10:11:15.049" v="2598" actId="26606"/>
          <ac:spMkLst>
            <pc:docMk/>
            <pc:sldMk cId="242059185" sldId="280"/>
            <ac:spMk id="2" creationId="{845302DF-46A2-A498-DC48-7EF003A5385A}"/>
          </ac:spMkLst>
        </pc:spChg>
        <pc:spChg chg="mod">
          <ac:chgData name="Abhijeet Antony Tomy" userId="6596b252-0f7e-4c47-9ff9-fca877a02bc7" providerId="ADAL" clId="{84B1C52D-A16B-4B21-9CF4-02408CB42167}" dt="2023-04-14T02:30:23.666" v="7041" actId="403"/>
          <ac:spMkLst>
            <pc:docMk/>
            <pc:sldMk cId="242059185" sldId="280"/>
            <ac:spMk id="3" creationId="{4CE2470D-9FC4-F1F4-5357-3D800B25A6B1}"/>
          </ac:spMkLst>
        </pc:spChg>
        <pc:spChg chg="add del mod">
          <ac:chgData name="Abhijeet Antony Tomy" userId="6596b252-0f7e-4c47-9ff9-fca877a02bc7" providerId="ADAL" clId="{84B1C52D-A16B-4B21-9CF4-02408CB42167}" dt="2023-04-13T10:11:15.049" v="2598" actId="26606"/>
          <ac:spMkLst>
            <pc:docMk/>
            <pc:sldMk cId="242059185" sldId="280"/>
            <ac:spMk id="8" creationId="{EA97FD7E-0381-8178-219C-F74D9019FA16}"/>
          </ac:spMkLst>
        </pc:spChg>
      </pc:sldChg>
      <pc:sldChg chg="modSp mod">
        <pc:chgData name="Abhijeet Antony Tomy" userId="6596b252-0f7e-4c47-9ff9-fca877a02bc7" providerId="ADAL" clId="{84B1C52D-A16B-4B21-9CF4-02408CB42167}" dt="2023-04-13T07:18:14.657" v="634"/>
        <pc:sldMkLst>
          <pc:docMk/>
          <pc:sldMk cId="4106290778" sldId="281"/>
        </pc:sldMkLst>
        <pc:spChg chg="mod">
          <ac:chgData name="Abhijeet Antony Tomy" userId="6596b252-0f7e-4c47-9ff9-fca877a02bc7" providerId="ADAL" clId="{84B1C52D-A16B-4B21-9CF4-02408CB42167}" dt="2023-04-13T07:18:14.657" v="634"/>
          <ac:spMkLst>
            <pc:docMk/>
            <pc:sldMk cId="4106290778" sldId="281"/>
            <ac:spMk id="4" creationId="{61E12C7C-5CA2-104D-FFA0-BDECD113107B}"/>
          </ac:spMkLst>
        </pc:spChg>
        <pc:spChg chg="mod">
          <ac:chgData name="Abhijeet Antony Tomy" userId="6596b252-0f7e-4c47-9ff9-fca877a02bc7" providerId="ADAL" clId="{84B1C52D-A16B-4B21-9CF4-02408CB42167}" dt="2023-04-13T07:18:14.657" v="634"/>
          <ac:spMkLst>
            <pc:docMk/>
            <pc:sldMk cId="4106290778" sldId="281"/>
            <ac:spMk id="5" creationId="{606FBEC3-CFFC-D7B7-D789-135743D19343}"/>
          </ac:spMkLst>
        </pc:spChg>
      </pc:sldChg>
      <pc:sldChg chg="modSp mod">
        <pc:chgData name="Abhijeet Antony Tomy" userId="6596b252-0f7e-4c47-9ff9-fca877a02bc7" providerId="ADAL" clId="{84B1C52D-A16B-4B21-9CF4-02408CB42167}" dt="2023-04-14T03:22:09.732" v="7172" actId="122"/>
        <pc:sldMkLst>
          <pc:docMk/>
          <pc:sldMk cId="1514725537" sldId="282"/>
        </pc:sldMkLst>
        <pc:spChg chg="mod">
          <ac:chgData name="Abhijeet Antony Tomy" userId="6596b252-0f7e-4c47-9ff9-fca877a02bc7" providerId="ADAL" clId="{84B1C52D-A16B-4B21-9CF4-02408CB42167}" dt="2023-04-14T03:20:16.790" v="7158" actId="1036"/>
          <ac:spMkLst>
            <pc:docMk/>
            <pc:sldMk cId="1514725537" sldId="282"/>
            <ac:spMk id="2" creationId="{A2591EC5-3C2B-794C-0584-14520518A4D9}"/>
          </ac:spMkLst>
        </pc:spChg>
        <pc:spChg chg="mod">
          <ac:chgData name="Abhijeet Antony Tomy" userId="6596b252-0f7e-4c47-9ff9-fca877a02bc7" providerId="ADAL" clId="{84B1C52D-A16B-4B21-9CF4-02408CB42167}" dt="2023-04-14T03:22:09.732" v="7172" actId="122"/>
          <ac:spMkLst>
            <pc:docMk/>
            <pc:sldMk cId="1514725537" sldId="282"/>
            <ac:spMk id="3" creationId="{05974ECF-88A1-71BB-8861-C2D0138BAFDF}"/>
          </ac:spMkLst>
        </pc:spChg>
      </pc:sldChg>
      <pc:sldChg chg="modSp new del mod ord">
        <pc:chgData name="Abhijeet Antony Tomy" userId="6596b252-0f7e-4c47-9ff9-fca877a02bc7" providerId="ADAL" clId="{84B1C52D-A16B-4B21-9CF4-02408CB42167}" dt="2023-04-14T04:17:27.256" v="7180" actId="47"/>
        <pc:sldMkLst>
          <pc:docMk/>
          <pc:sldMk cId="1826619779" sldId="283"/>
        </pc:sldMkLst>
        <pc:spChg chg="mod">
          <ac:chgData name="Abhijeet Antony Tomy" userId="6596b252-0f7e-4c47-9ff9-fca877a02bc7" providerId="ADAL" clId="{84B1C52D-A16B-4B21-9CF4-02408CB42167}" dt="2023-04-13T07:18:14.657" v="634"/>
          <ac:spMkLst>
            <pc:docMk/>
            <pc:sldMk cId="1826619779" sldId="283"/>
            <ac:spMk id="2" creationId="{63A751C7-C329-8196-D7FA-38E8923DF2D0}"/>
          </ac:spMkLst>
        </pc:spChg>
        <pc:spChg chg="mod">
          <ac:chgData name="Abhijeet Antony Tomy" userId="6596b252-0f7e-4c47-9ff9-fca877a02bc7" providerId="ADAL" clId="{84B1C52D-A16B-4B21-9CF4-02408CB42167}" dt="2023-04-13T16:16:26.175" v="5012" actId="5793"/>
          <ac:spMkLst>
            <pc:docMk/>
            <pc:sldMk cId="1826619779" sldId="283"/>
            <ac:spMk id="3" creationId="{70703380-0E31-7FA0-C7F8-8D31504F1179}"/>
          </ac:spMkLst>
        </pc:spChg>
      </pc:sldChg>
      <pc:sldChg chg="addSp delSp modSp mod">
        <pc:chgData name="Abhijeet Antony Tomy" userId="6596b252-0f7e-4c47-9ff9-fca877a02bc7" providerId="ADAL" clId="{84B1C52D-A16B-4B21-9CF4-02408CB42167}" dt="2023-04-13T17:33:00.099" v="5696" actId="123"/>
        <pc:sldMkLst>
          <pc:docMk/>
          <pc:sldMk cId="1582726822" sldId="284"/>
        </pc:sldMkLst>
        <pc:spChg chg="mod">
          <ac:chgData name="Abhijeet Antony Tomy" userId="6596b252-0f7e-4c47-9ff9-fca877a02bc7" providerId="ADAL" clId="{84B1C52D-A16B-4B21-9CF4-02408CB42167}" dt="2023-04-13T17:33:00.099" v="5696" actId="123"/>
          <ac:spMkLst>
            <pc:docMk/>
            <pc:sldMk cId="1582726822" sldId="284"/>
            <ac:spMk id="2" creationId="{0FA28396-52A8-865D-DBDD-82A49755DA19}"/>
          </ac:spMkLst>
        </pc:spChg>
        <pc:spChg chg="mod">
          <ac:chgData name="Abhijeet Antony Tomy" userId="6596b252-0f7e-4c47-9ff9-fca877a02bc7" providerId="ADAL" clId="{84B1C52D-A16B-4B21-9CF4-02408CB42167}" dt="2023-04-13T07:18:14.657" v="634"/>
          <ac:spMkLst>
            <pc:docMk/>
            <pc:sldMk cId="1582726822" sldId="284"/>
            <ac:spMk id="7" creationId="{32BFFD21-4D4E-BBED-40ED-E90F63839D5F}"/>
          </ac:spMkLst>
        </pc:spChg>
        <pc:spChg chg="mod">
          <ac:chgData name="Abhijeet Antony Tomy" userId="6596b252-0f7e-4c47-9ff9-fca877a02bc7" providerId="ADAL" clId="{84B1C52D-A16B-4B21-9CF4-02408CB42167}" dt="2023-04-13T07:18:14.657" v="634"/>
          <ac:spMkLst>
            <pc:docMk/>
            <pc:sldMk cId="1582726822" sldId="284"/>
            <ac:spMk id="8" creationId="{E926B8D9-25FA-90A9-FC07-B03DF8359CAC}"/>
          </ac:spMkLst>
        </pc:spChg>
        <pc:spChg chg="del mod">
          <ac:chgData name="Abhijeet Antony Tomy" userId="6596b252-0f7e-4c47-9ff9-fca877a02bc7" providerId="ADAL" clId="{84B1C52D-A16B-4B21-9CF4-02408CB42167}" dt="2023-04-13T10:48:03.585" v="3297" actId="478"/>
          <ac:spMkLst>
            <pc:docMk/>
            <pc:sldMk cId="1582726822" sldId="284"/>
            <ac:spMk id="9" creationId="{E6032200-2129-A177-AE50-155F62668DF5}"/>
          </ac:spMkLst>
        </pc:spChg>
        <pc:spChg chg="add mod">
          <ac:chgData name="Abhijeet Antony Tomy" userId="6596b252-0f7e-4c47-9ff9-fca877a02bc7" providerId="ADAL" clId="{84B1C52D-A16B-4B21-9CF4-02408CB42167}" dt="2023-04-13T14:58:09.099" v="4199" actId="2711"/>
          <ac:spMkLst>
            <pc:docMk/>
            <pc:sldMk cId="1582726822" sldId="284"/>
            <ac:spMk id="10" creationId="{89F199FD-45EE-75E1-8A72-EC6D59B22EA0}"/>
          </ac:spMkLst>
        </pc:spChg>
      </pc:sldChg>
      <pc:sldChg chg="modSp mod">
        <pc:chgData name="Abhijeet Antony Tomy" userId="6596b252-0f7e-4c47-9ff9-fca877a02bc7" providerId="ADAL" clId="{84B1C52D-A16B-4B21-9CF4-02408CB42167}" dt="2023-04-13T07:18:14.657" v="634"/>
        <pc:sldMkLst>
          <pc:docMk/>
          <pc:sldMk cId="2693871688" sldId="285"/>
        </pc:sldMkLst>
        <pc:spChg chg="mod">
          <ac:chgData name="Abhijeet Antony Tomy" userId="6596b252-0f7e-4c47-9ff9-fca877a02bc7" providerId="ADAL" clId="{84B1C52D-A16B-4B21-9CF4-02408CB42167}" dt="2023-04-13T07:18:14.657" v="634"/>
          <ac:spMkLst>
            <pc:docMk/>
            <pc:sldMk cId="2693871688" sldId="285"/>
            <ac:spMk id="2" creationId="{A2591EC5-3C2B-794C-0584-14520518A4D9}"/>
          </ac:spMkLst>
        </pc:spChg>
        <pc:spChg chg="mod">
          <ac:chgData name="Abhijeet Antony Tomy" userId="6596b252-0f7e-4c47-9ff9-fca877a02bc7" providerId="ADAL" clId="{84B1C52D-A16B-4B21-9CF4-02408CB42167}" dt="2023-04-13T07:18:14.657" v="634"/>
          <ac:spMkLst>
            <pc:docMk/>
            <pc:sldMk cId="2693871688" sldId="285"/>
            <ac:spMk id="3" creationId="{05974ECF-88A1-71BB-8861-C2D0138BAFDF}"/>
          </ac:spMkLst>
        </pc:spChg>
      </pc:sldChg>
      <pc:sldChg chg="modSp mod">
        <pc:chgData name="Abhijeet Antony Tomy" userId="6596b252-0f7e-4c47-9ff9-fca877a02bc7" providerId="ADAL" clId="{84B1C52D-A16B-4B21-9CF4-02408CB42167}" dt="2023-04-14T04:13:56.367" v="7179" actId="27636"/>
        <pc:sldMkLst>
          <pc:docMk/>
          <pc:sldMk cId="3126242753" sldId="286"/>
        </pc:sldMkLst>
        <pc:spChg chg="mod">
          <ac:chgData name="Abhijeet Antony Tomy" userId="6596b252-0f7e-4c47-9ff9-fca877a02bc7" providerId="ADAL" clId="{84B1C52D-A16B-4B21-9CF4-02408CB42167}" dt="2023-04-13T14:52:13.239" v="4167" actId="1036"/>
          <ac:spMkLst>
            <pc:docMk/>
            <pc:sldMk cId="3126242753" sldId="286"/>
            <ac:spMk id="2" creationId="{A2591EC5-3C2B-794C-0584-14520518A4D9}"/>
          </ac:spMkLst>
        </pc:spChg>
        <pc:spChg chg="mod">
          <ac:chgData name="Abhijeet Antony Tomy" userId="6596b252-0f7e-4c47-9ff9-fca877a02bc7" providerId="ADAL" clId="{84B1C52D-A16B-4B21-9CF4-02408CB42167}" dt="2023-04-14T04:13:56.367" v="7179" actId="27636"/>
          <ac:spMkLst>
            <pc:docMk/>
            <pc:sldMk cId="3126242753" sldId="286"/>
            <ac:spMk id="3" creationId="{05974ECF-88A1-71BB-8861-C2D0138BAFDF}"/>
          </ac:spMkLst>
        </pc:spChg>
      </pc:sldChg>
      <pc:sldChg chg="modSp mod">
        <pc:chgData name="Abhijeet Antony Tomy" userId="6596b252-0f7e-4c47-9ff9-fca877a02bc7" providerId="ADAL" clId="{84B1C52D-A16B-4B21-9CF4-02408CB42167}" dt="2023-04-13T14:23:31.208" v="3745" actId="27636"/>
        <pc:sldMkLst>
          <pc:docMk/>
          <pc:sldMk cId="3899271499" sldId="287"/>
        </pc:sldMkLst>
        <pc:spChg chg="mod">
          <ac:chgData name="Abhijeet Antony Tomy" userId="6596b252-0f7e-4c47-9ff9-fca877a02bc7" providerId="ADAL" clId="{84B1C52D-A16B-4B21-9CF4-02408CB42167}" dt="2023-04-13T07:18:14.657" v="634"/>
          <ac:spMkLst>
            <pc:docMk/>
            <pc:sldMk cId="3899271499" sldId="287"/>
            <ac:spMk id="2" creationId="{A2591EC5-3C2B-794C-0584-14520518A4D9}"/>
          </ac:spMkLst>
        </pc:spChg>
        <pc:spChg chg="mod">
          <ac:chgData name="Abhijeet Antony Tomy" userId="6596b252-0f7e-4c47-9ff9-fca877a02bc7" providerId="ADAL" clId="{84B1C52D-A16B-4B21-9CF4-02408CB42167}" dt="2023-04-13T14:23:31.208" v="3745" actId="27636"/>
          <ac:spMkLst>
            <pc:docMk/>
            <pc:sldMk cId="3899271499" sldId="287"/>
            <ac:spMk id="3" creationId="{05974ECF-88A1-71BB-8861-C2D0138BAFDF}"/>
          </ac:spMkLst>
        </pc:spChg>
      </pc:sldChg>
      <pc:sldChg chg="modSp mod">
        <pc:chgData name="Abhijeet Antony Tomy" userId="6596b252-0f7e-4c47-9ff9-fca877a02bc7" providerId="ADAL" clId="{84B1C52D-A16B-4B21-9CF4-02408CB42167}" dt="2023-04-13T17:32:40.492" v="5695" actId="123"/>
        <pc:sldMkLst>
          <pc:docMk/>
          <pc:sldMk cId="965048428" sldId="288"/>
        </pc:sldMkLst>
        <pc:spChg chg="mod">
          <ac:chgData name="Abhijeet Antony Tomy" userId="6596b252-0f7e-4c47-9ff9-fca877a02bc7" providerId="ADAL" clId="{84B1C52D-A16B-4B21-9CF4-02408CB42167}" dt="2023-04-13T07:18:14.657" v="634"/>
          <ac:spMkLst>
            <pc:docMk/>
            <pc:sldMk cId="965048428" sldId="288"/>
            <ac:spMk id="2" creationId="{A2591EC5-3C2B-794C-0584-14520518A4D9}"/>
          </ac:spMkLst>
        </pc:spChg>
        <pc:spChg chg="mod">
          <ac:chgData name="Abhijeet Antony Tomy" userId="6596b252-0f7e-4c47-9ff9-fca877a02bc7" providerId="ADAL" clId="{84B1C52D-A16B-4B21-9CF4-02408CB42167}" dt="2023-04-13T17:32:40.492" v="5695" actId="123"/>
          <ac:spMkLst>
            <pc:docMk/>
            <pc:sldMk cId="965048428" sldId="288"/>
            <ac:spMk id="3" creationId="{05974ECF-88A1-71BB-8861-C2D0138BAFDF}"/>
          </ac:spMkLst>
        </pc:spChg>
      </pc:sldChg>
      <pc:sldChg chg="modSp mod">
        <pc:chgData name="Abhijeet Antony Tomy" userId="6596b252-0f7e-4c47-9ff9-fca877a02bc7" providerId="ADAL" clId="{84B1C52D-A16B-4B21-9CF4-02408CB42167}" dt="2023-04-13T16:19:57.968" v="5059" actId="27636"/>
        <pc:sldMkLst>
          <pc:docMk/>
          <pc:sldMk cId="1194704990" sldId="289"/>
        </pc:sldMkLst>
        <pc:spChg chg="mod">
          <ac:chgData name="Abhijeet Antony Tomy" userId="6596b252-0f7e-4c47-9ff9-fca877a02bc7" providerId="ADAL" clId="{84B1C52D-A16B-4B21-9CF4-02408CB42167}" dt="2023-04-13T07:18:14.657" v="634"/>
          <ac:spMkLst>
            <pc:docMk/>
            <pc:sldMk cId="1194704990" sldId="289"/>
            <ac:spMk id="2" creationId="{A2591EC5-3C2B-794C-0584-14520518A4D9}"/>
          </ac:spMkLst>
        </pc:spChg>
        <pc:spChg chg="mod">
          <ac:chgData name="Abhijeet Antony Tomy" userId="6596b252-0f7e-4c47-9ff9-fca877a02bc7" providerId="ADAL" clId="{84B1C52D-A16B-4B21-9CF4-02408CB42167}" dt="2023-04-13T16:19:57.968" v="5059" actId="27636"/>
          <ac:spMkLst>
            <pc:docMk/>
            <pc:sldMk cId="1194704990" sldId="289"/>
            <ac:spMk id="3" creationId="{05974ECF-88A1-71BB-8861-C2D0138BAFDF}"/>
          </ac:spMkLst>
        </pc:spChg>
      </pc:sldChg>
      <pc:sldChg chg="modSp mod">
        <pc:chgData name="Abhijeet Antony Tomy" userId="6596b252-0f7e-4c47-9ff9-fca877a02bc7" providerId="ADAL" clId="{84B1C52D-A16B-4B21-9CF4-02408CB42167}" dt="2023-04-13T16:52:35.464" v="5171" actId="27636"/>
        <pc:sldMkLst>
          <pc:docMk/>
          <pc:sldMk cId="1873692593" sldId="290"/>
        </pc:sldMkLst>
        <pc:spChg chg="mod">
          <ac:chgData name="Abhijeet Antony Tomy" userId="6596b252-0f7e-4c47-9ff9-fca877a02bc7" providerId="ADAL" clId="{84B1C52D-A16B-4B21-9CF4-02408CB42167}" dt="2023-04-13T07:18:14.657" v="634"/>
          <ac:spMkLst>
            <pc:docMk/>
            <pc:sldMk cId="1873692593" sldId="290"/>
            <ac:spMk id="2" creationId="{A2591EC5-3C2B-794C-0584-14520518A4D9}"/>
          </ac:spMkLst>
        </pc:spChg>
        <pc:spChg chg="mod">
          <ac:chgData name="Abhijeet Antony Tomy" userId="6596b252-0f7e-4c47-9ff9-fca877a02bc7" providerId="ADAL" clId="{84B1C52D-A16B-4B21-9CF4-02408CB42167}" dt="2023-04-13T16:52:35.464" v="5171" actId="27636"/>
          <ac:spMkLst>
            <pc:docMk/>
            <pc:sldMk cId="1873692593" sldId="290"/>
            <ac:spMk id="3" creationId="{05974ECF-88A1-71BB-8861-C2D0138BAFDF}"/>
          </ac:spMkLst>
        </pc:spChg>
      </pc:sldChg>
      <pc:sldChg chg="delSp modSp mod">
        <pc:chgData name="Abhijeet Antony Tomy" userId="6596b252-0f7e-4c47-9ff9-fca877a02bc7" providerId="ADAL" clId="{84B1C52D-A16B-4B21-9CF4-02408CB42167}" dt="2023-04-13T13:58:29.212" v="3514" actId="478"/>
        <pc:sldMkLst>
          <pc:docMk/>
          <pc:sldMk cId="2969144744" sldId="291"/>
        </pc:sldMkLst>
        <pc:spChg chg="mod">
          <ac:chgData name="Abhijeet Antony Tomy" userId="6596b252-0f7e-4c47-9ff9-fca877a02bc7" providerId="ADAL" clId="{84B1C52D-A16B-4B21-9CF4-02408CB42167}" dt="2023-04-13T07:18:14.657" v="634"/>
          <ac:spMkLst>
            <pc:docMk/>
            <pc:sldMk cId="2969144744" sldId="291"/>
            <ac:spMk id="5" creationId="{CF23DE55-4B1E-2045-CA28-6D97ADEC7E00}"/>
          </ac:spMkLst>
        </pc:spChg>
        <pc:spChg chg="del mod">
          <ac:chgData name="Abhijeet Antony Tomy" userId="6596b252-0f7e-4c47-9ff9-fca877a02bc7" providerId="ADAL" clId="{84B1C52D-A16B-4B21-9CF4-02408CB42167}" dt="2023-04-13T13:58:29.212" v="3514" actId="478"/>
          <ac:spMkLst>
            <pc:docMk/>
            <pc:sldMk cId="2969144744" sldId="291"/>
            <ac:spMk id="6" creationId="{208E5BA7-4293-00B4-C0D9-5DB1025DE1E1}"/>
          </ac:spMkLst>
        </pc:spChg>
      </pc:sldChg>
      <pc:sldChg chg="modSp mod">
        <pc:chgData name="Abhijeet Antony Tomy" userId="6596b252-0f7e-4c47-9ff9-fca877a02bc7" providerId="ADAL" clId="{84B1C52D-A16B-4B21-9CF4-02408CB42167}" dt="2023-04-13T17:14:52.571" v="5491" actId="20577"/>
        <pc:sldMkLst>
          <pc:docMk/>
          <pc:sldMk cId="866156242" sldId="292"/>
        </pc:sldMkLst>
        <pc:spChg chg="mod">
          <ac:chgData name="Abhijeet Antony Tomy" userId="6596b252-0f7e-4c47-9ff9-fca877a02bc7" providerId="ADAL" clId="{84B1C52D-A16B-4B21-9CF4-02408CB42167}" dt="2023-04-13T07:18:14.657" v="634"/>
          <ac:spMkLst>
            <pc:docMk/>
            <pc:sldMk cId="866156242" sldId="292"/>
            <ac:spMk id="4" creationId="{9F53169A-2578-1E89-C389-F2B009D4471A}"/>
          </ac:spMkLst>
        </pc:spChg>
        <pc:spChg chg="mod">
          <ac:chgData name="Abhijeet Antony Tomy" userId="6596b252-0f7e-4c47-9ff9-fca877a02bc7" providerId="ADAL" clId="{84B1C52D-A16B-4B21-9CF4-02408CB42167}" dt="2023-04-13T17:14:52.571" v="5491" actId="20577"/>
          <ac:spMkLst>
            <pc:docMk/>
            <pc:sldMk cId="866156242" sldId="292"/>
            <ac:spMk id="5" creationId="{7FD7C99D-87BA-C45A-B9EE-BB888A9D6A6A}"/>
          </ac:spMkLst>
        </pc:spChg>
      </pc:sldChg>
      <pc:sldChg chg="addSp delSp modSp mod modClrScheme chgLayout">
        <pc:chgData name="Abhijeet Antony Tomy" userId="6596b252-0f7e-4c47-9ff9-fca877a02bc7" providerId="ADAL" clId="{84B1C52D-A16B-4B21-9CF4-02408CB42167}" dt="2023-04-13T17:28:54.300" v="5682" actId="20577"/>
        <pc:sldMkLst>
          <pc:docMk/>
          <pc:sldMk cId="2799051716" sldId="293"/>
        </pc:sldMkLst>
        <pc:spChg chg="mod">
          <ac:chgData name="Abhijeet Antony Tomy" userId="6596b252-0f7e-4c47-9ff9-fca877a02bc7" providerId="ADAL" clId="{84B1C52D-A16B-4B21-9CF4-02408CB42167}" dt="2023-04-13T17:27:57.664" v="5648" actId="26606"/>
          <ac:spMkLst>
            <pc:docMk/>
            <pc:sldMk cId="2799051716" sldId="293"/>
            <ac:spMk id="4" creationId="{2302A5C8-2E85-1FA2-A1B3-92553750E971}"/>
          </ac:spMkLst>
        </pc:spChg>
        <pc:spChg chg="mod">
          <ac:chgData name="Abhijeet Antony Tomy" userId="6596b252-0f7e-4c47-9ff9-fca877a02bc7" providerId="ADAL" clId="{84B1C52D-A16B-4B21-9CF4-02408CB42167}" dt="2023-04-13T07:18:14.657" v="634"/>
          <ac:spMkLst>
            <pc:docMk/>
            <pc:sldMk cId="2799051716" sldId="293"/>
            <ac:spMk id="5" creationId="{1C99F306-D635-0782-E14D-8D5FF4714A5B}"/>
          </ac:spMkLst>
        </pc:spChg>
        <pc:spChg chg="mod">
          <ac:chgData name="Abhijeet Antony Tomy" userId="6596b252-0f7e-4c47-9ff9-fca877a02bc7" providerId="ADAL" clId="{84B1C52D-A16B-4B21-9CF4-02408CB42167}" dt="2023-04-13T14:58:38.934" v="4202" actId="2711"/>
          <ac:spMkLst>
            <pc:docMk/>
            <pc:sldMk cId="2799051716" sldId="293"/>
            <ac:spMk id="6" creationId="{BDF2E73F-E96B-BB79-134C-FD6EDA0C3A4E}"/>
          </ac:spMkLst>
        </pc:spChg>
        <pc:spChg chg="add del mod">
          <ac:chgData name="Abhijeet Antony Tomy" userId="6596b252-0f7e-4c47-9ff9-fca877a02bc7" providerId="ADAL" clId="{84B1C52D-A16B-4B21-9CF4-02408CB42167}" dt="2023-04-13T17:27:22.741" v="5639" actId="478"/>
          <ac:spMkLst>
            <pc:docMk/>
            <pc:sldMk cId="2799051716" sldId="293"/>
            <ac:spMk id="11" creationId="{ED4CB91A-92AA-48A2-8E28-AFE80554D119}"/>
          </ac:spMkLst>
        </pc:spChg>
        <pc:spChg chg="add mod">
          <ac:chgData name="Abhijeet Antony Tomy" userId="6596b252-0f7e-4c47-9ff9-fca877a02bc7" providerId="ADAL" clId="{84B1C52D-A16B-4B21-9CF4-02408CB42167}" dt="2023-04-13T17:28:54.300" v="5682" actId="20577"/>
          <ac:spMkLst>
            <pc:docMk/>
            <pc:sldMk cId="2799051716" sldId="293"/>
            <ac:spMk id="13" creationId="{34452B5F-9408-DDA0-6206-DBFD7127CD60}"/>
          </ac:spMkLst>
        </pc:spChg>
        <pc:spChg chg="add del mod">
          <ac:chgData name="Abhijeet Antony Tomy" userId="6596b252-0f7e-4c47-9ff9-fca877a02bc7" providerId="ADAL" clId="{84B1C52D-A16B-4B21-9CF4-02408CB42167}" dt="2023-04-13T17:28:23.259" v="5653"/>
          <ac:spMkLst>
            <pc:docMk/>
            <pc:sldMk cId="2799051716" sldId="293"/>
            <ac:spMk id="18" creationId="{E26315AA-AC71-AEE0-9BD3-C17A7B8171FB}"/>
          </ac:spMkLst>
        </pc:spChg>
        <pc:spChg chg="add del mod">
          <ac:chgData name="Abhijeet Antony Tomy" userId="6596b252-0f7e-4c47-9ff9-fca877a02bc7" providerId="ADAL" clId="{84B1C52D-A16B-4B21-9CF4-02408CB42167}" dt="2023-04-13T17:27:37.427" v="5641" actId="26606"/>
          <ac:spMkLst>
            <pc:docMk/>
            <pc:sldMk cId="2799051716" sldId="293"/>
            <ac:spMk id="21" creationId="{A19393DE-1B79-602E-7F7B-51EFE18CB838}"/>
          </ac:spMkLst>
        </pc:spChg>
        <pc:spChg chg="add del mod">
          <ac:chgData name="Abhijeet Antony Tomy" userId="6596b252-0f7e-4c47-9ff9-fca877a02bc7" providerId="ADAL" clId="{84B1C52D-A16B-4B21-9CF4-02408CB42167}" dt="2023-04-13T17:27:39.940" v="5643" actId="26606"/>
          <ac:spMkLst>
            <pc:docMk/>
            <pc:sldMk cId="2799051716" sldId="293"/>
            <ac:spMk id="23" creationId="{4D4F7CED-5A7D-7563-3B4D-2E07F8DD5863}"/>
          </ac:spMkLst>
        </pc:spChg>
        <pc:spChg chg="add del mod">
          <ac:chgData name="Abhijeet Antony Tomy" userId="6596b252-0f7e-4c47-9ff9-fca877a02bc7" providerId="ADAL" clId="{84B1C52D-A16B-4B21-9CF4-02408CB42167}" dt="2023-04-13T17:27:47.247" v="5645" actId="26606"/>
          <ac:spMkLst>
            <pc:docMk/>
            <pc:sldMk cId="2799051716" sldId="293"/>
            <ac:spMk id="25" creationId="{A19393DE-1B79-602E-7F7B-51EFE18CB838}"/>
          </ac:spMkLst>
        </pc:spChg>
        <pc:picChg chg="del">
          <ac:chgData name="Abhijeet Antony Tomy" userId="6596b252-0f7e-4c47-9ff9-fca877a02bc7" providerId="ADAL" clId="{84B1C52D-A16B-4B21-9CF4-02408CB42167}" dt="2023-04-13T17:25:11.495" v="5615" actId="478"/>
          <ac:picMkLst>
            <pc:docMk/>
            <pc:sldMk cId="2799051716" sldId="293"/>
            <ac:picMk id="7" creationId="{0D582A84-4649-5BB4-A76F-1C0D4B78B3C4}"/>
          </ac:picMkLst>
        </pc:picChg>
        <pc:picChg chg="add del mod">
          <ac:chgData name="Abhijeet Antony Tomy" userId="6596b252-0f7e-4c47-9ff9-fca877a02bc7" providerId="ADAL" clId="{84B1C52D-A16B-4B21-9CF4-02408CB42167}" dt="2023-04-13T17:27:20.045" v="5638" actId="21"/>
          <ac:picMkLst>
            <pc:docMk/>
            <pc:sldMk cId="2799051716" sldId="293"/>
            <ac:picMk id="10" creationId="{064CC85B-6E1B-82C1-54AB-29F9AF6A0467}"/>
          </ac:picMkLst>
        </pc:picChg>
        <pc:picChg chg="add mod">
          <ac:chgData name="Abhijeet Antony Tomy" userId="6596b252-0f7e-4c47-9ff9-fca877a02bc7" providerId="ADAL" clId="{84B1C52D-A16B-4B21-9CF4-02408CB42167}" dt="2023-04-13T17:28:32.152" v="5654" actId="14100"/>
          <ac:picMkLst>
            <pc:docMk/>
            <pc:sldMk cId="2799051716" sldId="293"/>
            <ac:picMk id="12" creationId="{58C8B4FA-AA7C-CC02-24C4-A928F481693D}"/>
          </ac:picMkLst>
        </pc:picChg>
        <pc:picChg chg="mod">
          <ac:chgData name="Abhijeet Antony Tomy" userId="6596b252-0f7e-4c47-9ff9-fca877a02bc7" providerId="ADAL" clId="{84B1C52D-A16B-4B21-9CF4-02408CB42167}" dt="2023-04-13T17:28:19.347" v="5652" actId="14100"/>
          <ac:picMkLst>
            <pc:docMk/>
            <pc:sldMk cId="2799051716" sldId="293"/>
            <ac:picMk id="16" creationId="{972A2504-1687-7ACC-2802-D5D861CB2C8D}"/>
          </ac:picMkLst>
        </pc:picChg>
      </pc:sldChg>
      <pc:sldChg chg="addSp delSp modSp new del mod">
        <pc:chgData name="Abhijeet Antony Tomy" userId="6596b252-0f7e-4c47-9ff9-fca877a02bc7" providerId="ADAL" clId="{84B1C52D-A16B-4B21-9CF4-02408CB42167}" dt="2023-04-13T07:03:31.472" v="468" actId="47"/>
        <pc:sldMkLst>
          <pc:docMk/>
          <pc:sldMk cId="4137266350" sldId="294"/>
        </pc:sldMkLst>
        <pc:spChg chg="del">
          <ac:chgData name="Abhijeet Antony Tomy" userId="6596b252-0f7e-4c47-9ff9-fca877a02bc7" providerId="ADAL" clId="{84B1C52D-A16B-4B21-9CF4-02408CB42167}" dt="2023-04-13T07:01:41.748" v="444" actId="478"/>
          <ac:spMkLst>
            <pc:docMk/>
            <pc:sldMk cId="4137266350" sldId="294"/>
            <ac:spMk id="2" creationId="{1F7F12C4-AB48-2E5E-E58C-892B15F131F4}"/>
          </ac:spMkLst>
        </pc:spChg>
        <pc:spChg chg="del mod">
          <ac:chgData name="Abhijeet Antony Tomy" userId="6596b252-0f7e-4c47-9ff9-fca877a02bc7" providerId="ADAL" clId="{84B1C52D-A16B-4B21-9CF4-02408CB42167}" dt="2023-04-13T07:01:50.185" v="452" actId="478"/>
          <ac:spMkLst>
            <pc:docMk/>
            <pc:sldMk cId="4137266350" sldId="294"/>
            <ac:spMk id="3" creationId="{FF7510BF-0791-7FC2-E1E4-81EEA024CDFF}"/>
          </ac:spMkLst>
        </pc:spChg>
        <pc:spChg chg="add del mod">
          <ac:chgData name="Abhijeet Antony Tomy" userId="6596b252-0f7e-4c47-9ff9-fca877a02bc7" providerId="ADAL" clId="{84B1C52D-A16B-4B21-9CF4-02408CB42167}" dt="2023-04-13T07:01:52.925" v="453" actId="478"/>
          <ac:spMkLst>
            <pc:docMk/>
            <pc:sldMk cId="4137266350" sldId="294"/>
            <ac:spMk id="5" creationId="{FA29D86F-3B82-3CA7-A086-157E30CA96C6}"/>
          </ac:spMkLst>
        </pc:spChg>
        <pc:spChg chg="add mod">
          <ac:chgData name="Abhijeet Antony Tomy" userId="6596b252-0f7e-4c47-9ff9-fca877a02bc7" providerId="ADAL" clId="{84B1C52D-A16B-4B21-9CF4-02408CB42167}" dt="2023-04-13T07:02:15.785" v="466" actId="113"/>
          <ac:spMkLst>
            <pc:docMk/>
            <pc:sldMk cId="4137266350" sldId="294"/>
            <ac:spMk id="6" creationId="{27B5DCFA-7C7B-88E0-AA6B-3A4BE5EB346E}"/>
          </ac:spMkLst>
        </pc:spChg>
      </pc:sldChg>
      <pc:sldChg chg="addSp delSp modSp mod modClrScheme chgLayout">
        <pc:chgData name="Abhijeet Antony Tomy" userId="6596b252-0f7e-4c47-9ff9-fca877a02bc7" providerId="ADAL" clId="{84B1C52D-A16B-4B21-9CF4-02408CB42167}" dt="2023-04-13T17:39:49.861" v="5765" actId="20577"/>
        <pc:sldMkLst>
          <pc:docMk/>
          <pc:sldMk cId="3353653291" sldId="295"/>
        </pc:sldMkLst>
        <pc:spChg chg="del">
          <ac:chgData name="Abhijeet Antony Tomy" userId="6596b252-0f7e-4c47-9ff9-fca877a02bc7" providerId="ADAL" clId="{84B1C52D-A16B-4B21-9CF4-02408CB42167}" dt="2023-04-13T07:06:02.713" v="518" actId="478"/>
          <ac:spMkLst>
            <pc:docMk/>
            <pc:sldMk cId="3353653291" sldId="295"/>
            <ac:spMk id="4" creationId="{9D8F785C-781B-9603-66B6-334973B6FCF6}"/>
          </ac:spMkLst>
        </pc:spChg>
        <pc:spChg chg="del">
          <ac:chgData name="Abhijeet Antony Tomy" userId="6596b252-0f7e-4c47-9ff9-fca877a02bc7" providerId="ADAL" clId="{84B1C52D-A16B-4B21-9CF4-02408CB42167}" dt="2023-04-13T07:05:56.123" v="517" actId="22"/>
          <ac:spMkLst>
            <pc:docMk/>
            <pc:sldMk cId="3353653291" sldId="295"/>
            <ac:spMk id="5" creationId="{C98A028D-348C-D221-67CA-A80285654336}"/>
          </ac:spMkLst>
        </pc:spChg>
        <pc:spChg chg="add mod">
          <ac:chgData name="Abhijeet Antony Tomy" userId="6596b252-0f7e-4c47-9ff9-fca877a02bc7" providerId="ADAL" clId="{84B1C52D-A16B-4B21-9CF4-02408CB42167}" dt="2023-04-13T17:39:49.861" v="5765" actId="20577"/>
          <ac:spMkLst>
            <pc:docMk/>
            <pc:sldMk cId="3353653291" sldId="295"/>
            <ac:spMk id="8" creationId="{F434D312-ABE2-48DF-47FF-27C2E9D42309}"/>
          </ac:spMkLst>
        </pc:spChg>
        <pc:spChg chg="add del mod">
          <ac:chgData name="Abhijeet Antony Tomy" userId="6596b252-0f7e-4c47-9ff9-fca877a02bc7" providerId="ADAL" clId="{84B1C52D-A16B-4B21-9CF4-02408CB42167}" dt="2023-04-13T07:06:21.025" v="520" actId="26606"/>
          <ac:spMkLst>
            <pc:docMk/>
            <pc:sldMk cId="3353653291" sldId="295"/>
            <ac:spMk id="12" creationId="{D12A32BD-BCA0-0C29-08AA-F66A05AE23E1}"/>
          </ac:spMkLst>
        </pc:spChg>
        <pc:spChg chg="add del mod">
          <ac:chgData name="Abhijeet Antony Tomy" userId="6596b252-0f7e-4c47-9ff9-fca877a02bc7" providerId="ADAL" clId="{84B1C52D-A16B-4B21-9CF4-02408CB42167}" dt="2023-04-13T07:06:21.025" v="520" actId="26606"/>
          <ac:spMkLst>
            <pc:docMk/>
            <pc:sldMk cId="3353653291" sldId="295"/>
            <ac:spMk id="14" creationId="{91A38491-F581-0B4E-6432-5A3E4B2929E0}"/>
          </ac:spMkLst>
        </pc:spChg>
        <pc:spChg chg="add del">
          <ac:chgData name="Abhijeet Antony Tomy" userId="6596b252-0f7e-4c47-9ff9-fca877a02bc7" providerId="ADAL" clId="{84B1C52D-A16B-4B21-9CF4-02408CB42167}" dt="2023-04-13T07:06:47.951" v="522" actId="700"/>
          <ac:spMkLst>
            <pc:docMk/>
            <pc:sldMk cId="3353653291" sldId="295"/>
            <ac:spMk id="16" creationId="{0F182C66-5895-AC49-AA48-1FE12806CE29}"/>
          </ac:spMkLst>
        </pc:spChg>
        <pc:picChg chg="add mod ord">
          <ac:chgData name="Abhijeet Antony Tomy" userId="6596b252-0f7e-4c47-9ff9-fca877a02bc7" providerId="ADAL" clId="{84B1C52D-A16B-4B21-9CF4-02408CB42167}" dt="2023-04-13T07:18:02.572" v="632"/>
          <ac:picMkLst>
            <pc:docMk/>
            <pc:sldMk cId="3353653291" sldId="295"/>
            <ac:picMk id="7" creationId="{7D60B931-DFF3-F9F6-08C5-2866993A73F7}"/>
          </ac:picMkLst>
        </pc:picChg>
      </pc:sldChg>
      <pc:sldChg chg="delSp modSp add mod">
        <pc:chgData name="Abhijeet Antony Tomy" userId="6596b252-0f7e-4c47-9ff9-fca877a02bc7" providerId="ADAL" clId="{84B1C52D-A16B-4B21-9CF4-02408CB42167}" dt="2023-04-13T07:18:14.657" v="634"/>
        <pc:sldMkLst>
          <pc:docMk/>
          <pc:sldMk cId="497322622" sldId="296"/>
        </pc:sldMkLst>
        <pc:spChg chg="mod">
          <ac:chgData name="Abhijeet Antony Tomy" userId="6596b252-0f7e-4c47-9ff9-fca877a02bc7" providerId="ADAL" clId="{84B1C52D-A16B-4B21-9CF4-02408CB42167}" dt="2023-04-13T07:18:14.657" v="634"/>
          <ac:spMkLst>
            <pc:docMk/>
            <pc:sldMk cId="497322622" sldId="296"/>
            <ac:spMk id="2" creationId="{1BB3F092-3D45-B1E2-4336-E8D92318C9F7}"/>
          </ac:spMkLst>
        </pc:spChg>
        <pc:spChg chg="del">
          <ac:chgData name="Abhijeet Antony Tomy" userId="6596b252-0f7e-4c47-9ff9-fca877a02bc7" providerId="ADAL" clId="{84B1C52D-A16B-4B21-9CF4-02408CB42167}" dt="2023-04-13T07:03:46.737" v="486" actId="478"/>
          <ac:spMkLst>
            <pc:docMk/>
            <pc:sldMk cId="497322622" sldId="296"/>
            <ac:spMk id="4" creationId="{AC775560-D0F6-E032-8D56-9AB3DFB08567}"/>
          </ac:spMkLst>
        </pc:spChg>
      </pc:sldChg>
      <pc:sldChg chg="delSp modSp mod">
        <pc:chgData name="Abhijeet Antony Tomy" userId="6596b252-0f7e-4c47-9ff9-fca877a02bc7" providerId="ADAL" clId="{84B1C52D-A16B-4B21-9CF4-02408CB42167}" dt="2023-04-13T07:18:14.657" v="634"/>
        <pc:sldMkLst>
          <pc:docMk/>
          <pc:sldMk cId="2623008506" sldId="297"/>
        </pc:sldMkLst>
        <pc:spChg chg="mod">
          <ac:chgData name="Abhijeet Antony Tomy" userId="6596b252-0f7e-4c47-9ff9-fca877a02bc7" providerId="ADAL" clId="{84B1C52D-A16B-4B21-9CF4-02408CB42167}" dt="2023-04-13T07:18:14.657" v="634"/>
          <ac:spMkLst>
            <pc:docMk/>
            <pc:sldMk cId="2623008506" sldId="297"/>
            <ac:spMk id="6" creationId="{C146BDEC-2BEB-AC07-DA9F-3AC71329E259}"/>
          </ac:spMkLst>
        </pc:spChg>
        <pc:spChg chg="del">
          <ac:chgData name="Abhijeet Antony Tomy" userId="6596b252-0f7e-4c47-9ff9-fca877a02bc7" providerId="ADAL" clId="{84B1C52D-A16B-4B21-9CF4-02408CB42167}" dt="2023-04-13T07:05:11.733" v="515" actId="478"/>
          <ac:spMkLst>
            <pc:docMk/>
            <pc:sldMk cId="2623008506" sldId="297"/>
            <ac:spMk id="7" creationId="{4218608F-9F51-6741-968C-E8E145BAA311}"/>
          </ac:spMkLst>
        </pc:spChg>
      </pc:sldChg>
      <pc:sldChg chg="modSp mod">
        <pc:chgData name="Abhijeet Antony Tomy" userId="6596b252-0f7e-4c47-9ff9-fca877a02bc7" providerId="ADAL" clId="{84B1C52D-A16B-4B21-9CF4-02408CB42167}" dt="2023-04-13T17:57:59.461" v="6347" actId="207"/>
        <pc:sldMkLst>
          <pc:docMk/>
          <pc:sldMk cId="3612915069" sldId="298"/>
        </pc:sldMkLst>
        <pc:spChg chg="mod">
          <ac:chgData name="Abhijeet Antony Tomy" userId="6596b252-0f7e-4c47-9ff9-fca877a02bc7" providerId="ADAL" clId="{84B1C52D-A16B-4B21-9CF4-02408CB42167}" dt="2023-04-13T11:21:06.199" v="3510" actId="113"/>
          <ac:spMkLst>
            <pc:docMk/>
            <pc:sldMk cId="3612915069" sldId="298"/>
            <ac:spMk id="2" creationId="{96E226CB-5EFF-CD69-2EE4-F5C0BCBF2E4E}"/>
          </ac:spMkLst>
        </pc:spChg>
        <pc:spChg chg="mod">
          <ac:chgData name="Abhijeet Antony Tomy" userId="6596b252-0f7e-4c47-9ff9-fca877a02bc7" providerId="ADAL" clId="{84B1C52D-A16B-4B21-9CF4-02408CB42167}" dt="2023-04-13T17:57:59.461" v="6347" actId="207"/>
          <ac:spMkLst>
            <pc:docMk/>
            <pc:sldMk cId="3612915069" sldId="298"/>
            <ac:spMk id="3" creationId="{C840789B-51BF-ABAE-D737-06EDFDD27A42}"/>
          </ac:spMkLst>
        </pc:spChg>
      </pc:sldChg>
      <pc:sldChg chg="modSp mod">
        <pc:chgData name="Abhijeet Antony Tomy" userId="6596b252-0f7e-4c47-9ff9-fca877a02bc7" providerId="ADAL" clId="{84B1C52D-A16B-4B21-9CF4-02408CB42167}" dt="2023-04-13T17:30:47.123" v="5687" actId="123"/>
        <pc:sldMkLst>
          <pc:docMk/>
          <pc:sldMk cId="1065409639" sldId="299"/>
        </pc:sldMkLst>
        <pc:spChg chg="mod">
          <ac:chgData name="Abhijeet Antony Tomy" userId="6596b252-0f7e-4c47-9ff9-fca877a02bc7" providerId="ADAL" clId="{84B1C52D-A16B-4B21-9CF4-02408CB42167}" dt="2023-04-13T07:18:14.657" v="634"/>
          <ac:spMkLst>
            <pc:docMk/>
            <pc:sldMk cId="1065409639" sldId="299"/>
            <ac:spMk id="2" creationId="{FB96A52D-C082-CD06-EB54-0F9CDE202684}"/>
          </ac:spMkLst>
        </pc:spChg>
        <pc:spChg chg="mod">
          <ac:chgData name="Abhijeet Antony Tomy" userId="6596b252-0f7e-4c47-9ff9-fca877a02bc7" providerId="ADAL" clId="{84B1C52D-A16B-4B21-9CF4-02408CB42167}" dt="2023-04-13T17:30:47.123" v="5687" actId="123"/>
          <ac:spMkLst>
            <pc:docMk/>
            <pc:sldMk cId="1065409639" sldId="299"/>
            <ac:spMk id="3" creationId="{B7C4A366-DDE9-2DAC-A681-9768F3926F66}"/>
          </ac:spMkLst>
        </pc:spChg>
      </pc:sldChg>
      <pc:sldChg chg="modSp mod">
        <pc:chgData name="Abhijeet Antony Tomy" userId="6596b252-0f7e-4c47-9ff9-fca877a02bc7" providerId="ADAL" clId="{84B1C52D-A16B-4B21-9CF4-02408CB42167}" dt="2023-04-13T07:18:14.657" v="634"/>
        <pc:sldMkLst>
          <pc:docMk/>
          <pc:sldMk cId="2791893528" sldId="300"/>
        </pc:sldMkLst>
        <pc:spChg chg="mod">
          <ac:chgData name="Abhijeet Antony Tomy" userId="6596b252-0f7e-4c47-9ff9-fca877a02bc7" providerId="ADAL" clId="{84B1C52D-A16B-4B21-9CF4-02408CB42167}" dt="2023-04-13T07:18:14.657" v="634"/>
          <ac:spMkLst>
            <pc:docMk/>
            <pc:sldMk cId="2791893528" sldId="300"/>
            <ac:spMk id="5" creationId="{67034009-DF3F-34DA-FDDF-93889F144B14}"/>
          </ac:spMkLst>
        </pc:spChg>
        <pc:spChg chg="mod">
          <ac:chgData name="Abhijeet Antony Tomy" userId="6596b252-0f7e-4c47-9ff9-fca877a02bc7" providerId="ADAL" clId="{84B1C52D-A16B-4B21-9CF4-02408CB42167}" dt="2023-04-13T07:18:14.657" v="634"/>
          <ac:spMkLst>
            <pc:docMk/>
            <pc:sldMk cId="2791893528" sldId="300"/>
            <ac:spMk id="6" creationId="{504E3D07-4830-B0B9-EF4C-9F09DCCC17DA}"/>
          </ac:spMkLst>
        </pc:spChg>
      </pc:sldChg>
      <pc:sldChg chg="addSp delSp modSp new mod ord">
        <pc:chgData name="Abhijeet Antony Tomy" userId="6596b252-0f7e-4c47-9ff9-fca877a02bc7" providerId="ADAL" clId="{84B1C52D-A16B-4B21-9CF4-02408CB42167}" dt="2023-04-13T17:31:24.013" v="5692"/>
        <pc:sldMkLst>
          <pc:docMk/>
          <pc:sldMk cId="2037422787" sldId="301"/>
        </pc:sldMkLst>
        <pc:spChg chg="mod">
          <ac:chgData name="Abhijeet Antony Tomy" userId="6596b252-0f7e-4c47-9ff9-fca877a02bc7" providerId="ADAL" clId="{84B1C52D-A16B-4B21-9CF4-02408CB42167}" dt="2023-04-13T07:28:15.517" v="944" actId="113"/>
          <ac:spMkLst>
            <pc:docMk/>
            <pc:sldMk cId="2037422787" sldId="301"/>
            <ac:spMk id="2" creationId="{4FECAD63-C665-4B29-A702-0E99FC8EC66A}"/>
          </ac:spMkLst>
        </pc:spChg>
        <pc:spChg chg="mod">
          <ac:chgData name="Abhijeet Antony Tomy" userId="6596b252-0f7e-4c47-9ff9-fca877a02bc7" providerId="ADAL" clId="{84B1C52D-A16B-4B21-9CF4-02408CB42167}" dt="2023-04-13T14:55:18.383" v="4179" actId="20577"/>
          <ac:spMkLst>
            <pc:docMk/>
            <pc:sldMk cId="2037422787" sldId="301"/>
            <ac:spMk id="3" creationId="{992DF210-570D-9A34-F6D5-88592886689F}"/>
          </ac:spMkLst>
        </pc:spChg>
        <pc:spChg chg="add del mod">
          <ac:chgData name="Abhijeet Antony Tomy" userId="6596b252-0f7e-4c47-9ff9-fca877a02bc7" providerId="ADAL" clId="{84B1C52D-A16B-4B21-9CF4-02408CB42167}" dt="2023-04-13T07:52:37.156" v="1424" actId="478"/>
          <ac:spMkLst>
            <pc:docMk/>
            <pc:sldMk cId="2037422787" sldId="301"/>
            <ac:spMk id="4" creationId="{4F9D7041-5FA5-3B4B-8583-00F3A9679A18}"/>
          </ac:spMkLst>
        </pc:spChg>
      </pc:sldChg>
      <pc:sldChg chg="addSp delSp modSp new mod ord modClrScheme chgLayout">
        <pc:chgData name="Abhijeet Antony Tomy" userId="6596b252-0f7e-4c47-9ff9-fca877a02bc7" providerId="ADAL" clId="{84B1C52D-A16B-4B21-9CF4-02408CB42167}" dt="2023-04-14T04:34:09.175" v="7182"/>
        <pc:sldMkLst>
          <pc:docMk/>
          <pc:sldMk cId="4195253381" sldId="302"/>
        </pc:sldMkLst>
        <pc:spChg chg="del">
          <ac:chgData name="Abhijeet Antony Tomy" userId="6596b252-0f7e-4c47-9ff9-fca877a02bc7" providerId="ADAL" clId="{84B1C52D-A16B-4B21-9CF4-02408CB42167}" dt="2023-04-13T14:03:48.056" v="3560" actId="700"/>
          <ac:spMkLst>
            <pc:docMk/>
            <pc:sldMk cId="4195253381" sldId="302"/>
            <ac:spMk id="2" creationId="{9706F5DB-9ABA-641A-2FBD-9EBFA604227D}"/>
          </ac:spMkLst>
        </pc:spChg>
        <pc:spChg chg="del">
          <ac:chgData name="Abhijeet Antony Tomy" userId="6596b252-0f7e-4c47-9ff9-fca877a02bc7" providerId="ADAL" clId="{84B1C52D-A16B-4B21-9CF4-02408CB42167}" dt="2023-04-13T14:03:48.056" v="3560" actId="700"/>
          <ac:spMkLst>
            <pc:docMk/>
            <pc:sldMk cId="4195253381" sldId="302"/>
            <ac:spMk id="3" creationId="{BD11690D-6607-E929-A09E-6CAC1C58E337}"/>
          </ac:spMkLst>
        </pc:spChg>
        <pc:spChg chg="add mod">
          <ac:chgData name="Abhijeet Antony Tomy" userId="6596b252-0f7e-4c47-9ff9-fca877a02bc7" providerId="ADAL" clId="{84B1C52D-A16B-4B21-9CF4-02408CB42167}" dt="2023-04-14T02:53:10.442" v="7062" actId="1035"/>
          <ac:spMkLst>
            <pc:docMk/>
            <pc:sldMk cId="4195253381" sldId="302"/>
            <ac:spMk id="12" creationId="{1B401B34-42FA-5718-14B2-F47313F77293}"/>
          </ac:spMkLst>
        </pc:spChg>
        <pc:picChg chg="add del mod">
          <ac:chgData name="Abhijeet Antony Tomy" userId="6596b252-0f7e-4c47-9ff9-fca877a02bc7" providerId="ADAL" clId="{84B1C52D-A16B-4B21-9CF4-02408CB42167}" dt="2023-04-13T14:11:45.310" v="3571" actId="478"/>
          <ac:picMkLst>
            <pc:docMk/>
            <pc:sldMk cId="4195253381" sldId="302"/>
            <ac:picMk id="5" creationId="{9F027EDA-8C20-9212-67EB-FDFA71B887FA}"/>
          </ac:picMkLst>
        </pc:picChg>
        <pc:picChg chg="add mod">
          <ac:chgData name="Abhijeet Antony Tomy" userId="6596b252-0f7e-4c47-9ff9-fca877a02bc7" providerId="ADAL" clId="{84B1C52D-A16B-4B21-9CF4-02408CB42167}" dt="2023-04-14T02:52:55.468" v="7047" actId="1035"/>
          <ac:picMkLst>
            <pc:docMk/>
            <pc:sldMk cId="4195253381" sldId="302"/>
            <ac:picMk id="7" creationId="{2D214D06-B123-6E0F-AB37-992500A250C9}"/>
          </ac:picMkLst>
        </pc:picChg>
        <pc:picChg chg="add mod">
          <ac:chgData name="Abhijeet Antony Tomy" userId="6596b252-0f7e-4c47-9ff9-fca877a02bc7" providerId="ADAL" clId="{84B1C52D-A16B-4B21-9CF4-02408CB42167}" dt="2023-04-14T02:53:00.948" v="7052" actId="1035"/>
          <ac:picMkLst>
            <pc:docMk/>
            <pc:sldMk cId="4195253381" sldId="302"/>
            <ac:picMk id="9" creationId="{A888F5FD-3712-5DE2-D703-A6223CAAF663}"/>
          </ac:picMkLst>
        </pc:picChg>
        <pc:picChg chg="add mod">
          <ac:chgData name="Abhijeet Antony Tomy" userId="6596b252-0f7e-4c47-9ff9-fca877a02bc7" providerId="ADAL" clId="{84B1C52D-A16B-4B21-9CF4-02408CB42167}" dt="2023-04-14T02:52:51.378" v="7043" actId="1035"/>
          <ac:picMkLst>
            <pc:docMk/>
            <pc:sldMk cId="4195253381" sldId="302"/>
            <ac:picMk id="11" creationId="{28D6DDBC-3998-1C75-BE08-80F044B9BBE9}"/>
          </ac:picMkLst>
        </pc:picChg>
      </pc:sldChg>
      <pc:sldChg chg="delSp modSp new mod">
        <pc:chgData name="Abhijeet Antony Tomy" userId="6596b252-0f7e-4c47-9ff9-fca877a02bc7" providerId="ADAL" clId="{84B1C52D-A16B-4B21-9CF4-02408CB42167}" dt="2023-04-14T03:24:35.711" v="7173" actId="20577"/>
        <pc:sldMkLst>
          <pc:docMk/>
          <pc:sldMk cId="2895197960" sldId="303"/>
        </pc:sldMkLst>
        <pc:spChg chg="del">
          <ac:chgData name="Abhijeet Antony Tomy" userId="6596b252-0f7e-4c47-9ff9-fca877a02bc7" providerId="ADAL" clId="{84B1C52D-A16B-4B21-9CF4-02408CB42167}" dt="2023-04-13T15:00:27.866" v="4204" actId="478"/>
          <ac:spMkLst>
            <pc:docMk/>
            <pc:sldMk cId="2895197960" sldId="303"/>
            <ac:spMk id="2" creationId="{D3F8CA8F-B547-4BC5-FD09-90F11A704EE1}"/>
          </ac:spMkLst>
        </pc:spChg>
        <pc:spChg chg="mod">
          <ac:chgData name="Abhijeet Antony Tomy" userId="6596b252-0f7e-4c47-9ff9-fca877a02bc7" providerId="ADAL" clId="{84B1C52D-A16B-4B21-9CF4-02408CB42167}" dt="2023-04-14T03:24:35.711" v="7173" actId="20577"/>
          <ac:spMkLst>
            <pc:docMk/>
            <pc:sldMk cId="2895197960" sldId="303"/>
            <ac:spMk id="3" creationId="{76385E33-587B-61B9-7D53-3A6563EA6873}"/>
          </ac:spMkLst>
        </pc:spChg>
      </pc:sldChg>
      <pc:sldChg chg="addSp delSp modSp new mod modTransition modClrScheme chgLayout">
        <pc:chgData name="Abhijeet Antony Tomy" userId="6596b252-0f7e-4c47-9ff9-fca877a02bc7" providerId="ADAL" clId="{84B1C52D-A16B-4B21-9CF4-02408CB42167}" dt="2023-04-13T18:45:35.350" v="6989"/>
        <pc:sldMkLst>
          <pc:docMk/>
          <pc:sldMk cId="1318554957" sldId="304"/>
        </pc:sldMkLst>
        <pc:spChg chg="mod">
          <ac:chgData name="Abhijeet Antony Tomy" userId="6596b252-0f7e-4c47-9ff9-fca877a02bc7" providerId="ADAL" clId="{84B1C52D-A16B-4B21-9CF4-02408CB42167}" dt="2023-04-13T18:44:51.548" v="6986" actId="26606"/>
          <ac:spMkLst>
            <pc:docMk/>
            <pc:sldMk cId="1318554957" sldId="304"/>
            <ac:spMk id="2" creationId="{DDCD445C-3A42-F7C8-7A6D-56697E14555F}"/>
          </ac:spMkLst>
        </pc:spChg>
        <pc:spChg chg="del mod">
          <ac:chgData name="Abhijeet Antony Tomy" userId="6596b252-0f7e-4c47-9ff9-fca877a02bc7" providerId="ADAL" clId="{84B1C52D-A16B-4B21-9CF4-02408CB42167}" dt="2023-04-13T18:44:51.548" v="6986" actId="26606"/>
          <ac:spMkLst>
            <pc:docMk/>
            <pc:sldMk cId="1318554957" sldId="304"/>
            <ac:spMk id="3" creationId="{5A30FE63-9572-3B6F-E0CC-9ED26BD12562}"/>
          </ac:spMkLst>
        </pc:spChg>
        <pc:spChg chg="add del mod">
          <ac:chgData name="Abhijeet Antony Tomy" userId="6596b252-0f7e-4c47-9ff9-fca877a02bc7" providerId="ADAL" clId="{84B1C52D-A16B-4B21-9CF4-02408CB42167}" dt="2023-04-13T18:45:14.115" v="6987" actId="478"/>
          <ac:spMkLst>
            <pc:docMk/>
            <pc:sldMk cId="1318554957" sldId="304"/>
            <ac:spMk id="9" creationId="{8CF74D4D-3510-1EA1-F7F2-66249A93BE76}"/>
          </ac:spMkLst>
        </pc:spChg>
        <pc:graphicFrameChg chg="add mod">
          <ac:chgData name="Abhijeet Antony Tomy" userId="6596b252-0f7e-4c47-9ff9-fca877a02bc7" providerId="ADAL" clId="{84B1C52D-A16B-4B21-9CF4-02408CB42167}" dt="2023-04-13T18:44:51.548" v="6986" actId="26606"/>
          <ac:graphicFrameMkLst>
            <pc:docMk/>
            <pc:sldMk cId="1318554957" sldId="304"/>
            <ac:graphicFrameMk id="5" creationId="{F8361A28-F3DB-3B15-C6B1-95A366F0DC36}"/>
          </ac:graphicFrameMkLst>
        </pc:graphicFrameChg>
      </pc:sldChg>
      <pc:sldChg chg="modSp new mod modTransition">
        <pc:chgData name="Abhijeet Antony Tomy" userId="6596b252-0f7e-4c47-9ff9-fca877a02bc7" providerId="ADAL" clId="{84B1C52D-A16B-4B21-9CF4-02408CB42167}" dt="2023-04-13T18:45:26.921" v="6988"/>
        <pc:sldMkLst>
          <pc:docMk/>
          <pc:sldMk cId="2965892109" sldId="305"/>
        </pc:sldMkLst>
        <pc:spChg chg="mod">
          <ac:chgData name="Abhijeet Antony Tomy" userId="6596b252-0f7e-4c47-9ff9-fca877a02bc7" providerId="ADAL" clId="{84B1C52D-A16B-4B21-9CF4-02408CB42167}" dt="2023-04-13T18:33:31.707" v="6376" actId="20577"/>
          <ac:spMkLst>
            <pc:docMk/>
            <pc:sldMk cId="2965892109" sldId="305"/>
            <ac:spMk id="2" creationId="{5BF37B0F-BF81-CB4F-6E82-199B80353B2C}"/>
          </ac:spMkLst>
        </pc:spChg>
        <pc:spChg chg="mod">
          <ac:chgData name="Abhijeet Antony Tomy" userId="6596b252-0f7e-4c47-9ff9-fca877a02bc7" providerId="ADAL" clId="{84B1C52D-A16B-4B21-9CF4-02408CB42167}" dt="2023-04-13T18:38:19.970" v="6497" actId="6549"/>
          <ac:spMkLst>
            <pc:docMk/>
            <pc:sldMk cId="2965892109" sldId="305"/>
            <ac:spMk id="3" creationId="{93E9EF6C-A33D-2617-EB8C-6D13F30B482B}"/>
          </ac:spMkLst>
        </pc:spChg>
      </pc:sldChg>
    </pc:docChg>
  </pc:docChgLst>
</pc:chgInfo>
</file>

<file path=ppt/diagrams/_rels/data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rawing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1914F36-91F3-4628-8BFA-F4E71ED5BA98}" type="doc">
      <dgm:prSet loTypeId="urn:microsoft.com/office/officeart/2005/8/layout/vProcess5" loCatId="process" qsTypeId="urn:microsoft.com/office/officeart/2005/8/quickstyle/simple1" qsCatId="simple" csTypeId="urn:microsoft.com/office/officeart/2005/8/colors/accent1_2" csCatId="accent1"/>
      <dgm:spPr/>
      <dgm:t>
        <a:bodyPr/>
        <a:lstStyle/>
        <a:p>
          <a:endParaRPr lang="en-US"/>
        </a:p>
      </dgm:t>
    </dgm:pt>
    <dgm:pt modelId="{C71727E9-CE99-4A92-AD7C-774570A6C5DD}">
      <dgm:prSet/>
      <dgm:spPr/>
      <dgm:t>
        <a:bodyPr/>
        <a:lstStyle/>
        <a:p>
          <a:r>
            <a:rPr lang="en-US"/>
            <a:t>Discounted reward weighs immediate rewards more than long-run rewards</a:t>
          </a:r>
        </a:p>
      </dgm:t>
    </dgm:pt>
    <dgm:pt modelId="{2DE7D9FC-477A-4C45-8E96-66FA221AE646}" type="parTrans" cxnId="{1EC59020-16C3-42C6-A38C-7783E250B700}">
      <dgm:prSet/>
      <dgm:spPr/>
      <dgm:t>
        <a:bodyPr/>
        <a:lstStyle/>
        <a:p>
          <a:endParaRPr lang="en-US"/>
        </a:p>
      </dgm:t>
    </dgm:pt>
    <dgm:pt modelId="{74D3FA69-9F6C-439B-9264-9445E212F7BB}" type="sibTrans" cxnId="{1EC59020-16C3-42C6-A38C-7783E250B700}">
      <dgm:prSet/>
      <dgm:spPr/>
      <dgm:t>
        <a:bodyPr/>
        <a:lstStyle/>
        <a:p>
          <a:endParaRPr lang="en-US"/>
        </a:p>
      </dgm:t>
    </dgm:pt>
    <dgm:pt modelId="{71FDDDB3-5E8F-4FF7-B29E-DD57D9A5DABA}">
      <dgm:prSet/>
      <dgm:spPr/>
      <dgm:t>
        <a:bodyPr/>
        <a:lstStyle/>
        <a:p>
          <a:r>
            <a:rPr lang="en-US"/>
            <a:t>This is well suited for episodic tasks but not continuous control tasks</a:t>
          </a:r>
        </a:p>
      </dgm:t>
    </dgm:pt>
    <dgm:pt modelId="{B0EFEAE5-80B6-4E25-942E-2E7B77A39E5E}" type="parTrans" cxnId="{22DE1786-B8EF-4256-B207-F7F3B69DCEDC}">
      <dgm:prSet/>
      <dgm:spPr/>
      <dgm:t>
        <a:bodyPr/>
        <a:lstStyle/>
        <a:p>
          <a:endParaRPr lang="en-US"/>
        </a:p>
      </dgm:t>
    </dgm:pt>
    <dgm:pt modelId="{8B6E9BCB-0109-4461-92F3-DA532953E3F9}" type="sibTrans" cxnId="{22DE1786-B8EF-4256-B207-F7F3B69DCEDC}">
      <dgm:prSet/>
      <dgm:spPr/>
      <dgm:t>
        <a:bodyPr/>
        <a:lstStyle/>
        <a:p>
          <a:endParaRPr lang="en-US"/>
        </a:p>
      </dgm:t>
    </dgm:pt>
    <dgm:pt modelId="{B76A5047-D0D0-45B0-85B7-DB788A84608E}">
      <dgm:prSet/>
      <dgm:spPr/>
      <dgm:t>
        <a:bodyPr/>
        <a:lstStyle/>
        <a:p>
          <a:r>
            <a:rPr lang="en-US"/>
            <a:t>The average reward criterion weighs all rewards equally and hence is better suited for continuous control tasks</a:t>
          </a:r>
        </a:p>
      </dgm:t>
    </dgm:pt>
    <dgm:pt modelId="{75B42425-141C-44E7-8A25-98A4F8F4984C}" type="parTrans" cxnId="{4C29CB72-113C-480D-A104-46507011C01C}">
      <dgm:prSet/>
      <dgm:spPr/>
      <dgm:t>
        <a:bodyPr/>
        <a:lstStyle/>
        <a:p>
          <a:endParaRPr lang="en-US"/>
        </a:p>
      </dgm:t>
    </dgm:pt>
    <dgm:pt modelId="{64A355D2-D887-4776-878E-F34B1AD56046}" type="sibTrans" cxnId="{4C29CB72-113C-480D-A104-46507011C01C}">
      <dgm:prSet/>
      <dgm:spPr/>
      <dgm:t>
        <a:bodyPr/>
        <a:lstStyle/>
        <a:p>
          <a:endParaRPr lang="en-US"/>
        </a:p>
      </dgm:t>
    </dgm:pt>
    <dgm:pt modelId="{EF442547-8313-474E-BE27-7FE04EAFBB32}" type="pres">
      <dgm:prSet presAssocID="{91914F36-91F3-4628-8BFA-F4E71ED5BA98}" presName="outerComposite" presStyleCnt="0">
        <dgm:presLayoutVars>
          <dgm:chMax val="5"/>
          <dgm:dir/>
          <dgm:resizeHandles val="exact"/>
        </dgm:presLayoutVars>
      </dgm:prSet>
      <dgm:spPr/>
    </dgm:pt>
    <dgm:pt modelId="{7B9144DB-6946-4D5F-9B30-95BE6FBF7E84}" type="pres">
      <dgm:prSet presAssocID="{91914F36-91F3-4628-8BFA-F4E71ED5BA98}" presName="dummyMaxCanvas" presStyleCnt="0">
        <dgm:presLayoutVars/>
      </dgm:prSet>
      <dgm:spPr/>
    </dgm:pt>
    <dgm:pt modelId="{D48F5BD8-11F1-4662-8C85-11F3F6D6C5B9}" type="pres">
      <dgm:prSet presAssocID="{91914F36-91F3-4628-8BFA-F4E71ED5BA98}" presName="ThreeNodes_1" presStyleLbl="node1" presStyleIdx="0" presStyleCnt="3">
        <dgm:presLayoutVars>
          <dgm:bulletEnabled val="1"/>
        </dgm:presLayoutVars>
      </dgm:prSet>
      <dgm:spPr/>
    </dgm:pt>
    <dgm:pt modelId="{0FD92B47-075D-4961-9490-CE7A99C19C42}" type="pres">
      <dgm:prSet presAssocID="{91914F36-91F3-4628-8BFA-F4E71ED5BA98}" presName="ThreeNodes_2" presStyleLbl="node1" presStyleIdx="1" presStyleCnt="3">
        <dgm:presLayoutVars>
          <dgm:bulletEnabled val="1"/>
        </dgm:presLayoutVars>
      </dgm:prSet>
      <dgm:spPr/>
    </dgm:pt>
    <dgm:pt modelId="{7453024B-3C85-47E0-B2C3-C60DF206A7B1}" type="pres">
      <dgm:prSet presAssocID="{91914F36-91F3-4628-8BFA-F4E71ED5BA98}" presName="ThreeNodes_3" presStyleLbl="node1" presStyleIdx="2" presStyleCnt="3">
        <dgm:presLayoutVars>
          <dgm:bulletEnabled val="1"/>
        </dgm:presLayoutVars>
      </dgm:prSet>
      <dgm:spPr/>
    </dgm:pt>
    <dgm:pt modelId="{EFE53BA0-3B47-4F4C-BE65-A04EB8D155E6}" type="pres">
      <dgm:prSet presAssocID="{91914F36-91F3-4628-8BFA-F4E71ED5BA98}" presName="ThreeConn_1-2" presStyleLbl="fgAccFollowNode1" presStyleIdx="0" presStyleCnt="2">
        <dgm:presLayoutVars>
          <dgm:bulletEnabled val="1"/>
        </dgm:presLayoutVars>
      </dgm:prSet>
      <dgm:spPr/>
    </dgm:pt>
    <dgm:pt modelId="{D35BCD52-AF97-445F-9D84-1CC82A08519B}" type="pres">
      <dgm:prSet presAssocID="{91914F36-91F3-4628-8BFA-F4E71ED5BA98}" presName="ThreeConn_2-3" presStyleLbl="fgAccFollowNode1" presStyleIdx="1" presStyleCnt="2">
        <dgm:presLayoutVars>
          <dgm:bulletEnabled val="1"/>
        </dgm:presLayoutVars>
      </dgm:prSet>
      <dgm:spPr/>
    </dgm:pt>
    <dgm:pt modelId="{8E68CEE3-6CF2-45F0-9208-A9CA0A535FE0}" type="pres">
      <dgm:prSet presAssocID="{91914F36-91F3-4628-8BFA-F4E71ED5BA98}" presName="ThreeNodes_1_text" presStyleLbl="node1" presStyleIdx="2" presStyleCnt="3">
        <dgm:presLayoutVars>
          <dgm:bulletEnabled val="1"/>
        </dgm:presLayoutVars>
      </dgm:prSet>
      <dgm:spPr/>
    </dgm:pt>
    <dgm:pt modelId="{3CC48788-4404-4824-B053-9E7A9BDB027E}" type="pres">
      <dgm:prSet presAssocID="{91914F36-91F3-4628-8BFA-F4E71ED5BA98}" presName="ThreeNodes_2_text" presStyleLbl="node1" presStyleIdx="2" presStyleCnt="3">
        <dgm:presLayoutVars>
          <dgm:bulletEnabled val="1"/>
        </dgm:presLayoutVars>
      </dgm:prSet>
      <dgm:spPr/>
    </dgm:pt>
    <dgm:pt modelId="{0C21838C-CF5D-4AD0-AF27-C22D3294740F}" type="pres">
      <dgm:prSet presAssocID="{91914F36-91F3-4628-8BFA-F4E71ED5BA98}" presName="ThreeNodes_3_text" presStyleLbl="node1" presStyleIdx="2" presStyleCnt="3">
        <dgm:presLayoutVars>
          <dgm:bulletEnabled val="1"/>
        </dgm:presLayoutVars>
      </dgm:prSet>
      <dgm:spPr/>
    </dgm:pt>
  </dgm:ptLst>
  <dgm:cxnLst>
    <dgm:cxn modelId="{1EC59020-16C3-42C6-A38C-7783E250B700}" srcId="{91914F36-91F3-4628-8BFA-F4E71ED5BA98}" destId="{C71727E9-CE99-4A92-AD7C-774570A6C5DD}" srcOrd="0" destOrd="0" parTransId="{2DE7D9FC-477A-4C45-8E96-66FA221AE646}" sibTransId="{74D3FA69-9F6C-439B-9264-9445E212F7BB}"/>
    <dgm:cxn modelId="{3857A838-18F5-428A-B288-3480B7BE0448}" type="presOf" srcId="{74D3FA69-9F6C-439B-9264-9445E212F7BB}" destId="{EFE53BA0-3B47-4F4C-BE65-A04EB8D155E6}" srcOrd="0" destOrd="0" presId="urn:microsoft.com/office/officeart/2005/8/layout/vProcess5"/>
    <dgm:cxn modelId="{CCD2D45E-8703-4F58-AA4E-AE64FEB82EAB}" type="presOf" srcId="{71FDDDB3-5E8F-4FF7-B29E-DD57D9A5DABA}" destId="{3CC48788-4404-4824-B053-9E7A9BDB027E}" srcOrd="1" destOrd="0" presId="urn:microsoft.com/office/officeart/2005/8/layout/vProcess5"/>
    <dgm:cxn modelId="{F38DCD41-EF3F-4AFA-A96C-9D95525158BE}" type="presOf" srcId="{B76A5047-D0D0-45B0-85B7-DB788A84608E}" destId="{0C21838C-CF5D-4AD0-AF27-C22D3294740F}" srcOrd="1" destOrd="0" presId="urn:microsoft.com/office/officeart/2005/8/layout/vProcess5"/>
    <dgm:cxn modelId="{4C29CB72-113C-480D-A104-46507011C01C}" srcId="{91914F36-91F3-4628-8BFA-F4E71ED5BA98}" destId="{B76A5047-D0D0-45B0-85B7-DB788A84608E}" srcOrd="2" destOrd="0" parTransId="{75B42425-141C-44E7-8A25-98A4F8F4984C}" sibTransId="{64A355D2-D887-4776-878E-F34B1AD56046}"/>
    <dgm:cxn modelId="{87182885-A982-44F3-8F5E-F827F6A3AA74}" type="presOf" srcId="{91914F36-91F3-4628-8BFA-F4E71ED5BA98}" destId="{EF442547-8313-474E-BE27-7FE04EAFBB32}" srcOrd="0" destOrd="0" presId="urn:microsoft.com/office/officeart/2005/8/layout/vProcess5"/>
    <dgm:cxn modelId="{22DE1786-B8EF-4256-B207-F7F3B69DCEDC}" srcId="{91914F36-91F3-4628-8BFA-F4E71ED5BA98}" destId="{71FDDDB3-5E8F-4FF7-B29E-DD57D9A5DABA}" srcOrd="1" destOrd="0" parTransId="{B0EFEAE5-80B6-4E25-942E-2E7B77A39E5E}" sibTransId="{8B6E9BCB-0109-4461-92F3-DA532953E3F9}"/>
    <dgm:cxn modelId="{CBA054A9-136F-497A-8204-8535E535600A}" type="presOf" srcId="{C71727E9-CE99-4A92-AD7C-774570A6C5DD}" destId="{8E68CEE3-6CF2-45F0-9208-A9CA0A535FE0}" srcOrd="1" destOrd="0" presId="urn:microsoft.com/office/officeart/2005/8/layout/vProcess5"/>
    <dgm:cxn modelId="{99741FB3-58C6-45B0-A8D2-53D6A3433498}" type="presOf" srcId="{8B6E9BCB-0109-4461-92F3-DA532953E3F9}" destId="{D35BCD52-AF97-445F-9D84-1CC82A08519B}" srcOrd="0" destOrd="0" presId="urn:microsoft.com/office/officeart/2005/8/layout/vProcess5"/>
    <dgm:cxn modelId="{E307C7D9-5590-4943-AB96-63A1ADDF9DCD}" type="presOf" srcId="{B76A5047-D0D0-45B0-85B7-DB788A84608E}" destId="{7453024B-3C85-47E0-B2C3-C60DF206A7B1}" srcOrd="0" destOrd="0" presId="urn:microsoft.com/office/officeart/2005/8/layout/vProcess5"/>
    <dgm:cxn modelId="{D9B2EDF6-EBA7-45C4-B1B1-2AA3690C6A59}" type="presOf" srcId="{C71727E9-CE99-4A92-AD7C-774570A6C5DD}" destId="{D48F5BD8-11F1-4662-8C85-11F3F6D6C5B9}" srcOrd="0" destOrd="0" presId="urn:microsoft.com/office/officeart/2005/8/layout/vProcess5"/>
    <dgm:cxn modelId="{21CC3AF8-B587-4124-B8CC-F83C50854E97}" type="presOf" srcId="{71FDDDB3-5E8F-4FF7-B29E-DD57D9A5DABA}" destId="{0FD92B47-075D-4961-9490-CE7A99C19C42}" srcOrd="0" destOrd="0" presId="urn:microsoft.com/office/officeart/2005/8/layout/vProcess5"/>
    <dgm:cxn modelId="{C8DA5ED1-720F-4A3F-8B20-582B840B9BBC}" type="presParOf" srcId="{EF442547-8313-474E-BE27-7FE04EAFBB32}" destId="{7B9144DB-6946-4D5F-9B30-95BE6FBF7E84}" srcOrd="0" destOrd="0" presId="urn:microsoft.com/office/officeart/2005/8/layout/vProcess5"/>
    <dgm:cxn modelId="{3446C966-AC97-4698-9CF9-A9380EC2386F}" type="presParOf" srcId="{EF442547-8313-474E-BE27-7FE04EAFBB32}" destId="{D48F5BD8-11F1-4662-8C85-11F3F6D6C5B9}" srcOrd="1" destOrd="0" presId="urn:microsoft.com/office/officeart/2005/8/layout/vProcess5"/>
    <dgm:cxn modelId="{B024D1DA-FB41-477C-A7B9-8D5308F95327}" type="presParOf" srcId="{EF442547-8313-474E-BE27-7FE04EAFBB32}" destId="{0FD92B47-075D-4961-9490-CE7A99C19C42}" srcOrd="2" destOrd="0" presId="urn:microsoft.com/office/officeart/2005/8/layout/vProcess5"/>
    <dgm:cxn modelId="{9186F262-2938-4517-A0ED-FA5CD4DC3539}" type="presParOf" srcId="{EF442547-8313-474E-BE27-7FE04EAFBB32}" destId="{7453024B-3C85-47E0-B2C3-C60DF206A7B1}" srcOrd="3" destOrd="0" presId="urn:microsoft.com/office/officeart/2005/8/layout/vProcess5"/>
    <dgm:cxn modelId="{D2CFB3DC-F4EC-409C-A8E5-A2769D8A27CF}" type="presParOf" srcId="{EF442547-8313-474E-BE27-7FE04EAFBB32}" destId="{EFE53BA0-3B47-4F4C-BE65-A04EB8D155E6}" srcOrd="4" destOrd="0" presId="urn:microsoft.com/office/officeart/2005/8/layout/vProcess5"/>
    <dgm:cxn modelId="{AB8931FB-C99F-4671-AD55-66EC8AC0E91F}" type="presParOf" srcId="{EF442547-8313-474E-BE27-7FE04EAFBB32}" destId="{D35BCD52-AF97-445F-9D84-1CC82A08519B}" srcOrd="5" destOrd="0" presId="urn:microsoft.com/office/officeart/2005/8/layout/vProcess5"/>
    <dgm:cxn modelId="{CEA71C42-B911-4176-B4F1-064E5E4C13A7}" type="presParOf" srcId="{EF442547-8313-474E-BE27-7FE04EAFBB32}" destId="{8E68CEE3-6CF2-45F0-9208-A9CA0A535FE0}" srcOrd="6" destOrd="0" presId="urn:microsoft.com/office/officeart/2005/8/layout/vProcess5"/>
    <dgm:cxn modelId="{D75270CF-475C-401C-826C-51D1DAFE225F}" type="presParOf" srcId="{EF442547-8313-474E-BE27-7FE04EAFBB32}" destId="{3CC48788-4404-4824-B053-9E7A9BDB027E}" srcOrd="7" destOrd="0" presId="urn:microsoft.com/office/officeart/2005/8/layout/vProcess5"/>
    <dgm:cxn modelId="{27FD36F6-8D4E-4678-9886-87154872AEF6}" type="presParOf" srcId="{EF442547-8313-474E-BE27-7FE04EAFBB32}" destId="{0C21838C-CF5D-4AD0-AF27-C22D3294740F}" srcOrd="8"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123D398-A015-44AF-999C-2026CB6EDD76}"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65178B04-36AF-4228-AA6F-FF780A70938B}">
      <dgm:prSet/>
      <dgm:spPr/>
      <dgm:t>
        <a:bodyPr/>
        <a:lstStyle/>
        <a:p>
          <a:r>
            <a:rPr lang="en-US">
              <a:latin typeface="Cambria Math" panose="02040503050406030204" pitchFamily="18" charset="0"/>
              <a:ea typeface="Cambria Math" panose="02040503050406030204" pitchFamily="18" charset="0"/>
            </a:rPr>
            <a:t>Most DRL literature focuses on discounted rewards.</a:t>
          </a:r>
        </a:p>
      </dgm:t>
    </dgm:pt>
    <dgm:pt modelId="{65C4AA2C-1CD9-44B0-BCB0-8D6723A4347B}" type="parTrans" cxnId="{846B344E-6969-442B-9436-C0869C5B17F7}">
      <dgm:prSet/>
      <dgm:spPr/>
      <dgm:t>
        <a:bodyPr/>
        <a:lstStyle/>
        <a:p>
          <a:endParaRPr lang="en-US"/>
        </a:p>
      </dgm:t>
    </dgm:pt>
    <dgm:pt modelId="{9CEED797-7733-4649-AE08-7766044F8F39}" type="sibTrans" cxnId="{846B344E-6969-442B-9436-C0869C5B17F7}">
      <dgm:prSet/>
      <dgm:spPr/>
      <dgm:t>
        <a:bodyPr/>
        <a:lstStyle/>
        <a:p>
          <a:endParaRPr lang="en-US"/>
        </a:p>
      </dgm:t>
    </dgm:pt>
    <dgm:pt modelId="{E576B22E-51ED-495F-AD6B-32ED406BD8DF}">
      <dgm:prSet/>
      <dgm:spPr/>
      <dgm:t>
        <a:bodyPr/>
        <a:lstStyle/>
        <a:p>
          <a:pPr algn="just"/>
          <a:r>
            <a:rPr lang="en-US">
              <a:latin typeface="Cambria Math" panose="02040503050406030204" pitchFamily="18" charset="0"/>
              <a:ea typeface="Cambria Math" panose="02040503050406030204" pitchFamily="18" charset="0"/>
            </a:rPr>
            <a:t>This paper derives a novel bound that depends on the average divergence between two policies and Kemeny’s constant. </a:t>
          </a:r>
        </a:p>
      </dgm:t>
    </dgm:pt>
    <dgm:pt modelId="{B1E8612B-1EC6-428A-A93F-9DF5DC6DA96F}" type="parTrans" cxnId="{AC9B48E3-290C-4DD8-84AC-CAEB4A1D9DBA}">
      <dgm:prSet/>
      <dgm:spPr/>
      <dgm:t>
        <a:bodyPr/>
        <a:lstStyle/>
        <a:p>
          <a:endParaRPr lang="en-US"/>
        </a:p>
      </dgm:t>
    </dgm:pt>
    <dgm:pt modelId="{7B16320A-5AB1-4B9E-8D29-2FFC50C2D226}" type="sibTrans" cxnId="{AC9B48E3-290C-4DD8-84AC-CAEB4A1D9DBA}">
      <dgm:prSet/>
      <dgm:spPr/>
      <dgm:t>
        <a:bodyPr/>
        <a:lstStyle/>
        <a:p>
          <a:endParaRPr lang="en-US"/>
        </a:p>
      </dgm:t>
    </dgm:pt>
    <dgm:pt modelId="{510C1CD7-E47F-4FBB-A018-E0EFFBABF344}">
      <dgm:prSet/>
      <dgm:spPr/>
      <dgm:t>
        <a:bodyPr/>
        <a:lstStyle/>
        <a:p>
          <a:pPr algn="just"/>
          <a:r>
            <a:rPr lang="en-US">
              <a:latin typeface="Cambria Math" panose="02040503050406030204" pitchFamily="18" charset="0"/>
              <a:ea typeface="Cambria Math" panose="02040503050406030204" pitchFamily="18" charset="0"/>
            </a:rPr>
            <a:t>Based on the bound, the authors propose an iterative procedure that produces a sequence of monotonically improved policies for the average reward criterion.</a:t>
          </a:r>
        </a:p>
      </dgm:t>
    </dgm:pt>
    <dgm:pt modelId="{74DD5F4F-A841-462D-9AC7-1DC957AD4B5D}" type="parTrans" cxnId="{C3C21E4D-BF53-4761-A2E9-8B332C163857}">
      <dgm:prSet/>
      <dgm:spPr/>
      <dgm:t>
        <a:bodyPr/>
        <a:lstStyle/>
        <a:p>
          <a:endParaRPr lang="en-US"/>
        </a:p>
      </dgm:t>
    </dgm:pt>
    <dgm:pt modelId="{05374D04-84E2-47CB-8415-2859D2BBB15E}" type="sibTrans" cxnId="{C3C21E4D-BF53-4761-A2E9-8B332C163857}">
      <dgm:prSet/>
      <dgm:spPr/>
      <dgm:t>
        <a:bodyPr/>
        <a:lstStyle/>
        <a:p>
          <a:endParaRPr lang="en-US"/>
        </a:p>
      </dgm:t>
    </dgm:pt>
    <dgm:pt modelId="{13109E24-73ED-4FDE-99AD-E4A4B3F588C8}" type="pres">
      <dgm:prSet presAssocID="{C123D398-A015-44AF-999C-2026CB6EDD76}" presName="root" presStyleCnt="0">
        <dgm:presLayoutVars>
          <dgm:dir/>
          <dgm:resizeHandles val="exact"/>
        </dgm:presLayoutVars>
      </dgm:prSet>
      <dgm:spPr/>
    </dgm:pt>
    <dgm:pt modelId="{10AE3293-9F8F-4DA1-B9A2-44DCD6B184B9}" type="pres">
      <dgm:prSet presAssocID="{65178B04-36AF-4228-AA6F-FF780A70938B}" presName="compNode" presStyleCnt="0"/>
      <dgm:spPr/>
    </dgm:pt>
    <dgm:pt modelId="{80997B67-D34A-4EB8-9559-9187CFA059D8}" type="pres">
      <dgm:prSet presAssocID="{65178B04-36AF-4228-AA6F-FF780A70938B}" presName="bgRect" presStyleLbl="bgShp" presStyleIdx="0" presStyleCnt="3" custLinFactNeighborX="135" custLinFactNeighborY="-8880"/>
      <dgm:spPr/>
    </dgm:pt>
    <dgm:pt modelId="{B11B46D9-30B4-47DE-80D9-B27ADE7DC63D}" type="pres">
      <dgm:prSet presAssocID="{65178B04-36AF-4228-AA6F-FF780A70938B}"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ooks"/>
        </a:ext>
      </dgm:extLst>
    </dgm:pt>
    <dgm:pt modelId="{A23C4893-C38D-4761-B048-E34E3311C016}" type="pres">
      <dgm:prSet presAssocID="{65178B04-36AF-4228-AA6F-FF780A70938B}" presName="spaceRect" presStyleCnt="0"/>
      <dgm:spPr/>
    </dgm:pt>
    <dgm:pt modelId="{E332FCCF-14A0-4BFB-A8EE-3296320C0045}" type="pres">
      <dgm:prSet presAssocID="{65178B04-36AF-4228-AA6F-FF780A70938B}" presName="parTx" presStyleLbl="revTx" presStyleIdx="0" presStyleCnt="3">
        <dgm:presLayoutVars>
          <dgm:chMax val="0"/>
          <dgm:chPref val="0"/>
        </dgm:presLayoutVars>
      </dgm:prSet>
      <dgm:spPr/>
    </dgm:pt>
    <dgm:pt modelId="{4222CE52-2682-418E-868A-65A15729CE41}" type="pres">
      <dgm:prSet presAssocID="{9CEED797-7733-4649-AE08-7766044F8F39}" presName="sibTrans" presStyleCnt="0"/>
      <dgm:spPr/>
    </dgm:pt>
    <dgm:pt modelId="{F1EB4C1B-A4E6-4B86-B3DC-5F46A27705C1}" type="pres">
      <dgm:prSet presAssocID="{E576B22E-51ED-495F-AD6B-32ED406BD8DF}" presName="compNode" presStyleCnt="0"/>
      <dgm:spPr/>
    </dgm:pt>
    <dgm:pt modelId="{028CA864-5E76-46ED-81C9-F54F8CC37FBE}" type="pres">
      <dgm:prSet presAssocID="{E576B22E-51ED-495F-AD6B-32ED406BD8DF}" presName="bgRect" presStyleLbl="bgShp" presStyleIdx="1" presStyleCnt="3"/>
      <dgm:spPr/>
    </dgm:pt>
    <dgm:pt modelId="{8B590D15-00E4-47F9-8219-43E93DA5F614}" type="pres">
      <dgm:prSet presAssocID="{E576B22E-51ED-495F-AD6B-32ED406BD8DF}"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ocument"/>
        </a:ext>
      </dgm:extLst>
    </dgm:pt>
    <dgm:pt modelId="{BEB23177-4764-45C6-97DF-FD354AC4358E}" type="pres">
      <dgm:prSet presAssocID="{E576B22E-51ED-495F-AD6B-32ED406BD8DF}" presName="spaceRect" presStyleCnt="0"/>
      <dgm:spPr/>
    </dgm:pt>
    <dgm:pt modelId="{AC4585BB-B2D8-43D7-B665-9568AE96E9C5}" type="pres">
      <dgm:prSet presAssocID="{E576B22E-51ED-495F-AD6B-32ED406BD8DF}" presName="parTx" presStyleLbl="revTx" presStyleIdx="1" presStyleCnt="3">
        <dgm:presLayoutVars>
          <dgm:chMax val="0"/>
          <dgm:chPref val="0"/>
        </dgm:presLayoutVars>
      </dgm:prSet>
      <dgm:spPr/>
    </dgm:pt>
    <dgm:pt modelId="{3FB7A001-6A0A-41C0-94BA-E88596C43560}" type="pres">
      <dgm:prSet presAssocID="{7B16320A-5AB1-4B9E-8D29-2FFC50C2D226}" presName="sibTrans" presStyleCnt="0"/>
      <dgm:spPr/>
    </dgm:pt>
    <dgm:pt modelId="{CBCA51E9-3DC4-44D4-BA50-C2CEF5FF75DA}" type="pres">
      <dgm:prSet presAssocID="{510C1CD7-E47F-4FBB-A018-E0EFFBABF344}" presName="compNode" presStyleCnt="0"/>
      <dgm:spPr/>
    </dgm:pt>
    <dgm:pt modelId="{CD8F7150-5BFC-4E77-AB38-2807F4D8B4F0}" type="pres">
      <dgm:prSet presAssocID="{510C1CD7-E47F-4FBB-A018-E0EFFBABF344}" presName="bgRect" presStyleLbl="bgShp" presStyleIdx="2" presStyleCnt="3"/>
      <dgm:spPr/>
    </dgm:pt>
    <dgm:pt modelId="{BD3DC2F9-2421-4D08-B5A1-5615483CF0F7}" type="pres">
      <dgm:prSet presAssocID="{510C1CD7-E47F-4FBB-A018-E0EFFBABF344}"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resentation with Checklist"/>
        </a:ext>
      </dgm:extLst>
    </dgm:pt>
    <dgm:pt modelId="{911E0FB6-F890-4345-88DD-91A5EE07A050}" type="pres">
      <dgm:prSet presAssocID="{510C1CD7-E47F-4FBB-A018-E0EFFBABF344}" presName="spaceRect" presStyleCnt="0"/>
      <dgm:spPr/>
    </dgm:pt>
    <dgm:pt modelId="{8423DA92-0719-49AC-8816-CD7841AE172E}" type="pres">
      <dgm:prSet presAssocID="{510C1CD7-E47F-4FBB-A018-E0EFFBABF344}" presName="parTx" presStyleLbl="revTx" presStyleIdx="2" presStyleCnt="3">
        <dgm:presLayoutVars>
          <dgm:chMax val="0"/>
          <dgm:chPref val="0"/>
        </dgm:presLayoutVars>
      </dgm:prSet>
      <dgm:spPr/>
    </dgm:pt>
  </dgm:ptLst>
  <dgm:cxnLst>
    <dgm:cxn modelId="{253B0B0C-5FCF-4A69-9BB6-A6168532C8B4}" type="presOf" srcId="{C123D398-A015-44AF-999C-2026CB6EDD76}" destId="{13109E24-73ED-4FDE-99AD-E4A4B3F588C8}" srcOrd="0" destOrd="0" presId="urn:microsoft.com/office/officeart/2018/2/layout/IconVerticalSolidList"/>
    <dgm:cxn modelId="{4D2CB73A-FB25-4AC9-87B1-542E73163C6B}" type="presOf" srcId="{510C1CD7-E47F-4FBB-A018-E0EFFBABF344}" destId="{8423DA92-0719-49AC-8816-CD7841AE172E}" srcOrd="0" destOrd="0" presId="urn:microsoft.com/office/officeart/2018/2/layout/IconVerticalSolidList"/>
    <dgm:cxn modelId="{C3C21E4D-BF53-4761-A2E9-8B332C163857}" srcId="{C123D398-A015-44AF-999C-2026CB6EDD76}" destId="{510C1CD7-E47F-4FBB-A018-E0EFFBABF344}" srcOrd="2" destOrd="0" parTransId="{74DD5F4F-A841-462D-9AC7-1DC957AD4B5D}" sibTransId="{05374D04-84E2-47CB-8415-2859D2BBB15E}"/>
    <dgm:cxn modelId="{846B344E-6969-442B-9436-C0869C5B17F7}" srcId="{C123D398-A015-44AF-999C-2026CB6EDD76}" destId="{65178B04-36AF-4228-AA6F-FF780A70938B}" srcOrd="0" destOrd="0" parTransId="{65C4AA2C-1CD9-44B0-BCB0-8D6723A4347B}" sibTransId="{9CEED797-7733-4649-AE08-7766044F8F39}"/>
    <dgm:cxn modelId="{A916695A-2A90-4C9C-97A7-09C37E5D1CEA}" type="presOf" srcId="{65178B04-36AF-4228-AA6F-FF780A70938B}" destId="{E332FCCF-14A0-4BFB-A8EE-3296320C0045}" srcOrd="0" destOrd="0" presId="urn:microsoft.com/office/officeart/2018/2/layout/IconVerticalSolidList"/>
    <dgm:cxn modelId="{416A8C96-879C-4648-BA82-D28BF0152FD8}" type="presOf" srcId="{E576B22E-51ED-495F-AD6B-32ED406BD8DF}" destId="{AC4585BB-B2D8-43D7-B665-9568AE96E9C5}" srcOrd="0" destOrd="0" presId="urn:microsoft.com/office/officeart/2018/2/layout/IconVerticalSolidList"/>
    <dgm:cxn modelId="{AC9B48E3-290C-4DD8-84AC-CAEB4A1D9DBA}" srcId="{C123D398-A015-44AF-999C-2026CB6EDD76}" destId="{E576B22E-51ED-495F-AD6B-32ED406BD8DF}" srcOrd="1" destOrd="0" parTransId="{B1E8612B-1EC6-428A-A93F-9DF5DC6DA96F}" sibTransId="{7B16320A-5AB1-4B9E-8D29-2FFC50C2D226}"/>
    <dgm:cxn modelId="{AE133E55-4E36-46FB-8C46-D42CE7758C22}" type="presParOf" srcId="{13109E24-73ED-4FDE-99AD-E4A4B3F588C8}" destId="{10AE3293-9F8F-4DA1-B9A2-44DCD6B184B9}" srcOrd="0" destOrd="0" presId="urn:microsoft.com/office/officeart/2018/2/layout/IconVerticalSolidList"/>
    <dgm:cxn modelId="{7F5FB3B9-4DD5-4020-9888-4CFCAD8AA0F1}" type="presParOf" srcId="{10AE3293-9F8F-4DA1-B9A2-44DCD6B184B9}" destId="{80997B67-D34A-4EB8-9559-9187CFA059D8}" srcOrd="0" destOrd="0" presId="urn:microsoft.com/office/officeart/2018/2/layout/IconVerticalSolidList"/>
    <dgm:cxn modelId="{D0628162-AF1B-4E1D-A2EF-66D527DFF338}" type="presParOf" srcId="{10AE3293-9F8F-4DA1-B9A2-44DCD6B184B9}" destId="{B11B46D9-30B4-47DE-80D9-B27ADE7DC63D}" srcOrd="1" destOrd="0" presId="urn:microsoft.com/office/officeart/2018/2/layout/IconVerticalSolidList"/>
    <dgm:cxn modelId="{EE34E7C4-F057-47FB-AF5E-C8A61E3EA5C5}" type="presParOf" srcId="{10AE3293-9F8F-4DA1-B9A2-44DCD6B184B9}" destId="{A23C4893-C38D-4761-B048-E34E3311C016}" srcOrd="2" destOrd="0" presId="urn:microsoft.com/office/officeart/2018/2/layout/IconVerticalSolidList"/>
    <dgm:cxn modelId="{5E3310B9-8C44-44C5-ACF8-5F7CBFDFAE85}" type="presParOf" srcId="{10AE3293-9F8F-4DA1-B9A2-44DCD6B184B9}" destId="{E332FCCF-14A0-4BFB-A8EE-3296320C0045}" srcOrd="3" destOrd="0" presId="urn:microsoft.com/office/officeart/2018/2/layout/IconVerticalSolidList"/>
    <dgm:cxn modelId="{CED31102-6FA5-413D-BDDF-48B4A0415B82}" type="presParOf" srcId="{13109E24-73ED-4FDE-99AD-E4A4B3F588C8}" destId="{4222CE52-2682-418E-868A-65A15729CE41}" srcOrd="1" destOrd="0" presId="urn:microsoft.com/office/officeart/2018/2/layout/IconVerticalSolidList"/>
    <dgm:cxn modelId="{74060991-D2E8-430A-8D47-A92BE1F15C12}" type="presParOf" srcId="{13109E24-73ED-4FDE-99AD-E4A4B3F588C8}" destId="{F1EB4C1B-A4E6-4B86-B3DC-5F46A27705C1}" srcOrd="2" destOrd="0" presId="urn:microsoft.com/office/officeart/2018/2/layout/IconVerticalSolidList"/>
    <dgm:cxn modelId="{08C1BB37-0989-4F07-AFA2-86E270854F5A}" type="presParOf" srcId="{F1EB4C1B-A4E6-4B86-B3DC-5F46A27705C1}" destId="{028CA864-5E76-46ED-81C9-F54F8CC37FBE}" srcOrd="0" destOrd="0" presId="urn:microsoft.com/office/officeart/2018/2/layout/IconVerticalSolidList"/>
    <dgm:cxn modelId="{B130E49D-B298-4495-A159-2907F24107C8}" type="presParOf" srcId="{F1EB4C1B-A4E6-4B86-B3DC-5F46A27705C1}" destId="{8B590D15-00E4-47F9-8219-43E93DA5F614}" srcOrd="1" destOrd="0" presId="urn:microsoft.com/office/officeart/2018/2/layout/IconVerticalSolidList"/>
    <dgm:cxn modelId="{465DB3D7-122B-4341-9E93-7583D6B912B0}" type="presParOf" srcId="{F1EB4C1B-A4E6-4B86-B3DC-5F46A27705C1}" destId="{BEB23177-4764-45C6-97DF-FD354AC4358E}" srcOrd="2" destOrd="0" presId="urn:microsoft.com/office/officeart/2018/2/layout/IconVerticalSolidList"/>
    <dgm:cxn modelId="{DB991D36-7183-4EE4-B522-021CFD5D7E13}" type="presParOf" srcId="{F1EB4C1B-A4E6-4B86-B3DC-5F46A27705C1}" destId="{AC4585BB-B2D8-43D7-B665-9568AE96E9C5}" srcOrd="3" destOrd="0" presId="urn:microsoft.com/office/officeart/2018/2/layout/IconVerticalSolidList"/>
    <dgm:cxn modelId="{4858A1AB-E8DF-445A-8BB6-5BDE4625BBFA}" type="presParOf" srcId="{13109E24-73ED-4FDE-99AD-E4A4B3F588C8}" destId="{3FB7A001-6A0A-41C0-94BA-E88596C43560}" srcOrd="3" destOrd="0" presId="urn:microsoft.com/office/officeart/2018/2/layout/IconVerticalSolidList"/>
    <dgm:cxn modelId="{03BD4809-0571-4F7D-A03E-638AC7B7B765}" type="presParOf" srcId="{13109E24-73ED-4FDE-99AD-E4A4B3F588C8}" destId="{CBCA51E9-3DC4-44D4-BA50-C2CEF5FF75DA}" srcOrd="4" destOrd="0" presId="urn:microsoft.com/office/officeart/2018/2/layout/IconVerticalSolidList"/>
    <dgm:cxn modelId="{FD964047-4F34-481E-ADFE-646997F8DF49}" type="presParOf" srcId="{CBCA51E9-3DC4-44D4-BA50-C2CEF5FF75DA}" destId="{CD8F7150-5BFC-4E77-AB38-2807F4D8B4F0}" srcOrd="0" destOrd="0" presId="urn:microsoft.com/office/officeart/2018/2/layout/IconVerticalSolidList"/>
    <dgm:cxn modelId="{10BFCE27-851F-4EA4-B548-650E611EE165}" type="presParOf" srcId="{CBCA51E9-3DC4-44D4-BA50-C2CEF5FF75DA}" destId="{BD3DC2F9-2421-4D08-B5A1-5615483CF0F7}" srcOrd="1" destOrd="0" presId="urn:microsoft.com/office/officeart/2018/2/layout/IconVerticalSolidList"/>
    <dgm:cxn modelId="{CB63DACB-D65A-4516-9E69-2086F7421A3D}" type="presParOf" srcId="{CBCA51E9-3DC4-44D4-BA50-C2CEF5FF75DA}" destId="{911E0FB6-F890-4345-88DD-91A5EE07A050}" srcOrd="2" destOrd="0" presId="urn:microsoft.com/office/officeart/2018/2/layout/IconVerticalSolidList"/>
    <dgm:cxn modelId="{29719B39-2435-4630-8BA9-D781D1ED2F7C}" type="presParOf" srcId="{CBCA51E9-3DC4-44D4-BA50-C2CEF5FF75DA}" destId="{8423DA92-0719-49AC-8816-CD7841AE172E}"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FF26915-79A7-44D6-AFD2-3F3B283A5F2B}" type="doc">
      <dgm:prSet loTypeId="urn:microsoft.com/office/officeart/2005/8/layout/hierarchy1" loCatId="hierarchy" qsTypeId="urn:microsoft.com/office/officeart/2005/8/quickstyle/simple5" qsCatId="simple" csTypeId="urn:microsoft.com/office/officeart/2005/8/colors/accent2_2" csCatId="accent2" phldr="1"/>
      <dgm:spPr/>
      <dgm:t>
        <a:bodyPr/>
        <a:lstStyle/>
        <a:p>
          <a:endParaRPr lang="en-US"/>
        </a:p>
      </dgm:t>
    </dgm:pt>
    <dgm:pt modelId="{0A252282-AF12-4CCF-A0E2-88D42382D361}">
      <dgm:prSet custT="1"/>
      <dgm:spPr/>
      <dgm:t>
        <a:bodyPr/>
        <a:lstStyle/>
        <a:p>
          <a:pPr algn="ctr"/>
          <a:r>
            <a:rPr lang="en-US" sz="2400" b="1">
              <a:latin typeface="Cambria Math" panose="02040503050406030204" pitchFamily="18" charset="0"/>
              <a:ea typeface="Cambria Math" panose="02040503050406030204" pitchFamily="18" charset="0"/>
            </a:rPr>
            <a:t>Assumption 1 </a:t>
          </a:r>
          <a:r>
            <a:rPr lang="en-US" sz="2400" b="0">
              <a:latin typeface="Cambria Math" panose="02040503050406030204" pitchFamily="18" charset="0"/>
              <a:ea typeface="Cambria Math" panose="02040503050406030204" pitchFamily="18" charset="0"/>
            </a:rPr>
            <a:t>- </a:t>
          </a:r>
          <a:r>
            <a:rPr lang="en-US" sz="2400" b="1">
              <a:latin typeface="Cambria Math" panose="02040503050406030204" pitchFamily="18" charset="0"/>
              <a:ea typeface="Cambria Math" panose="02040503050406030204" pitchFamily="18" charset="0"/>
            </a:rPr>
            <a:t>(Ergodic)</a:t>
          </a:r>
          <a:r>
            <a:rPr lang="en-US" sz="2400">
              <a:latin typeface="Cambria Math" panose="02040503050406030204" pitchFamily="18" charset="0"/>
              <a:ea typeface="Cambria Math" panose="02040503050406030204" pitchFamily="18" charset="0"/>
            </a:rPr>
            <a:t>:</a:t>
          </a:r>
        </a:p>
        <a:p>
          <a:pPr algn="just"/>
          <a:r>
            <a:rPr lang="en-US" sz="2400">
              <a:latin typeface="Cambria Math" panose="02040503050406030204" pitchFamily="18" charset="0"/>
              <a:ea typeface="Cambria Math" panose="02040503050406030204" pitchFamily="18" charset="0"/>
            </a:rPr>
            <a:t>For every stationary policy, the induced Markov chain is irreducible and aperiodic.</a:t>
          </a:r>
        </a:p>
      </dgm:t>
    </dgm:pt>
    <dgm:pt modelId="{3E098093-B8DE-4FA1-8675-D6CE7AD98E34}" type="parTrans" cxnId="{234674C9-346B-49EF-A94D-8216B05D909B}">
      <dgm:prSet/>
      <dgm:spPr/>
      <dgm:t>
        <a:bodyPr/>
        <a:lstStyle/>
        <a:p>
          <a:endParaRPr lang="en-US"/>
        </a:p>
      </dgm:t>
    </dgm:pt>
    <dgm:pt modelId="{55F7C63F-E9AF-4F6A-9E9C-EA78AE947AE8}" type="sibTrans" cxnId="{234674C9-346B-49EF-A94D-8216B05D909B}">
      <dgm:prSet/>
      <dgm:spPr/>
      <dgm:t>
        <a:bodyPr/>
        <a:lstStyle/>
        <a:p>
          <a:endParaRPr lang="en-US"/>
        </a:p>
      </dgm:t>
    </dgm:pt>
    <dgm:pt modelId="{0B84BFA0-A917-48BD-B4FC-E0AE31EA2823}">
      <dgm:prSet custT="1"/>
      <dgm:spPr/>
      <dgm:t>
        <a:bodyPr/>
        <a:lstStyle/>
        <a:p>
          <a:pPr algn="ctr"/>
          <a:r>
            <a:rPr lang="en-US" sz="2400" b="1">
              <a:latin typeface="Cambria Math" panose="02040503050406030204" pitchFamily="18" charset="0"/>
              <a:ea typeface="Cambria Math" panose="02040503050406030204" pitchFamily="18" charset="0"/>
            </a:rPr>
            <a:t>Assumption 2 - (Aperiodic Unichain):</a:t>
          </a:r>
          <a:r>
            <a:rPr lang="en-US" sz="2400">
              <a:latin typeface="Cambria Math" panose="02040503050406030204" pitchFamily="18" charset="0"/>
              <a:ea typeface="Cambria Math" panose="02040503050406030204" pitchFamily="18" charset="0"/>
            </a:rPr>
            <a:t> </a:t>
          </a:r>
        </a:p>
        <a:p>
          <a:pPr algn="just"/>
          <a:r>
            <a:rPr lang="en-US" sz="2400">
              <a:latin typeface="Cambria Math" panose="02040503050406030204" pitchFamily="18" charset="0"/>
              <a:ea typeface="Cambria Math" panose="02040503050406030204" pitchFamily="18" charset="0"/>
            </a:rPr>
            <a:t>For every stationary policy, the induced Markov chain contains a single aperiodic recurrent class and a finite but possibly empty set of transient states.</a:t>
          </a:r>
        </a:p>
      </dgm:t>
    </dgm:pt>
    <dgm:pt modelId="{73652064-78BA-4B2B-94AC-88B85C1ED8CC}" type="parTrans" cxnId="{E7808F0B-9BE4-4C21-982E-4B518B873952}">
      <dgm:prSet/>
      <dgm:spPr/>
      <dgm:t>
        <a:bodyPr/>
        <a:lstStyle/>
        <a:p>
          <a:endParaRPr lang="en-US"/>
        </a:p>
      </dgm:t>
    </dgm:pt>
    <dgm:pt modelId="{3D781CD0-E0DF-42C3-A7BF-C9C26D3A135B}" type="sibTrans" cxnId="{E7808F0B-9BE4-4C21-982E-4B518B873952}">
      <dgm:prSet/>
      <dgm:spPr/>
      <dgm:t>
        <a:bodyPr/>
        <a:lstStyle/>
        <a:p>
          <a:endParaRPr lang="en-US"/>
        </a:p>
      </dgm:t>
    </dgm:pt>
    <dgm:pt modelId="{864ABC2C-2241-4642-BA20-1EEF35D4063A}" type="pres">
      <dgm:prSet presAssocID="{6FF26915-79A7-44D6-AFD2-3F3B283A5F2B}" presName="hierChild1" presStyleCnt="0">
        <dgm:presLayoutVars>
          <dgm:chPref val="1"/>
          <dgm:dir/>
          <dgm:animOne val="branch"/>
          <dgm:animLvl val="lvl"/>
          <dgm:resizeHandles/>
        </dgm:presLayoutVars>
      </dgm:prSet>
      <dgm:spPr/>
    </dgm:pt>
    <dgm:pt modelId="{28CF17DE-F61B-4551-80C7-FFEA7CF5C1CB}" type="pres">
      <dgm:prSet presAssocID="{0A252282-AF12-4CCF-A0E2-88D42382D361}" presName="hierRoot1" presStyleCnt="0"/>
      <dgm:spPr/>
    </dgm:pt>
    <dgm:pt modelId="{5D95A4F3-7C06-44AB-A73E-C2E06FAE2099}" type="pres">
      <dgm:prSet presAssocID="{0A252282-AF12-4CCF-A0E2-88D42382D361}" presName="composite" presStyleCnt="0"/>
      <dgm:spPr/>
    </dgm:pt>
    <dgm:pt modelId="{0FB7AA5B-9B41-463B-9EB5-FC2F1078BB56}" type="pres">
      <dgm:prSet presAssocID="{0A252282-AF12-4CCF-A0E2-88D42382D361}" presName="background" presStyleLbl="node0" presStyleIdx="0" presStyleCnt="2"/>
      <dgm:spPr/>
    </dgm:pt>
    <dgm:pt modelId="{2B6529E1-3784-4B25-B460-FE9524C2DD89}" type="pres">
      <dgm:prSet presAssocID="{0A252282-AF12-4CCF-A0E2-88D42382D361}" presName="text" presStyleLbl="fgAcc0" presStyleIdx="0" presStyleCnt="2" custLinFactNeighborX="-392" custLinFactNeighborY="-15678">
        <dgm:presLayoutVars>
          <dgm:chPref val="3"/>
        </dgm:presLayoutVars>
      </dgm:prSet>
      <dgm:spPr/>
    </dgm:pt>
    <dgm:pt modelId="{D3258368-034B-4170-8F30-6002B5D23C90}" type="pres">
      <dgm:prSet presAssocID="{0A252282-AF12-4CCF-A0E2-88D42382D361}" presName="hierChild2" presStyleCnt="0"/>
      <dgm:spPr/>
    </dgm:pt>
    <dgm:pt modelId="{905FA5AD-D914-48BF-AD9C-3E07A553D209}" type="pres">
      <dgm:prSet presAssocID="{0B84BFA0-A917-48BD-B4FC-E0AE31EA2823}" presName="hierRoot1" presStyleCnt="0"/>
      <dgm:spPr/>
    </dgm:pt>
    <dgm:pt modelId="{F09475CD-2CFA-42C5-89E0-E3B3E3FCAE11}" type="pres">
      <dgm:prSet presAssocID="{0B84BFA0-A917-48BD-B4FC-E0AE31EA2823}" presName="composite" presStyleCnt="0"/>
      <dgm:spPr/>
    </dgm:pt>
    <dgm:pt modelId="{6C0FC134-AFE2-4142-BC49-A6CBDFB59F85}" type="pres">
      <dgm:prSet presAssocID="{0B84BFA0-A917-48BD-B4FC-E0AE31EA2823}" presName="background" presStyleLbl="node0" presStyleIdx="1" presStyleCnt="2"/>
      <dgm:spPr/>
    </dgm:pt>
    <dgm:pt modelId="{D00174A6-71E1-4208-8996-D1D02C29CC41}" type="pres">
      <dgm:prSet presAssocID="{0B84BFA0-A917-48BD-B4FC-E0AE31EA2823}" presName="text" presStyleLbl="fgAcc0" presStyleIdx="1" presStyleCnt="2" custLinFactNeighborX="591" custLinFactNeighborY="3259">
        <dgm:presLayoutVars>
          <dgm:chPref val="3"/>
        </dgm:presLayoutVars>
      </dgm:prSet>
      <dgm:spPr/>
    </dgm:pt>
    <dgm:pt modelId="{5A41502A-DC6A-40AF-9B30-4BEFA45E27B1}" type="pres">
      <dgm:prSet presAssocID="{0B84BFA0-A917-48BD-B4FC-E0AE31EA2823}" presName="hierChild2" presStyleCnt="0"/>
      <dgm:spPr/>
    </dgm:pt>
  </dgm:ptLst>
  <dgm:cxnLst>
    <dgm:cxn modelId="{E7808F0B-9BE4-4C21-982E-4B518B873952}" srcId="{6FF26915-79A7-44D6-AFD2-3F3B283A5F2B}" destId="{0B84BFA0-A917-48BD-B4FC-E0AE31EA2823}" srcOrd="1" destOrd="0" parTransId="{73652064-78BA-4B2B-94AC-88B85C1ED8CC}" sibTransId="{3D781CD0-E0DF-42C3-A7BF-C9C26D3A135B}"/>
    <dgm:cxn modelId="{140DEB0F-CFEF-42CC-B9C9-BB63E5FE835A}" type="presOf" srcId="{0A252282-AF12-4CCF-A0E2-88D42382D361}" destId="{2B6529E1-3784-4B25-B460-FE9524C2DD89}" srcOrd="0" destOrd="0" presId="urn:microsoft.com/office/officeart/2005/8/layout/hierarchy1"/>
    <dgm:cxn modelId="{C77F48B1-0691-4BEF-A4D3-9311659D58AA}" type="presOf" srcId="{0B84BFA0-A917-48BD-B4FC-E0AE31EA2823}" destId="{D00174A6-71E1-4208-8996-D1D02C29CC41}" srcOrd="0" destOrd="0" presId="urn:microsoft.com/office/officeart/2005/8/layout/hierarchy1"/>
    <dgm:cxn modelId="{234674C9-346B-49EF-A94D-8216B05D909B}" srcId="{6FF26915-79A7-44D6-AFD2-3F3B283A5F2B}" destId="{0A252282-AF12-4CCF-A0E2-88D42382D361}" srcOrd="0" destOrd="0" parTransId="{3E098093-B8DE-4FA1-8675-D6CE7AD98E34}" sibTransId="{55F7C63F-E9AF-4F6A-9E9C-EA78AE947AE8}"/>
    <dgm:cxn modelId="{46B3E8E2-FA34-4604-8693-87BF095FDEBA}" type="presOf" srcId="{6FF26915-79A7-44D6-AFD2-3F3B283A5F2B}" destId="{864ABC2C-2241-4642-BA20-1EEF35D4063A}" srcOrd="0" destOrd="0" presId="urn:microsoft.com/office/officeart/2005/8/layout/hierarchy1"/>
    <dgm:cxn modelId="{61A514C8-9808-476D-9882-E000D2719E6F}" type="presParOf" srcId="{864ABC2C-2241-4642-BA20-1EEF35D4063A}" destId="{28CF17DE-F61B-4551-80C7-FFEA7CF5C1CB}" srcOrd="0" destOrd="0" presId="urn:microsoft.com/office/officeart/2005/8/layout/hierarchy1"/>
    <dgm:cxn modelId="{1B6CE206-7424-45B4-9ECF-57B598803875}" type="presParOf" srcId="{28CF17DE-F61B-4551-80C7-FFEA7CF5C1CB}" destId="{5D95A4F3-7C06-44AB-A73E-C2E06FAE2099}" srcOrd="0" destOrd="0" presId="urn:microsoft.com/office/officeart/2005/8/layout/hierarchy1"/>
    <dgm:cxn modelId="{6E322580-999E-404F-A396-4AE7835298E6}" type="presParOf" srcId="{5D95A4F3-7C06-44AB-A73E-C2E06FAE2099}" destId="{0FB7AA5B-9B41-463B-9EB5-FC2F1078BB56}" srcOrd="0" destOrd="0" presId="urn:microsoft.com/office/officeart/2005/8/layout/hierarchy1"/>
    <dgm:cxn modelId="{DE7467A6-01DC-4B20-B6A9-140121AA8930}" type="presParOf" srcId="{5D95A4F3-7C06-44AB-A73E-C2E06FAE2099}" destId="{2B6529E1-3784-4B25-B460-FE9524C2DD89}" srcOrd="1" destOrd="0" presId="urn:microsoft.com/office/officeart/2005/8/layout/hierarchy1"/>
    <dgm:cxn modelId="{A00769D4-3E60-45C1-9613-FB045DDDF22E}" type="presParOf" srcId="{28CF17DE-F61B-4551-80C7-FFEA7CF5C1CB}" destId="{D3258368-034B-4170-8F30-6002B5D23C90}" srcOrd="1" destOrd="0" presId="urn:microsoft.com/office/officeart/2005/8/layout/hierarchy1"/>
    <dgm:cxn modelId="{A454F4E9-E307-4822-8262-E3FC17ED8F3B}" type="presParOf" srcId="{864ABC2C-2241-4642-BA20-1EEF35D4063A}" destId="{905FA5AD-D914-48BF-AD9C-3E07A553D209}" srcOrd="1" destOrd="0" presId="urn:microsoft.com/office/officeart/2005/8/layout/hierarchy1"/>
    <dgm:cxn modelId="{1D2DCA63-272F-4F0E-8780-AB61A3842B99}" type="presParOf" srcId="{905FA5AD-D914-48BF-AD9C-3E07A553D209}" destId="{F09475CD-2CFA-42C5-89E0-E3B3E3FCAE11}" srcOrd="0" destOrd="0" presId="urn:microsoft.com/office/officeart/2005/8/layout/hierarchy1"/>
    <dgm:cxn modelId="{0D9B20BE-720C-4C0B-A605-CFDF7247E2E3}" type="presParOf" srcId="{F09475CD-2CFA-42C5-89E0-E3B3E3FCAE11}" destId="{6C0FC134-AFE2-4142-BC49-A6CBDFB59F85}" srcOrd="0" destOrd="0" presId="urn:microsoft.com/office/officeart/2005/8/layout/hierarchy1"/>
    <dgm:cxn modelId="{B4A1BE32-26C2-47E4-8109-AB47281EC461}" type="presParOf" srcId="{F09475CD-2CFA-42C5-89E0-E3B3E3FCAE11}" destId="{D00174A6-71E1-4208-8996-D1D02C29CC41}" srcOrd="1" destOrd="0" presId="urn:microsoft.com/office/officeart/2005/8/layout/hierarchy1"/>
    <dgm:cxn modelId="{F087EC2C-8191-4B9E-B6B8-18FDEA142A32}" type="presParOf" srcId="{905FA5AD-D914-48BF-AD9C-3E07A553D209}" destId="{5A41502A-DC6A-40AF-9B30-4BEFA45E27B1}"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8F5BD8-11F1-4662-8C85-11F3F6D6C5B9}">
      <dsp:nvSpPr>
        <dsp:cNvPr id="0" name=""/>
        <dsp:cNvSpPr/>
      </dsp:nvSpPr>
      <dsp:spPr>
        <a:xfrm>
          <a:off x="0" y="0"/>
          <a:ext cx="5266588" cy="170688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Discounted reward weighs immediate rewards more than long-run rewards</a:t>
          </a:r>
        </a:p>
      </dsp:txBody>
      <dsp:txXfrm>
        <a:off x="49993" y="49993"/>
        <a:ext cx="3424731" cy="1606894"/>
      </dsp:txXfrm>
    </dsp:sp>
    <dsp:sp modelId="{0FD92B47-075D-4961-9490-CE7A99C19C42}">
      <dsp:nvSpPr>
        <dsp:cNvPr id="0" name=""/>
        <dsp:cNvSpPr/>
      </dsp:nvSpPr>
      <dsp:spPr>
        <a:xfrm>
          <a:off x="464698" y="1991360"/>
          <a:ext cx="5266588" cy="170688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This is well suited for episodic tasks but not continuous control tasks</a:t>
          </a:r>
        </a:p>
      </dsp:txBody>
      <dsp:txXfrm>
        <a:off x="514691" y="2041353"/>
        <a:ext cx="3592431" cy="1606894"/>
      </dsp:txXfrm>
    </dsp:sp>
    <dsp:sp modelId="{7453024B-3C85-47E0-B2C3-C60DF206A7B1}">
      <dsp:nvSpPr>
        <dsp:cNvPr id="0" name=""/>
        <dsp:cNvSpPr/>
      </dsp:nvSpPr>
      <dsp:spPr>
        <a:xfrm>
          <a:off x="929397" y="3982720"/>
          <a:ext cx="5266588" cy="170688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The average reward criterion weighs all rewards equally and hence is better suited for continuous control tasks</a:t>
          </a:r>
        </a:p>
      </dsp:txBody>
      <dsp:txXfrm>
        <a:off x="979390" y="4032713"/>
        <a:ext cx="3592431" cy="1606894"/>
      </dsp:txXfrm>
    </dsp:sp>
    <dsp:sp modelId="{EFE53BA0-3B47-4F4C-BE65-A04EB8D155E6}">
      <dsp:nvSpPr>
        <dsp:cNvPr id="0" name=""/>
        <dsp:cNvSpPr/>
      </dsp:nvSpPr>
      <dsp:spPr>
        <a:xfrm>
          <a:off x="4157116" y="1294384"/>
          <a:ext cx="1109472" cy="1109472"/>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4406747" y="1294384"/>
        <a:ext cx="610210" cy="834878"/>
      </dsp:txXfrm>
    </dsp:sp>
    <dsp:sp modelId="{D35BCD52-AF97-445F-9D84-1CC82A08519B}">
      <dsp:nvSpPr>
        <dsp:cNvPr id="0" name=""/>
        <dsp:cNvSpPr/>
      </dsp:nvSpPr>
      <dsp:spPr>
        <a:xfrm>
          <a:off x="4621815" y="3274364"/>
          <a:ext cx="1109472" cy="1109472"/>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4871446" y="3274364"/>
        <a:ext cx="610210" cy="83487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997B67-D34A-4EB8-9559-9187CFA059D8}">
      <dsp:nvSpPr>
        <dsp:cNvPr id="0" name=""/>
        <dsp:cNvSpPr/>
      </dsp:nvSpPr>
      <dsp:spPr>
        <a:xfrm>
          <a:off x="0" y="0"/>
          <a:ext cx="9782801" cy="1305966"/>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11B46D9-30B4-47DE-80D9-B27ADE7DC63D}">
      <dsp:nvSpPr>
        <dsp:cNvPr id="0" name=""/>
        <dsp:cNvSpPr/>
      </dsp:nvSpPr>
      <dsp:spPr>
        <a:xfrm>
          <a:off x="395054" y="294400"/>
          <a:ext cx="718281" cy="71828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332FCCF-14A0-4BFB-A8EE-3296320C0045}">
      <dsp:nvSpPr>
        <dsp:cNvPr id="0" name=""/>
        <dsp:cNvSpPr/>
      </dsp:nvSpPr>
      <dsp:spPr>
        <a:xfrm>
          <a:off x="1508391" y="558"/>
          <a:ext cx="8274409" cy="13059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215" tIns="138215" rIns="138215" bIns="138215" numCol="1" spcCol="1270" anchor="ctr" anchorCtr="0">
          <a:noAutofit/>
        </a:bodyPr>
        <a:lstStyle/>
        <a:p>
          <a:pPr marL="0" lvl="0" indent="0" algn="l" defTabSz="1111250">
            <a:lnSpc>
              <a:spcPct val="90000"/>
            </a:lnSpc>
            <a:spcBef>
              <a:spcPct val="0"/>
            </a:spcBef>
            <a:spcAft>
              <a:spcPct val="35000"/>
            </a:spcAft>
            <a:buNone/>
          </a:pPr>
          <a:r>
            <a:rPr lang="en-US" sz="2500" kern="1200">
              <a:latin typeface="Cambria Math" panose="02040503050406030204" pitchFamily="18" charset="0"/>
              <a:ea typeface="Cambria Math" panose="02040503050406030204" pitchFamily="18" charset="0"/>
            </a:rPr>
            <a:t>Most DRL literature focuses on discounted rewards.</a:t>
          </a:r>
        </a:p>
      </dsp:txBody>
      <dsp:txXfrm>
        <a:off x="1508391" y="558"/>
        <a:ext cx="8274409" cy="1305966"/>
      </dsp:txXfrm>
    </dsp:sp>
    <dsp:sp modelId="{028CA864-5E76-46ED-81C9-F54F8CC37FBE}">
      <dsp:nvSpPr>
        <dsp:cNvPr id="0" name=""/>
        <dsp:cNvSpPr/>
      </dsp:nvSpPr>
      <dsp:spPr>
        <a:xfrm>
          <a:off x="0" y="1633016"/>
          <a:ext cx="9782801" cy="1305966"/>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B590D15-00E4-47F9-8219-43E93DA5F614}">
      <dsp:nvSpPr>
        <dsp:cNvPr id="0" name=""/>
        <dsp:cNvSpPr/>
      </dsp:nvSpPr>
      <dsp:spPr>
        <a:xfrm>
          <a:off x="395054" y="1926859"/>
          <a:ext cx="718281" cy="71828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C4585BB-B2D8-43D7-B665-9568AE96E9C5}">
      <dsp:nvSpPr>
        <dsp:cNvPr id="0" name=""/>
        <dsp:cNvSpPr/>
      </dsp:nvSpPr>
      <dsp:spPr>
        <a:xfrm>
          <a:off x="1508391" y="1633016"/>
          <a:ext cx="8274409" cy="13059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215" tIns="138215" rIns="138215" bIns="138215" numCol="1" spcCol="1270" anchor="ctr" anchorCtr="0">
          <a:noAutofit/>
        </a:bodyPr>
        <a:lstStyle/>
        <a:p>
          <a:pPr marL="0" lvl="0" indent="0" algn="just" defTabSz="1111250">
            <a:lnSpc>
              <a:spcPct val="90000"/>
            </a:lnSpc>
            <a:spcBef>
              <a:spcPct val="0"/>
            </a:spcBef>
            <a:spcAft>
              <a:spcPct val="35000"/>
            </a:spcAft>
            <a:buNone/>
          </a:pPr>
          <a:r>
            <a:rPr lang="en-US" sz="2500" kern="1200">
              <a:latin typeface="Cambria Math" panose="02040503050406030204" pitchFamily="18" charset="0"/>
              <a:ea typeface="Cambria Math" panose="02040503050406030204" pitchFamily="18" charset="0"/>
            </a:rPr>
            <a:t>This paper derives a novel bound that depends on the average divergence between two policies and Kemeny’s constant. </a:t>
          </a:r>
        </a:p>
      </dsp:txBody>
      <dsp:txXfrm>
        <a:off x="1508391" y="1633016"/>
        <a:ext cx="8274409" cy="1305966"/>
      </dsp:txXfrm>
    </dsp:sp>
    <dsp:sp modelId="{CD8F7150-5BFC-4E77-AB38-2807F4D8B4F0}">
      <dsp:nvSpPr>
        <dsp:cNvPr id="0" name=""/>
        <dsp:cNvSpPr/>
      </dsp:nvSpPr>
      <dsp:spPr>
        <a:xfrm>
          <a:off x="0" y="3265475"/>
          <a:ext cx="9782801" cy="1305966"/>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D3DC2F9-2421-4D08-B5A1-5615483CF0F7}">
      <dsp:nvSpPr>
        <dsp:cNvPr id="0" name=""/>
        <dsp:cNvSpPr/>
      </dsp:nvSpPr>
      <dsp:spPr>
        <a:xfrm>
          <a:off x="395054" y="3559317"/>
          <a:ext cx="718281" cy="71828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423DA92-0719-49AC-8816-CD7841AE172E}">
      <dsp:nvSpPr>
        <dsp:cNvPr id="0" name=""/>
        <dsp:cNvSpPr/>
      </dsp:nvSpPr>
      <dsp:spPr>
        <a:xfrm>
          <a:off x="1508391" y="3265475"/>
          <a:ext cx="8274409" cy="13059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215" tIns="138215" rIns="138215" bIns="138215" numCol="1" spcCol="1270" anchor="ctr" anchorCtr="0">
          <a:noAutofit/>
        </a:bodyPr>
        <a:lstStyle/>
        <a:p>
          <a:pPr marL="0" lvl="0" indent="0" algn="just" defTabSz="1111250">
            <a:lnSpc>
              <a:spcPct val="90000"/>
            </a:lnSpc>
            <a:spcBef>
              <a:spcPct val="0"/>
            </a:spcBef>
            <a:spcAft>
              <a:spcPct val="35000"/>
            </a:spcAft>
            <a:buNone/>
          </a:pPr>
          <a:r>
            <a:rPr lang="en-US" sz="2500" kern="1200">
              <a:latin typeface="Cambria Math" panose="02040503050406030204" pitchFamily="18" charset="0"/>
              <a:ea typeface="Cambria Math" panose="02040503050406030204" pitchFamily="18" charset="0"/>
            </a:rPr>
            <a:t>Based on the bound, the authors propose an iterative procedure that produces a sequence of monotonically improved policies for the average reward criterion.</a:t>
          </a:r>
        </a:p>
      </dsp:txBody>
      <dsp:txXfrm>
        <a:off x="1508391" y="3265475"/>
        <a:ext cx="8274409" cy="130596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FB7AA5B-9B41-463B-9EB5-FC2F1078BB56}">
      <dsp:nvSpPr>
        <dsp:cNvPr id="0" name=""/>
        <dsp:cNvSpPr/>
      </dsp:nvSpPr>
      <dsp:spPr>
        <a:xfrm>
          <a:off x="-15236" y="316645"/>
          <a:ext cx="4191605" cy="2661669"/>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2B6529E1-3784-4B25-B460-FE9524C2DD89}">
      <dsp:nvSpPr>
        <dsp:cNvPr id="0" name=""/>
        <dsp:cNvSpPr/>
      </dsp:nvSpPr>
      <dsp:spPr>
        <a:xfrm>
          <a:off x="450497" y="759092"/>
          <a:ext cx="4191605" cy="2661669"/>
        </a:xfrm>
        <a:prstGeom prst="roundRect">
          <a:avLst>
            <a:gd name="adj" fmla="val 10000"/>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1" kern="1200">
              <a:latin typeface="Cambria Math" panose="02040503050406030204" pitchFamily="18" charset="0"/>
              <a:ea typeface="Cambria Math" panose="02040503050406030204" pitchFamily="18" charset="0"/>
            </a:rPr>
            <a:t>Assumption 1 </a:t>
          </a:r>
          <a:r>
            <a:rPr lang="en-US" sz="2400" b="0" kern="1200">
              <a:latin typeface="Cambria Math" panose="02040503050406030204" pitchFamily="18" charset="0"/>
              <a:ea typeface="Cambria Math" panose="02040503050406030204" pitchFamily="18" charset="0"/>
            </a:rPr>
            <a:t>- </a:t>
          </a:r>
          <a:r>
            <a:rPr lang="en-US" sz="2400" b="1" kern="1200">
              <a:latin typeface="Cambria Math" panose="02040503050406030204" pitchFamily="18" charset="0"/>
              <a:ea typeface="Cambria Math" panose="02040503050406030204" pitchFamily="18" charset="0"/>
            </a:rPr>
            <a:t>(Ergodic)</a:t>
          </a:r>
          <a:r>
            <a:rPr lang="en-US" sz="2400" kern="1200">
              <a:latin typeface="Cambria Math" panose="02040503050406030204" pitchFamily="18" charset="0"/>
              <a:ea typeface="Cambria Math" panose="02040503050406030204" pitchFamily="18" charset="0"/>
            </a:rPr>
            <a:t>:</a:t>
          </a:r>
        </a:p>
        <a:p>
          <a:pPr marL="0" lvl="0" indent="0" algn="just" defTabSz="1066800">
            <a:lnSpc>
              <a:spcPct val="90000"/>
            </a:lnSpc>
            <a:spcBef>
              <a:spcPct val="0"/>
            </a:spcBef>
            <a:spcAft>
              <a:spcPct val="35000"/>
            </a:spcAft>
            <a:buNone/>
          </a:pPr>
          <a:r>
            <a:rPr lang="en-US" sz="2400" kern="1200">
              <a:latin typeface="Cambria Math" panose="02040503050406030204" pitchFamily="18" charset="0"/>
              <a:ea typeface="Cambria Math" panose="02040503050406030204" pitchFamily="18" charset="0"/>
            </a:rPr>
            <a:t>For every stationary policy, the induced Markov chain is irreducible and aperiodic.</a:t>
          </a:r>
        </a:p>
      </dsp:txBody>
      <dsp:txXfrm>
        <a:off x="528455" y="837050"/>
        <a:ext cx="4035689" cy="2505753"/>
      </dsp:txXfrm>
    </dsp:sp>
    <dsp:sp modelId="{6C0FC134-AFE2-4142-BC49-A6CBDFB59F85}">
      <dsp:nvSpPr>
        <dsp:cNvPr id="0" name=""/>
        <dsp:cNvSpPr/>
      </dsp:nvSpPr>
      <dsp:spPr>
        <a:xfrm>
          <a:off x="5125461" y="820685"/>
          <a:ext cx="4191605" cy="2661669"/>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D00174A6-71E1-4208-8996-D1D02C29CC41}">
      <dsp:nvSpPr>
        <dsp:cNvPr id="0" name=""/>
        <dsp:cNvSpPr/>
      </dsp:nvSpPr>
      <dsp:spPr>
        <a:xfrm>
          <a:off x="5591195" y="1263132"/>
          <a:ext cx="4191605" cy="2661669"/>
        </a:xfrm>
        <a:prstGeom prst="roundRect">
          <a:avLst>
            <a:gd name="adj" fmla="val 10000"/>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1" kern="1200">
              <a:latin typeface="Cambria Math" panose="02040503050406030204" pitchFamily="18" charset="0"/>
              <a:ea typeface="Cambria Math" panose="02040503050406030204" pitchFamily="18" charset="0"/>
            </a:rPr>
            <a:t>Assumption 2 - (Aperiodic Unichain):</a:t>
          </a:r>
          <a:r>
            <a:rPr lang="en-US" sz="2400" kern="1200">
              <a:latin typeface="Cambria Math" panose="02040503050406030204" pitchFamily="18" charset="0"/>
              <a:ea typeface="Cambria Math" panose="02040503050406030204" pitchFamily="18" charset="0"/>
            </a:rPr>
            <a:t> </a:t>
          </a:r>
        </a:p>
        <a:p>
          <a:pPr marL="0" lvl="0" indent="0" algn="just" defTabSz="1066800">
            <a:lnSpc>
              <a:spcPct val="90000"/>
            </a:lnSpc>
            <a:spcBef>
              <a:spcPct val="0"/>
            </a:spcBef>
            <a:spcAft>
              <a:spcPct val="35000"/>
            </a:spcAft>
            <a:buNone/>
          </a:pPr>
          <a:r>
            <a:rPr lang="en-US" sz="2400" kern="1200">
              <a:latin typeface="Cambria Math" panose="02040503050406030204" pitchFamily="18" charset="0"/>
              <a:ea typeface="Cambria Math" panose="02040503050406030204" pitchFamily="18" charset="0"/>
            </a:rPr>
            <a:t>For every stationary policy, the induced Markov chain contains a single aperiodic recurrent class and a finite but possibly empty set of transient states.</a:t>
          </a:r>
        </a:p>
      </dsp:txBody>
      <dsp:txXfrm>
        <a:off x="5669153" y="1341090"/>
        <a:ext cx="4035689" cy="2505753"/>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DB7646E-8811-423A-9C42-2CBFADA00A96}" type="datetimeFigureOut">
              <a:rPr lang="en-US" smtClean="0"/>
              <a:t>4/13/2023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4360E59-1627-4404-ACC5-51C744AB0F27}" type="slidenum">
              <a:rPr lang="en-US" smtClean="0"/>
              <a:t>‹#›</a:t>
            </a:fld>
            <a:endParaRPr lang="en-US"/>
          </a:p>
        </p:txBody>
      </p:sp>
    </p:spTree>
    <p:extLst>
      <p:ext uri="{BB962C8B-B14F-4D97-AF65-F5344CB8AC3E}">
        <p14:creationId xmlns:p14="http://schemas.microsoft.com/office/powerpoint/2010/main" val="5162254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solidFill>
                  <a:schemeClr val="tx1"/>
                </a:solidFill>
              </a:defRPr>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solidFill>
                  <a:schemeClr val="tx1"/>
                </a:solidFill>
              </a:defRPr>
            </a:lvl1pPr>
          </a:lstStyle>
          <a:p>
            <a:fld id="{D677E230-58DD-43ED-96A1-552DDAB53532}" type="datetimeFigureOut">
              <a:rPr lang="en-US" smtClean="0"/>
              <a:pPr/>
              <a:t>4/13/2023</a:t>
            </a:fld>
            <a:endParaRPr lang="en-US"/>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solidFill>
                  <a:schemeClr val="tx1"/>
                </a:solidFill>
              </a:defRPr>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solidFill>
                  <a:schemeClr val="tx1"/>
                </a:solidFill>
              </a:defRPr>
            </a:lvl1pPr>
          </a:lstStyle>
          <a:p>
            <a:fld id="{841221E5-7225-48EB-A4EE-420E7BFCF705}" type="slidenum">
              <a:rPr lang="en-US" smtClean="0"/>
              <a:pPr/>
              <a:t>‹#›</a:t>
            </a:fld>
            <a:endParaRPr lang="en-US"/>
          </a:p>
        </p:txBody>
      </p:sp>
    </p:spTree>
    <p:extLst>
      <p:ext uri="{BB962C8B-B14F-4D97-AF65-F5344CB8AC3E}">
        <p14:creationId xmlns:p14="http://schemas.microsoft.com/office/powerpoint/2010/main" val="15566699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200" kern="1200">
        <a:solidFill>
          <a:schemeClr val="tx2"/>
        </a:solidFill>
        <a:latin typeface="+mn-lt"/>
        <a:ea typeface="+mn-ea"/>
        <a:cs typeface="+mn-cs"/>
      </a:defRPr>
    </a:lvl2pPr>
    <a:lvl3pPr marL="914400" algn="l" defTabSz="914400" rtl="0" eaLnBrk="1" latinLnBrk="0" hangingPunct="1">
      <a:defRPr sz="1200" kern="1200">
        <a:solidFill>
          <a:schemeClr val="tx2"/>
        </a:solidFill>
        <a:latin typeface="+mn-lt"/>
        <a:ea typeface="+mn-ea"/>
        <a:cs typeface="+mn-cs"/>
      </a:defRPr>
    </a:lvl3pPr>
    <a:lvl4pPr marL="1371600" algn="l" defTabSz="914400" rtl="0" eaLnBrk="1" latinLnBrk="0" hangingPunct="1">
      <a:defRPr sz="1200" kern="1200">
        <a:solidFill>
          <a:schemeClr val="tx2"/>
        </a:solidFill>
        <a:latin typeface="+mn-lt"/>
        <a:ea typeface="+mn-ea"/>
        <a:cs typeface="+mn-cs"/>
      </a:defRPr>
    </a:lvl4pPr>
    <a:lvl5pPr marL="1828800" algn="l" defTabSz="914400" rtl="0" eaLnBrk="1" latinLnBrk="0" hangingPunct="1">
      <a:defRPr sz="1200" kern="1200">
        <a:solidFill>
          <a:schemeClr val="tx2"/>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841221E5-7225-48EB-A4EE-420E7BFCF705}" type="slidenum">
              <a:rPr lang="en-US" smtClean="0"/>
              <a:pPr/>
              <a:t>13</a:t>
            </a:fld>
            <a:endParaRPr lang="en-US"/>
          </a:p>
        </p:txBody>
      </p:sp>
    </p:spTree>
    <p:extLst>
      <p:ext uri="{BB962C8B-B14F-4D97-AF65-F5344CB8AC3E}">
        <p14:creationId xmlns:p14="http://schemas.microsoft.com/office/powerpoint/2010/main" val="10493862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841221E5-7225-48EB-A4EE-420E7BFCF705}" type="slidenum">
              <a:rPr lang="en-US" smtClean="0"/>
              <a:pPr/>
              <a:t>20</a:t>
            </a:fld>
            <a:endParaRPr lang="en-US"/>
          </a:p>
        </p:txBody>
      </p:sp>
    </p:spTree>
    <p:extLst>
      <p:ext uri="{BB962C8B-B14F-4D97-AF65-F5344CB8AC3E}">
        <p14:creationId xmlns:p14="http://schemas.microsoft.com/office/powerpoint/2010/main" val="32306403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worst-case performance degradation guarantee</a:t>
            </a:r>
          </a:p>
        </p:txBody>
      </p:sp>
      <p:sp>
        <p:nvSpPr>
          <p:cNvPr id="4" name="Slide Number Placeholder 3"/>
          <p:cNvSpPr>
            <a:spLocks noGrp="1"/>
          </p:cNvSpPr>
          <p:nvPr>
            <p:ph type="sldNum" sz="quarter" idx="5"/>
          </p:nvPr>
        </p:nvSpPr>
        <p:spPr/>
        <p:txBody>
          <a:bodyPr/>
          <a:lstStyle/>
          <a:p>
            <a:fld id="{841221E5-7225-48EB-A4EE-420E7BFCF705}" type="slidenum">
              <a:rPr lang="en-US" smtClean="0"/>
              <a:pPr/>
              <a:t>21</a:t>
            </a:fld>
            <a:endParaRPr lang="en-US"/>
          </a:p>
        </p:txBody>
      </p:sp>
    </p:spTree>
    <p:extLst>
      <p:ext uri="{BB962C8B-B14F-4D97-AF65-F5344CB8AC3E}">
        <p14:creationId xmlns:p14="http://schemas.microsoft.com/office/powerpoint/2010/main" val="11470486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Talk about reset and cost as ATRPO assumes continuous control</a:t>
            </a:r>
            <a:endParaRPr lang="en-US"/>
          </a:p>
        </p:txBody>
      </p:sp>
      <p:sp>
        <p:nvSpPr>
          <p:cNvPr id="4" name="Slide Number Placeholder 3"/>
          <p:cNvSpPr>
            <a:spLocks noGrp="1"/>
          </p:cNvSpPr>
          <p:nvPr>
            <p:ph type="sldNum" sz="quarter" idx="5"/>
          </p:nvPr>
        </p:nvSpPr>
        <p:spPr/>
        <p:txBody>
          <a:bodyPr/>
          <a:lstStyle/>
          <a:p>
            <a:fld id="{841221E5-7225-48EB-A4EE-420E7BFCF705}" type="slidenum">
              <a:rPr lang="en-US" smtClean="0"/>
              <a:pPr/>
              <a:t>25</a:t>
            </a:fld>
            <a:endParaRPr lang="en-US"/>
          </a:p>
        </p:txBody>
      </p:sp>
    </p:spTree>
    <p:extLst>
      <p:ext uri="{BB962C8B-B14F-4D97-AF65-F5344CB8AC3E}">
        <p14:creationId xmlns:p14="http://schemas.microsoft.com/office/powerpoint/2010/main" val="7698485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Talk about continuous control simulated with negative reward</a:t>
            </a:r>
            <a:endParaRPr lang="en-US"/>
          </a:p>
        </p:txBody>
      </p:sp>
      <p:sp>
        <p:nvSpPr>
          <p:cNvPr id="4" name="Slide Number Placeholder 3"/>
          <p:cNvSpPr>
            <a:spLocks noGrp="1"/>
          </p:cNvSpPr>
          <p:nvPr>
            <p:ph type="sldNum" sz="quarter" idx="5"/>
          </p:nvPr>
        </p:nvSpPr>
        <p:spPr/>
        <p:txBody>
          <a:bodyPr/>
          <a:lstStyle/>
          <a:p>
            <a:fld id="{841221E5-7225-48EB-A4EE-420E7BFCF705}" type="slidenum">
              <a:rPr lang="en-US" smtClean="0"/>
              <a:pPr/>
              <a:t>27</a:t>
            </a:fld>
            <a:endParaRPr lang="en-US"/>
          </a:p>
        </p:txBody>
      </p:sp>
    </p:spTree>
    <p:extLst>
      <p:ext uri="{BB962C8B-B14F-4D97-AF65-F5344CB8AC3E}">
        <p14:creationId xmlns:p14="http://schemas.microsoft.com/office/powerpoint/2010/main" val="37189815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bwMode="ltGray">
          <a:xfrm>
            <a:off x="11579384" y="5638800"/>
            <a:ext cx="609441"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9" name="Rectangle 8"/>
          <p:cNvSpPr/>
          <p:nvPr/>
        </p:nvSpPr>
        <p:spPr bwMode="gray">
          <a:xfrm>
            <a:off x="11274663" y="5638800"/>
            <a:ext cx="304721" cy="1219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10" name="Rectangle 9"/>
          <p:cNvSpPr/>
          <p:nvPr/>
        </p:nvSpPr>
        <p:spPr bwMode="ltGray">
          <a:xfrm>
            <a:off x="1218883" y="0"/>
            <a:ext cx="60944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11" name="Rectangle 10"/>
          <p:cNvSpPr/>
          <p:nvPr/>
        </p:nvSpPr>
        <p:spPr bwMode="gray">
          <a:xfrm>
            <a:off x="0" y="0"/>
            <a:ext cx="1218883"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12" name="Rectangle 11"/>
          <p:cNvSpPr/>
          <p:nvPr/>
        </p:nvSpPr>
        <p:spPr bwMode="ltGray">
          <a:xfrm>
            <a:off x="0" y="5638800"/>
            <a:ext cx="12188825" cy="12192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cxnSp>
        <p:nvCxnSpPr>
          <p:cNvPr id="13" name="Straight Connector 12"/>
          <p:cNvCxnSpPr/>
          <p:nvPr/>
        </p:nvCxnSpPr>
        <p:spPr bwMode="white">
          <a:xfrm>
            <a:off x="11573293"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bwMode="black">
          <a:xfrm>
            <a:off x="0" y="5643132"/>
            <a:ext cx="1216152" cy="1214868"/>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cxnSp>
        <p:nvCxnSpPr>
          <p:cNvPr id="15" name="Straight Connector 14"/>
          <p:cNvCxnSpPr/>
          <p:nvPr/>
        </p:nvCxnSpPr>
        <p:spPr bwMode="white">
          <a:xfrm>
            <a:off x="1218884"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white">
          <a:xfrm>
            <a:off x="0" y="5631204"/>
            <a:ext cx="182832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7" name="Pi"/>
          <p:cNvSpPr>
            <a:spLocks/>
          </p:cNvSpPr>
          <p:nvPr/>
        </p:nvSpPr>
        <p:spPr bwMode="white">
          <a:xfrm>
            <a:off x="276462" y="6032500"/>
            <a:ext cx="593189" cy="519176"/>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solidFill>
              <a:schemeClr val="bg1"/>
            </a:solidFill>
          </a:ln>
        </p:spPr>
        <p:txBody>
          <a:bodyPr vert="horz" wrap="square" lIns="121899" tIns="60949" rIns="121899" bIns="60949" numCol="1" anchor="t" anchorCtr="0" compatLnSpc="1">
            <a:prstTxWarp prst="textNoShape">
              <a:avLst/>
            </a:prstTxWarp>
          </a:bodyPr>
          <a:lstStyle/>
          <a:p>
            <a:endParaRPr/>
          </a:p>
        </p:txBody>
      </p:sp>
      <p:sp>
        <p:nvSpPr>
          <p:cNvPr id="2" name="Title 1"/>
          <p:cNvSpPr>
            <a:spLocks noGrp="1"/>
          </p:cNvSpPr>
          <p:nvPr>
            <p:ph type="ctrTitle"/>
          </p:nvPr>
        </p:nvSpPr>
        <p:spPr>
          <a:xfrm>
            <a:off x="2428669" y="1600200"/>
            <a:ext cx="8329031" cy="2680127"/>
          </a:xfrm>
        </p:spPr>
        <p:txBody>
          <a:bodyPr>
            <a:noAutofit/>
          </a:bodyPr>
          <a:lstStyle>
            <a:lvl1pPr>
              <a:defRPr sz="5400"/>
            </a:lvl1pPr>
          </a:lstStyle>
          <a:p>
            <a:r>
              <a:rPr lang="en-US"/>
              <a:t>Click to edit Master title style</a:t>
            </a:r>
            <a:endParaRPr/>
          </a:p>
        </p:txBody>
      </p:sp>
      <p:sp>
        <p:nvSpPr>
          <p:cNvPr id="3" name="Subtitle 2"/>
          <p:cNvSpPr>
            <a:spLocks noGrp="1"/>
          </p:cNvSpPr>
          <p:nvPr>
            <p:ph type="subTitle" idx="1"/>
          </p:nvPr>
        </p:nvSpPr>
        <p:spPr>
          <a:xfrm>
            <a:off x="2428669" y="4344915"/>
            <a:ext cx="7516442" cy="1116085"/>
          </a:xfrm>
        </p:spPr>
        <p:txBody>
          <a:bodyPr>
            <a:normAutofit/>
          </a:bodyPr>
          <a:lstStyle>
            <a:lvl1pPr marL="0" indent="0" algn="l">
              <a:spcBef>
                <a:spcPts val="0"/>
              </a:spcBef>
              <a:buNone/>
              <a:defRPr sz="32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4" name="Date Placeholder 3"/>
          <p:cNvSpPr>
            <a:spLocks noGrp="1"/>
          </p:cNvSpPr>
          <p:nvPr>
            <p:ph type="dt" sz="half" idx="10"/>
          </p:nvPr>
        </p:nvSpPr>
        <p:spPr/>
        <p:txBody>
          <a:bodyPr/>
          <a:lstStyle>
            <a:lvl1pPr>
              <a:defRPr baseline="0">
                <a:solidFill>
                  <a:schemeClr val="tx2"/>
                </a:solidFill>
              </a:defRPr>
            </a:lvl1pPr>
          </a:lstStyle>
          <a:p>
            <a:fld id="{C2C6F8EA-316C-41DE-B9A4-EDCC3A85ED9A}" type="datetimeFigureOut">
              <a:rPr lang="en-US" smtClean="0"/>
              <a:pPr/>
              <a:t>4/13/2023</a:t>
            </a:fld>
            <a:endParaRPr lang="en-US"/>
          </a:p>
        </p:txBody>
      </p:sp>
      <p:sp>
        <p:nvSpPr>
          <p:cNvPr id="5" name="Footer Placeholder 4"/>
          <p:cNvSpPr>
            <a:spLocks noGrp="1"/>
          </p:cNvSpPr>
          <p:nvPr>
            <p:ph type="ftr" sz="quarter" idx="11"/>
          </p:nvPr>
        </p:nvSpPr>
        <p:spPr/>
        <p:txBody>
          <a:bodyPr/>
          <a:lstStyle>
            <a:lvl1pPr>
              <a:defRPr baseline="0">
                <a:solidFill>
                  <a:schemeClr val="tx2"/>
                </a:solidFill>
              </a:defRPr>
            </a:lvl1pPr>
          </a:lstStyle>
          <a:p>
            <a:r>
              <a:rPr lang="en-US"/>
              <a:t>Add a footer</a:t>
            </a:r>
          </a:p>
        </p:txBody>
      </p:sp>
      <p:sp>
        <p:nvSpPr>
          <p:cNvPr id="6" name="Slide Number Placeholder 5"/>
          <p:cNvSpPr>
            <a:spLocks noGrp="1"/>
          </p:cNvSpPr>
          <p:nvPr>
            <p:ph type="sldNum" sz="quarter" idx="12"/>
          </p:nvPr>
        </p:nvSpPr>
        <p:spPr>
          <a:xfrm>
            <a:off x="10666412" y="6356351"/>
            <a:ext cx="609441" cy="365125"/>
          </a:xfrm>
        </p:spPr>
        <p:txBody>
          <a:bodyPr/>
          <a:lstStyle>
            <a:lvl1pPr>
              <a:defRPr baseline="0">
                <a:solidFill>
                  <a:schemeClr val="tx2"/>
                </a:solidFill>
              </a:defRPr>
            </a:lvl1pPr>
          </a:lstStyle>
          <a:p>
            <a:fld id="{7DC1BBB0-96F0-4077-A278-0F3FB5C104D3}" type="slidenum">
              <a:rPr lang="en-US" smtClean="0"/>
              <a:pPr/>
              <a:t>‹#›</a:t>
            </a:fld>
            <a:endParaRPr lang="en-US"/>
          </a:p>
        </p:txBody>
      </p:sp>
    </p:spTree>
    <p:extLst>
      <p:ext uri="{BB962C8B-B14F-4D97-AF65-F5344CB8AC3E}">
        <p14:creationId xmlns:p14="http://schemas.microsoft.com/office/powerpoint/2010/main" val="381795598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C2C6F8EA-316C-41DE-B9A4-EDCC3A85ED9A}" type="datetimeFigureOut">
              <a:rPr lang="en-US"/>
              <a:t>4/13/2023</a:t>
            </a:fld>
            <a:endParaRPr/>
          </a:p>
        </p:txBody>
      </p:sp>
      <p:sp>
        <p:nvSpPr>
          <p:cNvPr id="5" name="Footer Placeholder 4"/>
          <p:cNvSpPr>
            <a:spLocks noGrp="1"/>
          </p:cNvSpPr>
          <p:nvPr>
            <p:ph type="ftr" sz="quarter" idx="11"/>
          </p:nvPr>
        </p:nvSpPr>
        <p:spPr/>
        <p:txBody>
          <a:bodyPr/>
          <a:lstStyle/>
          <a:p>
            <a:r>
              <a:rPr lang="en-US"/>
              <a:t>Add a footer</a:t>
            </a:r>
            <a:endParaRPr/>
          </a:p>
        </p:txBody>
      </p:sp>
      <p:sp>
        <p:nvSpPr>
          <p:cNvPr id="6" name="Slide Number Placeholder 5"/>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204088088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black">
          <a:xfrm>
            <a:off x="11884104" y="0"/>
            <a:ext cx="304721"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8" name="Rectangle 7"/>
          <p:cNvSpPr/>
          <p:nvPr/>
        </p:nvSpPr>
        <p:spPr bwMode="ltGray">
          <a:xfrm>
            <a:off x="617143" y="0"/>
            <a:ext cx="60944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9" name="Rectangle 8"/>
          <p:cNvSpPr/>
          <p:nvPr/>
        </p:nvSpPr>
        <p:spPr bwMode="gray">
          <a:xfrm>
            <a:off x="0" y="0"/>
            <a:ext cx="609441" cy="6858000"/>
          </a:xfrm>
          <a:prstGeom prst="rect">
            <a:avLst/>
          </a:prstGeom>
          <a:solidFill>
            <a:schemeClr val="accent1">
              <a:lumMod val="75000"/>
              <a:alpha val="8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10" name="Rectangle 9"/>
          <p:cNvSpPr/>
          <p:nvPr/>
        </p:nvSpPr>
        <p:spPr bwMode="black">
          <a:xfrm>
            <a:off x="617143" y="736219"/>
            <a:ext cx="609441"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11" name="Straight Connector 10"/>
          <p:cNvCxnSpPr/>
          <p:nvPr/>
        </p:nvCxnSpPr>
        <p:spPr bwMode="white">
          <a:xfrm>
            <a:off x="617143" y="7362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white">
          <a:xfrm>
            <a:off x="617143" y="13458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Pi"/>
          <p:cNvSpPr>
            <a:spLocks/>
          </p:cNvSpPr>
          <p:nvPr/>
        </p:nvSpPr>
        <p:spPr bwMode="white">
          <a:xfrm rot="5400000">
            <a:off x="756095" y="898102"/>
            <a:ext cx="336023" cy="294097"/>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a:p>
        </p:txBody>
      </p:sp>
      <p:cxnSp>
        <p:nvCxnSpPr>
          <p:cNvPr id="14" name="Straight Connector 13"/>
          <p:cNvCxnSpPr/>
          <p:nvPr/>
        </p:nvCxnSpPr>
        <p:spPr bwMode="white">
          <a:xfrm>
            <a:off x="617143"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Vertical Title 1"/>
          <p:cNvSpPr>
            <a:spLocks noGrp="1"/>
          </p:cNvSpPr>
          <p:nvPr>
            <p:ph type="title" orient="vert"/>
          </p:nvPr>
        </p:nvSpPr>
        <p:spPr>
          <a:xfrm>
            <a:off x="9599612" y="685800"/>
            <a:ext cx="1787526" cy="54864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598613" y="685800"/>
            <a:ext cx="7848599"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C2C6F8EA-316C-41DE-B9A4-EDCC3A85ED9A}" type="datetimeFigureOut">
              <a:rPr lang="en-US"/>
              <a:t>4/13/2023</a:t>
            </a:fld>
            <a:endParaRPr/>
          </a:p>
        </p:txBody>
      </p:sp>
      <p:sp>
        <p:nvSpPr>
          <p:cNvPr id="5" name="Footer Placeholder 4"/>
          <p:cNvSpPr>
            <a:spLocks noGrp="1"/>
          </p:cNvSpPr>
          <p:nvPr>
            <p:ph type="ftr" sz="quarter" idx="11"/>
          </p:nvPr>
        </p:nvSpPr>
        <p:spPr/>
        <p:txBody>
          <a:bodyPr/>
          <a:lstStyle/>
          <a:p>
            <a:r>
              <a:rPr lang="en-US"/>
              <a:t>Add a footer</a:t>
            </a:r>
            <a:endParaRPr/>
          </a:p>
        </p:txBody>
      </p:sp>
      <p:sp>
        <p:nvSpPr>
          <p:cNvPr id="6" name="Slide Number Placeholder 5"/>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61281768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C2C6F8EA-316C-41DE-B9A4-EDCC3A85ED9A}" type="datetimeFigureOut">
              <a:rPr lang="en-US"/>
              <a:t>4/13/2023</a:t>
            </a:fld>
            <a:endParaRPr/>
          </a:p>
        </p:txBody>
      </p:sp>
      <p:sp>
        <p:nvSpPr>
          <p:cNvPr id="5" name="Footer Placeholder 4"/>
          <p:cNvSpPr>
            <a:spLocks noGrp="1"/>
          </p:cNvSpPr>
          <p:nvPr>
            <p:ph type="ftr" sz="quarter" idx="11"/>
          </p:nvPr>
        </p:nvSpPr>
        <p:spPr/>
        <p:txBody>
          <a:bodyPr/>
          <a:lstStyle/>
          <a:p>
            <a:r>
              <a:rPr lang="en-US"/>
              <a:t>Add a footer</a:t>
            </a:r>
            <a:endParaRPr/>
          </a:p>
        </p:txBody>
      </p:sp>
      <p:sp>
        <p:nvSpPr>
          <p:cNvPr id="6" name="Slide Number Placeholder 5"/>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218553284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9" name="Rectangle 18"/>
          <p:cNvSpPr/>
          <p:nvPr/>
        </p:nvSpPr>
        <p:spPr bwMode="black">
          <a:xfrm>
            <a:off x="11579384" y="5638800"/>
            <a:ext cx="609441"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0" name="Rectangle 19"/>
          <p:cNvSpPr/>
          <p:nvPr/>
        </p:nvSpPr>
        <p:spPr bwMode="gray">
          <a:xfrm>
            <a:off x="11274663" y="5638800"/>
            <a:ext cx="304721" cy="1219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4" name="Rectangle 23"/>
          <p:cNvSpPr/>
          <p:nvPr/>
        </p:nvSpPr>
        <p:spPr bwMode="gray">
          <a:xfrm>
            <a:off x="1216152" y="5638800"/>
            <a:ext cx="609441"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1" name="Rectangle 20"/>
          <p:cNvSpPr/>
          <p:nvPr/>
        </p:nvSpPr>
        <p:spPr bwMode="ltGray">
          <a:xfrm>
            <a:off x="0" y="5638800"/>
            <a:ext cx="12188825" cy="12192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cxnSp>
        <p:nvCxnSpPr>
          <p:cNvPr id="22" name="Straight Connector 21"/>
          <p:cNvCxnSpPr/>
          <p:nvPr/>
        </p:nvCxnSpPr>
        <p:spPr bwMode="white">
          <a:xfrm>
            <a:off x="11573293"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bwMode="black">
          <a:xfrm>
            <a:off x="0" y="5643132"/>
            <a:ext cx="1216152" cy="1214868"/>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18" name="Pi"/>
          <p:cNvSpPr>
            <a:spLocks/>
          </p:cNvSpPr>
          <p:nvPr/>
        </p:nvSpPr>
        <p:spPr bwMode="white">
          <a:xfrm>
            <a:off x="276462" y="6032500"/>
            <a:ext cx="593189" cy="519176"/>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solidFill>
              <a:schemeClr val="bg1"/>
            </a:solidFill>
          </a:ln>
        </p:spPr>
        <p:txBody>
          <a:bodyPr vert="horz" wrap="square" lIns="121899" tIns="60949" rIns="121899" bIns="60949" numCol="1" anchor="t" anchorCtr="0" compatLnSpc="1">
            <a:prstTxWarp prst="textNoShape">
              <a:avLst/>
            </a:prstTxWarp>
          </a:bodyPr>
          <a:lstStyle/>
          <a:p>
            <a:endParaRPr/>
          </a:p>
        </p:txBody>
      </p:sp>
      <p:cxnSp>
        <p:nvCxnSpPr>
          <p:cNvPr id="23" name="Straight Connector 22"/>
          <p:cNvCxnSpPr/>
          <p:nvPr/>
        </p:nvCxnSpPr>
        <p:spPr bwMode="white">
          <a:xfrm>
            <a:off x="1216152"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bwMode="black">
          <a:xfrm>
            <a:off x="11579384" y="0"/>
            <a:ext cx="609441"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7" name="Rectangle 26"/>
          <p:cNvSpPr/>
          <p:nvPr/>
        </p:nvSpPr>
        <p:spPr bwMode="gray">
          <a:xfrm>
            <a:off x="11274663" y="0"/>
            <a:ext cx="304721" cy="60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8" name="Rectangle 27"/>
          <p:cNvSpPr/>
          <p:nvPr/>
        </p:nvSpPr>
        <p:spPr bwMode="gray">
          <a:xfrm>
            <a:off x="1218883" y="0"/>
            <a:ext cx="609441"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9" name="Rectangle 28"/>
          <p:cNvSpPr/>
          <p:nvPr/>
        </p:nvSpPr>
        <p:spPr>
          <a:xfrm>
            <a:off x="-2" y="0"/>
            <a:ext cx="1218883" cy="60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30" name="Rectangle 29"/>
          <p:cNvSpPr/>
          <p:nvPr/>
        </p:nvSpPr>
        <p:spPr bwMode="ltGray">
          <a:xfrm>
            <a:off x="0" y="0"/>
            <a:ext cx="12188825" cy="6096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cxnSp>
        <p:nvCxnSpPr>
          <p:cNvPr id="31" name="Straight Connector 30"/>
          <p:cNvCxnSpPr/>
          <p:nvPr/>
        </p:nvCxnSpPr>
        <p:spPr bwMode="white">
          <a:xfrm>
            <a:off x="11573293" y="0"/>
            <a:ext cx="0" cy="6096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bwMode="black">
          <a:xfrm>
            <a:off x="0" y="0"/>
            <a:ext cx="1216152"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cxnSp>
        <p:nvCxnSpPr>
          <p:cNvPr id="33" name="Straight Connector 32"/>
          <p:cNvCxnSpPr/>
          <p:nvPr/>
        </p:nvCxnSpPr>
        <p:spPr bwMode="white">
          <a:xfrm>
            <a:off x="1218884" y="0"/>
            <a:ext cx="0" cy="6096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598613" y="1600201"/>
            <a:ext cx="8283272" cy="2654064"/>
          </a:xfrm>
        </p:spPr>
        <p:txBody>
          <a:bodyPr anchor="b">
            <a:normAutofit/>
          </a:bodyPr>
          <a:lstStyle>
            <a:lvl1pPr algn="l">
              <a:defRPr sz="5400" b="0" cap="none" baseline="0"/>
            </a:lvl1pPr>
          </a:lstStyle>
          <a:p>
            <a:r>
              <a:rPr lang="en-US"/>
              <a:t>Click to edit Master title style</a:t>
            </a:r>
            <a:endParaRPr/>
          </a:p>
        </p:txBody>
      </p:sp>
      <p:sp>
        <p:nvSpPr>
          <p:cNvPr id="3" name="Text Placeholder 2"/>
          <p:cNvSpPr>
            <a:spLocks noGrp="1"/>
          </p:cNvSpPr>
          <p:nvPr>
            <p:ph type="body" idx="1"/>
          </p:nvPr>
        </p:nvSpPr>
        <p:spPr>
          <a:xfrm>
            <a:off x="1598613" y="4259996"/>
            <a:ext cx="7264623" cy="1150203"/>
          </a:xfrm>
        </p:spPr>
        <p:txBody>
          <a:bodyPr anchor="t">
            <a:normAutofit/>
          </a:bodyPr>
          <a:lstStyle>
            <a:lvl1pPr marL="0" indent="0">
              <a:spcBef>
                <a:spcPts val="0"/>
              </a:spcBef>
              <a:buNone/>
              <a:defRPr sz="32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baseline="0">
                <a:solidFill>
                  <a:schemeClr val="tx2"/>
                </a:solidFill>
              </a:defRPr>
            </a:lvl1pPr>
          </a:lstStyle>
          <a:p>
            <a:fld id="{C2C6F8EA-316C-41DE-B9A4-EDCC3A85ED9A}" type="datetimeFigureOut">
              <a:rPr lang="en-US" smtClean="0"/>
              <a:pPr/>
              <a:t>4/13/2023</a:t>
            </a:fld>
            <a:endParaRPr lang="en-US"/>
          </a:p>
        </p:txBody>
      </p:sp>
      <p:sp>
        <p:nvSpPr>
          <p:cNvPr id="5" name="Footer Placeholder 4"/>
          <p:cNvSpPr>
            <a:spLocks noGrp="1"/>
          </p:cNvSpPr>
          <p:nvPr>
            <p:ph type="ftr" sz="quarter" idx="11"/>
          </p:nvPr>
        </p:nvSpPr>
        <p:spPr/>
        <p:txBody>
          <a:bodyPr/>
          <a:lstStyle>
            <a:lvl1pPr>
              <a:defRPr baseline="0">
                <a:solidFill>
                  <a:schemeClr val="tx2"/>
                </a:solidFill>
              </a:defRPr>
            </a:lvl1pPr>
          </a:lstStyle>
          <a:p>
            <a:r>
              <a:rPr lang="en-US"/>
              <a:t>Add a footer</a:t>
            </a:r>
          </a:p>
        </p:txBody>
      </p:sp>
      <p:sp>
        <p:nvSpPr>
          <p:cNvPr id="6" name="Slide Number Placeholder 5"/>
          <p:cNvSpPr>
            <a:spLocks noGrp="1"/>
          </p:cNvSpPr>
          <p:nvPr>
            <p:ph type="sldNum" sz="quarter" idx="12"/>
          </p:nvPr>
        </p:nvSpPr>
        <p:spPr>
          <a:xfrm>
            <a:off x="10666571" y="6356351"/>
            <a:ext cx="609441" cy="365125"/>
          </a:xfrm>
        </p:spPr>
        <p:txBody>
          <a:bodyPr/>
          <a:lstStyle>
            <a:lvl1pPr>
              <a:defRPr baseline="0">
                <a:solidFill>
                  <a:schemeClr val="tx2"/>
                </a:solidFill>
              </a:defRPr>
            </a:lvl1pPr>
          </a:lstStyle>
          <a:p>
            <a:fld id="{7DC1BBB0-96F0-4077-A278-0F3FB5C104D3}" type="slidenum">
              <a:rPr lang="en-US" smtClean="0"/>
              <a:pPr/>
              <a:t>‹#›</a:t>
            </a:fld>
            <a:endParaRPr lang="en-US"/>
          </a:p>
        </p:txBody>
      </p:sp>
    </p:spTree>
    <p:extLst>
      <p:ext uri="{BB962C8B-B14F-4D97-AF65-F5344CB8AC3E}">
        <p14:creationId xmlns:p14="http://schemas.microsoft.com/office/powerpoint/2010/main" val="323446754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593436" y="1600200"/>
            <a:ext cx="4814586"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561651" y="1600200"/>
            <a:ext cx="4814586" cy="4572000"/>
          </a:xfrm>
        </p:spPr>
        <p:txBody>
          <a:bodyPr/>
          <a:lstStyle>
            <a:lvl1pPr>
              <a:defRPr sz="2800"/>
            </a:lvl1pPr>
            <a:lvl2pPr>
              <a:defRPr sz="2400"/>
            </a:lvl2pPr>
            <a:lvl3pPr>
              <a:defRPr sz="2000"/>
            </a:lvl3pPr>
            <a:lvl4pPr>
              <a:defRPr sz="1800"/>
            </a:lvl4pPr>
            <a:lvl5pPr>
              <a:defRPr sz="1800"/>
            </a:lvl5pPr>
            <a:lvl6pPr>
              <a:defRPr sz="1800" baseline="0"/>
            </a:lvl6pPr>
            <a:lvl7pPr>
              <a:defRPr sz="1800" baseline="0"/>
            </a:lvl7pPr>
            <a:lvl8pPr>
              <a:defRPr sz="1800" baseline="0"/>
            </a:lvl8pPr>
            <a:lvl9pPr>
              <a:defRPr sz="18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C2C6F8EA-316C-41DE-B9A4-EDCC3A85ED9A}" type="datetimeFigureOut">
              <a:rPr lang="en-US"/>
              <a:t>4/13/2023</a:t>
            </a:fld>
            <a:endParaRPr/>
          </a:p>
        </p:txBody>
      </p:sp>
      <p:sp>
        <p:nvSpPr>
          <p:cNvPr id="6" name="Footer Placeholder 5"/>
          <p:cNvSpPr>
            <a:spLocks noGrp="1"/>
          </p:cNvSpPr>
          <p:nvPr>
            <p:ph type="ftr" sz="quarter" idx="11"/>
          </p:nvPr>
        </p:nvSpPr>
        <p:spPr/>
        <p:txBody>
          <a:bodyPr/>
          <a:lstStyle/>
          <a:p>
            <a:r>
              <a:rPr lang="en-US"/>
              <a:t>Add a footer</a:t>
            </a:r>
            <a:endParaRPr/>
          </a:p>
        </p:txBody>
      </p:sp>
      <p:sp>
        <p:nvSpPr>
          <p:cNvPr id="7" name="Slide Number Placeholder 6"/>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123911371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593436" y="1499616"/>
            <a:ext cx="4818888" cy="938784"/>
          </a:xfrm>
        </p:spPr>
        <p:txBody>
          <a:bodyPr anchor="b">
            <a:noAutofit/>
          </a:bodyPr>
          <a:lstStyle>
            <a:lvl1pPr marL="0" indent="0">
              <a:spcBef>
                <a:spcPts val="0"/>
              </a:spcBef>
              <a:buNone/>
              <a:defRPr sz="24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93436" y="2514706"/>
            <a:ext cx="4814586" cy="3657493"/>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baseline="0"/>
            </a:lvl8pPr>
            <a:lvl9pPr>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557349" y="1499616"/>
            <a:ext cx="4818888" cy="938784"/>
          </a:xfrm>
        </p:spPr>
        <p:txBody>
          <a:bodyPr anchor="b">
            <a:noAutofit/>
          </a:bodyPr>
          <a:lstStyle>
            <a:lvl1pPr marL="0" indent="0">
              <a:spcBef>
                <a:spcPts val="0"/>
              </a:spcBef>
              <a:buNone/>
              <a:defRPr sz="24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57349" y="2514600"/>
            <a:ext cx="4818888" cy="365556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C2C6F8EA-316C-41DE-B9A4-EDCC3A85ED9A}" type="datetimeFigureOut">
              <a:rPr lang="en-US"/>
              <a:t>4/13/2023</a:t>
            </a:fld>
            <a:endParaRPr/>
          </a:p>
        </p:txBody>
      </p:sp>
      <p:sp>
        <p:nvSpPr>
          <p:cNvPr id="8" name="Footer Placeholder 7"/>
          <p:cNvSpPr>
            <a:spLocks noGrp="1"/>
          </p:cNvSpPr>
          <p:nvPr>
            <p:ph type="ftr" sz="quarter" idx="11"/>
          </p:nvPr>
        </p:nvSpPr>
        <p:spPr/>
        <p:txBody>
          <a:bodyPr/>
          <a:lstStyle/>
          <a:p>
            <a:r>
              <a:rPr lang="en-US"/>
              <a:t>Add a footer</a:t>
            </a:r>
            <a:endParaRPr/>
          </a:p>
        </p:txBody>
      </p:sp>
      <p:sp>
        <p:nvSpPr>
          <p:cNvPr id="9" name="Slide Number Placeholder 8"/>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213835803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C2C6F8EA-316C-41DE-B9A4-EDCC3A85ED9A}" type="datetimeFigureOut">
              <a:rPr lang="en-US"/>
              <a:t>4/13/2023</a:t>
            </a:fld>
            <a:endParaRPr/>
          </a:p>
        </p:txBody>
      </p:sp>
      <p:sp>
        <p:nvSpPr>
          <p:cNvPr id="4" name="Footer Placeholder 3"/>
          <p:cNvSpPr>
            <a:spLocks noGrp="1"/>
          </p:cNvSpPr>
          <p:nvPr>
            <p:ph type="ftr" sz="quarter" idx="11"/>
          </p:nvPr>
        </p:nvSpPr>
        <p:spPr/>
        <p:txBody>
          <a:bodyPr/>
          <a:lstStyle/>
          <a:p>
            <a:r>
              <a:rPr lang="en-US"/>
              <a:t>Add a footer</a:t>
            </a:r>
            <a:endParaRPr/>
          </a:p>
        </p:txBody>
      </p:sp>
      <p:sp>
        <p:nvSpPr>
          <p:cNvPr id="5" name="Slide Number Placeholder 4"/>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316357880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bwMode="ltGray">
          <a:xfrm>
            <a:off x="626239" y="0"/>
            <a:ext cx="30472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6" name="Rectangle 5"/>
          <p:cNvSpPr/>
          <p:nvPr/>
        </p:nvSpPr>
        <p:spPr bwMode="gray">
          <a:xfrm>
            <a:off x="0" y="0"/>
            <a:ext cx="609441"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cxnSp>
        <p:nvCxnSpPr>
          <p:cNvPr id="7" name="Straight Connector 6"/>
          <p:cNvCxnSpPr/>
          <p:nvPr/>
        </p:nvCxnSpPr>
        <p:spPr bwMode="white">
          <a:xfrm>
            <a:off x="617143"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bwMode="gray">
          <a:xfrm>
            <a:off x="10969942" y="0"/>
            <a:ext cx="922621" cy="6858000"/>
          </a:xfrm>
          <a:prstGeom prst="rect">
            <a:avLst/>
          </a:prstGeom>
          <a:solidFill>
            <a:schemeClr val="accent1">
              <a:lumMod val="75000"/>
              <a:alpha val="8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9" name="Rectangle 8"/>
          <p:cNvSpPr/>
          <p:nvPr/>
        </p:nvSpPr>
        <p:spPr bwMode="black">
          <a:xfrm>
            <a:off x="11892563" y="0"/>
            <a:ext cx="304721"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2" name="Date Placeholder 1"/>
          <p:cNvSpPr>
            <a:spLocks noGrp="1"/>
          </p:cNvSpPr>
          <p:nvPr>
            <p:ph type="dt" sz="half" idx="10"/>
          </p:nvPr>
        </p:nvSpPr>
        <p:spPr/>
        <p:txBody>
          <a:bodyPr/>
          <a:lstStyle/>
          <a:p>
            <a:fld id="{C2C6F8EA-316C-41DE-B9A4-EDCC3A85ED9A}" type="datetimeFigureOut">
              <a:rPr lang="en-US"/>
              <a:t>4/13/2023</a:t>
            </a:fld>
            <a:endParaRPr/>
          </a:p>
        </p:txBody>
      </p:sp>
      <p:sp>
        <p:nvSpPr>
          <p:cNvPr id="3" name="Footer Placeholder 2"/>
          <p:cNvSpPr>
            <a:spLocks noGrp="1"/>
          </p:cNvSpPr>
          <p:nvPr>
            <p:ph type="ftr" sz="quarter" idx="11"/>
          </p:nvPr>
        </p:nvSpPr>
        <p:spPr/>
        <p:txBody>
          <a:bodyPr/>
          <a:lstStyle/>
          <a:p>
            <a:r>
              <a:rPr lang="en-US"/>
              <a:t>Add a footer</a:t>
            </a:r>
            <a:endParaRPr/>
          </a:p>
        </p:txBody>
      </p:sp>
      <p:sp>
        <p:nvSpPr>
          <p:cNvPr id="4" name="Slide Number Placeholder 3"/>
          <p:cNvSpPr>
            <a:spLocks noGrp="1"/>
          </p:cNvSpPr>
          <p:nvPr>
            <p:ph type="sldNum" sz="quarter" idx="12"/>
          </p:nvPr>
        </p:nvSpPr>
        <p:spPr/>
        <p:txBody>
          <a:bodyPr/>
          <a:lstStyle>
            <a:lvl1pPr>
              <a:defRPr>
                <a:solidFill>
                  <a:schemeClr val="bg1"/>
                </a:solidFill>
              </a:defRPr>
            </a:lvl1pPr>
          </a:lstStyle>
          <a:p>
            <a:fld id="{7DC1BBB0-96F0-4077-A278-0F3FB5C104D3}" type="slidenum">
              <a:rPr/>
              <a:pPr/>
              <a:t>‹#›</a:t>
            </a:fld>
            <a:endParaRPr/>
          </a:p>
        </p:txBody>
      </p:sp>
    </p:spTree>
    <p:extLst>
      <p:ext uri="{BB962C8B-B14F-4D97-AF65-F5344CB8AC3E}">
        <p14:creationId xmlns:p14="http://schemas.microsoft.com/office/powerpoint/2010/main" val="17838161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bwMode="gray">
          <a:xfrm>
            <a:off x="621792" y="0"/>
            <a:ext cx="4147717"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9" name="Rectangle 8"/>
          <p:cNvSpPr/>
          <p:nvPr/>
        </p:nvSpPr>
        <p:spPr bwMode="ltGray">
          <a:xfrm>
            <a:off x="0" y="0"/>
            <a:ext cx="609441"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cxnSp>
        <p:nvCxnSpPr>
          <p:cNvPr id="10" name="Straight Connector 9"/>
          <p:cNvCxnSpPr/>
          <p:nvPr/>
        </p:nvCxnSpPr>
        <p:spPr bwMode="white">
          <a:xfrm>
            <a:off x="621792"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bwMode="gray">
          <a:xfrm>
            <a:off x="11884104" y="0"/>
            <a:ext cx="304721"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2" name="Title 1"/>
          <p:cNvSpPr>
            <a:spLocks noGrp="1"/>
          </p:cNvSpPr>
          <p:nvPr>
            <p:ph type="title"/>
          </p:nvPr>
        </p:nvSpPr>
        <p:spPr bwMode="white">
          <a:xfrm>
            <a:off x="1074240" y="381000"/>
            <a:ext cx="3293422" cy="1371600"/>
          </a:xfrm>
        </p:spPr>
        <p:txBody>
          <a:bodyPr anchor="b">
            <a:normAutofit/>
          </a:bodyPr>
          <a:lstStyle>
            <a:lvl1pPr algn="l">
              <a:defRPr sz="2800" b="0" cap="all" baseline="0">
                <a:solidFill>
                  <a:schemeClr val="bg1"/>
                </a:solidFill>
              </a:defRPr>
            </a:lvl1pPr>
          </a:lstStyle>
          <a:p>
            <a:r>
              <a:rPr lang="en-US"/>
              <a:t>Click to edit Master title style</a:t>
            </a:r>
            <a:endParaRPr/>
          </a:p>
        </p:txBody>
      </p:sp>
      <p:sp>
        <p:nvSpPr>
          <p:cNvPr id="3" name="Content Placeholder 2"/>
          <p:cNvSpPr>
            <a:spLocks noGrp="1"/>
          </p:cNvSpPr>
          <p:nvPr>
            <p:ph idx="1"/>
          </p:nvPr>
        </p:nvSpPr>
        <p:spPr>
          <a:xfrm>
            <a:off x="5180251" y="482600"/>
            <a:ext cx="6195986" cy="56896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baseline="0"/>
            </a:lvl8pPr>
            <a:lvl9pPr>
              <a:defRPr sz="18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bwMode="white">
          <a:xfrm>
            <a:off x="1074240" y="1828800"/>
            <a:ext cx="3293422" cy="4343400"/>
          </a:xfrm>
        </p:spPr>
        <p:txBody>
          <a:bodyPr>
            <a:normAutofit/>
          </a:bodyPr>
          <a:lstStyle>
            <a:lvl1pPr marL="0" indent="0">
              <a:buNone/>
              <a:defRPr sz="20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2C6F8EA-316C-41DE-B9A4-EDCC3A85ED9A}" type="datetimeFigureOut">
              <a:rPr lang="en-US"/>
              <a:t>4/13/2023</a:t>
            </a:fld>
            <a:endParaRPr/>
          </a:p>
        </p:txBody>
      </p:sp>
      <p:sp>
        <p:nvSpPr>
          <p:cNvPr id="6" name="Footer Placeholder 5"/>
          <p:cNvSpPr>
            <a:spLocks noGrp="1"/>
          </p:cNvSpPr>
          <p:nvPr>
            <p:ph type="ftr" sz="quarter" idx="11"/>
          </p:nvPr>
        </p:nvSpPr>
        <p:spPr/>
        <p:txBody>
          <a:bodyPr/>
          <a:lstStyle/>
          <a:p>
            <a:r>
              <a:rPr lang="en-US"/>
              <a:t>Add a footer</a:t>
            </a:r>
            <a:endParaRPr/>
          </a:p>
        </p:txBody>
      </p:sp>
      <p:sp>
        <p:nvSpPr>
          <p:cNvPr id="7" name="Slide Number Placeholder 6"/>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351804318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bwMode="gray">
          <a:xfrm>
            <a:off x="0" y="0"/>
            <a:ext cx="609441"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8" name="Rectangle 7"/>
          <p:cNvSpPr/>
          <p:nvPr/>
        </p:nvSpPr>
        <p:spPr bwMode="black">
          <a:xfrm>
            <a:off x="11884104" y="0"/>
            <a:ext cx="304721"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9" name="Rectangle 8"/>
          <p:cNvSpPr/>
          <p:nvPr/>
        </p:nvSpPr>
        <p:spPr bwMode="ltGray">
          <a:xfrm>
            <a:off x="4875530" y="0"/>
            <a:ext cx="7017034"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2" name="Title 1"/>
          <p:cNvSpPr>
            <a:spLocks noGrp="1"/>
          </p:cNvSpPr>
          <p:nvPr>
            <p:ph type="title"/>
          </p:nvPr>
        </p:nvSpPr>
        <p:spPr>
          <a:xfrm>
            <a:off x="1074240" y="381000"/>
            <a:ext cx="3293422" cy="1371600"/>
          </a:xfrm>
        </p:spPr>
        <p:txBody>
          <a:bodyPr anchor="b">
            <a:normAutofit/>
          </a:bodyPr>
          <a:lstStyle>
            <a:lvl1pPr algn="l">
              <a:defRPr sz="2800" b="0" cap="all" baseline="0">
                <a:solidFill>
                  <a:schemeClr val="tx1">
                    <a:lumMod val="75000"/>
                  </a:schemeClr>
                </a:solidFill>
              </a:defRPr>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bwMode="auto">
          <a:xfrm>
            <a:off x="5180251" y="482600"/>
            <a:ext cx="6195986" cy="5689600"/>
          </a:xfrm>
          <a:ln w="19050">
            <a:solidFill>
              <a:schemeClr val="bg1"/>
            </a:solidFill>
          </a:ln>
        </p:spPr>
        <p:txBody>
          <a:bodyPr>
            <a:normAutofit/>
          </a:bodyPr>
          <a:lstStyle>
            <a:lvl1pPr marL="0" indent="0">
              <a:buNone/>
              <a:defRPr sz="2800" baseline="0">
                <a:solidFill>
                  <a:schemeClr val="tx2"/>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1074240" y="1828800"/>
            <a:ext cx="3293422" cy="4343400"/>
          </a:xfrm>
        </p:spPr>
        <p:txBody>
          <a:bodyPr>
            <a:normAutofit/>
          </a:bodyPr>
          <a:lstStyle>
            <a:lvl1pPr marL="0" indent="0">
              <a:buNone/>
              <a:defRPr sz="20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baseline="0">
                <a:solidFill>
                  <a:schemeClr val="tx2"/>
                </a:solidFill>
              </a:defRPr>
            </a:lvl1pPr>
          </a:lstStyle>
          <a:p>
            <a:fld id="{C2C6F8EA-316C-41DE-B9A4-EDCC3A85ED9A}" type="datetimeFigureOut">
              <a:rPr lang="en-US" smtClean="0"/>
              <a:pPr/>
              <a:t>4/13/2023</a:t>
            </a:fld>
            <a:endParaRPr lang="en-US"/>
          </a:p>
        </p:txBody>
      </p:sp>
      <p:sp>
        <p:nvSpPr>
          <p:cNvPr id="6" name="Footer Placeholder 5"/>
          <p:cNvSpPr>
            <a:spLocks noGrp="1"/>
          </p:cNvSpPr>
          <p:nvPr>
            <p:ph type="ftr" sz="quarter" idx="11"/>
          </p:nvPr>
        </p:nvSpPr>
        <p:spPr/>
        <p:txBody>
          <a:bodyPr/>
          <a:lstStyle>
            <a:lvl1pPr>
              <a:defRPr baseline="0">
                <a:solidFill>
                  <a:schemeClr val="tx2"/>
                </a:solidFill>
              </a:defRPr>
            </a:lvl1pPr>
          </a:lstStyle>
          <a:p>
            <a:r>
              <a:rPr lang="en-US"/>
              <a:t>Add a footer</a:t>
            </a:r>
          </a:p>
        </p:txBody>
      </p:sp>
      <p:sp>
        <p:nvSpPr>
          <p:cNvPr id="7" name="Slide Number Placeholder 6"/>
          <p:cNvSpPr>
            <a:spLocks noGrp="1"/>
          </p:cNvSpPr>
          <p:nvPr>
            <p:ph type="sldNum" sz="quarter" idx="12"/>
          </p:nvPr>
        </p:nvSpPr>
        <p:spPr/>
        <p:txBody>
          <a:bodyPr/>
          <a:lstStyle>
            <a:lvl1pPr>
              <a:defRPr baseline="0">
                <a:solidFill>
                  <a:schemeClr val="tx2"/>
                </a:solidFill>
              </a:defRPr>
            </a:lvl1pPr>
          </a:lstStyle>
          <a:p>
            <a:fld id="{7DC1BBB0-96F0-4077-A278-0F3FB5C104D3}" type="slidenum">
              <a:rPr lang="en-US" smtClean="0"/>
              <a:pPr/>
              <a:t>‹#›</a:t>
            </a:fld>
            <a:endParaRPr lang="en-US"/>
          </a:p>
        </p:txBody>
      </p:sp>
      <p:cxnSp>
        <p:nvCxnSpPr>
          <p:cNvPr id="10" name="Straight Connector 9"/>
          <p:cNvCxnSpPr/>
          <p:nvPr/>
        </p:nvCxnSpPr>
        <p:spPr bwMode="white">
          <a:xfrm>
            <a:off x="11879867"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390026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bwMode="gray">
          <a:xfrm>
            <a:off x="11884104" y="0"/>
            <a:ext cx="304721"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8" name="Rectangle 7"/>
          <p:cNvSpPr/>
          <p:nvPr/>
        </p:nvSpPr>
        <p:spPr bwMode="ltGray">
          <a:xfrm>
            <a:off x="617143" y="0"/>
            <a:ext cx="60944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9" name="Rectangle 8"/>
          <p:cNvSpPr/>
          <p:nvPr/>
        </p:nvSpPr>
        <p:spPr bwMode="gray">
          <a:xfrm>
            <a:off x="0" y="0"/>
            <a:ext cx="609441" cy="6858000"/>
          </a:xfrm>
          <a:prstGeom prst="rect">
            <a:avLst/>
          </a:prstGeom>
          <a:solidFill>
            <a:schemeClr val="accent1">
              <a:lumMod val="75000"/>
              <a:alpha val="8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13" name="Rectangle 12"/>
          <p:cNvSpPr/>
          <p:nvPr/>
        </p:nvSpPr>
        <p:spPr bwMode="black">
          <a:xfrm>
            <a:off x="617143" y="736219"/>
            <a:ext cx="609441"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14" name="Straight Connector 13"/>
          <p:cNvCxnSpPr/>
          <p:nvPr/>
        </p:nvCxnSpPr>
        <p:spPr bwMode="white">
          <a:xfrm>
            <a:off x="617143" y="7362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white">
          <a:xfrm>
            <a:off x="617143" y="13458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Pi"/>
          <p:cNvSpPr>
            <a:spLocks/>
          </p:cNvSpPr>
          <p:nvPr/>
        </p:nvSpPr>
        <p:spPr bwMode="white">
          <a:xfrm>
            <a:off x="756095" y="898102"/>
            <a:ext cx="336023" cy="294097"/>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a:p>
        </p:txBody>
      </p:sp>
      <p:cxnSp>
        <p:nvCxnSpPr>
          <p:cNvPr id="16" name="Straight Connector 15"/>
          <p:cNvCxnSpPr/>
          <p:nvPr/>
        </p:nvCxnSpPr>
        <p:spPr bwMode="white">
          <a:xfrm>
            <a:off x="617143"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593436" y="177800"/>
            <a:ext cx="9782801" cy="1239837"/>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93436" y="1600200"/>
            <a:ext cx="9782801" cy="45720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5180250" y="6356351"/>
            <a:ext cx="1218883" cy="365125"/>
          </a:xfrm>
          <a:prstGeom prst="rect">
            <a:avLst/>
          </a:prstGeom>
        </p:spPr>
        <p:txBody>
          <a:bodyPr vert="horz" lIns="91440" tIns="45720" rIns="91440" bIns="45720" rtlCol="0" anchor="ctr"/>
          <a:lstStyle>
            <a:lvl1pPr algn="l">
              <a:defRPr sz="1200" cap="all" baseline="0">
                <a:solidFill>
                  <a:schemeClr val="tx1"/>
                </a:solidFill>
              </a:defRPr>
            </a:lvl1pPr>
          </a:lstStyle>
          <a:p>
            <a:fld id="{C2C6F8EA-316C-41DE-B9A4-EDCC3A85ED9A}" type="datetimeFigureOut">
              <a:rPr lang="en-US" smtClean="0"/>
              <a:pPr/>
              <a:t>4/13/2023</a:t>
            </a:fld>
            <a:endParaRPr lang="en-US"/>
          </a:p>
        </p:txBody>
      </p:sp>
      <p:sp>
        <p:nvSpPr>
          <p:cNvPr id="5" name="Footer Placeholder 4"/>
          <p:cNvSpPr>
            <a:spLocks noGrp="1"/>
          </p:cNvSpPr>
          <p:nvPr>
            <p:ph type="ftr" sz="quarter" idx="3"/>
          </p:nvPr>
        </p:nvSpPr>
        <p:spPr>
          <a:xfrm>
            <a:off x="6595933" y="6356351"/>
            <a:ext cx="3974065" cy="365125"/>
          </a:xfrm>
          <a:prstGeom prst="rect">
            <a:avLst/>
          </a:prstGeom>
        </p:spPr>
        <p:txBody>
          <a:bodyPr vert="horz" lIns="91440" tIns="45720" rIns="91440" bIns="45720" rtlCol="0" anchor="ctr"/>
          <a:lstStyle>
            <a:lvl1pPr algn="ctr">
              <a:defRPr sz="1200" cap="all" baseline="0">
                <a:solidFill>
                  <a:schemeClr val="tx1"/>
                </a:solidFill>
              </a:defRPr>
            </a:lvl1pPr>
          </a:lstStyle>
          <a:p>
            <a:r>
              <a:rPr lang="en-US"/>
              <a:t>Add a footer</a:t>
            </a:r>
          </a:p>
        </p:txBody>
      </p:sp>
      <p:sp>
        <p:nvSpPr>
          <p:cNvPr id="6" name="Slide Number Placeholder 5"/>
          <p:cNvSpPr>
            <a:spLocks noGrp="1"/>
          </p:cNvSpPr>
          <p:nvPr>
            <p:ph type="sldNum" sz="quarter" idx="4"/>
          </p:nvPr>
        </p:nvSpPr>
        <p:spPr>
          <a:xfrm>
            <a:off x="10766796" y="6356351"/>
            <a:ext cx="609441" cy="365125"/>
          </a:xfrm>
          <a:prstGeom prst="rect">
            <a:avLst/>
          </a:prstGeom>
        </p:spPr>
        <p:txBody>
          <a:bodyPr vert="horz" lIns="91440" tIns="45720" rIns="91440" bIns="45720" rtlCol="0" anchor="ctr"/>
          <a:lstStyle>
            <a:lvl1pPr algn="r">
              <a:defRPr sz="1200" cap="all" baseline="0">
                <a:solidFill>
                  <a:schemeClr val="tx1"/>
                </a:solidFill>
              </a:defRPr>
            </a:lvl1pPr>
          </a:lstStyle>
          <a:p>
            <a:fld id="{7DC1BBB0-96F0-4077-A278-0F3FB5C104D3}" type="slidenum">
              <a:rPr lang="en-US" smtClean="0"/>
              <a:pPr/>
              <a:t>‹#›</a:t>
            </a:fld>
            <a:endParaRPr lang="en-US"/>
          </a:p>
        </p:txBody>
      </p:sp>
    </p:spTree>
    <p:extLst>
      <p:ext uri="{BB962C8B-B14F-4D97-AF65-F5344CB8AC3E}">
        <p14:creationId xmlns:p14="http://schemas.microsoft.com/office/powerpoint/2010/main" val="20543223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xStyles>
    <p:title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p:titleStyle>
    <p:bodyStyle>
      <a:lvl1pPr marL="246888" indent="-246888" algn="l" defTabSz="914400" rtl="0" eaLnBrk="1" latinLnBrk="0" hangingPunct="1">
        <a:lnSpc>
          <a:spcPct val="90000"/>
        </a:lnSpc>
        <a:spcBef>
          <a:spcPts val="1400"/>
        </a:spcBef>
        <a:buFont typeface="Euphemia" pitchFamily="34" charset="0"/>
        <a:buChar char="›"/>
        <a:defRPr sz="2800" kern="1200">
          <a:solidFill>
            <a:schemeClr val="tx1"/>
          </a:solidFill>
          <a:latin typeface="+mn-lt"/>
          <a:ea typeface="+mn-ea"/>
          <a:cs typeface="+mn-cs"/>
        </a:defRPr>
      </a:lvl1pPr>
      <a:lvl2pPr marL="612648" indent="-246888" algn="l" defTabSz="914400" rtl="0" eaLnBrk="1" latinLnBrk="0" hangingPunct="1">
        <a:lnSpc>
          <a:spcPct val="90000"/>
        </a:lnSpc>
        <a:spcBef>
          <a:spcPts val="600"/>
        </a:spcBef>
        <a:buFont typeface="Euphemia" pitchFamily="34" charset="0"/>
        <a:buChar char="–"/>
        <a:defRPr sz="2400" kern="1200">
          <a:solidFill>
            <a:schemeClr val="tx1"/>
          </a:solidFill>
          <a:latin typeface="+mn-lt"/>
          <a:ea typeface="+mn-ea"/>
          <a:cs typeface="+mn-cs"/>
        </a:defRPr>
      </a:lvl2pPr>
      <a:lvl3pPr marL="978408" indent="-246888" algn="l" defTabSz="914400" rtl="0" eaLnBrk="1" latinLnBrk="0" hangingPunct="1">
        <a:lnSpc>
          <a:spcPct val="90000"/>
        </a:lnSpc>
        <a:spcBef>
          <a:spcPts val="600"/>
        </a:spcBef>
        <a:buFont typeface="Euphemia" pitchFamily="34" charset="0"/>
        <a:buChar char="›"/>
        <a:defRPr sz="2000" kern="1200">
          <a:solidFill>
            <a:schemeClr val="tx1"/>
          </a:solidFill>
          <a:latin typeface="+mn-lt"/>
          <a:ea typeface="+mn-ea"/>
          <a:cs typeface="+mn-cs"/>
        </a:defRPr>
      </a:lvl3pPr>
      <a:lvl4pPr marL="1344168" indent="-246888"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4pPr>
      <a:lvl5pPr marL="170992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5pPr>
      <a:lvl6pPr marL="207568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6pPr>
      <a:lvl7pPr marL="244144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7pPr>
      <a:lvl8pPr marL="280720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8pPr>
      <a:lvl9pPr marL="317296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9.xml"/><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28.png"/><Relationship Id="rId4" Type="http://schemas.openxmlformats.org/officeDocument/2006/relationships/image" Target="../media/image2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spinningup.openai.com/en/latest/_images/math/5808864ea60ebc3702704717d9f4c3773c90540d.svg" TargetMode="External"/><Relationship Id="rId2" Type="http://schemas.openxmlformats.org/officeDocument/2006/relationships/hyperlink" Target="https://gist.github.com/elumixor/c16b7bdc38e90aa30c2825d53790d217"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ubtitle 2"/>
          <p:cNvSpPr>
            <a:spLocks noGrp="1"/>
          </p:cNvSpPr>
          <p:nvPr>
            <p:ph idx="1"/>
          </p:nvPr>
        </p:nvSpPr>
        <p:spPr>
          <a:xfrm>
            <a:off x="5180251" y="482600"/>
            <a:ext cx="6195986" cy="3306440"/>
          </a:xfrm>
        </p:spPr>
        <p:txBody>
          <a:bodyPr>
            <a:normAutofit/>
          </a:bodyPr>
          <a:lstStyle/>
          <a:p>
            <a:pPr marL="0" indent="0">
              <a:buNone/>
            </a:pPr>
            <a:r>
              <a:rPr lang="en-US" sz="4400"/>
              <a:t>					</a:t>
            </a:r>
          </a:p>
          <a:p>
            <a:pPr marL="0" indent="0">
              <a:buNone/>
            </a:pPr>
            <a:r>
              <a:rPr lang="en-US" sz="4400">
                <a:latin typeface="Cambria Math" panose="02040503050406030204" pitchFamily="18" charset="0"/>
                <a:ea typeface="Cambria Math" panose="02040503050406030204" pitchFamily="18" charset="0"/>
              </a:rPr>
              <a:t>On-Policy Deep Reinforcement Learning for the Average-Reward Criterion</a:t>
            </a:r>
          </a:p>
          <a:p>
            <a:pPr marL="0" indent="0">
              <a:buNone/>
            </a:pPr>
            <a:endParaRPr lang="en-US" sz="4400"/>
          </a:p>
          <a:p>
            <a:pPr marL="0" indent="0">
              <a:buNone/>
            </a:pPr>
            <a:endParaRPr lang="en-US" sz="4400"/>
          </a:p>
        </p:txBody>
      </p:sp>
      <p:sp>
        <p:nvSpPr>
          <p:cNvPr id="6" name="TextBox 5">
            <a:extLst>
              <a:ext uri="{FF2B5EF4-FFF2-40B4-BE49-F238E27FC236}">
                <a16:creationId xmlns:a16="http://schemas.microsoft.com/office/drawing/2014/main" id="{42F08969-B6B4-5644-C894-F91B46527DC8}"/>
              </a:ext>
            </a:extLst>
          </p:cNvPr>
          <p:cNvSpPr txBox="1"/>
          <p:nvPr/>
        </p:nvSpPr>
        <p:spPr>
          <a:xfrm>
            <a:off x="5180251" y="4797152"/>
            <a:ext cx="6195986" cy="1200329"/>
          </a:xfrm>
          <a:prstGeom prst="rect">
            <a:avLst/>
          </a:prstGeom>
          <a:noFill/>
        </p:spPr>
        <p:txBody>
          <a:bodyPr wrap="square" rtlCol="0">
            <a:spAutoFit/>
          </a:bodyPr>
          <a:lstStyle/>
          <a:p>
            <a:pPr algn="just"/>
            <a:r>
              <a:rPr lang="en-US" b="0" i="0">
                <a:solidFill>
                  <a:srgbClr val="222222"/>
                </a:solidFill>
                <a:effectLst/>
                <a:latin typeface="Cambria Math" panose="02040503050406030204" pitchFamily="18" charset="0"/>
                <a:ea typeface="Cambria Math" panose="02040503050406030204" pitchFamily="18" charset="0"/>
              </a:rPr>
              <a:t>Zhang, Y. and Ross, K.W., 2021, July. On-policy deep reinforcement learning for the average-reward criterion. In </a:t>
            </a:r>
            <a:r>
              <a:rPr lang="en-US" b="0" i="1">
                <a:solidFill>
                  <a:srgbClr val="222222"/>
                </a:solidFill>
                <a:effectLst/>
                <a:latin typeface="Cambria Math" panose="02040503050406030204" pitchFamily="18" charset="0"/>
                <a:ea typeface="Cambria Math" panose="02040503050406030204" pitchFamily="18" charset="0"/>
              </a:rPr>
              <a:t>International Conference on Machine Learning</a:t>
            </a:r>
            <a:r>
              <a:rPr lang="en-US" b="0" i="0">
                <a:solidFill>
                  <a:srgbClr val="222222"/>
                </a:solidFill>
                <a:effectLst/>
                <a:latin typeface="Cambria Math" panose="02040503050406030204" pitchFamily="18" charset="0"/>
                <a:ea typeface="Cambria Math" panose="02040503050406030204" pitchFamily="18" charset="0"/>
              </a:rPr>
              <a:t> (pp. 12535-12545). PMLR.</a:t>
            </a:r>
            <a:endParaRPr lang="en-IN">
              <a:latin typeface="Cambria Math" panose="02040503050406030204" pitchFamily="18" charset="0"/>
              <a:ea typeface="Cambria Math" panose="02040503050406030204" pitchFamily="18" charset="0"/>
            </a:endParaRPr>
          </a:p>
        </p:txBody>
      </p:sp>
      <p:sp>
        <p:nvSpPr>
          <p:cNvPr id="8" name="Text Placeholder 7">
            <a:extLst>
              <a:ext uri="{FF2B5EF4-FFF2-40B4-BE49-F238E27FC236}">
                <a16:creationId xmlns:a16="http://schemas.microsoft.com/office/drawing/2014/main" id="{7623C3F7-756B-40BA-8CF1-AC11AEA6B213}"/>
              </a:ext>
            </a:extLst>
          </p:cNvPr>
          <p:cNvSpPr>
            <a:spLocks noGrp="1"/>
          </p:cNvSpPr>
          <p:nvPr>
            <p:ph type="body" sz="half" idx="2"/>
          </p:nvPr>
        </p:nvSpPr>
        <p:spPr>
          <a:xfrm>
            <a:off x="693812" y="5085184"/>
            <a:ext cx="2736304" cy="1560369"/>
          </a:xfrm>
        </p:spPr>
        <p:txBody>
          <a:bodyPr>
            <a:normAutofit/>
          </a:bodyPr>
          <a:lstStyle/>
          <a:p>
            <a:r>
              <a:rPr lang="en-US" sz="1800">
                <a:latin typeface="Cambria Math" panose="02040503050406030204" pitchFamily="18" charset="0"/>
                <a:ea typeface="Cambria Math" panose="02040503050406030204" pitchFamily="18" charset="0"/>
              </a:rPr>
              <a:t>Abhijeet A T       (21067)</a:t>
            </a:r>
          </a:p>
          <a:p>
            <a:r>
              <a:rPr lang="en-US" sz="1800">
                <a:latin typeface="Cambria Math" panose="02040503050406030204" pitchFamily="18" charset="0"/>
                <a:ea typeface="Cambria Math" panose="02040503050406030204" pitchFamily="18" charset="0"/>
              </a:rPr>
              <a:t>Abhishek Dhar  (21368)</a:t>
            </a:r>
          </a:p>
          <a:p>
            <a:r>
              <a:rPr lang="en-US" sz="1800">
                <a:latin typeface="Cambria Math" panose="02040503050406030204" pitchFamily="18" charset="0"/>
                <a:ea typeface="Cambria Math" panose="02040503050406030204" pitchFamily="18" charset="0"/>
              </a:rPr>
              <a:t>Aravind S            (21690)</a:t>
            </a:r>
            <a:endParaRPr lang="en-IN" sz="1800">
              <a:latin typeface="Cambria Math" panose="02040503050406030204" pitchFamily="18" charset="0"/>
              <a:ea typeface="Cambria Math" panose="02040503050406030204" pitchFamily="18" charset="0"/>
            </a:endParaRPr>
          </a:p>
        </p:txBody>
      </p:sp>
      <p:sp>
        <p:nvSpPr>
          <p:cNvPr id="18" name="Text Placeholder 7">
            <a:extLst>
              <a:ext uri="{FF2B5EF4-FFF2-40B4-BE49-F238E27FC236}">
                <a16:creationId xmlns:a16="http://schemas.microsoft.com/office/drawing/2014/main" id="{C1639F70-4C74-9161-397D-977E68B1BDAD}"/>
              </a:ext>
            </a:extLst>
          </p:cNvPr>
          <p:cNvSpPr txBox="1">
            <a:spLocks/>
          </p:cNvSpPr>
          <p:nvPr/>
        </p:nvSpPr>
        <p:spPr bwMode="white">
          <a:xfrm>
            <a:off x="827132" y="1556792"/>
            <a:ext cx="3581454" cy="2104256"/>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400"/>
              </a:spcBef>
              <a:buFont typeface="Euphemia" pitchFamily="34" charset="0"/>
              <a:buNone/>
              <a:defRPr sz="2000" kern="1200">
                <a:solidFill>
                  <a:schemeClr val="bg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200" kern="1200">
                <a:solidFill>
                  <a:schemeClr val="tx1"/>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000" kern="1200">
                <a:solidFill>
                  <a:schemeClr val="tx1"/>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900" kern="1200">
                <a:solidFill>
                  <a:schemeClr val="tx1"/>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900" kern="1200">
                <a:solidFill>
                  <a:schemeClr val="tx1"/>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900" kern="1200">
                <a:solidFill>
                  <a:schemeClr val="tx1"/>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900" kern="1200">
                <a:solidFill>
                  <a:schemeClr val="tx1"/>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900" kern="1200" baseline="0">
                <a:solidFill>
                  <a:schemeClr val="tx1"/>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900" kern="1200" baseline="0">
                <a:solidFill>
                  <a:schemeClr val="tx1"/>
                </a:solidFill>
                <a:latin typeface="+mn-lt"/>
                <a:ea typeface="+mn-ea"/>
                <a:cs typeface="+mn-cs"/>
              </a:defRPr>
            </a:lvl9pPr>
          </a:lstStyle>
          <a:p>
            <a:r>
              <a:rPr lang="en-US" sz="1800" b="1">
                <a:latin typeface="Cambria Math" panose="02040503050406030204" pitchFamily="18" charset="0"/>
                <a:ea typeface="Cambria Math" panose="02040503050406030204" pitchFamily="18" charset="0"/>
              </a:rPr>
              <a:t>E1-227 Reinforcement Learning </a:t>
            </a:r>
          </a:p>
          <a:p>
            <a:endParaRPr lang="en-US" sz="1800" b="1">
              <a:latin typeface="Cambria Math" panose="02040503050406030204" pitchFamily="18" charset="0"/>
              <a:ea typeface="Cambria Math" panose="02040503050406030204" pitchFamily="18" charset="0"/>
            </a:endParaRPr>
          </a:p>
          <a:p>
            <a:r>
              <a:rPr lang="en-US" sz="1600" b="1">
                <a:latin typeface="Cambria Math" panose="02040503050406030204" pitchFamily="18" charset="0"/>
                <a:ea typeface="Cambria Math" panose="02040503050406030204" pitchFamily="18" charset="0"/>
              </a:rPr>
              <a:t>PROJECT PRESENTATION</a:t>
            </a:r>
            <a:endParaRPr lang="en-IN" sz="1600" b="1">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506761459"/>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302DF-46A2-A498-DC48-7EF003A5385A}"/>
              </a:ext>
            </a:extLst>
          </p:cNvPr>
          <p:cNvSpPr>
            <a:spLocks noGrp="1"/>
          </p:cNvSpPr>
          <p:nvPr>
            <p:ph type="title"/>
          </p:nvPr>
        </p:nvSpPr>
        <p:spPr/>
        <p:txBody>
          <a:bodyPr/>
          <a:lstStyle/>
          <a:p>
            <a:r>
              <a:rPr lang="en-US" b="1"/>
              <a:t>MONOTONICALLY IMPROVEMENT GUARANTEES FOR DISCOUNTED RL</a:t>
            </a:r>
            <a:endParaRPr lang="en-IN" b="1"/>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4CE2470D-9FC4-F1F4-5357-3D800B25A6B1}"/>
                  </a:ext>
                </a:extLst>
              </p:cNvPr>
              <p:cNvSpPr>
                <a:spLocks noGrp="1"/>
              </p:cNvSpPr>
              <p:nvPr>
                <p:ph idx="1"/>
              </p:nvPr>
            </p:nvSpPr>
            <p:spPr>
              <a:xfrm>
                <a:off x="1593436" y="1600200"/>
                <a:ext cx="9782801" cy="5141168"/>
              </a:xfrm>
            </p:spPr>
            <p:txBody>
              <a:bodyPr>
                <a:noAutofit/>
              </a:bodyPr>
              <a:lstStyle/>
              <a:p>
                <a14:m>
                  <m:oMath xmlns:m="http://schemas.openxmlformats.org/officeDocument/2006/math">
                    <m:sSub>
                      <m:sSubPr>
                        <m:ctrlPr>
                          <a:rPr lang="en-US" sz="2000" b="1" i="1" dirty="0" smtClean="0">
                            <a:latin typeface="Cambria Math" panose="02040503050406030204" pitchFamily="18" charset="0"/>
                          </a:rPr>
                        </m:ctrlPr>
                      </m:sSubPr>
                      <m:e>
                        <m:r>
                          <a:rPr lang="en-IN" sz="2000" b="1" i="1">
                            <a:latin typeface="Cambria Math" panose="02040503050406030204" pitchFamily="18" charset="0"/>
                          </a:rPr>
                          <m:t>𝝆</m:t>
                        </m:r>
                      </m:e>
                      <m:sub>
                        <m:r>
                          <a:rPr lang="en-IN" sz="2000" b="1" i="1" dirty="0">
                            <a:latin typeface="Cambria Math" panose="02040503050406030204" pitchFamily="18" charset="0"/>
                          </a:rPr>
                          <m:t>𝜸</m:t>
                        </m:r>
                      </m:sub>
                    </m:sSub>
                    <m:d>
                      <m:dPr>
                        <m:ctrlPr>
                          <a:rPr lang="en-US" sz="2000" b="1" i="1" dirty="0">
                            <a:latin typeface="Cambria Math" panose="02040503050406030204" pitchFamily="18" charset="0"/>
                          </a:rPr>
                        </m:ctrlPr>
                      </m:dPr>
                      <m:e>
                        <m:sSub>
                          <m:sSubPr>
                            <m:ctrlPr>
                              <a:rPr lang="en-US" sz="2000" b="1" i="1" dirty="0">
                                <a:latin typeface="Cambria Math" panose="02040503050406030204" pitchFamily="18" charset="0"/>
                              </a:rPr>
                            </m:ctrlPr>
                          </m:sSubPr>
                          <m:e>
                            <m:r>
                              <a:rPr lang="en-US" sz="2000" b="1" i="1" dirty="0">
                                <a:latin typeface="Cambria Math" panose="02040503050406030204" pitchFamily="18" charset="0"/>
                              </a:rPr>
                              <m:t>𝝅</m:t>
                            </m:r>
                          </m:e>
                          <m:sub>
                            <m:r>
                              <a:rPr lang="en-IN" sz="2000" b="1" i="1" dirty="0">
                                <a:latin typeface="Cambria Math" panose="02040503050406030204" pitchFamily="18" charset="0"/>
                              </a:rPr>
                              <m:t>𝐤</m:t>
                            </m:r>
                            <m:r>
                              <a:rPr lang="en-IN" sz="2000" b="1" dirty="0">
                                <a:latin typeface="Cambria Math" panose="02040503050406030204" pitchFamily="18" charset="0"/>
                              </a:rPr>
                              <m:t>+</m:t>
                            </m:r>
                            <m:r>
                              <a:rPr lang="en-IN" sz="2000" b="1" i="1" dirty="0">
                                <a:latin typeface="Cambria Math" panose="02040503050406030204" pitchFamily="18" charset="0"/>
                              </a:rPr>
                              <m:t>𝟏</m:t>
                            </m:r>
                          </m:sub>
                        </m:sSub>
                      </m:e>
                    </m:d>
                    <m:r>
                      <a:rPr lang="en-IN" sz="2000" b="1" dirty="0">
                        <a:latin typeface="Cambria Math" panose="02040503050406030204" pitchFamily="18" charset="0"/>
                      </a:rPr>
                      <m:t>−</m:t>
                    </m:r>
                    <m:sSub>
                      <m:sSubPr>
                        <m:ctrlPr>
                          <a:rPr lang="en-US" sz="2000" b="1" i="1" dirty="0">
                            <a:latin typeface="Cambria Math" panose="02040503050406030204" pitchFamily="18" charset="0"/>
                          </a:rPr>
                        </m:ctrlPr>
                      </m:sSubPr>
                      <m:e>
                        <m:r>
                          <a:rPr lang="en-IN" sz="2000" b="1" i="1">
                            <a:latin typeface="Cambria Math" panose="02040503050406030204" pitchFamily="18" charset="0"/>
                          </a:rPr>
                          <m:t>𝝆</m:t>
                        </m:r>
                      </m:e>
                      <m:sub>
                        <m:r>
                          <a:rPr lang="en-IN" sz="2000" b="1" i="1" dirty="0">
                            <a:latin typeface="Cambria Math" panose="02040503050406030204" pitchFamily="18" charset="0"/>
                          </a:rPr>
                          <m:t>𝜸</m:t>
                        </m:r>
                      </m:sub>
                    </m:sSub>
                    <m:d>
                      <m:dPr>
                        <m:ctrlPr>
                          <a:rPr lang="en-US" sz="2000" b="1" i="1" dirty="0">
                            <a:latin typeface="Cambria Math" panose="02040503050406030204" pitchFamily="18" charset="0"/>
                          </a:rPr>
                        </m:ctrlPr>
                      </m:dPr>
                      <m:e>
                        <m:sSub>
                          <m:sSubPr>
                            <m:ctrlPr>
                              <a:rPr lang="en-US" sz="2000" b="1" i="1" dirty="0">
                                <a:latin typeface="Cambria Math" panose="02040503050406030204" pitchFamily="18" charset="0"/>
                              </a:rPr>
                            </m:ctrlPr>
                          </m:sSubPr>
                          <m:e>
                            <m:r>
                              <a:rPr lang="en-US" sz="2000" b="1" i="1" dirty="0">
                                <a:latin typeface="Cambria Math" panose="02040503050406030204" pitchFamily="18" charset="0"/>
                              </a:rPr>
                              <m:t>𝝅</m:t>
                            </m:r>
                          </m:e>
                          <m:sub>
                            <m:r>
                              <a:rPr lang="en-IN" sz="2000" b="1" i="1" dirty="0">
                                <a:latin typeface="Cambria Math" panose="02040503050406030204" pitchFamily="18" charset="0"/>
                              </a:rPr>
                              <m:t>𝒌</m:t>
                            </m:r>
                          </m:sub>
                        </m:sSub>
                      </m:e>
                    </m:d>
                    <m:box>
                      <m:boxPr>
                        <m:ctrlPr>
                          <a:rPr lang="en-US" sz="2000" b="1" i="1" dirty="0">
                            <a:latin typeface="Cambria Math" panose="02040503050406030204" pitchFamily="18" charset="0"/>
                          </a:rPr>
                        </m:ctrlPr>
                      </m:boxPr>
                      <m:e>
                        <m:r>
                          <a:rPr lang="en-US" sz="2000" b="1" dirty="0">
                            <a:latin typeface="Cambria Math" panose="02040503050406030204" pitchFamily="18" charset="0"/>
                          </a:rPr>
                          <m:t>≥</m:t>
                        </m:r>
                      </m:e>
                    </m:box>
                    <m:f>
                      <m:fPr>
                        <m:ctrlPr>
                          <a:rPr lang="en-US" sz="2000" b="1" i="1" dirty="0">
                            <a:latin typeface="Cambria Math" panose="02040503050406030204" pitchFamily="18" charset="0"/>
                          </a:rPr>
                        </m:ctrlPr>
                      </m:fPr>
                      <m:num>
                        <m:r>
                          <a:rPr lang="en-US" sz="2000" b="1" i="1" dirty="0">
                            <a:latin typeface="Cambria Math" panose="02040503050406030204" pitchFamily="18" charset="0"/>
                          </a:rPr>
                          <m:t>𝟏</m:t>
                        </m:r>
                      </m:num>
                      <m:den>
                        <m:r>
                          <a:rPr lang="en-IN" sz="2000" b="1" i="1" dirty="0">
                            <a:latin typeface="Cambria Math" panose="02040503050406030204" pitchFamily="18" charset="0"/>
                          </a:rPr>
                          <m:t>𝟏</m:t>
                        </m:r>
                        <m:r>
                          <a:rPr lang="en-IN" sz="2000" b="1" dirty="0">
                            <a:latin typeface="Cambria Math" panose="02040503050406030204" pitchFamily="18" charset="0"/>
                          </a:rPr>
                          <m:t>−</m:t>
                        </m:r>
                        <m:r>
                          <a:rPr lang="en-IN" sz="2000" b="1" i="1" dirty="0">
                            <a:latin typeface="Cambria Math" panose="02040503050406030204" pitchFamily="18" charset="0"/>
                          </a:rPr>
                          <m:t>𝜸</m:t>
                        </m:r>
                      </m:den>
                    </m:f>
                    <m:sSub>
                      <m:sSubPr>
                        <m:ctrlPr>
                          <a:rPr lang="en-US" sz="2000" b="1" i="1" dirty="0" smtClean="0">
                            <a:latin typeface="Cambria Math" panose="02040503050406030204" pitchFamily="18" charset="0"/>
                            <a:ea typeface="Cambria Math" panose="02040503050406030204" pitchFamily="18" charset="0"/>
                          </a:rPr>
                        </m:ctrlPr>
                      </m:sSubPr>
                      <m:e>
                        <m:r>
                          <a:rPr lang="en-IN" sz="2000" b="1" i="1" dirty="0" smtClean="0">
                            <a:latin typeface="Cambria Math" panose="02040503050406030204" pitchFamily="18" charset="0"/>
                            <a:ea typeface="Cambria Math" panose="02040503050406030204" pitchFamily="18" charset="0"/>
                          </a:rPr>
                          <m:t>𝔼</m:t>
                        </m:r>
                      </m:e>
                      <m:sub>
                        <m:m>
                          <m:mPr>
                            <m:mcs>
                              <m:mc>
                                <m:mcPr>
                                  <m:count m:val="1"/>
                                  <m:mcJc m:val="center"/>
                                </m:mcPr>
                              </m:mc>
                            </m:mcs>
                            <m:ctrlPr>
                              <a:rPr lang="en-US" sz="2000" b="1" i="1" dirty="0" smtClean="0">
                                <a:latin typeface="Cambria Math" panose="02040503050406030204" pitchFamily="18" charset="0"/>
                                <a:ea typeface="Cambria Math" panose="02040503050406030204" pitchFamily="18" charset="0"/>
                              </a:rPr>
                            </m:ctrlPr>
                          </m:mPr>
                          <m:mr>
                            <m:e>
                              <m:r>
                                <m:rPr>
                                  <m:brk m:alnAt="7"/>
                                </m:rPr>
                                <a:rPr lang="en-US" sz="2000" b="1" i="1" dirty="0" smtClean="0">
                                  <a:latin typeface="Cambria Math" panose="02040503050406030204" pitchFamily="18" charset="0"/>
                                  <a:ea typeface="Cambria Math" panose="02040503050406030204" pitchFamily="18" charset="0"/>
                                </a:rPr>
                                <m:t>𝒔</m:t>
                              </m:r>
                              <m:r>
                                <a:rPr lang="en-US" sz="2000" b="1" i="1" dirty="0" smtClean="0">
                                  <a:latin typeface="Cambria Math" panose="02040503050406030204" pitchFamily="18" charset="0"/>
                                  <a:ea typeface="Cambria Math" panose="02040503050406030204" pitchFamily="18" charset="0"/>
                                </a:rPr>
                                <m:t>~</m:t>
                              </m:r>
                              <m:sSub>
                                <m:sSubPr>
                                  <m:ctrlPr>
                                    <a:rPr lang="en-US" sz="2000" b="1" i="1" dirty="0" smtClean="0">
                                      <a:latin typeface="Cambria Math" panose="02040503050406030204" pitchFamily="18" charset="0"/>
                                      <a:ea typeface="Cambria Math" panose="02040503050406030204" pitchFamily="18" charset="0"/>
                                    </a:rPr>
                                  </m:ctrlPr>
                                </m:sSubPr>
                                <m:e>
                                  <m:r>
                                    <m:rPr>
                                      <m:brk m:alnAt="7"/>
                                    </m:rPr>
                                    <a:rPr lang="en-US" sz="2000" b="1" i="1" dirty="0" smtClean="0">
                                      <a:latin typeface="Cambria Math" panose="02040503050406030204" pitchFamily="18" charset="0"/>
                                      <a:ea typeface="Cambria Math" panose="02040503050406030204" pitchFamily="18" charset="0"/>
                                    </a:rPr>
                                    <m:t>𝒅</m:t>
                                  </m:r>
                                </m:e>
                                <m:sub>
                                  <m:sSub>
                                    <m:sSubPr>
                                      <m:ctrlPr>
                                        <a:rPr lang="en-US" sz="2000" b="1" i="1" dirty="0" smtClean="0">
                                          <a:latin typeface="Cambria Math" panose="02040503050406030204" pitchFamily="18" charset="0"/>
                                          <a:ea typeface="Cambria Math" panose="02040503050406030204" pitchFamily="18" charset="0"/>
                                        </a:rPr>
                                      </m:ctrlPr>
                                    </m:sSubPr>
                                    <m:e>
                                      <m:r>
                                        <a:rPr lang="en-US" sz="2000" b="1" i="1" dirty="0" smtClean="0">
                                          <a:latin typeface="Cambria Math" panose="02040503050406030204" pitchFamily="18" charset="0"/>
                                          <a:ea typeface="Cambria Math" panose="02040503050406030204" pitchFamily="18" charset="0"/>
                                        </a:rPr>
                                        <m:t>𝝅</m:t>
                                      </m:r>
                                    </m:e>
                                    <m:sub>
                                      <m:r>
                                        <a:rPr lang="en-US" sz="2000" b="1" i="1" dirty="0" smtClean="0">
                                          <a:latin typeface="Cambria Math" panose="02040503050406030204" pitchFamily="18" charset="0"/>
                                          <a:ea typeface="Cambria Math" panose="02040503050406030204" pitchFamily="18" charset="0"/>
                                        </a:rPr>
                                        <m:t>𝒌</m:t>
                                      </m:r>
                                    </m:sub>
                                  </m:sSub>
                                  <m:r>
                                    <a:rPr lang="en-US" sz="2000" b="1" i="1" dirty="0" smtClean="0">
                                      <a:latin typeface="Cambria Math" panose="02040503050406030204" pitchFamily="18" charset="0"/>
                                      <a:ea typeface="Cambria Math" panose="02040503050406030204" pitchFamily="18" charset="0"/>
                                    </a:rPr>
                                    <m:t>,</m:t>
                                  </m:r>
                                  <m:r>
                                    <m:rPr>
                                      <m:brk m:alnAt="7"/>
                                    </m:rPr>
                                    <a:rPr lang="en-US" sz="2000" b="1" i="1" dirty="0" smtClean="0">
                                      <a:latin typeface="Cambria Math" panose="02040503050406030204" pitchFamily="18" charset="0"/>
                                      <a:ea typeface="Cambria Math" panose="02040503050406030204" pitchFamily="18" charset="0"/>
                                    </a:rPr>
                                    <m:t>𝜸</m:t>
                                  </m:r>
                                </m:sub>
                              </m:sSub>
                            </m:e>
                          </m:mr>
                          <m:mr>
                            <m:e>
                              <m:r>
                                <a:rPr lang="en-US" sz="2000" b="1" i="1" dirty="0" smtClean="0">
                                  <a:latin typeface="Cambria Math" panose="02040503050406030204" pitchFamily="18" charset="0"/>
                                  <a:ea typeface="Cambria Math" panose="02040503050406030204" pitchFamily="18" charset="0"/>
                                </a:rPr>
                                <m:t>𝒂</m:t>
                              </m:r>
                              <m:r>
                                <a:rPr lang="en-US" sz="2000" b="1" i="1" dirty="0" smtClean="0">
                                  <a:latin typeface="Cambria Math" panose="02040503050406030204" pitchFamily="18" charset="0"/>
                                  <a:ea typeface="Cambria Math" panose="02040503050406030204" pitchFamily="18" charset="0"/>
                                </a:rPr>
                                <m:t>~</m:t>
                              </m:r>
                              <m:sSub>
                                <m:sSubPr>
                                  <m:ctrlPr>
                                    <a:rPr lang="en-US" sz="2000" b="1" i="1" dirty="0" smtClean="0">
                                      <a:latin typeface="Cambria Math" panose="02040503050406030204" pitchFamily="18" charset="0"/>
                                      <a:ea typeface="Cambria Math" panose="02040503050406030204" pitchFamily="18" charset="0"/>
                                    </a:rPr>
                                  </m:ctrlPr>
                                </m:sSubPr>
                                <m:e>
                                  <m:r>
                                    <a:rPr lang="en-US" sz="2000" b="1" i="1" dirty="0" smtClean="0">
                                      <a:latin typeface="Cambria Math" panose="02040503050406030204" pitchFamily="18" charset="0"/>
                                      <a:ea typeface="Cambria Math" panose="02040503050406030204" pitchFamily="18" charset="0"/>
                                    </a:rPr>
                                    <m:t>𝝅</m:t>
                                  </m:r>
                                </m:e>
                                <m:sub>
                                  <m:r>
                                    <a:rPr lang="en-US" sz="2000" b="1" i="1" dirty="0" smtClean="0">
                                      <a:latin typeface="Cambria Math" panose="02040503050406030204" pitchFamily="18" charset="0"/>
                                      <a:ea typeface="Cambria Math" panose="02040503050406030204" pitchFamily="18" charset="0"/>
                                    </a:rPr>
                                    <m:t>𝒌</m:t>
                                  </m:r>
                                  <m:r>
                                    <a:rPr lang="en-US" sz="2000" b="1" i="1" dirty="0" smtClean="0">
                                      <a:latin typeface="Cambria Math" panose="02040503050406030204" pitchFamily="18" charset="0"/>
                                      <a:ea typeface="Cambria Math" panose="02040503050406030204" pitchFamily="18" charset="0"/>
                                    </a:rPr>
                                    <m:t>+</m:t>
                                  </m:r>
                                  <m:r>
                                    <a:rPr lang="en-US" sz="2000" b="1" i="1" dirty="0" smtClean="0">
                                      <a:latin typeface="Cambria Math" panose="02040503050406030204" pitchFamily="18" charset="0"/>
                                      <a:ea typeface="Cambria Math" panose="02040503050406030204" pitchFamily="18" charset="0"/>
                                    </a:rPr>
                                    <m:t>𝟏</m:t>
                                  </m:r>
                                </m:sub>
                              </m:sSub>
                            </m:e>
                          </m:mr>
                        </m:m>
                      </m:sub>
                    </m:sSub>
                    <m:d>
                      <m:dPr>
                        <m:begChr m:val="["/>
                        <m:endChr m:val="]"/>
                        <m:ctrlPr>
                          <a:rPr lang="en-US" sz="2000" b="1" i="1" dirty="0">
                            <a:latin typeface="Cambria Math" panose="02040503050406030204" pitchFamily="18" charset="0"/>
                          </a:rPr>
                        </m:ctrlPr>
                      </m:dPr>
                      <m:e>
                        <m:sSubSup>
                          <m:sSubSupPr>
                            <m:ctrlPr>
                              <a:rPr lang="en-IN" sz="2000" b="1" i="1" dirty="0">
                                <a:latin typeface="Cambria Math" panose="02040503050406030204" pitchFamily="18" charset="0"/>
                              </a:rPr>
                            </m:ctrlPr>
                          </m:sSubSupPr>
                          <m:e>
                            <m:r>
                              <a:rPr lang="en-IN" sz="2000" b="1" i="1" dirty="0">
                                <a:latin typeface="Cambria Math" panose="02040503050406030204" pitchFamily="18" charset="0"/>
                              </a:rPr>
                              <m:t>𝑨</m:t>
                            </m:r>
                          </m:e>
                          <m:sub>
                            <m:r>
                              <a:rPr lang="en-IN" sz="2000" b="1" i="1" dirty="0">
                                <a:latin typeface="Cambria Math" panose="02040503050406030204" pitchFamily="18" charset="0"/>
                              </a:rPr>
                              <m:t>𝜸</m:t>
                            </m:r>
                          </m:sub>
                          <m:sup>
                            <m:sSub>
                              <m:sSubPr>
                                <m:ctrlPr>
                                  <a:rPr lang="en-IN" sz="2000" b="1" i="1" dirty="0">
                                    <a:latin typeface="Cambria Math" panose="02040503050406030204" pitchFamily="18" charset="0"/>
                                  </a:rPr>
                                </m:ctrlPr>
                              </m:sSubPr>
                              <m:e>
                                <m:r>
                                  <a:rPr lang="en-IN" sz="2000" b="1" i="1" dirty="0">
                                    <a:latin typeface="Cambria Math" panose="02040503050406030204" pitchFamily="18" charset="0"/>
                                  </a:rPr>
                                  <m:t>𝝅</m:t>
                                </m:r>
                              </m:e>
                              <m:sub>
                                <m:r>
                                  <a:rPr lang="en-IN" sz="2000" b="1" i="1" dirty="0">
                                    <a:latin typeface="Cambria Math" panose="02040503050406030204" pitchFamily="18" charset="0"/>
                                  </a:rPr>
                                  <m:t>𝒌</m:t>
                                </m:r>
                              </m:sub>
                            </m:sSub>
                          </m:sup>
                        </m:sSubSup>
                        <m:d>
                          <m:dPr>
                            <m:ctrlPr>
                              <a:rPr lang="en-IN" sz="2000" b="1" i="1" dirty="0">
                                <a:latin typeface="Cambria Math" panose="02040503050406030204" pitchFamily="18" charset="0"/>
                              </a:rPr>
                            </m:ctrlPr>
                          </m:dPr>
                          <m:e>
                            <m:r>
                              <a:rPr lang="en-IN" sz="2000" b="1" i="1" dirty="0">
                                <a:latin typeface="Cambria Math" panose="02040503050406030204" pitchFamily="18" charset="0"/>
                              </a:rPr>
                              <m:t>𝐬</m:t>
                            </m:r>
                            <m:r>
                              <a:rPr lang="en-IN" sz="2000" b="1" dirty="0">
                                <a:latin typeface="Cambria Math" panose="02040503050406030204" pitchFamily="18" charset="0"/>
                              </a:rPr>
                              <m:t>,</m:t>
                            </m:r>
                            <m:r>
                              <a:rPr lang="en-IN" sz="2000" b="1" i="1" dirty="0">
                                <a:latin typeface="Cambria Math" panose="02040503050406030204" pitchFamily="18" charset="0"/>
                              </a:rPr>
                              <m:t>𝒂</m:t>
                            </m:r>
                          </m:e>
                        </m:d>
                      </m:e>
                    </m:d>
                    <m:r>
                      <a:rPr lang="en-IN" sz="2000" b="1" dirty="0">
                        <a:latin typeface="Cambria Math" panose="02040503050406030204" pitchFamily="18" charset="0"/>
                      </a:rPr>
                      <m:t>−</m:t>
                    </m:r>
                    <m:r>
                      <a:rPr lang="en-IN" sz="2000" b="1" i="1" dirty="0">
                        <a:latin typeface="Cambria Math" panose="02040503050406030204" pitchFamily="18" charset="0"/>
                      </a:rPr>
                      <m:t>𝐂</m:t>
                    </m:r>
                    <m:r>
                      <a:rPr lang="en-IN" sz="2000" b="1" dirty="0">
                        <a:latin typeface="Cambria Math" panose="02040503050406030204" pitchFamily="18" charset="0"/>
                      </a:rPr>
                      <m:t>∙</m:t>
                    </m:r>
                    <m:func>
                      <m:funcPr>
                        <m:ctrlPr>
                          <a:rPr lang="en-IN" sz="2000" b="1" i="1" dirty="0" smtClean="0">
                            <a:latin typeface="Cambria Math" panose="02040503050406030204" pitchFamily="18" charset="0"/>
                          </a:rPr>
                        </m:ctrlPr>
                      </m:funcPr>
                      <m:fName>
                        <m:limLow>
                          <m:limLowPr>
                            <m:ctrlPr>
                              <a:rPr lang="en-IN" sz="2000" b="1" i="1" dirty="0" smtClean="0">
                                <a:latin typeface="Cambria Math" panose="02040503050406030204" pitchFamily="18" charset="0"/>
                              </a:rPr>
                            </m:ctrlPr>
                          </m:limLowPr>
                          <m:e>
                            <m:r>
                              <a:rPr lang="en-IN" sz="2000" b="1" i="0" dirty="0" smtClean="0">
                                <a:latin typeface="Cambria Math" panose="02040503050406030204" pitchFamily="18" charset="0"/>
                              </a:rPr>
                              <m:t>𝐦𝐚𝐱</m:t>
                            </m:r>
                          </m:e>
                          <m:lim>
                            <m:r>
                              <a:rPr lang="en-IN" sz="2000" b="1" i="1" dirty="0" smtClean="0">
                                <a:latin typeface="Cambria Math" panose="02040503050406030204" pitchFamily="18" charset="0"/>
                              </a:rPr>
                              <m:t>𝒔</m:t>
                            </m:r>
                          </m:lim>
                        </m:limLow>
                      </m:fName>
                      <m:e>
                        <m:d>
                          <m:dPr>
                            <m:begChr m:val="["/>
                            <m:endChr m:val="]"/>
                            <m:ctrlPr>
                              <a:rPr lang="en-US" sz="2000" b="1" i="1" dirty="0">
                                <a:latin typeface="Cambria Math" panose="02040503050406030204" pitchFamily="18" charset="0"/>
                              </a:rPr>
                            </m:ctrlPr>
                          </m:dPr>
                          <m:e>
                            <m:sSub>
                              <m:sSubPr>
                                <m:ctrlPr>
                                  <a:rPr lang="en-US" sz="2000" b="1" i="1" dirty="0">
                                    <a:latin typeface="Cambria Math" panose="02040503050406030204" pitchFamily="18" charset="0"/>
                                  </a:rPr>
                                </m:ctrlPr>
                              </m:sSubPr>
                              <m:e>
                                <m:r>
                                  <a:rPr lang="en-IN" sz="2000" b="1" i="1" dirty="0">
                                    <a:latin typeface="Cambria Math" panose="02040503050406030204" pitchFamily="18" charset="0"/>
                                  </a:rPr>
                                  <m:t>𝑫</m:t>
                                </m:r>
                              </m:e>
                              <m:sub>
                                <m:r>
                                  <a:rPr lang="en-IN" sz="2000" b="1" i="1" dirty="0">
                                    <a:latin typeface="Cambria Math" panose="02040503050406030204" pitchFamily="18" charset="0"/>
                                  </a:rPr>
                                  <m:t>𝑻𝑽</m:t>
                                </m:r>
                              </m:sub>
                            </m:sSub>
                            <m:d>
                              <m:dPr>
                                <m:ctrlPr>
                                  <a:rPr lang="en-US" sz="2000" b="1" i="1" dirty="0">
                                    <a:latin typeface="Cambria Math" panose="02040503050406030204" pitchFamily="18" charset="0"/>
                                  </a:rPr>
                                </m:ctrlPr>
                              </m:dPr>
                              <m:e>
                                <m:sSub>
                                  <m:sSubPr>
                                    <m:ctrlPr>
                                      <a:rPr lang="en-US" sz="2000" b="1" i="1" dirty="0">
                                        <a:latin typeface="Cambria Math" panose="02040503050406030204" pitchFamily="18" charset="0"/>
                                      </a:rPr>
                                    </m:ctrlPr>
                                  </m:sSubPr>
                                  <m:e>
                                    <m:r>
                                      <a:rPr lang="en-US" sz="2000" b="1" i="1" dirty="0">
                                        <a:latin typeface="Cambria Math" panose="02040503050406030204" pitchFamily="18" charset="0"/>
                                      </a:rPr>
                                      <m:t>𝝅</m:t>
                                    </m:r>
                                  </m:e>
                                  <m:sub>
                                    <m:r>
                                      <a:rPr lang="en-IN" sz="2000" b="1" i="1" dirty="0">
                                        <a:latin typeface="Cambria Math" panose="02040503050406030204" pitchFamily="18" charset="0"/>
                                      </a:rPr>
                                      <m:t>𝐤</m:t>
                                    </m:r>
                                    <m:r>
                                      <a:rPr lang="en-IN" sz="2000" b="1" dirty="0">
                                        <a:latin typeface="Cambria Math" panose="02040503050406030204" pitchFamily="18" charset="0"/>
                                      </a:rPr>
                                      <m:t>+</m:t>
                                    </m:r>
                                    <m:r>
                                      <a:rPr lang="en-IN" sz="2000" b="1" i="1" dirty="0">
                                        <a:latin typeface="Cambria Math" panose="02040503050406030204" pitchFamily="18" charset="0"/>
                                      </a:rPr>
                                      <m:t>𝟏</m:t>
                                    </m:r>
                                  </m:sub>
                                </m:sSub>
                                <m:r>
                                  <a:rPr lang="en-IN" sz="2000" b="1" dirty="0">
                                    <a:latin typeface="Cambria Math" panose="02040503050406030204" pitchFamily="18" charset="0"/>
                                  </a:rPr>
                                  <m:t>∥</m:t>
                                </m:r>
                                <m:sSub>
                                  <m:sSubPr>
                                    <m:ctrlPr>
                                      <a:rPr lang="en-US" sz="2000" b="1" i="1" dirty="0">
                                        <a:latin typeface="Cambria Math" panose="02040503050406030204" pitchFamily="18" charset="0"/>
                                      </a:rPr>
                                    </m:ctrlPr>
                                  </m:sSubPr>
                                  <m:e>
                                    <m:r>
                                      <a:rPr lang="en-US" sz="2000" b="1" i="1" dirty="0">
                                        <a:latin typeface="Cambria Math" panose="02040503050406030204" pitchFamily="18" charset="0"/>
                                      </a:rPr>
                                      <m:t>𝝅</m:t>
                                    </m:r>
                                  </m:e>
                                  <m:sub>
                                    <m:r>
                                      <a:rPr lang="en-IN" sz="2000" b="1" i="1" dirty="0">
                                        <a:latin typeface="Cambria Math" panose="02040503050406030204" pitchFamily="18" charset="0"/>
                                      </a:rPr>
                                      <m:t>𝒌</m:t>
                                    </m:r>
                                  </m:sub>
                                </m:sSub>
                              </m:e>
                            </m:d>
                            <m:d>
                              <m:dPr>
                                <m:begChr m:val="["/>
                                <m:endChr m:val="]"/>
                                <m:ctrlPr>
                                  <a:rPr lang="en-US" sz="2000" b="1" i="1" dirty="0">
                                    <a:latin typeface="Cambria Math" panose="02040503050406030204" pitchFamily="18" charset="0"/>
                                  </a:rPr>
                                </m:ctrlPr>
                              </m:dPr>
                              <m:e>
                                <m:r>
                                  <a:rPr lang="en-IN" sz="2000" b="1" i="1" dirty="0">
                                    <a:latin typeface="Cambria Math" panose="02040503050406030204" pitchFamily="18" charset="0"/>
                                  </a:rPr>
                                  <m:t>𝒔</m:t>
                                </m:r>
                              </m:e>
                            </m:d>
                          </m:e>
                        </m:d>
                        <m:r>
                          <m:rPr>
                            <m:nor/>
                          </m:rPr>
                          <a:rPr lang="en-IN" sz="2000" b="1" dirty="0">
                            <a:latin typeface="Cambria Math" panose="02040503050406030204" pitchFamily="18" charset="0"/>
                          </a:rPr>
                          <m:t> </m:t>
                        </m:r>
                      </m:e>
                    </m:func>
                  </m:oMath>
                </a14:m>
                <a:endParaRPr lang="en-US" sz="2000" b="1">
                  <a:latin typeface="Cambria Math" panose="02040503050406030204" pitchFamily="18" charset="0"/>
                </a:endParaRPr>
              </a:p>
              <a:p>
                <a:endParaRPr lang="en-US" sz="2000" b="1">
                  <a:latin typeface="Cambria Math" panose="02040503050406030204" pitchFamily="18" charset="0"/>
                </a:endParaRPr>
              </a:p>
              <a:p>
                <a:pPr marL="365760" lvl="1" indent="0">
                  <a:buNone/>
                </a:pPr>
                <a:r>
                  <a:rPr lang="en-US" sz="2000">
                    <a:latin typeface="Cambria Math" panose="02040503050406030204" pitchFamily="18" charset="0"/>
                  </a:rPr>
                  <a:t>Where: </a:t>
                </a:r>
                <a14:m>
                  <m:oMath xmlns:m="http://schemas.openxmlformats.org/officeDocument/2006/math">
                    <m:sSub>
                      <m:sSubPr>
                        <m:ctrlPr>
                          <a:rPr lang="en-US" sz="2000" i="1" dirty="0">
                            <a:latin typeface="Cambria Math" panose="02040503050406030204" pitchFamily="18" charset="0"/>
                          </a:rPr>
                        </m:ctrlPr>
                      </m:sSubPr>
                      <m:e>
                        <m:r>
                          <a:rPr lang="en-IN" sz="2000" dirty="0">
                            <a:latin typeface="Cambria Math" panose="02040503050406030204" pitchFamily="18" charset="0"/>
                          </a:rPr>
                          <m:t>𝐷</m:t>
                        </m:r>
                      </m:e>
                      <m:sub>
                        <m:r>
                          <a:rPr lang="en-IN" sz="2000" dirty="0">
                            <a:latin typeface="Cambria Math" panose="02040503050406030204" pitchFamily="18" charset="0"/>
                          </a:rPr>
                          <m:t>𝑇𝑉</m:t>
                        </m:r>
                      </m:sub>
                    </m:sSub>
                    <m:d>
                      <m:dPr>
                        <m:ctrlPr>
                          <a:rPr lang="en-US" sz="2000" i="1" dirty="0">
                            <a:latin typeface="Cambria Math" panose="02040503050406030204" pitchFamily="18" charset="0"/>
                          </a:rPr>
                        </m:ctrlPr>
                      </m:dPr>
                      <m:e>
                        <m:r>
                          <a:rPr lang="en-US" sz="2000" dirty="0">
                            <a:latin typeface="Cambria Math" panose="02040503050406030204" pitchFamily="18" charset="0"/>
                          </a:rPr>
                          <m:t>𝜋</m:t>
                        </m:r>
                        <m:r>
                          <a:rPr lang="en-IN" sz="2000" dirty="0">
                            <a:latin typeface="Cambria Math" panose="02040503050406030204" pitchFamily="18" charset="0"/>
                          </a:rPr>
                          <m:t>′∥</m:t>
                        </m:r>
                        <m:r>
                          <a:rPr lang="en-US" sz="2000" dirty="0">
                            <a:latin typeface="Cambria Math" panose="02040503050406030204" pitchFamily="18" charset="0"/>
                          </a:rPr>
                          <m:t>𝜋</m:t>
                        </m:r>
                      </m:e>
                    </m:d>
                    <m:d>
                      <m:dPr>
                        <m:begChr m:val="["/>
                        <m:endChr m:val="]"/>
                        <m:ctrlPr>
                          <a:rPr lang="en-US" sz="2000" i="1" dirty="0">
                            <a:latin typeface="Cambria Math" panose="02040503050406030204" pitchFamily="18" charset="0"/>
                          </a:rPr>
                        </m:ctrlPr>
                      </m:dPr>
                      <m:e>
                        <m:r>
                          <a:rPr lang="en-IN" sz="2000" dirty="0">
                            <a:latin typeface="Cambria Math" panose="02040503050406030204" pitchFamily="18" charset="0"/>
                          </a:rPr>
                          <m:t>𝑠</m:t>
                        </m:r>
                      </m:e>
                    </m:d>
                    <m:r>
                      <a:rPr lang="en-IN" sz="2000" dirty="0">
                        <a:latin typeface="Cambria Math" panose="02040503050406030204" pitchFamily="18" charset="0"/>
                      </a:rPr>
                      <m:t> </m:t>
                    </m:r>
                    <m:box>
                      <m:boxPr>
                        <m:ctrlPr>
                          <a:rPr lang="en-IN" sz="2000" i="1" dirty="0">
                            <a:latin typeface="Cambria Math" panose="02040503050406030204" pitchFamily="18" charset="0"/>
                          </a:rPr>
                        </m:ctrlPr>
                      </m:boxPr>
                      <m:e>
                        <m:r>
                          <a:rPr lang="en-IN" sz="2000" dirty="0">
                            <a:latin typeface="Cambria Math" panose="02040503050406030204" pitchFamily="18" charset="0"/>
                          </a:rPr>
                          <m:t>≔</m:t>
                        </m:r>
                      </m:e>
                    </m:box>
                    <m:f>
                      <m:fPr>
                        <m:ctrlPr>
                          <a:rPr lang="en-US" sz="2000" i="1" dirty="0">
                            <a:latin typeface="Cambria Math" panose="02040503050406030204" pitchFamily="18" charset="0"/>
                          </a:rPr>
                        </m:ctrlPr>
                      </m:fPr>
                      <m:num>
                        <m:r>
                          <a:rPr lang="en-US" sz="2000" dirty="0">
                            <a:latin typeface="Cambria Math" panose="02040503050406030204" pitchFamily="18" charset="0"/>
                          </a:rPr>
                          <m:t>1</m:t>
                        </m:r>
                      </m:num>
                      <m:den>
                        <m:r>
                          <a:rPr lang="en-IN" sz="2000" dirty="0">
                            <a:latin typeface="Cambria Math" panose="02040503050406030204" pitchFamily="18" charset="0"/>
                          </a:rPr>
                          <m:t>2</m:t>
                        </m:r>
                      </m:den>
                    </m:f>
                    <m:nary>
                      <m:naryPr>
                        <m:chr m:val="∑"/>
                        <m:supHide m:val="on"/>
                        <m:ctrlPr>
                          <a:rPr lang="en-US" sz="2000" i="1" dirty="0">
                            <a:latin typeface="Cambria Math" panose="02040503050406030204" pitchFamily="18" charset="0"/>
                          </a:rPr>
                        </m:ctrlPr>
                      </m:naryPr>
                      <m:sub>
                        <m:r>
                          <a:rPr lang="en-IN" sz="2000" dirty="0">
                            <a:latin typeface="Cambria Math" panose="02040503050406030204" pitchFamily="18" charset="0"/>
                          </a:rPr>
                          <m:t>𝑎</m:t>
                        </m:r>
                      </m:sub>
                      <m:sup/>
                      <m:e>
                        <m:d>
                          <m:dPr>
                            <m:begChr m:val="|"/>
                            <m:endChr m:val="|"/>
                            <m:ctrlPr>
                              <a:rPr lang="en-US" sz="2000" i="1" dirty="0">
                                <a:latin typeface="Cambria Math" panose="02040503050406030204" pitchFamily="18" charset="0"/>
                              </a:rPr>
                            </m:ctrlPr>
                          </m:dPr>
                          <m:e>
                            <m:sSup>
                              <m:sSupPr>
                                <m:ctrlPr>
                                  <a:rPr lang="en-IN" sz="2000" i="1" dirty="0">
                                    <a:latin typeface="Cambria Math" panose="02040503050406030204" pitchFamily="18" charset="0"/>
                                  </a:rPr>
                                </m:ctrlPr>
                              </m:sSupPr>
                              <m:e>
                                <m:r>
                                  <a:rPr lang="en-US" sz="2000" dirty="0">
                                    <a:latin typeface="Cambria Math" panose="02040503050406030204" pitchFamily="18" charset="0"/>
                                  </a:rPr>
                                  <m:t>𝜋</m:t>
                                </m:r>
                              </m:e>
                              <m:sup>
                                <m:r>
                                  <a:rPr lang="en-IN" sz="2000" dirty="0">
                                    <a:latin typeface="Cambria Math" panose="02040503050406030204" pitchFamily="18" charset="0"/>
                                  </a:rPr>
                                  <m:t>′</m:t>
                                </m:r>
                              </m:sup>
                            </m:sSup>
                            <m:d>
                              <m:dPr>
                                <m:ctrlPr>
                                  <a:rPr lang="en-US" sz="2000" i="1" dirty="0">
                                    <a:latin typeface="Cambria Math" panose="02040503050406030204" pitchFamily="18" charset="0"/>
                                  </a:rPr>
                                </m:ctrlPr>
                              </m:dPr>
                              <m:e>
                                <m:r>
                                  <a:rPr lang="en-IN" sz="2000" dirty="0">
                                    <a:latin typeface="Cambria Math" panose="02040503050406030204" pitchFamily="18" charset="0"/>
                                  </a:rPr>
                                  <m:t>𝑎</m:t>
                                </m:r>
                                <m:r>
                                  <a:rPr lang="en-IN" sz="2000" dirty="0">
                                    <a:latin typeface="Cambria Math" panose="02040503050406030204" pitchFamily="18" charset="0"/>
                                  </a:rPr>
                                  <m:t>|</m:t>
                                </m:r>
                                <m:r>
                                  <a:rPr lang="en-IN" sz="2000" dirty="0">
                                    <a:latin typeface="Cambria Math" panose="02040503050406030204" pitchFamily="18" charset="0"/>
                                  </a:rPr>
                                  <m:t>𝑠</m:t>
                                </m:r>
                              </m:e>
                            </m:d>
                            <m:r>
                              <a:rPr lang="en-IN" sz="2000" dirty="0">
                                <a:latin typeface="Cambria Math" panose="02040503050406030204" pitchFamily="18" charset="0"/>
                              </a:rPr>
                              <m:t>−</m:t>
                            </m:r>
                            <m:r>
                              <a:rPr lang="en-US" sz="2000" dirty="0">
                                <a:latin typeface="Cambria Math" panose="02040503050406030204" pitchFamily="18" charset="0"/>
                              </a:rPr>
                              <m:t>𝜋</m:t>
                            </m:r>
                            <m:d>
                              <m:dPr>
                                <m:ctrlPr>
                                  <a:rPr lang="en-US" sz="2000" i="1" dirty="0">
                                    <a:latin typeface="Cambria Math" panose="02040503050406030204" pitchFamily="18" charset="0"/>
                                  </a:rPr>
                                </m:ctrlPr>
                              </m:dPr>
                              <m:e>
                                <m:r>
                                  <a:rPr lang="en-IN" sz="2000" dirty="0">
                                    <a:latin typeface="Cambria Math" panose="02040503050406030204" pitchFamily="18" charset="0"/>
                                  </a:rPr>
                                  <m:t>𝑎</m:t>
                                </m:r>
                                <m:r>
                                  <a:rPr lang="en-IN" sz="2000" dirty="0">
                                    <a:latin typeface="Cambria Math" panose="02040503050406030204" pitchFamily="18" charset="0"/>
                                  </a:rPr>
                                  <m:t>|</m:t>
                                </m:r>
                                <m:r>
                                  <a:rPr lang="en-IN" sz="2000" dirty="0">
                                    <a:latin typeface="Cambria Math" panose="02040503050406030204" pitchFamily="18" charset="0"/>
                                  </a:rPr>
                                  <m:t>𝑠</m:t>
                                </m:r>
                              </m:e>
                            </m:d>
                          </m:e>
                        </m:d>
                      </m:e>
                    </m:nary>
                  </m:oMath>
                </a14:m>
                <a:r>
                  <a:rPr lang="en-IN" sz="2000">
                    <a:latin typeface="Cambria Math" panose="02040503050406030204" pitchFamily="18" charset="0"/>
                  </a:rPr>
                  <a:t> is the total variation divergence, And </a:t>
                </a:r>
                <a14:m>
                  <m:oMath xmlns:m="http://schemas.openxmlformats.org/officeDocument/2006/math">
                    <m:r>
                      <a:rPr lang="en-IN" sz="2000">
                        <a:latin typeface="Cambria Math" panose="02040503050406030204" pitchFamily="18" charset="0"/>
                      </a:rPr>
                      <m:t>𝐶</m:t>
                    </m:r>
                    <m:r>
                      <a:rPr lang="en-IN" sz="2000">
                        <a:latin typeface="Cambria Math" panose="02040503050406030204" pitchFamily="18" charset="0"/>
                      </a:rPr>
                      <m:t>=</m:t>
                    </m:r>
                    <m:f>
                      <m:fPr>
                        <m:ctrlPr>
                          <a:rPr lang="en-IN" sz="2000" i="1">
                            <a:latin typeface="Cambria Math" panose="02040503050406030204" pitchFamily="18" charset="0"/>
                          </a:rPr>
                        </m:ctrlPr>
                      </m:fPr>
                      <m:num>
                        <m:r>
                          <a:rPr lang="en-IN" sz="2000">
                            <a:latin typeface="Cambria Math" panose="02040503050406030204" pitchFamily="18" charset="0"/>
                          </a:rPr>
                          <m:t>4</m:t>
                        </m:r>
                        <m:r>
                          <a:rPr lang="en-IN" sz="2000">
                            <a:latin typeface="Cambria Math" panose="02040503050406030204" pitchFamily="18" charset="0"/>
                          </a:rPr>
                          <m:t>𝛾𝜖</m:t>
                        </m:r>
                      </m:num>
                      <m:den>
                        <m:sSup>
                          <m:sSupPr>
                            <m:ctrlPr>
                              <a:rPr lang="en-IN" sz="2000" i="1">
                                <a:latin typeface="Cambria Math" panose="02040503050406030204" pitchFamily="18" charset="0"/>
                              </a:rPr>
                            </m:ctrlPr>
                          </m:sSupPr>
                          <m:e>
                            <m:r>
                              <a:rPr lang="en-IN" sz="2000">
                                <a:latin typeface="Cambria Math" panose="02040503050406030204" pitchFamily="18" charset="0"/>
                              </a:rPr>
                              <m:t>(1−</m:t>
                            </m:r>
                            <m:r>
                              <a:rPr lang="en-IN" sz="2000">
                                <a:latin typeface="Cambria Math" panose="02040503050406030204" pitchFamily="18" charset="0"/>
                              </a:rPr>
                              <m:t>𝛾</m:t>
                            </m:r>
                            <m:r>
                              <a:rPr lang="en-IN" sz="2000">
                                <a:latin typeface="Cambria Math" panose="02040503050406030204" pitchFamily="18" charset="0"/>
                              </a:rPr>
                              <m:t>)</m:t>
                            </m:r>
                          </m:e>
                          <m:sup>
                            <m:r>
                              <a:rPr lang="en-IN" sz="2000">
                                <a:latin typeface="Cambria Math" panose="02040503050406030204" pitchFamily="18" charset="0"/>
                              </a:rPr>
                              <m:t>2</m:t>
                            </m:r>
                          </m:sup>
                        </m:sSup>
                      </m:den>
                    </m:f>
                    <m:r>
                      <a:rPr lang="en-IN" sz="2000">
                        <a:latin typeface="Cambria Math" panose="02040503050406030204" pitchFamily="18" charset="0"/>
                      </a:rPr>
                      <m:t> </m:t>
                    </m:r>
                  </m:oMath>
                </a14:m>
                <a:r>
                  <a:rPr lang="en-IN" sz="2000">
                    <a:latin typeface="Cambria Math" panose="02040503050406030204" pitchFamily="18" charset="0"/>
                  </a:rPr>
                  <a:t> where, </a:t>
                </a:r>
                <a14:m>
                  <m:oMath xmlns:m="http://schemas.openxmlformats.org/officeDocument/2006/math">
                    <m:r>
                      <a:rPr lang="en-IN" sz="2000">
                        <a:latin typeface="Cambria Math" panose="02040503050406030204" pitchFamily="18" charset="0"/>
                      </a:rPr>
                      <m:t>𝜖</m:t>
                    </m:r>
                  </m:oMath>
                </a14:m>
                <a:r>
                  <a:rPr lang="en-IN" sz="2000">
                    <a:latin typeface="Cambria Math" panose="02040503050406030204" pitchFamily="18" charset="0"/>
                  </a:rPr>
                  <a:t> is some constant.</a:t>
                </a:r>
              </a:p>
              <a:p>
                <a:pPr marL="365760" lvl="1" indent="0">
                  <a:buNone/>
                </a:pPr>
                <a:endParaRPr lang="en-IN" sz="1400">
                  <a:latin typeface="Cambria Math" panose="02040503050406030204" pitchFamily="18" charset="0"/>
                </a:endParaRPr>
              </a:p>
              <a:p>
                <a:pPr marL="0" indent="0">
                  <a:spcBef>
                    <a:spcPts val="0"/>
                  </a:spcBef>
                  <a:buNone/>
                </a:pPr>
                <a:endParaRPr lang="en-US" sz="1800" b="1">
                  <a:latin typeface="Cambria Math" panose="02040503050406030204" pitchFamily="18" charset="0"/>
                </a:endParaRPr>
              </a:p>
              <a:p>
                <a:pPr marL="0" indent="0">
                  <a:spcBef>
                    <a:spcPts val="0"/>
                  </a:spcBef>
                  <a:buNone/>
                </a:pPr>
                <a:r>
                  <a:rPr lang="en-US" sz="1800" b="1">
                    <a:latin typeface="Cambria Math" panose="02040503050406030204" pitchFamily="18" charset="0"/>
                  </a:rPr>
                  <a:t>Proposition 1: 	</a:t>
                </a:r>
              </a:p>
              <a:p>
                <a:pPr marL="0" indent="0" algn="just">
                  <a:spcBef>
                    <a:spcPts val="0"/>
                  </a:spcBef>
                  <a:buNone/>
                </a:pPr>
                <a:r>
                  <a:rPr lang="en-US" sz="1800">
                    <a:latin typeface="Cambria Math" panose="02040503050406030204" pitchFamily="18" charset="0"/>
                  </a:rPr>
                  <a:t>Consider the bounds in Theorem 1 of Schulman et al. (2015) and Corollary 1 of </a:t>
                </a:r>
                <a:r>
                  <a:rPr lang="en-US" sz="1800" err="1">
                    <a:latin typeface="Cambria Math" panose="02040503050406030204" pitchFamily="18" charset="0"/>
                  </a:rPr>
                  <a:t>Achiam</a:t>
                </a:r>
                <a:r>
                  <a:rPr lang="en-US" sz="1800">
                    <a:latin typeface="Cambria Math" panose="02040503050406030204" pitchFamily="18" charset="0"/>
                  </a:rPr>
                  <a:t> et al. (2017). The right-hand side of both bounds times </a:t>
                </a:r>
                <a14:m>
                  <m:oMath xmlns:m="http://schemas.openxmlformats.org/officeDocument/2006/math">
                    <m:r>
                      <a:rPr lang="en-US" sz="1800">
                        <a:latin typeface="Cambria Math" panose="02040503050406030204" pitchFamily="18" charset="0"/>
                      </a:rPr>
                      <m:t>1−</m:t>
                    </m:r>
                    <m:r>
                      <a:rPr lang="en-US" sz="1800">
                        <a:latin typeface="Cambria Math" panose="02040503050406030204" pitchFamily="18" charset="0"/>
                      </a:rPr>
                      <m:t>𝛾</m:t>
                    </m:r>
                  </m:oMath>
                </a14:m>
                <a:r>
                  <a:rPr lang="en-US" sz="1800">
                    <a:latin typeface="Cambria Math" panose="02040503050406030204" pitchFamily="18" charset="0"/>
                  </a:rPr>
                  <a:t> goes to negative infinity as </a:t>
                </a:r>
                <a14:m>
                  <m:oMath xmlns:m="http://schemas.openxmlformats.org/officeDocument/2006/math">
                    <m:r>
                      <a:rPr lang="en-US" sz="1800">
                        <a:latin typeface="Cambria Math" panose="02040503050406030204" pitchFamily="18" charset="0"/>
                      </a:rPr>
                      <m:t>𝛾</m:t>
                    </m:r>
                    <m:r>
                      <a:rPr lang="en-US" sz="1800">
                        <a:latin typeface="Cambria Math" panose="02040503050406030204" pitchFamily="18" charset="0"/>
                      </a:rPr>
                      <m:t>→1</m:t>
                    </m:r>
                  </m:oMath>
                </a14:m>
                <a:r>
                  <a:rPr lang="en-US" sz="1800">
                    <a:latin typeface="Cambria Math" panose="02040503050406030204" pitchFamily="18" charset="0"/>
                  </a:rPr>
                  <a:t>.</a:t>
                </a:r>
              </a:p>
              <a:p>
                <a:pPr marL="0" indent="0">
                  <a:spcBef>
                    <a:spcPts val="0"/>
                  </a:spcBef>
                  <a:buNone/>
                </a:pPr>
                <a:endParaRPr lang="en-US" sz="1800">
                  <a:latin typeface="Cambria Math" panose="02040503050406030204" pitchFamily="18" charset="0"/>
                </a:endParaRPr>
              </a:p>
              <a:p>
                <a:pPr marL="0" indent="0">
                  <a:spcBef>
                    <a:spcPts val="0"/>
                  </a:spcBef>
                  <a:buNone/>
                </a:pPr>
                <a:endParaRPr lang="en-US" sz="1800" b="1">
                  <a:latin typeface="Cambria Math" panose="02040503050406030204" pitchFamily="18" charset="0"/>
                </a:endParaRPr>
              </a:p>
              <a:p>
                <a:pPr marL="0" indent="0">
                  <a:spcBef>
                    <a:spcPts val="0"/>
                  </a:spcBef>
                  <a:buNone/>
                </a:pPr>
                <a:r>
                  <a:rPr lang="en-US" sz="1800" b="1">
                    <a:latin typeface="Cambria Math" panose="02040503050406030204" pitchFamily="18" charset="0"/>
                  </a:rPr>
                  <a:t>Proof:</a:t>
                </a:r>
              </a:p>
              <a:p>
                <a:pPr marL="0" indent="0" algn="just">
                  <a:spcBef>
                    <a:spcPts val="0"/>
                  </a:spcBef>
                  <a:buNone/>
                </a:pPr>
                <a:r>
                  <a:rPr lang="en-IN" sz="1800">
                    <a:latin typeface="Cambria Math" panose="02040503050406030204" pitchFamily="18" charset="0"/>
                  </a:rPr>
                  <a:t>Based on Blackwell, 1962, we have that as </a:t>
                </a:r>
                <a14:m>
                  <m:oMath xmlns:m="http://schemas.openxmlformats.org/officeDocument/2006/math">
                    <m:r>
                      <a:rPr lang="en-IN" sz="1800">
                        <a:latin typeface="Cambria Math" panose="02040503050406030204" pitchFamily="18" charset="0"/>
                      </a:rPr>
                      <m:t>𝛾</m:t>
                    </m:r>
                    <m:r>
                      <a:rPr lang="en-IN" sz="1800">
                        <a:latin typeface="Cambria Math" panose="02040503050406030204" pitchFamily="18" charset="0"/>
                      </a:rPr>
                      <m:t>→1</m:t>
                    </m:r>
                  </m:oMath>
                </a14:m>
                <a:r>
                  <a:rPr lang="en-US" sz="1800">
                    <a:latin typeface="Cambria Math" panose="02040503050406030204" pitchFamily="18" charset="0"/>
                  </a:rPr>
                  <a:t>, </a:t>
                </a:r>
                <a14:m>
                  <m:oMath xmlns:m="http://schemas.openxmlformats.org/officeDocument/2006/math">
                    <m:func>
                      <m:funcPr>
                        <m:ctrlPr>
                          <a:rPr lang="en-IN" sz="1800" i="1">
                            <a:latin typeface="Cambria Math" panose="02040503050406030204" pitchFamily="18" charset="0"/>
                          </a:rPr>
                        </m:ctrlPr>
                      </m:funcPr>
                      <m:fName>
                        <m:limLow>
                          <m:limLowPr>
                            <m:ctrlPr>
                              <a:rPr lang="en-IN" sz="1800" i="1">
                                <a:latin typeface="Cambria Math" panose="02040503050406030204" pitchFamily="18" charset="0"/>
                              </a:rPr>
                            </m:ctrlPr>
                          </m:limLowPr>
                          <m:e>
                            <m:r>
                              <m:rPr>
                                <m:sty m:val="p"/>
                              </m:rPr>
                              <a:rPr lang="en-IN" sz="1800">
                                <a:latin typeface="Cambria Math" panose="02040503050406030204" pitchFamily="18" charset="0"/>
                              </a:rPr>
                              <m:t>lim</m:t>
                            </m:r>
                          </m:e>
                          <m:lim>
                            <m:r>
                              <a:rPr lang="en-IN" sz="1800" b="0" i="1" smtClean="0">
                                <a:latin typeface="Cambria Math" panose="02040503050406030204" pitchFamily="18" charset="0"/>
                              </a:rPr>
                              <m:t>𝛾</m:t>
                            </m:r>
                            <m:r>
                              <a:rPr lang="en-IN" sz="1800" b="0" i="1" smtClean="0">
                                <a:latin typeface="Cambria Math" panose="02040503050406030204" pitchFamily="18" charset="0"/>
                              </a:rPr>
                              <m:t>→1</m:t>
                            </m:r>
                          </m:lim>
                        </m:limLow>
                      </m:fName>
                      <m:e>
                        <m:d>
                          <m:dPr>
                            <m:ctrlPr>
                              <a:rPr lang="en-IN" sz="1800" i="1">
                                <a:latin typeface="Cambria Math" panose="02040503050406030204" pitchFamily="18" charset="0"/>
                              </a:rPr>
                            </m:ctrlPr>
                          </m:dPr>
                          <m:e>
                            <m:r>
                              <a:rPr lang="en-IN" sz="1800">
                                <a:latin typeface="Cambria Math" panose="02040503050406030204" pitchFamily="18" charset="0"/>
                              </a:rPr>
                              <m:t>1−</m:t>
                            </m:r>
                            <m:r>
                              <a:rPr lang="en-IN" sz="1800">
                                <a:latin typeface="Cambria Math" panose="02040503050406030204" pitchFamily="18" charset="0"/>
                              </a:rPr>
                              <m:t>𝛾</m:t>
                            </m:r>
                          </m:e>
                        </m:d>
                        <m:d>
                          <m:dPr>
                            <m:ctrlPr>
                              <a:rPr lang="en-IN" sz="1800" i="1">
                                <a:latin typeface="Cambria Math" panose="02040503050406030204" pitchFamily="18" charset="0"/>
                              </a:rPr>
                            </m:ctrlPr>
                          </m:dPr>
                          <m:e>
                            <m:sSub>
                              <m:sSubPr>
                                <m:ctrlPr>
                                  <a:rPr lang="en-IN" sz="1800" i="1">
                                    <a:latin typeface="Cambria Math" panose="02040503050406030204" pitchFamily="18" charset="0"/>
                                  </a:rPr>
                                </m:ctrlPr>
                              </m:sSubPr>
                              <m:e>
                                <m:r>
                                  <a:rPr lang="en-IN" sz="1800">
                                    <a:latin typeface="Cambria Math" panose="02040503050406030204" pitchFamily="18" charset="0"/>
                                  </a:rPr>
                                  <m:t>𝜌</m:t>
                                </m:r>
                              </m:e>
                              <m:sub>
                                <m:r>
                                  <a:rPr lang="en-IN" sz="1800">
                                    <a:latin typeface="Cambria Math" panose="02040503050406030204" pitchFamily="18" charset="0"/>
                                  </a:rPr>
                                  <m:t>𝛾</m:t>
                                </m:r>
                              </m:sub>
                            </m:sSub>
                            <m:d>
                              <m:dPr>
                                <m:ctrlPr>
                                  <a:rPr lang="en-IN" sz="1800" i="1">
                                    <a:latin typeface="Cambria Math" panose="02040503050406030204" pitchFamily="18" charset="0"/>
                                  </a:rPr>
                                </m:ctrlPr>
                              </m:dPr>
                              <m:e>
                                <m:sSup>
                                  <m:sSupPr>
                                    <m:ctrlPr>
                                      <a:rPr lang="en-IN" sz="1800" i="1">
                                        <a:latin typeface="Cambria Math" panose="02040503050406030204" pitchFamily="18" charset="0"/>
                                      </a:rPr>
                                    </m:ctrlPr>
                                  </m:sSupPr>
                                  <m:e>
                                    <m:r>
                                      <a:rPr lang="en-IN" sz="1800">
                                        <a:latin typeface="Cambria Math" panose="02040503050406030204" pitchFamily="18" charset="0"/>
                                      </a:rPr>
                                      <m:t>𝜋</m:t>
                                    </m:r>
                                  </m:e>
                                  <m:sup>
                                    <m:r>
                                      <a:rPr lang="en-IN" sz="1800">
                                        <a:latin typeface="Cambria Math" panose="02040503050406030204" pitchFamily="18" charset="0"/>
                                      </a:rPr>
                                      <m:t>′</m:t>
                                    </m:r>
                                  </m:sup>
                                </m:sSup>
                              </m:e>
                            </m:d>
                            <m:r>
                              <a:rPr lang="en-IN" sz="1800">
                                <a:latin typeface="Cambria Math" panose="02040503050406030204" pitchFamily="18" charset="0"/>
                              </a:rPr>
                              <m:t>−</m:t>
                            </m:r>
                            <m:sSub>
                              <m:sSubPr>
                                <m:ctrlPr>
                                  <a:rPr lang="en-IN" sz="1800" i="1">
                                    <a:latin typeface="Cambria Math" panose="02040503050406030204" pitchFamily="18" charset="0"/>
                                  </a:rPr>
                                </m:ctrlPr>
                              </m:sSubPr>
                              <m:e>
                                <m:r>
                                  <a:rPr lang="en-IN" sz="1800">
                                    <a:latin typeface="Cambria Math" panose="02040503050406030204" pitchFamily="18" charset="0"/>
                                  </a:rPr>
                                  <m:t>𝜌</m:t>
                                </m:r>
                              </m:e>
                              <m:sub>
                                <m:r>
                                  <a:rPr lang="en-IN" sz="1800">
                                    <a:latin typeface="Cambria Math" panose="02040503050406030204" pitchFamily="18" charset="0"/>
                                  </a:rPr>
                                  <m:t>𝛾</m:t>
                                </m:r>
                              </m:sub>
                            </m:sSub>
                            <m:d>
                              <m:dPr>
                                <m:ctrlPr>
                                  <a:rPr lang="en-IN" sz="1800" i="1">
                                    <a:latin typeface="Cambria Math" panose="02040503050406030204" pitchFamily="18" charset="0"/>
                                  </a:rPr>
                                </m:ctrlPr>
                              </m:dPr>
                              <m:e>
                                <m:r>
                                  <a:rPr lang="en-IN" sz="1800">
                                    <a:latin typeface="Cambria Math" panose="02040503050406030204" pitchFamily="18" charset="0"/>
                                  </a:rPr>
                                  <m:t>𝜋</m:t>
                                </m:r>
                              </m:e>
                            </m:d>
                          </m:e>
                        </m:d>
                        <m:r>
                          <a:rPr lang="en-IN" sz="1800">
                            <a:latin typeface="Cambria Math" panose="02040503050406030204" pitchFamily="18" charset="0"/>
                          </a:rPr>
                          <m:t>=</m:t>
                        </m:r>
                        <m:r>
                          <a:rPr lang="en-IN" sz="1800">
                            <a:latin typeface="Cambria Math" panose="02040503050406030204" pitchFamily="18" charset="0"/>
                          </a:rPr>
                          <m:t>𝜌</m:t>
                        </m:r>
                        <m:d>
                          <m:dPr>
                            <m:ctrlPr>
                              <a:rPr lang="en-IN" sz="1800" i="1">
                                <a:latin typeface="Cambria Math" panose="02040503050406030204" pitchFamily="18" charset="0"/>
                              </a:rPr>
                            </m:ctrlPr>
                          </m:dPr>
                          <m:e>
                            <m:sSup>
                              <m:sSupPr>
                                <m:ctrlPr>
                                  <a:rPr lang="en-IN" sz="1800" i="1">
                                    <a:latin typeface="Cambria Math" panose="02040503050406030204" pitchFamily="18" charset="0"/>
                                  </a:rPr>
                                </m:ctrlPr>
                              </m:sSupPr>
                              <m:e>
                                <m:r>
                                  <a:rPr lang="en-IN" sz="1800">
                                    <a:latin typeface="Cambria Math" panose="02040503050406030204" pitchFamily="18" charset="0"/>
                                  </a:rPr>
                                  <m:t>𝜋</m:t>
                                </m:r>
                              </m:e>
                              <m:sup>
                                <m:r>
                                  <a:rPr lang="en-IN" sz="1800">
                                    <a:latin typeface="Cambria Math" panose="02040503050406030204" pitchFamily="18" charset="0"/>
                                  </a:rPr>
                                  <m:t>′</m:t>
                                </m:r>
                              </m:sup>
                            </m:sSup>
                          </m:e>
                        </m:d>
                        <m:r>
                          <a:rPr lang="en-IN" sz="1800">
                            <a:latin typeface="Cambria Math" panose="02040503050406030204" pitchFamily="18" charset="0"/>
                          </a:rPr>
                          <m:t>−</m:t>
                        </m:r>
                        <m:r>
                          <a:rPr lang="en-IN" sz="1800">
                            <a:latin typeface="Cambria Math" panose="02040503050406030204" pitchFamily="18" charset="0"/>
                          </a:rPr>
                          <m:t>𝜌</m:t>
                        </m:r>
                        <m:r>
                          <a:rPr lang="en-IN" sz="1800">
                            <a:latin typeface="Cambria Math" panose="02040503050406030204" pitchFamily="18" charset="0"/>
                          </a:rPr>
                          <m:t>(</m:t>
                        </m:r>
                        <m:r>
                          <a:rPr lang="en-IN" sz="1800">
                            <a:latin typeface="Cambria Math" panose="02040503050406030204" pitchFamily="18" charset="0"/>
                          </a:rPr>
                          <m:t>𝜋</m:t>
                        </m:r>
                        <m:r>
                          <a:rPr lang="en-IN" sz="1800">
                            <a:latin typeface="Cambria Math" panose="02040503050406030204" pitchFamily="18" charset="0"/>
                          </a:rPr>
                          <m:t>)</m:t>
                        </m:r>
                      </m:e>
                    </m:func>
                  </m:oMath>
                </a14:m>
                <a:r>
                  <a:rPr lang="en-US" sz="1800">
                    <a:latin typeface="Cambria Math" panose="02040503050406030204" pitchFamily="18" charset="0"/>
                  </a:rPr>
                  <a:t>. The RHS of the bounds multiplied by </a:t>
                </a:r>
                <a14:m>
                  <m:oMath xmlns:m="http://schemas.openxmlformats.org/officeDocument/2006/math">
                    <m:r>
                      <a:rPr lang="en-US" sz="1800">
                        <a:latin typeface="Cambria Math" panose="02040503050406030204" pitchFamily="18" charset="0"/>
                      </a:rPr>
                      <m:t>1−</m:t>
                    </m:r>
                    <m:r>
                      <a:rPr lang="en-US" sz="1800">
                        <a:latin typeface="Cambria Math" panose="02040503050406030204" pitchFamily="18" charset="0"/>
                      </a:rPr>
                      <m:t>𝛾</m:t>
                    </m:r>
                  </m:oMath>
                </a14:m>
                <a:r>
                  <a:rPr lang="en-US" sz="1800">
                    <a:latin typeface="Cambria Math" panose="02040503050406030204" pitchFamily="18" charset="0"/>
                  </a:rPr>
                  <a:t> will become </a:t>
                </a:r>
                <a14:m>
                  <m:oMath xmlns:m="http://schemas.openxmlformats.org/officeDocument/2006/math">
                    <m:r>
                      <a:rPr lang="en-IN" sz="1800">
                        <a:latin typeface="Cambria Math" panose="02040503050406030204" pitchFamily="18" charset="0"/>
                      </a:rPr>
                      <m:t>−∞</m:t>
                    </m:r>
                  </m:oMath>
                </a14:m>
                <a:r>
                  <a:rPr lang="en-US" sz="1800">
                    <a:latin typeface="Cambria Math" panose="02040503050406030204" pitchFamily="18" charset="0"/>
                  </a:rPr>
                  <a:t>, due to the </a:t>
                </a:r>
                <a14:m>
                  <m:oMath xmlns:m="http://schemas.openxmlformats.org/officeDocument/2006/math">
                    <m:d>
                      <m:dPr>
                        <m:ctrlPr>
                          <a:rPr lang="en-IN" sz="1800" i="1">
                            <a:latin typeface="Cambria Math" panose="02040503050406030204" pitchFamily="18" charset="0"/>
                          </a:rPr>
                        </m:ctrlPr>
                      </m:dPr>
                      <m:e>
                        <m:r>
                          <a:rPr lang="en-IN" sz="1800">
                            <a:latin typeface="Cambria Math" panose="02040503050406030204" pitchFamily="18" charset="0"/>
                          </a:rPr>
                          <m:t>1−</m:t>
                        </m:r>
                        <m:r>
                          <a:rPr lang="en-IN" sz="1800">
                            <a:latin typeface="Cambria Math" panose="02040503050406030204" pitchFamily="18" charset="0"/>
                          </a:rPr>
                          <m:t>𝛾</m:t>
                        </m:r>
                      </m:e>
                    </m:d>
                    <m:r>
                      <a:rPr lang="en-IN" sz="1800" i="1">
                        <a:latin typeface="Cambria Math" panose="02040503050406030204" pitchFamily="18" charset="0"/>
                      </a:rPr>
                      <m:t> </m:t>
                    </m:r>
                  </m:oMath>
                </a14:m>
                <a:r>
                  <a:rPr lang="en-US" sz="1800">
                    <a:latin typeface="Cambria Math" panose="02040503050406030204" pitchFamily="18" charset="0"/>
                  </a:rPr>
                  <a:t>in the denominator of C, making the bounds given by Schulman et al, trivial for the average reward criterion.</a:t>
                </a:r>
              </a:p>
            </p:txBody>
          </p:sp>
        </mc:Choice>
        <mc:Fallback>
          <p:sp>
            <p:nvSpPr>
              <p:cNvPr id="3" name="Content Placeholder 2">
                <a:extLst>
                  <a:ext uri="{FF2B5EF4-FFF2-40B4-BE49-F238E27FC236}">
                    <a16:creationId xmlns:a16="http://schemas.microsoft.com/office/drawing/2014/main" id="{4CE2470D-9FC4-F1F4-5357-3D800B25A6B1}"/>
                  </a:ext>
                </a:extLst>
              </p:cNvPr>
              <p:cNvSpPr>
                <a:spLocks noGrp="1" noRot="1" noChangeAspect="1" noMove="1" noResize="1" noEditPoints="1" noAdjustHandles="1" noChangeArrowheads="1" noChangeShapeType="1" noTextEdit="1"/>
              </p:cNvSpPr>
              <p:nvPr>
                <p:ph idx="1"/>
              </p:nvPr>
            </p:nvSpPr>
            <p:spPr>
              <a:xfrm>
                <a:off x="1593436" y="1600200"/>
                <a:ext cx="9782801" cy="5141168"/>
              </a:xfrm>
              <a:blipFill>
                <a:blip r:embed="rId2"/>
                <a:stretch>
                  <a:fillRect l="-498" r="-561"/>
                </a:stretch>
              </a:blipFill>
            </p:spPr>
            <p:txBody>
              <a:bodyPr/>
              <a:lstStyle/>
              <a:p>
                <a:r>
                  <a:rPr lang="en-US">
                    <a:noFill/>
                  </a:rPr>
                  <a:t> </a:t>
                </a:r>
              </a:p>
            </p:txBody>
          </p:sp>
        </mc:Fallback>
      </mc:AlternateContent>
    </p:spTree>
    <p:extLst>
      <p:ext uri="{BB962C8B-B14F-4D97-AF65-F5344CB8AC3E}">
        <p14:creationId xmlns:p14="http://schemas.microsoft.com/office/powerpoint/2010/main" val="24205918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CA5625F-6FD1-1842-8A96-6F8C0308CB42}"/>
              </a:ext>
            </a:extLst>
          </p:cNvPr>
          <p:cNvSpPr>
            <a:spLocks noGrp="1"/>
          </p:cNvSpPr>
          <p:nvPr>
            <p:ph type="title"/>
          </p:nvPr>
        </p:nvSpPr>
        <p:spPr/>
        <p:txBody>
          <a:bodyPr/>
          <a:lstStyle/>
          <a:p>
            <a:r>
              <a:rPr lang="en-US" b="1"/>
              <a:t>MAIN RESULTS</a:t>
            </a:r>
            <a:endParaRPr lang="en-IN" b="1"/>
          </a:p>
        </p:txBody>
      </p:sp>
    </p:spTree>
    <p:extLst>
      <p:ext uri="{BB962C8B-B14F-4D97-AF65-F5344CB8AC3E}">
        <p14:creationId xmlns:p14="http://schemas.microsoft.com/office/powerpoint/2010/main" val="41131117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1E12C7C-5CA2-104D-FFA0-BDECD113107B}"/>
              </a:ext>
            </a:extLst>
          </p:cNvPr>
          <p:cNvSpPr>
            <a:spLocks noGrp="1"/>
          </p:cNvSpPr>
          <p:nvPr>
            <p:ph type="title"/>
          </p:nvPr>
        </p:nvSpPr>
        <p:spPr/>
        <p:txBody>
          <a:bodyPr/>
          <a:lstStyle/>
          <a:p>
            <a:r>
              <a:rPr lang="en-US" b="1"/>
              <a:t>NOTATIONS</a:t>
            </a:r>
            <a:endParaRPr lang="en-IN" b="1"/>
          </a:p>
        </p:txBody>
      </p:sp>
      <mc:AlternateContent xmlns:mc="http://schemas.openxmlformats.org/markup-compatibility/2006">
        <mc:Choice xmlns:a14="http://schemas.microsoft.com/office/drawing/2010/main" Requires="a14">
          <p:sp>
            <p:nvSpPr>
              <p:cNvPr id="5" name="Content Placeholder 4">
                <a:extLst>
                  <a:ext uri="{FF2B5EF4-FFF2-40B4-BE49-F238E27FC236}">
                    <a16:creationId xmlns:a16="http://schemas.microsoft.com/office/drawing/2014/main" id="{606FBEC3-CFFC-D7B7-D789-135743D19343}"/>
                  </a:ext>
                </a:extLst>
              </p:cNvPr>
              <p:cNvSpPr>
                <a:spLocks noGrp="1"/>
              </p:cNvSpPr>
              <p:nvPr>
                <p:ph idx="1"/>
              </p:nvPr>
            </p:nvSpPr>
            <p:spPr/>
            <p:txBody>
              <a:bodyPr>
                <a:normAutofit lnSpcReduction="10000"/>
              </a:bodyPr>
              <a:lstStyle/>
              <a:p>
                <a:r>
                  <a:rPr lang="en-IN" sz="2400">
                    <a:latin typeface="Cambria Math" panose="02040503050406030204" pitchFamily="18" charset="0"/>
                  </a:rPr>
                  <a:t>Let </a:t>
                </a:r>
                <a14:m>
                  <m:oMath xmlns:m="http://schemas.openxmlformats.org/officeDocument/2006/math">
                    <m:sSub>
                      <m:sSubPr>
                        <m:ctrlPr>
                          <a:rPr lang="en-IN" sz="2400" i="1">
                            <a:latin typeface="Cambria Math" panose="02040503050406030204" pitchFamily="18" charset="0"/>
                          </a:rPr>
                        </m:ctrlPr>
                      </m:sSubPr>
                      <m:e>
                        <m:r>
                          <a:rPr lang="en-IN" sz="2400">
                            <a:latin typeface="Cambria Math" panose="02040503050406030204" pitchFamily="18" charset="0"/>
                          </a:rPr>
                          <m:t>𝑑</m:t>
                        </m:r>
                      </m:e>
                      <m:sub>
                        <m:r>
                          <a:rPr lang="en-IN" sz="2400">
                            <a:latin typeface="Cambria Math" panose="02040503050406030204" pitchFamily="18" charset="0"/>
                          </a:rPr>
                          <m:t>𝜋</m:t>
                        </m:r>
                      </m:sub>
                    </m:sSub>
                    <m:r>
                      <a:rPr lang="en-IN" sz="2400">
                        <a:latin typeface="Cambria Math" panose="02040503050406030204" pitchFamily="18" charset="0"/>
                      </a:rPr>
                      <m:t>∈</m:t>
                    </m:r>
                    <m:sSup>
                      <m:sSupPr>
                        <m:ctrlPr>
                          <a:rPr lang="en-IN" sz="2400" i="1">
                            <a:latin typeface="Cambria Math" panose="02040503050406030204" pitchFamily="18" charset="0"/>
                          </a:rPr>
                        </m:ctrlPr>
                      </m:sSupPr>
                      <m:e>
                        <m:r>
                          <a:rPr lang="en-IN" sz="2400">
                            <a:latin typeface="Cambria Math" panose="02040503050406030204" pitchFamily="18" charset="0"/>
                          </a:rPr>
                          <m:t>ℝ</m:t>
                        </m:r>
                      </m:e>
                      <m:sup>
                        <m:d>
                          <m:dPr>
                            <m:begChr m:val="|"/>
                            <m:endChr m:val="|"/>
                            <m:ctrlPr>
                              <a:rPr lang="en-IN" sz="2400" i="1">
                                <a:latin typeface="Cambria Math" panose="02040503050406030204" pitchFamily="18" charset="0"/>
                              </a:rPr>
                            </m:ctrlPr>
                          </m:dPr>
                          <m:e>
                            <m:r>
                              <a:rPr lang="en-IN" sz="2400">
                                <a:latin typeface="Cambria Math" panose="02040503050406030204" pitchFamily="18" charset="0"/>
                              </a:rPr>
                              <m:t>𝒮</m:t>
                            </m:r>
                          </m:e>
                        </m:d>
                      </m:sup>
                    </m:sSup>
                  </m:oMath>
                </a14:m>
                <a:r>
                  <a:rPr lang="en-IN" sz="2400">
                    <a:latin typeface="Cambria Math" panose="02040503050406030204" pitchFamily="18" charset="0"/>
                  </a:rPr>
                  <a:t> be the probability column vector whose components are </a:t>
                </a:r>
                <a14:m>
                  <m:oMath xmlns:m="http://schemas.openxmlformats.org/officeDocument/2006/math">
                    <m:sSub>
                      <m:sSubPr>
                        <m:ctrlPr>
                          <a:rPr lang="en-IN" sz="2400" i="1">
                            <a:latin typeface="Cambria Math" panose="02040503050406030204" pitchFamily="18" charset="0"/>
                          </a:rPr>
                        </m:ctrlPr>
                      </m:sSubPr>
                      <m:e>
                        <m:r>
                          <a:rPr lang="en-IN" sz="2400">
                            <a:latin typeface="Cambria Math" panose="02040503050406030204" pitchFamily="18" charset="0"/>
                          </a:rPr>
                          <m:t>𝑑</m:t>
                        </m:r>
                      </m:e>
                      <m:sub>
                        <m:r>
                          <a:rPr lang="en-IN" sz="2400">
                            <a:latin typeface="Cambria Math" panose="02040503050406030204" pitchFamily="18" charset="0"/>
                          </a:rPr>
                          <m:t>𝜋</m:t>
                        </m:r>
                      </m:sub>
                    </m:sSub>
                    <m:d>
                      <m:dPr>
                        <m:ctrlPr>
                          <a:rPr lang="en-IN" sz="2400" i="1">
                            <a:latin typeface="Cambria Math" panose="02040503050406030204" pitchFamily="18" charset="0"/>
                          </a:rPr>
                        </m:ctrlPr>
                      </m:dPr>
                      <m:e>
                        <m:r>
                          <a:rPr lang="en-IN" sz="2400">
                            <a:latin typeface="Cambria Math" panose="02040503050406030204" pitchFamily="18" charset="0"/>
                          </a:rPr>
                          <m:t>𝑠</m:t>
                        </m:r>
                      </m:e>
                    </m:d>
                  </m:oMath>
                </a14:m>
                <a:r>
                  <a:rPr lang="en-IN" sz="2400">
                    <a:latin typeface="Cambria Math" panose="02040503050406030204" pitchFamily="18" charset="0"/>
                  </a:rPr>
                  <a:t> - the stationary state distribution of the underlying Markov chain for policy </a:t>
                </a:r>
                <a:r>
                  <a:rPr lang="el-GR" sz="2400">
                    <a:latin typeface="Cambria Math" panose="02040503050406030204" pitchFamily="18" charset="0"/>
                  </a:rPr>
                  <a:t>π</a:t>
                </a:r>
                <a:endParaRPr lang="en-IN" sz="2400">
                  <a:latin typeface="Cambria Math" panose="02040503050406030204" pitchFamily="18" charset="0"/>
                </a:endParaRPr>
              </a:p>
              <a:p>
                <a14:m>
                  <m:oMath xmlns:m="http://schemas.openxmlformats.org/officeDocument/2006/math">
                    <m:sSub>
                      <m:sSubPr>
                        <m:ctrlPr>
                          <a:rPr lang="en-IN" sz="2400" i="1">
                            <a:latin typeface="Cambria Math" panose="02040503050406030204" pitchFamily="18" charset="0"/>
                          </a:rPr>
                        </m:ctrlPr>
                      </m:sSubPr>
                      <m:e>
                        <m:r>
                          <a:rPr lang="en-IN" sz="2400">
                            <a:latin typeface="Cambria Math" panose="02040503050406030204" pitchFamily="18" charset="0"/>
                          </a:rPr>
                          <m:t>𝑃</m:t>
                        </m:r>
                      </m:e>
                      <m:sub>
                        <m:r>
                          <a:rPr lang="en-IN" sz="2400">
                            <a:latin typeface="Cambria Math" panose="02040503050406030204" pitchFamily="18" charset="0"/>
                          </a:rPr>
                          <m:t>𝜋</m:t>
                        </m:r>
                      </m:sub>
                    </m:sSub>
                    <m:r>
                      <a:rPr lang="en-IN" sz="2400">
                        <a:latin typeface="Cambria Math" panose="02040503050406030204" pitchFamily="18" charset="0"/>
                      </a:rPr>
                      <m:t>∈</m:t>
                    </m:r>
                    <m:sSup>
                      <m:sSupPr>
                        <m:ctrlPr>
                          <a:rPr lang="en-IN" sz="2400" i="1">
                            <a:latin typeface="Cambria Math" panose="02040503050406030204" pitchFamily="18" charset="0"/>
                          </a:rPr>
                        </m:ctrlPr>
                      </m:sSupPr>
                      <m:e>
                        <m:r>
                          <a:rPr lang="en-IN" sz="2400">
                            <a:latin typeface="Cambria Math" panose="02040503050406030204" pitchFamily="18" charset="0"/>
                          </a:rPr>
                          <m:t>ℝ</m:t>
                        </m:r>
                      </m:e>
                      <m:sup>
                        <m:d>
                          <m:dPr>
                            <m:begChr m:val="|"/>
                            <m:endChr m:val="|"/>
                            <m:ctrlPr>
                              <a:rPr lang="en-IN" sz="2400" i="1">
                                <a:latin typeface="Cambria Math" panose="02040503050406030204" pitchFamily="18" charset="0"/>
                              </a:rPr>
                            </m:ctrlPr>
                          </m:dPr>
                          <m:e>
                            <m:r>
                              <a:rPr lang="en-IN" sz="2400">
                                <a:latin typeface="Cambria Math" panose="02040503050406030204" pitchFamily="18" charset="0"/>
                              </a:rPr>
                              <m:t>𝒮</m:t>
                            </m:r>
                          </m:e>
                        </m:d>
                        <m:r>
                          <a:rPr lang="en-IN" sz="2400">
                            <a:latin typeface="Cambria Math" panose="02040503050406030204" pitchFamily="18" charset="0"/>
                          </a:rPr>
                          <m:t>×</m:t>
                        </m:r>
                        <m:d>
                          <m:dPr>
                            <m:begChr m:val="|"/>
                            <m:endChr m:val="|"/>
                            <m:ctrlPr>
                              <a:rPr lang="en-IN" sz="2400" i="1">
                                <a:latin typeface="Cambria Math" panose="02040503050406030204" pitchFamily="18" charset="0"/>
                              </a:rPr>
                            </m:ctrlPr>
                          </m:dPr>
                          <m:e>
                            <m:r>
                              <a:rPr lang="en-IN" sz="2400">
                                <a:latin typeface="Cambria Math" panose="02040503050406030204" pitchFamily="18" charset="0"/>
                              </a:rPr>
                              <m:t>𝒮</m:t>
                            </m:r>
                          </m:e>
                        </m:d>
                      </m:sup>
                    </m:sSup>
                  </m:oMath>
                </a14:m>
                <a:r>
                  <a:rPr lang="en-IN" sz="2400">
                    <a:latin typeface="Cambria Math" panose="02040503050406030204" pitchFamily="18" charset="0"/>
                  </a:rPr>
                  <a:t> is the transition matrix under policy </a:t>
                </a:r>
                <a:r>
                  <a:rPr lang="el-GR" sz="2400">
                    <a:latin typeface="Cambria Math" panose="02040503050406030204" pitchFamily="18" charset="0"/>
                  </a:rPr>
                  <a:t>π </a:t>
                </a:r>
                <a:r>
                  <a:rPr lang="en-IN" sz="2400">
                    <a:latin typeface="Cambria Math" panose="02040503050406030204" pitchFamily="18" charset="0"/>
                  </a:rPr>
                  <a:t>whose </a:t>
                </a:r>
                <a14:m>
                  <m:oMath xmlns:m="http://schemas.openxmlformats.org/officeDocument/2006/math">
                    <m:d>
                      <m:dPr>
                        <m:ctrlPr>
                          <a:rPr lang="en-IN" sz="2400" i="1">
                            <a:latin typeface="Cambria Math" panose="02040503050406030204" pitchFamily="18" charset="0"/>
                          </a:rPr>
                        </m:ctrlPr>
                      </m:dPr>
                      <m:e>
                        <m:r>
                          <a:rPr lang="en-IN" sz="2400">
                            <a:latin typeface="Cambria Math" panose="02040503050406030204" pitchFamily="18" charset="0"/>
                          </a:rPr>
                          <m:t>𝑠</m:t>
                        </m:r>
                        <m:r>
                          <a:rPr lang="en-IN" sz="2400">
                            <a:latin typeface="Cambria Math" panose="02040503050406030204" pitchFamily="18" charset="0"/>
                          </a:rPr>
                          <m:t>,</m:t>
                        </m:r>
                        <m:r>
                          <a:rPr lang="en-IN" sz="2400">
                            <a:latin typeface="Cambria Math" panose="02040503050406030204" pitchFamily="18" charset="0"/>
                          </a:rPr>
                          <m:t>𝑠</m:t>
                        </m:r>
                        <m:r>
                          <a:rPr lang="en-IN" sz="2400">
                            <a:latin typeface="Cambria Math" panose="02040503050406030204" pitchFamily="18" charset="0"/>
                          </a:rPr>
                          <m:t>′</m:t>
                        </m:r>
                      </m:e>
                    </m:d>
                    <m:r>
                      <a:rPr lang="en-IN" sz="2400" i="1">
                        <a:latin typeface="Cambria Math" panose="02040503050406030204" pitchFamily="18" charset="0"/>
                      </a:rPr>
                      <m:t> </m:t>
                    </m:r>
                  </m:oMath>
                </a14:m>
                <a:r>
                  <a:rPr lang="en-IN" sz="2400">
                    <a:latin typeface="Cambria Math" panose="02040503050406030204" pitchFamily="18" charset="0"/>
                  </a:rPr>
                  <a:t>component is </a:t>
                </a:r>
                <a14:m>
                  <m:oMath xmlns:m="http://schemas.openxmlformats.org/officeDocument/2006/math">
                    <m:sSub>
                      <m:sSubPr>
                        <m:ctrlPr>
                          <a:rPr lang="en-IN" sz="2400" i="1">
                            <a:latin typeface="Cambria Math" panose="02040503050406030204" pitchFamily="18" charset="0"/>
                          </a:rPr>
                        </m:ctrlPr>
                      </m:sSubPr>
                      <m:e>
                        <m:r>
                          <a:rPr lang="en-IN" sz="2400">
                            <a:latin typeface="Cambria Math" panose="02040503050406030204" pitchFamily="18" charset="0"/>
                          </a:rPr>
                          <m:t>𝑃</m:t>
                        </m:r>
                      </m:e>
                      <m:sub>
                        <m:r>
                          <a:rPr lang="en-IN" sz="2400">
                            <a:latin typeface="Cambria Math" panose="02040503050406030204" pitchFamily="18" charset="0"/>
                          </a:rPr>
                          <m:t>𝜋</m:t>
                        </m:r>
                      </m:sub>
                    </m:sSub>
                    <m:d>
                      <m:dPr>
                        <m:ctrlPr>
                          <a:rPr lang="en-IN" sz="2400" i="1">
                            <a:latin typeface="Cambria Math" panose="02040503050406030204" pitchFamily="18" charset="0"/>
                          </a:rPr>
                        </m:ctrlPr>
                      </m:dPr>
                      <m:e>
                        <m:sSup>
                          <m:sSupPr>
                            <m:ctrlPr>
                              <a:rPr lang="en-IN" sz="2400" i="1">
                                <a:latin typeface="Cambria Math" panose="02040503050406030204" pitchFamily="18" charset="0"/>
                              </a:rPr>
                            </m:ctrlPr>
                          </m:sSupPr>
                          <m:e>
                            <m:r>
                              <a:rPr lang="en-IN" sz="2400">
                                <a:latin typeface="Cambria Math" panose="02040503050406030204" pitchFamily="18" charset="0"/>
                              </a:rPr>
                              <m:t>𝑠</m:t>
                            </m:r>
                          </m:e>
                          <m:sup>
                            <m:r>
                              <a:rPr lang="en-IN" sz="2400">
                                <a:latin typeface="Cambria Math" panose="02040503050406030204" pitchFamily="18" charset="0"/>
                              </a:rPr>
                              <m:t>′</m:t>
                            </m:r>
                          </m:sup>
                        </m:sSup>
                        <m:r>
                          <a:rPr lang="en-IN" sz="2400">
                            <a:latin typeface="Cambria Math" panose="02040503050406030204" pitchFamily="18" charset="0"/>
                          </a:rPr>
                          <m:t>|</m:t>
                        </m:r>
                        <m:r>
                          <a:rPr lang="en-IN" sz="2400">
                            <a:latin typeface="Cambria Math" panose="02040503050406030204" pitchFamily="18" charset="0"/>
                          </a:rPr>
                          <m:t>𝑠</m:t>
                        </m:r>
                      </m:e>
                    </m:d>
                    <m:r>
                      <a:rPr lang="en-IN" sz="2400">
                        <a:latin typeface="Cambria Math" panose="02040503050406030204" pitchFamily="18" charset="0"/>
                      </a:rPr>
                      <m:t>= </m:t>
                    </m:r>
                    <m:nary>
                      <m:naryPr>
                        <m:chr m:val="∑"/>
                        <m:supHide m:val="on"/>
                        <m:ctrlPr>
                          <a:rPr lang="en-IN" sz="2400" i="1">
                            <a:latin typeface="Cambria Math" panose="02040503050406030204" pitchFamily="18" charset="0"/>
                          </a:rPr>
                        </m:ctrlPr>
                      </m:naryPr>
                      <m:sub>
                        <m:r>
                          <m:rPr>
                            <m:brk m:alnAt="7"/>
                          </m:rPr>
                          <a:rPr lang="en-IN" sz="2400">
                            <a:latin typeface="Cambria Math" panose="02040503050406030204" pitchFamily="18" charset="0"/>
                          </a:rPr>
                          <m:t>𝑎</m:t>
                        </m:r>
                      </m:sub>
                      <m:sup/>
                      <m:e>
                        <m:sSub>
                          <m:sSubPr>
                            <m:ctrlPr>
                              <a:rPr lang="en-IN" sz="2400" i="1">
                                <a:latin typeface="Cambria Math" panose="02040503050406030204" pitchFamily="18" charset="0"/>
                              </a:rPr>
                            </m:ctrlPr>
                          </m:sSubPr>
                          <m:e>
                            <m:r>
                              <a:rPr lang="en-IN" sz="2400">
                                <a:latin typeface="Cambria Math" panose="02040503050406030204" pitchFamily="18" charset="0"/>
                              </a:rPr>
                              <m:t>𝑃</m:t>
                            </m:r>
                          </m:e>
                          <m:sub>
                            <m:r>
                              <a:rPr lang="en-IN" sz="2400">
                                <a:latin typeface="Cambria Math" panose="02040503050406030204" pitchFamily="18" charset="0"/>
                              </a:rPr>
                              <m:t>𝜋</m:t>
                            </m:r>
                          </m:sub>
                        </m:sSub>
                        <m:d>
                          <m:dPr>
                            <m:ctrlPr>
                              <a:rPr lang="en-IN" sz="2400" i="1">
                                <a:latin typeface="Cambria Math" panose="02040503050406030204" pitchFamily="18" charset="0"/>
                              </a:rPr>
                            </m:ctrlPr>
                          </m:dPr>
                          <m:e>
                            <m:sSup>
                              <m:sSupPr>
                                <m:ctrlPr>
                                  <a:rPr lang="en-IN" sz="2400" i="1">
                                    <a:latin typeface="Cambria Math" panose="02040503050406030204" pitchFamily="18" charset="0"/>
                                  </a:rPr>
                                </m:ctrlPr>
                              </m:sSupPr>
                              <m:e>
                                <m:r>
                                  <a:rPr lang="en-IN" sz="2400">
                                    <a:latin typeface="Cambria Math" panose="02040503050406030204" pitchFamily="18" charset="0"/>
                                  </a:rPr>
                                  <m:t>𝑠</m:t>
                                </m:r>
                              </m:e>
                              <m:sup>
                                <m:r>
                                  <a:rPr lang="en-IN" sz="2400">
                                    <a:latin typeface="Cambria Math" panose="02040503050406030204" pitchFamily="18" charset="0"/>
                                  </a:rPr>
                                  <m:t>′</m:t>
                                </m:r>
                              </m:sup>
                            </m:sSup>
                            <m:r>
                              <a:rPr lang="en-IN" sz="2400">
                                <a:latin typeface="Cambria Math" panose="02040503050406030204" pitchFamily="18" charset="0"/>
                              </a:rPr>
                              <m:t>|</m:t>
                            </m:r>
                            <m:r>
                              <a:rPr lang="en-IN" sz="2400">
                                <a:latin typeface="Cambria Math" panose="02040503050406030204" pitchFamily="18" charset="0"/>
                              </a:rPr>
                              <m:t>𝑠</m:t>
                            </m:r>
                            <m:r>
                              <a:rPr lang="en-IN" sz="2400">
                                <a:latin typeface="Cambria Math" panose="02040503050406030204" pitchFamily="18" charset="0"/>
                              </a:rPr>
                              <m:t>,</m:t>
                            </m:r>
                            <m:r>
                              <a:rPr lang="en-IN" sz="2400">
                                <a:latin typeface="Cambria Math" panose="02040503050406030204" pitchFamily="18" charset="0"/>
                              </a:rPr>
                              <m:t>𝑎</m:t>
                            </m:r>
                          </m:e>
                        </m:d>
                        <m:r>
                          <a:rPr lang="en-IN" sz="2400">
                            <a:latin typeface="Cambria Math" panose="02040503050406030204" pitchFamily="18" charset="0"/>
                          </a:rPr>
                          <m:t>𝜋</m:t>
                        </m:r>
                        <m:d>
                          <m:dPr>
                            <m:ctrlPr>
                              <a:rPr lang="en-IN" sz="2400" i="1">
                                <a:latin typeface="Cambria Math" panose="02040503050406030204" pitchFamily="18" charset="0"/>
                              </a:rPr>
                            </m:ctrlPr>
                          </m:dPr>
                          <m:e>
                            <m:r>
                              <a:rPr lang="en-IN" sz="2400">
                                <a:latin typeface="Cambria Math" panose="02040503050406030204" pitchFamily="18" charset="0"/>
                              </a:rPr>
                              <m:t>𝑎</m:t>
                            </m:r>
                            <m:r>
                              <a:rPr lang="en-IN" sz="2400">
                                <a:latin typeface="Cambria Math" panose="02040503050406030204" pitchFamily="18" charset="0"/>
                              </a:rPr>
                              <m:t>|</m:t>
                            </m:r>
                            <m:r>
                              <a:rPr lang="en-IN" sz="2400">
                                <a:latin typeface="Cambria Math" panose="02040503050406030204" pitchFamily="18" charset="0"/>
                              </a:rPr>
                              <m:t>𝑠</m:t>
                            </m:r>
                          </m:e>
                        </m:d>
                      </m:e>
                    </m:nary>
                  </m:oMath>
                </a14:m>
                <a:endParaRPr lang="en-IN" sz="2400">
                  <a:latin typeface="Cambria Math" panose="02040503050406030204" pitchFamily="18" charset="0"/>
                </a:endParaRPr>
              </a:p>
              <a:p>
                <a14:m>
                  <m:oMath xmlns:m="http://schemas.openxmlformats.org/officeDocument/2006/math">
                    <m:sSubSup>
                      <m:sSubSupPr>
                        <m:ctrlPr>
                          <a:rPr lang="en-US" sz="2400" i="1" dirty="0" smtClean="0">
                            <a:latin typeface="Cambria Math" panose="02040503050406030204" pitchFamily="18" charset="0"/>
                          </a:rPr>
                        </m:ctrlPr>
                      </m:sSubSupPr>
                      <m:e>
                        <m:r>
                          <a:rPr lang="en-IN" sz="2400" dirty="0">
                            <a:latin typeface="Cambria Math" panose="02040503050406030204" pitchFamily="18" charset="0"/>
                          </a:rPr>
                          <m:t>𝑃</m:t>
                        </m:r>
                      </m:e>
                      <m:sub>
                        <m:r>
                          <a:rPr lang="en-US" sz="2400" dirty="0">
                            <a:latin typeface="Cambria Math" panose="02040503050406030204" pitchFamily="18" charset="0"/>
                          </a:rPr>
                          <m:t>𝜋</m:t>
                        </m:r>
                      </m:sub>
                      <m:sup>
                        <m:r>
                          <a:rPr lang="en-IN" sz="2400" dirty="0">
                            <a:latin typeface="Cambria Math" panose="02040503050406030204" pitchFamily="18" charset="0"/>
                          </a:rPr>
                          <m:t>∗</m:t>
                        </m:r>
                      </m:sup>
                    </m:sSubSup>
                    <m:box>
                      <m:boxPr>
                        <m:ctrlPr>
                          <a:rPr lang="en-US" sz="2400" i="1" dirty="0">
                            <a:latin typeface="Cambria Math" panose="02040503050406030204" pitchFamily="18" charset="0"/>
                          </a:rPr>
                        </m:ctrlPr>
                      </m:boxPr>
                      <m:e>
                        <m:r>
                          <a:rPr lang="en-US" sz="2400" dirty="0">
                            <a:latin typeface="Cambria Math" panose="02040503050406030204" pitchFamily="18" charset="0"/>
                          </a:rPr>
                          <m:t>≔</m:t>
                        </m:r>
                      </m:e>
                    </m:box>
                    <m:func>
                      <m:funcPr>
                        <m:ctrlPr>
                          <a:rPr lang="en-US" sz="2400" i="1" dirty="0">
                            <a:latin typeface="Cambria Math" panose="02040503050406030204" pitchFamily="18" charset="0"/>
                          </a:rPr>
                        </m:ctrlPr>
                      </m:funcPr>
                      <m:fName>
                        <m:limLow>
                          <m:limLowPr>
                            <m:ctrlPr>
                              <a:rPr lang="en-US" sz="2400" i="1" dirty="0">
                                <a:latin typeface="Cambria Math" panose="02040503050406030204" pitchFamily="18" charset="0"/>
                              </a:rPr>
                            </m:ctrlPr>
                          </m:limLowPr>
                          <m:e>
                            <m:r>
                              <m:rPr>
                                <m:sty m:val="p"/>
                              </m:rPr>
                              <a:rPr lang="en-US" sz="2400" dirty="0">
                                <a:latin typeface="Cambria Math" panose="02040503050406030204" pitchFamily="18" charset="0"/>
                              </a:rPr>
                              <m:t>lim</m:t>
                            </m:r>
                          </m:e>
                          <m:lim>
                            <m:r>
                              <a:rPr lang="en-US" sz="2400" dirty="0">
                                <a:latin typeface="Cambria Math" panose="02040503050406030204" pitchFamily="18" charset="0"/>
                              </a:rPr>
                              <m:t>𝑁</m:t>
                            </m:r>
                            <m:r>
                              <a:rPr lang="en-US" sz="2400" dirty="0">
                                <a:latin typeface="Cambria Math" panose="02040503050406030204" pitchFamily="18" charset="0"/>
                              </a:rPr>
                              <m:t>→∞</m:t>
                            </m:r>
                          </m:lim>
                        </m:limLow>
                      </m:fName>
                      <m:e>
                        <m:f>
                          <m:fPr>
                            <m:ctrlPr>
                              <a:rPr lang="en-US" sz="2400" i="1" dirty="0">
                                <a:latin typeface="Cambria Math" panose="02040503050406030204" pitchFamily="18" charset="0"/>
                              </a:rPr>
                            </m:ctrlPr>
                          </m:fPr>
                          <m:num>
                            <m:r>
                              <a:rPr lang="en-US" sz="2400" dirty="0">
                                <a:latin typeface="Cambria Math" panose="02040503050406030204" pitchFamily="18" charset="0"/>
                              </a:rPr>
                              <m:t>1</m:t>
                            </m:r>
                          </m:num>
                          <m:den>
                            <m:r>
                              <a:rPr lang="en-US" sz="2400" dirty="0">
                                <a:latin typeface="Cambria Math" panose="02040503050406030204" pitchFamily="18" charset="0"/>
                              </a:rPr>
                              <m:t>𝑁</m:t>
                            </m:r>
                          </m:den>
                        </m:f>
                        <m:nary>
                          <m:naryPr>
                            <m:chr m:val="∑"/>
                            <m:ctrlPr>
                              <a:rPr lang="en-US" sz="2400" i="1" dirty="0">
                                <a:latin typeface="Cambria Math" panose="02040503050406030204" pitchFamily="18" charset="0"/>
                              </a:rPr>
                            </m:ctrlPr>
                          </m:naryPr>
                          <m:sub>
                            <m:r>
                              <m:rPr>
                                <m:brk m:alnAt="23"/>
                              </m:rPr>
                              <a:rPr lang="en-US" sz="2400" dirty="0">
                                <a:latin typeface="Cambria Math" panose="02040503050406030204" pitchFamily="18" charset="0"/>
                              </a:rPr>
                              <m:t>𝑡</m:t>
                            </m:r>
                            <m:r>
                              <a:rPr lang="en-US" sz="2400" dirty="0">
                                <a:latin typeface="Cambria Math" panose="02040503050406030204" pitchFamily="18" charset="0"/>
                              </a:rPr>
                              <m:t>=0</m:t>
                            </m:r>
                          </m:sub>
                          <m:sup>
                            <m:r>
                              <a:rPr lang="en-US" sz="2400" dirty="0">
                                <a:latin typeface="Cambria Math" panose="02040503050406030204" pitchFamily="18" charset="0"/>
                              </a:rPr>
                              <m:t>𝑁</m:t>
                            </m:r>
                          </m:sup>
                          <m:e>
                            <m:sSubSup>
                              <m:sSubSupPr>
                                <m:ctrlPr>
                                  <a:rPr lang="en-US" sz="2400" i="1" dirty="0">
                                    <a:latin typeface="Cambria Math" panose="02040503050406030204" pitchFamily="18" charset="0"/>
                                  </a:rPr>
                                </m:ctrlPr>
                              </m:sSubSupPr>
                              <m:e>
                                <m:r>
                                  <a:rPr lang="en-IN" sz="2400" dirty="0">
                                    <a:latin typeface="Cambria Math" panose="02040503050406030204" pitchFamily="18" charset="0"/>
                                  </a:rPr>
                                  <m:t>𝑃</m:t>
                                </m:r>
                              </m:e>
                              <m:sub>
                                <m:r>
                                  <a:rPr lang="en-US" sz="2400" dirty="0">
                                    <a:latin typeface="Cambria Math" panose="02040503050406030204" pitchFamily="18" charset="0"/>
                                  </a:rPr>
                                  <m:t>𝜋</m:t>
                                </m:r>
                              </m:sub>
                              <m:sup>
                                <m:r>
                                  <a:rPr lang="en-IN" sz="2400" dirty="0">
                                    <a:latin typeface="Cambria Math" panose="02040503050406030204" pitchFamily="18" charset="0"/>
                                  </a:rPr>
                                  <m:t>𝑡</m:t>
                                </m:r>
                              </m:sup>
                            </m:sSubSup>
                          </m:e>
                        </m:nary>
                      </m:e>
                    </m:func>
                    <m:r>
                      <a:rPr lang="en-US" sz="2400" dirty="0">
                        <a:latin typeface="Cambria Math" panose="02040503050406030204" pitchFamily="18" charset="0"/>
                      </a:rPr>
                      <m:t> </m:t>
                    </m:r>
                  </m:oMath>
                </a14:m>
                <a:r>
                  <a:rPr lang="en-IN" sz="2400">
                    <a:latin typeface="Cambria Math" panose="02040503050406030204" pitchFamily="18" charset="0"/>
                  </a:rPr>
                  <a:t>be the limiting distribution of the transition matrix</a:t>
                </a:r>
              </a:p>
              <a:p>
                <a:r>
                  <a:rPr lang="en-IN" sz="2400">
                    <a:latin typeface="Cambria Math" panose="02040503050406030204" pitchFamily="18" charset="0"/>
                  </a:rPr>
                  <a:t>For aperiodic unichain MDPs, </a:t>
                </a:r>
                <a14:m>
                  <m:oMath xmlns:m="http://schemas.openxmlformats.org/officeDocument/2006/math">
                    <m:sSubSup>
                      <m:sSubSupPr>
                        <m:ctrlPr>
                          <a:rPr lang="en-US" sz="2400" i="1" dirty="0">
                            <a:latin typeface="Cambria Math" panose="02040503050406030204" pitchFamily="18" charset="0"/>
                          </a:rPr>
                        </m:ctrlPr>
                      </m:sSubSupPr>
                      <m:e>
                        <m:r>
                          <a:rPr lang="en-IN" sz="2400" dirty="0">
                            <a:latin typeface="Cambria Math" panose="02040503050406030204" pitchFamily="18" charset="0"/>
                          </a:rPr>
                          <m:t>𝑃</m:t>
                        </m:r>
                      </m:e>
                      <m:sub>
                        <m:r>
                          <a:rPr lang="en-US" sz="2400" dirty="0">
                            <a:latin typeface="Cambria Math" panose="02040503050406030204" pitchFamily="18" charset="0"/>
                          </a:rPr>
                          <m:t>𝜋</m:t>
                        </m:r>
                      </m:sub>
                      <m:sup>
                        <m:r>
                          <a:rPr lang="en-IN" sz="2400" dirty="0">
                            <a:latin typeface="Cambria Math" panose="02040503050406030204" pitchFamily="18" charset="0"/>
                          </a:rPr>
                          <m:t>∗</m:t>
                        </m:r>
                      </m:sup>
                    </m:sSubSup>
                    <m:box>
                      <m:boxPr>
                        <m:ctrlPr>
                          <a:rPr lang="en-US" sz="2400" i="1" dirty="0">
                            <a:latin typeface="Cambria Math" panose="02040503050406030204" pitchFamily="18" charset="0"/>
                          </a:rPr>
                        </m:ctrlPr>
                      </m:boxPr>
                      <m:e>
                        <m:r>
                          <a:rPr lang="en-IN" sz="2400" dirty="0">
                            <a:latin typeface="Cambria Math" panose="02040503050406030204" pitchFamily="18" charset="0"/>
                          </a:rPr>
                          <m:t>=</m:t>
                        </m:r>
                      </m:e>
                    </m:box>
                    <m:func>
                      <m:funcPr>
                        <m:ctrlPr>
                          <a:rPr lang="en-US" sz="2400" i="1" dirty="0">
                            <a:latin typeface="Cambria Math" panose="02040503050406030204" pitchFamily="18" charset="0"/>
                          </a:rPr>
                        </m:ctrlPr>
                      </m:funcPr>
                      <m:fName>
                        <m:limLow>
                          <m:limLowPr>
                            <m:ctrlPr>
                              <a:rPr lang="en-US" sz="2400" i="1" dirty="0">
                                <a:latin typeface="Cambria Math" panose="02040503050406030204" pitchFamily="18" charset="0"/>
                              </a:rPr>
                            </m:ctrlPr>
                          </m:limLowPr>
                          <m:e>
                            <m:r>
                              <m:rPr>
                                <m:sty m:val="p"/>
                              </m:rPr>
                              <a:rPr lang="en-US" sz="2400" dirty="0">
                                <a:latin typeface="Cambria Math" panose="02040503050406030204" pitchFamily="18" charset="0"/>
                              </a:rPr>
                              <m:t>lim</m:t>
                            </m:r>
                          </m:e>
                          <m:lim>
                            <m:r>
                              <a:rPr lang="en-IN" sz="2400" dirty="0">
                                <a:latin typeface="Cambria Math" panose="02040503050406030204" pitchFamily="18" charset="0"/>
                              </a:rPr>
                              <m:t>𝑡</m:t>
                            </m:r>
                            <m:r>
                              <a:rPr lang="en-US" sz="2400" dirty="0">
                                <a:latin typeface="Cambria Math" panose="02040503050406030204" pitchFamily="18" charset="0"/>
                              </a:rPr>
                              <m:t>→∞</m:t>
                            </m:r>
                          </m:lim>
                        </m:limLow>
                      </m:fName>
                      <m:e>
                        <m:sSubSup>
                          <m:sSubSupPr>
                            <m:ctrlPr>
                              <a:rPr lang="en-US" sz="2400" i="1" dirty="0">
                                <a:latin typeface="Cambria Math" panose="02040503050406030204" pitchFamily="18" charset="0"/>
                              </a:rPr>
                            </m:ctrlPr>
                          </m:sSubSupPr>
                          <m:e>
                            <m:r>
                              <a:rPr lang="en-IN" sz="2400" dirty="0">
                                <a:latin typeface="Cambria Math" panose="02040503050406030204" pitchFamily="18" charset="0"/>
                              </a:rPr>
                              <m:t>𝑃</m:t>
                            </m:r>
                          </m:e>
                          <m:sub>
                            <m:r>
                              <a:rPr lang="en-US" sz="2400" dirty="0">
                                <a:latin typeface="Cambria Math" panose="02040503050406030204" pitchFamily="18" charset="0"/>
                              </a:rPr>
                              <m:t>𝜋</m:t>
                            </m:r>
                          </m:sub>
                          <m:sup>
                            <m:r>
                              <a:rPr lang="en-IN" sz="2400" dirty="0">
                                <a:latin typeface="Cambria Math" panose="02040503050406030204" pitchFamily="18" charset="0"/>
                              </a:rPr>
                              <m:t>𝑡</m:t>
                            </m:r>
                          </m:sup>
                        </m:sSubSup>
                      </m:e>
                    </m:func>
                    <m:r>
                      <a:rPr lang="en-IN" sz="2400" dirty="0">
                        <a:latin typeface="Cambria Math" panose="02040503050406030204" pitchFamily="18" charset="0"/>
                      </a:rPr>
                      <m:t>=</m:t>
                    </m:r>
                    <m:r>
                      <a:rPr lang="en-IN" sz="2400" dirty="0">
                        <a:latin typeface="Cambria Math" panose="02040503050406030204" pitchFamily="18" charset="0"/>
                      </a:rPr>
                      <m:t>𝟏</m:t>
                    </m:r>
                    <m:sSubSup>
                      <m:sSubSupPr>
                        <m:ctrlPr>
                          <a:rPr lang="en-US" sz="2400" i="1" dirty="0">
                            <a:latin typeface="Cambria Math" panose="02040503050406030204" pitchFamily="18" charset="0"/>
                          </a:rPr>
                        </m:ctrlPr>
                      </m:sSubSupPr>
                      <m:e>
                        <m:r>
                          <a:rPr lang="en-IN" sz="2400" dirty="0">
                            <a:latin typeface="Cambria Math" panose="02040503050406030204" pitchFamily="18" charset="0"/>
                          </a:rPr>
                          <m:t>𝑑</m:t>
                        </m:r>
                      </m:e>
                      <m:sub>
                        <m:r>
                          <a:rPr lang="en-US" sz="2400" dirty="0">
                            <a:latin typeface="Cambria Math" panose="02040503050406030204" pitchFamily="18" charset="0"/>
                          </a:rPr>
                          <m:t>𝜋</m:t>
                        </m:r>
                      </m:sub>
                      <m:sup>
                        <m:r>
                          <a:rPr lang="en-IN" sz="2400" dirty="0">
                            <a:latin typeface="Cambria Math" panose="02040503050406030204" pitchFamily="18" charset="0"/>
                          </a:rPr>
                          <m:t>𝑡</m:t>
                        </m:r>
                      </m:sup>
                    </m:sSubSup>
                  </m:oMath>
                </a14:m>
                <a:endParaRPr lang="en-IN" sz="2400">
                  <a:latin typeface="Cambria Math" panose="02040503050406030204" pitchFamily="18" charset="0"/>
                </a:endParaRPr>
              </a:p>
              <a:p>
                <a:r>
                  <a:rPr lang="en-IN" sz="2400">
                    <a:latin typeface="Cambria Math" panose="02040503050406030204" pitchFamily="18" charset="0"/>
                  </a:rPr>
                  <a:t>Bellman equations for average reward</a:t>
                </a:r>
              </a:p>
              <a:p>
                <a14:m>
                  <m:oMath xmlns:m="http://schemas.openxmlformats.org/officeDocument/2006/math">
                    <m:acc>
                      <m:accPr>
                        <m:chr m:val="̅"/>
                        <m:ctrlPr>
                          <a:rPr lang="en-IN" sz="2400" i="1" smtClean="0">
                            <a:latin typeface="Cambria Math" panose="02040503050406030204" pitchFamily="18" charset="0"/>
                            <a:ea typeface="Cambria Math" panose="02040503050406030204" pitchFamily="18" charset="0"/>
                          </a:rPr>
                        </m:ctrlPr>
                      </m:accPr>
                      <m:e>
                        <m:r>
                          <a:rPr lang="en-IN" sz="2400" i="1">
                            <a:latin typeface="Cambria Math" panose="02040503050406030204" pitchFamily="18" charset="0"/>
                            <a:ea typeface="Cambria Math" panose="02040503050406030204" pitchFamily="18" charset="0"/>
                          </a:rPr>
                          <m:t>𝑉</m:t>
                        </m:r>
                      </m:e>
                    </m:acc>
                    <m:r>
                      <a:rPr lang="en-IN" sz="2400" i="1" baseline="30000">
                        <a:latin typeface="Cambria Math" panose="02040503050406030204" pitchFamily="18" charset="0"/>
                        <a:ea typeface="Cambria Math" panose="02040503050406030204" pitchFamily="18" charset="0"/>
                      </a:rPr>
                      <m:t>𝜋</m:t>
                    </m:r>
                    <m:d>
                      <m:dPr>
                        <m:ctrlPr>
                          <a:rPr lang="en-US" sz="2400" i="1" dirty="0">
                            <a:latin typeface="Cambria Math" panose="02040503050406030204" pitchFamily="18" charset="0"/>
                            <a:ea typeface="Cambria Math" panose="02040503050406030204" pitchFamily="18" charset="0"/>
                          </a:rPr>
                        </m:ctrlPr>
                      </m:dPr>
                      <m:e>
                        <m:r>
                          <a:rPr lang="en-IN" sz="2400" i="1" dirty="0">
                            <a:latin typeface="Cambria Math" panose="02040503050406030204" pitchFamily="18" charset="0"/>
                            <a:ea typeface="Cambria Math" panose="02040503050406030204" pitchFamily="18" charset="0"/>
                          </a:rPr>
                          <m:t>𝑠</m:t>
                        </m:r>
                      </m:e>
                    </m:d>
                    <m:r>
                      <a:rPr lang="en-IN" sz="2400" b="0" i="1" dirty="0" smtClean="0">
                        <a:latin typeface="Cambria Math" panose="02040503050406030204" pitchFamily="18" charset="0"/>
                        <a:ea typeface="Cambria Math" panose="02040503050406030204" pitchFamily="18" charset="0"/>
                      </a:rPr>
                      <m:t>=</m:t>
                    </m:r>
                    <m:nary>
                      <m:naryPr>
                        <m:chr m:val="∑"/>
                        <m:supHide m:val="on"/>
                        <m:ctrlPr>
                          <a:rPr lang="en-IN" sz="2400" b="0" i="1" dirty="0" smtClean="0">
                            <a:latin typeface="Cambria Math" panose="02040503050406030204" pitchFamily="18" charset="0"/>
                            <a:ea typeface="Cambria Math" panose="02040503050406030204" pitchFamily="18" charset="0"/>
                          </a:rPr>
                        </m:ctrlPr>
                      </m:naryPr>
                      <m:sub>
                        <m:r>
                          <m:rPr>
                            <m:brk m:alnAt="7"/>
                          </m:rPr>
                          <a:rPr lang="en-IN" sz="2400" b="0" i="1" dirty="0" smtClean="0">
                            <a:latin typeface="Cambria Math" panose="02040503050406030204" pitchFamily="18" charset="0"/>
                            <a:ea typeface="Cambria Math" panose="02040503050406030204" pitchFamily="18" charset="0"/>
                          </a:rPr>
                          <m:t>𝑎</m:t>
                        </m:r>
                      </m:sub>
                      <m:sup/>
                      <m:e>
                        <m:r>
                          <a:rPr lang="en-IN" sz="2400">
                            <a:latin typeface="Cambria Math" panose="02040503050406030204" pitchFamily="18" charset="0"/>
                          </a:rPr>
                          <m:t>𝜋</m:t>
                        </m:r>
                        <m:d>
                          <m:dPr>
                            <m:ctrlPr>
                              <a:rPr lang="en-IN" sz="2400" i="1">
                                <a:latin typeface="Cambria Math" panose="02040503050406030204" pitchFamily="18" charset="0"/>
                              </a:rPr>
                            </m:ctrlPr>
                          </m:dPr>
                          <m:e>
                            <m:r>
                              <a:rPr lang="en-IN" sz="2400">
                                <a:latin typeface="Cambria Math" panose="02040503050406030204" pitchFamily="18" charset="0"/>
                              </a:rPr>
                              <m:t>𝑎</m:t>
                            </m:r>
                            <m:r>
                              <a:rPr lang="en-IN" sz="2400">
                                <a:latin typeface="Cambria Math" panose="02040503050406030204" pitchFamily="18" charset="0"/>
                              </a:rPr>
                              <m:t>|</m:t>
                            </m:r>
                            <m:r>
                              <a:rPr lang="en-IN" sz="2400">
                                <a:latin typeface="Cambria Math" panose="02040503050406030204" pitchFamily="18" charset="0"/>
                              </a:rPr>
                              <m:t>𝑠</m:t>
                            </m:r>
                          </m:e>
                        </m:d>
                      </m:e>
                    </m:nary>
                    <m:d>
                      <m:dPr>
                        <m:begChr m:val="["/>
                        <m:endChr m:val="]"/>
                        <m:ctrlPr>
                          <a:rPr lang="en-IN" sz="2400" b="0" i="1" dirty="0" smtClean="0">
                            <a:latin typeface="Cambria Math" panose="02040503050406030204" pitchFamily="18" charset="0"/>
                            <a:ea typeface="Cambria Math" panose="02040503050406030204" pitchFamily="18" charset="0"/>
                          </a:rPr>
                        </m:ctrlPr>
                      </m:dPr>
                      <m:e>
                        <m:r>
                          <a:rPr lang="en-US" sz="2400" i="1" dirty="0">
                            <a:latin typeface="Cambria Math" panose="02040503050406030204" pitchFamily="18" charset="0"/>
                            <a:ea typeface="Cambria Math" panose="02040503050406030204" pitchFamily="18" charset="0"/>
                          </a:rPr>
                          <m:t>𝑟</m:t>
                        </m:r>
                        <m:d>
                          <m:dPr>
                            <m:ctrlPr>
                              <a:rPr lang="en-US" sz="2400" i="1" dirty="0">
                                <a:latin typeface="Cambria Math" panose="02040503050406030204" pitchFamily="18" charset="0"/>
                                <a:ea typeface="Cambria Math" panose="02040503050406030204" pitchFamily="18" charset="0"/>
                              </a:rPr>
                            </m:ctrlPr>
                          </m:dPr>
                          <m:e>
                            <m:r>
                              <a:rPr lang="en-US" sz="2400" i="1" dirty="0">
                                <a:latin typeface="Cambria Math" panose="02040503050406030204" pitchFamily="18" charset="0"/>
                                <a:ea typeface="Cambria Math" panose="02040503050406030204" pitchFamily="18" charset="0"/>
                              </a:rPr>
                              <m:t>𝑠</m:t>
                            </m:r>
                            <m:r>
                              <a:rPr lang="en-IN" sz="2400" i="1" dirty="0">
                                <a:latin typeface="Cambria Math" panose="02040503050406030204" pitchFamily="18" charset="0"/>
                                <a:ea typeface="Cambria Math" panose="02040503050406030204" pitchFamily="18" charset="0"/>
                              </a:rPr>
                              <m:t>,</m:t>
                            </m:r>
                            <m:r>
                              <a:rPr lang="en-US" sz="2400" i="1" dirty="0">
                                <a:latin typeface="Cambria Math" panose="02040503050406030204" pitchFamily="18" charset="0"/>
                                <a:ea typeface="Cambria Math" panose="02040503050406030204" pitchFamily="18" charset="0"/>
                              </a:rPr>
                              <m:t> </m:t>
                            </m:r>
                            <m:r>
                              <a:rPr lang="en-IN" sz="2400" i="1" dirty="0">
                                <a:latin typeface="Cambria Math" panose="02040503050406030204" pitchFamily="18" charset="0"/>
                                <a:ea typeface="Cambria Math" panose="02040503050406030204" pitchFamily="18" charset="0"/>
                              </a:rPr>
                              <m:t>𝑎</m:t>
                            </m:r>
                          </m:e>
                        </m:d>
                        <m:r>
                          <a:rPr lang="en-IN" sz="2400" i="1" dirty="0">
                            <a:latin typeface="Cambria Math" panose="02040503050406030204" pitchFamily="18" charset="0"/>
                            <a:ea typeface="Cambria Math" panose="02040503050406030204" pitchFamily="18" charset="0"/>
                          </a:rPr>
                          <m:t>−</m:t>
                        </m:r>
                        <m:r>
                          <a:rPr lang="en-IN" sz="2400" i="1">
                            <a:latin typeface="Cambria Math" panose="02040503050406030204" pitchFamily="18" charset="0"/>
                            <a:ea typeface="Cambria Math" panose="02040503050406030204" pitchFamily="18" charset="0"/>
                          </a:rPr>
                          <m:t>𝜌</m:t>
                        </m:r>
                        <m:d>
                          <m:dPr>
                            <m:ctrlPr>
                              <a:rPr lang="en-US" sz="2400" i="1" dirty="0">
                                <a:latin typeface="Cambria Math" panose="02040503050406030204" pitchFamily="18" charset="0"/>
                                <a:ea typeface="Cambria Math" panose="02040503050406030204" pitchFamily="18" charset="0"/>
                              </a:rPr>
                            </m:ctrlPr>
                          </m:dPr>
                          <m:e>
                            <m:r>
                              <a:rPr lang="en-US" sz="2400" i="1" dirty="0">
                                <a:latin typeface="Cambria Math" panose="02040503050406030204" pitchFamily="18" charset="0"/>
                                <a:ea typeface="Cambria Math" panose="02040503050406030204" pitchFamily="18" charset="0"/>
                              </a:rPr>
                              <m:t>𝜋</m:t>
                            </m:r>
                          </m:e>
                        </m:d>
                        <m:r>
                          <a:rPr lang="en-IN" sz="2400" i="1" dirty="0">
                            <a:latin typeface="Cambria Math" panose="02040503050406030204" pitchFamily="18" charset="0"/>
                            <a:ea typeface="Cambria Math" panose="02040503050406030204" pitchFamily="18" charset="0"/>
                          </a:rPr>
                          <m:t>+</m:t>
                        </m:r>
                        <m:nary>
                          <m:naryPr>
                            <m:chr m:val="∑"/>
                            <m:supHide m:val="on"/>
                            <m:ctrlPr>
                              <a:rPr lang="en-IN" sz="2400" i="1">
                                <a:latin typeface="Cambria Math" panose="02040503050406030204" pitchFamily="18" charset="0"/>
                              </a:rPr>
                            </m:ctrlPr>
                          </m:naryPr>
                          <m:sub>
                            <m:r>
                              <m:rPr>
                                <m:sty m:val="p"/>
                              </m:rPr>
                              <a:rPr lang="en-IN" sz="2400" b="0" i="0" smtClean="0">
                                <a:latin typeface="Cambria Math" panose="02040503050406030204" pitchFamily="18" charset="0"/>
                              </a:rPr>
                              <m:t>s</m:t>
                            </m:r>
                            <m:r>
                              <a:rPr lang="en-IN" sz="2400" b="0" i="0" smtClean="0">
                                <a:latin typeface="Cambria Math" panose="02040503050406030204" pitchFamily="18" charset="0"/>
                              </a:rPr>
                              <m:t>′</m:t>
                            </m:r>
                          </m:sub>
                          <m:sup/>
                          <m:e>
                            <m:r>
                              <a:rPr lang="en-IN" sz="2400" b="0" i="1" smtClean="0">
                                <a:latin typeface="Cambria Math" panose="02040503050406030204" pitchFamily="18" charset="0"/>
                              </a:rPr>
                              <m:t>𝑃</m:t>
                            </m:r>
                            <m:d>
                              <m:dPr>
                                <m:ctrlPr>
                                  <a:rPr lang="en-IN" sz="2400" i="1">
                                    <a:latin typeface="Cambria Math" panose="02040503050406030204" pitchFamily="18" charset="0"/>
                                  </a:rPr>
                                </m:ctrlPr>
                              </m:dPr>
                              <m:e>
                                <m:sSup>
                                  <m:sSupPr>
                                    <m:ctrlPr>
                                      <a:rPr lang="en-IN" sz="2400" i="1">
                                        <a:latin typeface="Cambria Math" panose="02040503050406030204" pitchFamily="18" charset="0"/>
                                      </a:rPr>
                                    </m:ctrlPr>
                                  </m:sSupPr>
                                  <m:e>
                                    <m:r>
                                      <a:rPr lang="en-IN" sz="2400">
                                        <a:latin typeface="Cambria Math" panose="02040503050406030204" pitchFamily="18" charset="0"/>
                                      </a:rPr>
                                      <m:t>𝑠</m:t>
                                    </m:r>
                                  </m:e>
                                  <m:sup>
                                    <m:r>
                                      <a:rPr lang="en-IN" sz="2400">
                                        <a:latin typeface="Cambria Math" panose="02040503050406030204" pitchFamily="18" charset="0"/>
                                      </a:rPr>
                                      <m:t>′</m:t>
                                    </m:r>
                                  </m:sup>
                                </m:sSup>
                                <m:r>
                                  <a:rPr lang="en-IN" sz="2400">
                                    <a:latin typeface="Cambria Math" panose="02040503050406030204" pitchFamily="18" charset="0"/>
                                  </a:rPr>
                                  <m:t>|</m:t>
                                </m:r>
                                <m:r>
                                  <a:rPr lang="en-IN" sz="2400">
                                    <a:latin typeface="Cambria Math" panose="02040503050406030204" pitchFamily="18" charset="0"/>
                                  </a:rPr>
                                  <m:t>𝑠</m:t>
                                </m:r>
                                <m:r>
                                  <a:rPr lang="en-IN" sz="2400">
                                    <a:latin typeface="Cambria Math" panose="02040503050406030204" pitchFamily="18" charset="0"/>
                                  </a:rPr>
                                  <m:t>,</m:t>
                                </m:r>
                                <m:r>
                                  <a:rPr lang="en-IN" sz="2400">
                                    <a:latin typeface="Cambria Math" panose="02040503050406030204" pitchFamily="18" charset="0"/>
                                  </a:rPr>
                                  <m:t>𝑎</m:t>
                                </m:r>
                              </m:e>
                            </m:d>
                            <m:acc>
                              <m:accPr>
                                <m:chr m:val="̅"/>
                                <m:ctrlPr>
                                  <a:rPr lang="en-IN" sz="2400" i="1">
                                    <a:latin typeface="Cambria Math" panose="02040503050406030204" pitchFamily="18" charset="0"/>
                                    <a:ea typeface="Cambria Math" panose="02040503050406030204" pitchFamily="18" charset="0"/>
                                  </a:rPr>
                                </m:ctrlPr>
                              </m:accPr>
                              <m:e>
                                <m:r>
                                  <a:rPr lang="en-IN" sz="2400" i="1">
                                    <a:latin typeface="Cambria Math" panose="02040503050406030204" pitchFamily="18" charset="0"/>
                                    <a:ea typeface="Cambria Math" panose="02040503050406030204" pitchFamily="18" charset="0"/>
                                  </a:rPr>
                                  <m:t>𝑉</m:t>
                                </m:r>
                              </m:e>
                            </m:acc>
                            <m:r>
                              <a:rPr lang="en-IN" sz="2400" i="1" baseline="30000">
                                <a:latin typeface="Cambria Math" panose="02040503050406030204" pitchFamily="18" charset="0"/>
                                <a:ea typeface="Cambria Math" panose="02040503050406030204" pitchFamily="18" charset="0"/>
                              </a:rPr>
                              <m:t>𝜋</m:t>
                            </m:r>
                            <m:d>
                              <m:dPr>
                                <m:ctrlPr>
                                  <a:rPr lang="en-US" sz="2400" i="1" dirty="0">
                                    <a:latin typeface="Cambria Math" panose="02040503050406030204" pitchFamily="18" charset="0"/>
                                    <a:ea typeface="Cambria Math" panose="02040503050406030204" pitchFamily="18" charset="0"/>
                                  </a:rPr>
                                </m:ctrlPr>
                              </m:dPr>
                              <m:e>
                                <m:r>
                                  <a:rPr lang="en-IN" sz="2400" i="1" dirty="0">
                                    <a:latin typeface="Cambria Math" panose="02040503050406030204" pitchFamily="18" charset="0"/>
                                    <a:ea typeface="Cambria Math" panose="02040503050406030204" pitchFamily="18" charset="0"/>
                                  </a:rPr>
                                  <m:t>𝑠</m:t>
                                </m:r>
                                <m:r>
                                  <a:rPr lang="en-IN" sz="2400" b="0" i="1" dirty="0" smtClean="0">
                                    <a:latin typeface="Cambria Math" panose="02040503050406030204" pitchFamily="18" charset="0"/>
                                    <a:ea typeface="Cambria Math" panose="02040503050406030204" pitchFamily="18" charset="0"/>
                                  </a:rPr>
                                  <m:t>′</m:t>
                                </m:r>
                              </m:e>
                            </m:d>
                          </m:e>
                        </m:nary>
                      </m:e>
                    </m:d>
                  </m:oMath>
                </a14:m>
                <a:endParaRPr lang="en-IN" sz="2400">
                  <a:latin typeface="Cambria Math" panose="02040503050406030204" pitchFamily="18" charset="0"/>
                </a:endParaRPr>
              </a:p>
              <a:p>
                <a14:m>
                  <m:oMath xmlns:m="http://schemas.openxmlformats.org/officeDocument/2006/math">
                    <m:acc>
                      <m:accPr>
                        <m:chr m:val="̅"/>
                        <m:ctrlPr>
                          <a:rPr lang="en-IN" sz="2400" i="1" smtClean="0">
                            <a:latin typeface="Cambria Math" panose="02040503050406030204" pitchFamily="18" charset="0"/>
                            <a:ea typeface="Cambria Math" panose="02040503050406030204" pitchFamily="18" charset="0"/>
                          </a:rPr>
                        </m:ctrlPr>
                      </m:accPr>
                      <m:e>
                        <m:r>
                          <a:rPr lang="en-IN" sz="2400" i="1">
                            <a:latin typeface="Cambria Math" panose="02040503050406030204" pitchFamily="18" charset="0"/>
                            <a:ea typeface="Cambria Math" panose="02040503050406030204" pitchFamily="18" charset="0"/>
                          </a:rPr>
                          <m:t>𝑄</m:t>
                        </m:r>
                      </m:e>
                    </m:acc>
                    <m:r>
                      <a:rPr lang="en-IN" sz="2400" i="1" baseline="30000">
                        <a:latin typeface="Cambria Math" panose="02040503050406030204" pitchFamily="18" charset="0"/>
                        <a:ea typeface="Cambria Math" panose="02040503050406030204" pitchFamily="18" charset="0"/>
                      </a:rPr>
                      <m:t>𝜋</m:t>
                    </m:r>
                    <m:d>
                      <m:dPr>
                        <m:ctrlPr>
                          <a:rPr lang="en-US" sz="2400" i="1" dirty="0">
                            <a:latin typeface="Cambria Math" panose="02040503050406030204" pitchFamily="18" charset="0"/>
                            <a:ea typeface="Cambria Math" panose="02040503050406030204" pitchFamily="18" charset="0"/>
                          </a:rPr>
                        </m:ctrlPr>
                      </m:dPr>
                      <m:e>
                        <m:r>
                          <a:rPr lang="en-IN" sz="2400" i="1" dirty="0">
                            <a:latin typeface="Cambria Math" panose="02040503050406030204" pitchFamily="18" charset="0"/>
                            <a:ea typeface="Cambria Math" panose="02040503050406030204" pitchFamily="18" charset="0"/>
                          </a:rPr>
                          <m:t>𝑠</m:t>
                        </m:r>
                        <m:r>
                          <a:rPr lang="en-IN" sz="2400" i="1" dirty="0">
                            <a:latin typeface="Cambria Math" panose="02040503050406030204" pitchFamily="18" charset="0"/>
                            <a:ea typeface="Cambria Math" panose="02040503050406030204" pitchFamily="18" charset="0"/>
                          </a:rPr>
                          <m:t>,</m:t>
                        </m:r>
                        <m:r>
                          <a:rPr lang="en-IN" sz="2400" i="1" dirty="0">
                            <a:latin typeface="Cambria Math" panose="02040503050406030204" pitchFamily="18" charset="0"/>
                            <a:ea typeface="Cambria Math" panose="02040503050406030204" pitchFamily="18" charset="0"/>
                          </a:rPr>
                          <m:t>𝑎</m:t>
                        </m:r>
                      </m:e>
                    </m:d>
                    <m:r>
                      <a:rPr lang="en-IN" sz="2400" b="0" i="1" dirty="0" smtClean="0">
                        <a:latin typeface="Cambria Math" panose="02040503050406030204" pitchFamily="18" charset="0"/>
                        <a:ea typeface="Cambria Math" panose="02040503050406030204" pitchFamily="18" charset="0"/>
                      </a:rPr>
                      <m:t>=</m:t>
                    </m:r>
                    <m:r>
                      <a:rPr lang="en-US" sz="2400" i="1" dirty="0">
                        <a:latin typeface="Cambria Math" panose="02040503050406030204" pitchFamily="18" charset="0"/>
                        <a:ea typeface="Cambria Math" panose="02040503050406030204" pitchFamily="18" charset="0"/>
                      </a:rPr>
                      <m:t>𝑟</m:t>
                    </m:r>
                    <m:d>
                      <m:dPr>
                        <m:ctrlPr>
                          <a:rPr lang="en-US" sz="2400" i="1" dirty="0">
                            <a:latin typeface="Cambria Math" panose="02040503050406030204" pitchFamily="18" charset="0"/>
                            <a:ea typeface="Cambria Math" panose="02040503050406030204" pitchFamily="18" charset="0"/>
                          </a:rPr>
                        </m:ctrlPr>
                      </m:dPr>
                      <m:e>
                        <m:r>
                          <a:rPr lang="en-US" sz="2400" i="1" dirty="0">
                            <a:latin typeface="Cambria Math" panose="02040503050406030204" pitchFamily="18" charset="0"/>
                            <a:ea typeface="Cambria Math" panose="02040503050406030204" pitchFamily="18" charset="0"/>
                          </a:rPr>
                          <m:t>𝑠</m:t>
                        </m:r>
                        <m:r>
                          <a:rPr lang="en-IN" sz="2400" i="1" dirty="0">
                            <a:latin typeface="Cambria Math" panose="02040503050406030204" pitchFamily="18" charset="0"/>
                            <a:ea typeface="Cambria Math" panose="02040503050406030204" pitchFamily="18" charset="0"/>
                          </a:rPr>
                          <m:t>,</m:t>
                        </m:r>
                        <m:r>
                          <a:rPr lang="en-US" sz="2400" i="1" dirty="0">
                            <a:latin typeface="Cambria Math" panose="02040503050406030204" pitchFamily="18" charset="0"/>
                            <a:ea typeface="Cambria Math" panose="02040503050406030204" pitchFamily="18" charset="0"/>
                          </a:rPr>
                          <m:t> </m:t>
                        </m:r>
                        <m:r>
                          <a:rPr lang="en-IN" sz="2400" i="1" dirty="0">
                            <a:latin typeface="Cambria Math" panose="02040503050406030204" pitchFamily="18" charset="0"/>
                            <a:ea typeface="Cambria Math" panose="02040503050406030204" pitchFamily="18" charset="0"/>
                          </a:rPr>
                          <m:t>𝑎</m:t>
                        </m:r>
                      </m:e>
                    </m:d>
                    <m:r>
                      <a:rPr lang="en-IN" sz="2400" i="1" dirty="0">
                        <a:latin typeface="Cambria Math" panose="02040503050406030204" pitchFamily="18" charset="0"/>
                        <a:ea typeface="Cambria Math" panose="02040503050406030204" pitchFamily="18" charset="0"/>
                      </a:rPr>
                      <m:t>−</m:t>
                    </m:r>
                    <m:r>
                      <a:rPr lang="en-IN" sz="2400" i="1">
                        <a:latin typeface="Cambria Math" panose="02040503050406030204" pitchFamily="18" charset="0"/>
                        <a:ea typeface="Cambria Math" panose="02040503050406030204" pitchFamily="18" charset="0"/>
                      </a:rPr>
                      <m:t>𝜌</m:t>
                    </m:r>
                    <m:d>
                      <m:dPr>
                        <m:ctrlPr>
                          <a:rPr lang="en-US" sz="2400" i="1" dirty="0">
                            <a:latin typeface="Cambria Math" panose="02040503050406030204" pitchFamily="18" charset="0"/>
                            <a:ea typeface="Cambria Math" panose="02040503050406030204" pitchFamily="18" charset="0"/>
                          </a:rPr>
                        </m:ctrlPr>
                      </m:dPr>
                      <m:e>
                        <m:r>
                          <a:rPr lang="en-US" sz="2400" i="1" dirty="0">
                            <a:latin typeface="Cambria Math" panose="02040503050406030204" pitchFamily="18" charset="0"/>
                            <a:ea typeface="Cambria Math" panose="02040503050406030204" pitchFamily="18" charset="0"/>
                          </a:rPr>
                          <m:t>𝜋</m:t>
                        </m:r>
                      </m:e>
                    </m:d>
                    <m:r>
                      <a:rPr lang="en-IN" sz="2400" i="1" dirty="0">
                        <a:latin typeface="Cambria Math" panose="02040503050406030204" pitchFamily="18" charset="0"/>
                        <a:ea typeface="Cambria Math" panose="02040503050406030204" pitchFamily="18" charset="0"/>
                      </a:rPr>
                      <m:t>+</m:t>
                    </m:r>
                    <m:nary>
                      <m:naryPr>
                        <m:chr m:val="∑"/>
                        <m:supHide m:val="on"/>
                        <m:ctrlPr>
                          <a:rPr lang="en-IN" sz="2400" i="1">
                            <a:latin typeface="Cambria Math" panose="02040503050406030204" pitchFamily="18" charset="0"/>
                          </a:rPr>
                        </m:ctrlPr>
                      </m:naryPr>
                      <m:sub>
                        <m:r>
                          <m:rPr>
                            <m:sty m:val="p"/>
                          </m:rPr>
                          <a:rPr lang="en-IN" sz="2400">
                            <a:latin typeface="Cambria Math" panose="02040503050406030204" pitchFamily="18" charset="0"/>
                          </a:rPr>
                          <m:t>s</m:t>
                        </m:r>
                        <m:r>
                          <a:rPr lang="en-IN" sz="2400">
                            <a:latin typeface="Cambria Math" panose="02040503050406030204" pitchFamily="18" charset="0"/>
                          </a:rPr>
                          <m:t>′</m:t>
                        </m:r>
                      </m:sub>
                      <m:sup/>
                      <m:e>
                        <m:r>
                          <a:rPr lang="en-IN" sz="2400" b="0" i="1" smtClean="0">
                            <a:latin typeface="Cambria Math" panose="02040503050406030204" pitchFamily="18" charset="0"/>
                          </a:rPr>
                          <m:t>𝑃</m:t>
                        </m:r>
                        <m:d>
                          <m:dPr>
                            <m:ctrlPr>
                              <a:rPr lang="en-IN" sz="2400" i="1">
                                <a:latin typeface="Cambria Math" panose="02040503050406030204" pitchFamily="18" charset="0"/>
                              </a:rPr>
                            </m:ctrlPr>
                          </m:dPr>
                          <m:e>
                            <m:sSup>
                              <m:sSupPr>
                                <m:ctrlPr>
                                  <a:rPr lang="en-IN" sz="2400" i="1">
                                    <a:latin typeface="Cambria Math" panose="02040503050406030204" pitchFamily="18" charset="0"/>
                                  </a:rPr>
                                </m:ctrlPr>
                              </m:sSupPr>
                              <m:e>
                                <m:r>
                                  <a:rPr lang="en-IN" sz="2400">
                                    <a:latin typeface="Cambria Math" panose="02040503050406030204" pitchFamily="18" charset="0"/>
                                  </a:rPr>
                                  <m:t>𝑠</m:t>
                                </m:r>
                              </m:e>
                              <m:sup>
                                <m:r>
                                  <a:rPr lang="en-IN" sz="2400">
                                    <a:latin typeface="Cambria Math" panose="02040503050406030204" pitchFamily="18" charset="0"/>
                                  </a:rPr>
                                  <m:t>′</m:t>
                                </m:r>
                              </m:sup>
                            </m:sSup>
                            <m:r>
                              <a:rPr lang="en-IN" sz="2400">
                                <a:latin typeface="Cambria Math" panose="02040503050406030204" pitchFamily="18" charset="0"/>
                              </a:rPr>
                              <m:t>|</m:t>
                            </m:r>
                            <m:r>
                              <a:rPr lang="en-IN" sz="2400">
                                <a:latin typeface="Cambria Math" panose="02040503050406030204" pitchFamily="18" charset="0"/>
                              </a:rPr>
                              <m:t>𝑠</m:t>
                            </m:r>
                            <m:r>
                              <a:rPr lang="en-IN" sz="2400">
                                <a:latin typeface="Cambria Math" panose="02040503050406030204" pitchFamily="18" charset="0"/>
                              </a:rPr>
                              <m:t>,</m:t>
                            </m:r>
                            <m:r>
                              <a:rPr lang="en-IN" sz="2400">
                                <a:latin typeface="Cambria Math" panose="02040503050406030204" pitchFamily="18" charset="0"/>
                              </a:rPr>
                              <m:t>𝑎</m:t>
                            </m:r>
                          </m:e>
                        </m:d>
                      </m:e>
                    </m:nary>
                    <m:nary>
                      <m:naryPr>
                        <m:chr m:val="∑"/>
                        <m:supHide m:val="on"/>
                        <m:ctrlPr>
                          <a:rPr lang="en-IN" sz="2400" i="1">
                            <a:latin typeface="Cambria Math" panose="02040503050406030204" pitchFamily="18" charset="0"/>
                          </a:rPr>
                        </m:ctrlPr>
                      </m:naryPr>
                      <m:sub>
                        <m:r>
                          <m:rPr>
                            <m:sty m:val="p"/>
                          </m:rPr>
                          <a:rPr lang="en-IN" sz="2400" b="0" i="0" smtClean="0">
                            <a:latin typeface="Cambria Math" panose="02040503050406030204" pitchFamily="18" charset="0"/>
                          </a:rPr>
                          <m:t>a</m:t>
                        </m:r>
                        <m:r>
                          <a:rPr lang="en-IN" sz="2400">
                            <a:latin typeface="Cambria Math" panose="02040503050406030204" pitchFamily="18" charset="0"/>
                          </a:rPr>
                          <m:t>′</m:t>
                        </m:r>
                      </m:sub>
                      <m:sup/>
                      <m:e>
                        <m:r>
                          <a:rPr lang="en-IN" sz="2400">
                            <a:latin typeface="Cambria Math" panose="02040503050406030204" pitchFamily="18" charset="0"/>
                          </a:rPr>
                          <m:t>𝜋</m:t>
                        </m:r>
                        <m:d>
                          <m:dPr>
                            <m:ctrlPr>
                              <a:rPr lang="en-IN" sz="2400" i="1">
                                <a:latin typeface="Cambria Math" panose="02040503050406030204" pitchFamily="18" charset="0"/>
                              </a:rPr>
                            </m:ctrlPr>
                          </m:dPr>
                          <m:e>
                            <m:r>
                              <a:rPr lang="en-IN" sz="2400">
                                <a:latin typeface="Cambria Math" panose="02040503050406030204" pitchFamily="18" charset="0"/>
                              </a:rPr>
                              <m:t>𝑎</m:t>
                            </m:r>
                            <m:r>
                              <a:rPr lang="en-IN" sz="2400" b="0" i="0" smtClean="0">
                                <a:latin typeface="Cambria Math" panose="02040503050406030204" pitchFamily="18" charset="0"/>
                              </a:rPr>
                              <m:t>′</m:t>
                            </m:r>
                            <m:r>
                              <a:rPr lang="en-IN" sz="2400">
                                <a:latin typeface="Cambria Math" panose="02040503050406030204" pitchFamily="18" charset="0"/>
                              </a:rPr>
                              <m:t>|</m:t>
                            </m:r>
                            <m:r>
                              <a:rPr lang="en-IN" sz="2400">
                                <a:latin typeface="Cambria Math" panose="02040503050406030204" pitchFamily="18" charset="0"/>
                              </a:rPr>
                              <m:t>𝑠</m:t>
                            </m:r>
                            <m:r>
                              <a:rPr lang="en-IN" sz="2400" b="0" i="0" smtClean="0">
                                <a:latin typeface="Cambria Math" panose="02040503050406030204" pitchFamily="18" charset="0"/>
                              </a:rPr>
                              <m:t>′</m:t>
                            </m:r>
                          </m:e>
                        </m:d>
                        <m:acc>
                          <m:accPr>
                            <m:chr m:val="̅"/>
                            <m:ctrlPr>
                              <a:rPr lang="en-IN" sz="2400" i="1">
                                <a:latin typeface="Cambria Math" panose="02040503050406030204" pitchFamily="18" charset="0"/>
                                <a:ea typeface="Cambria Math" panose="02040503050406030204" pitchFamily="18" charset="0"/>
                              </a:rPr>
                            </m:ctrlPr>
                          </m:accPr>
                          <m:e>
                            <m:r>
                              <a:rPr lang="en-IN" sz="2400" i="1">
                                <a:latin typeface="Cambria Math" panose="02040503050406030204" pitchFamily="18" charset="0"/>
                                <a:ea typeface="Cambria Math" panose="02040503050406030204" pitchFamily="18" charset="0"/>
                              </a:rPr>
                              <m:t>𝑄</m:t>
                            </m:r>
                          </m:e>
                        </m:acc>
                        <m:r>
                          <a:rPr lang="en-IN" sz="2400" i="1" baseline="30000">
                            <a:latin typeface="Cambria Math" panose="02040503050406030204" pitchFamily="18" charset="0"/>
                            <a:ea typeface="Cambria Math" panose="02040503050406030204" pitchFamily="18" charset="0"/>
                          </a:rPr>
                          <m:t>𝜋</m:t>
                        </m:r>
                        <m:d>
                          <m:dPr>
                            <m:ctrlPr>
                              <a:rPr lang="en-US" sz="2400" i="1" dirty="0">
                                <a:latin typeface="Cambria Math" panose="02040503050406030204" pitchFamily="18" charset="0"/>
                                <a:ea typeface="Cambria Math" panose="02040503050406030204" pitchFamily="18" charset="0"/>
                              </a:rPr>
                            </m:ctrlPr>
                          </m:dPr>
                          <m:e>
                            <m:r>
                              <a:rPr lang="en-IN" sz="2400" i="1" dirty="0">
                                <a:latin typeface="Cambria Math" panose="02040503050406030204" pitchFamily="18" charset="0"/>
                                <a:ea typeface="Cambria Math" panose="02040503050406030204" pitchFamily="18" charset="0"/>
                              </a:rPr>
                              <m:t>𝑠</m:t>
                            </m:r>
                            <m:r>
                              <a:rPr lang="en-IN" sz="2400" b="0" i="1" dirty="0" smtClean="0">
                                <a:latin typeface="Cambria Math" panose="02040503050406030204" pitchFamily="18" charset="0"/>
                                <a:ea typeface="Cambria Math" panose="02040503050406030204" pitchFamily="18" charset="0"/>
                              </a:rPr>
                              <m:t>′</m:t>
                            </m:r>
                            <m:r>
                              <a:rPr lang="en-IN" sz="2400" i="1" dirty="0">
                                <a:latin typeface="Cambria Math" panose="02040503050406030204" pitchFamily="18" charset="0"/>
                                <a:ea typeface="Cambria Math" panose="02040503050406030204" pitchFamily="18" charset="0"/>
                              </a:rPr>
                              <m:t>,</m:t>
                            </m:r>
                            <m:r>
                              <a:rPr lang="en-IN" sz="2400" i="1" dirty="0">
                                <a:latin typeface="Cambria Math" panose="02040503050406030204" pitchFamily="18" charset="0"/>
                                <a:ea typeface="Cambria Math" panose="02040503050406030204" pitchFamily="18" charset="0"/>
                              </a:rPr>
                              <m:t>𝑎</m:t>
                            </m:r>
                            <m:r>
                              <a:rPr lang="en-IN" sz="2400" b="0" i="1" dirty="0" smtClean="0">
                                <a:latin typeface="Cambria Math" panose="02040503050406030204" pitchFamily="18" charset="0"/>
                                <a:ea typeface="Cambria Math" panose="02040503050406030204" pitchFamily="18" charset="0"/>
                              </a:rPr>
                              <m:t>′</m:t>
                            </m:r>
                          </m:e>
                        </m:d>
                        <m:r>
                          <m:rPr>
                            <m:nor/>
                          </m:rPr>
                          <a:rPr lang="en-IN" sz="2400" dirty="0">
                            <a:latin typeface="Cambria Math" panose="02040503050406030204" pitchFamily="18" charset="0"/>
                          </a:rPr>
                          <m:t> </m:t>
                        </m:r>
                      </m:e>
                    </m:nary>
                  </m:oMath>
                </a14:m>
                <a:endParaRPr lang="en-IN" sz="2400">
                  <a:latin typeface="Cambria Math" panose="02040503050406030204" pitchFamily="18" charset="0"/>
                </a:endParaRPr>
              </a:p>
            </p:txBody>
          </p:sp>
        </mc:Choice>
        <mc:Fallback>
          <p:sp>
            <p:nvSpPr>
              <p:cNvPr id="5" name="Content Placeholder 4">
                <a:extLst>
                  <a:ext uri="{FF2B5EF4-FFF2-40B4-BE49-F238E27FC236}">
                    <a16:creationId xmlns:a16="http://schemas.microsoft.com/office/drawing/2014/main" id="{606FBEC3-CFFC-D7B7-D789-135743D19343}"/>
                  </a:ext>
                </a:extLst>
              </p:cNvPr>
              <p:cNvSpPr>
                <a:spLocks noGrp="1" noRot="1" noChangeAspect="1" noMove="1" noResize="1" noEditPoints="1" noAdjustHandles="1" noChangeArrowheads="1" noChangeShapeType="1" noTextEdit="1"/>
              </p:cNvSpPr>
              <p:nvPr>
                <p:ph idx="1"/>
              </p:nvPr>
            </p:nvSpPr>
            <p:spPr>
              <a:blipFill>
                <a:blip r:embed="rId2"/>
                <a:stretch>
                  <a:fillRect l="-997" t="-2267" r="-498" b="-16933"/>
                </a:stretch>
              </a:blipFill>
            </p:spPr>
            <p:txBody>
              <a:bodyPr/>
              <a:lstStyle/>
              <a:p>
                <a:r>
                  <a:rPr lang="en-US">
                    <a:noFill/>
                  </a:rPr>
                  <a:t> </a:t>
                </a:r>
              </a:p>
            </p:txBody>
          </p:sp>
        </mc:Fallback>
      </mc:AlternateContent>
    </p:spTree>
    <p:extLst>
      <p:ext uri="{BB962C8B-B14F-4D97-AF65-F5344CB8AC3E}">
        <p14:creationId xmlns:p14="http://schemas.microsoft.com/office/powerpoint/2010/main" val="410629077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591EC5-3C2B-794C-0584-14520518A4D9}"/>
              </a:ext>
            </a:extLst>
          </p:cNvPr>
          <p:cNvSpPr>
            <a:spLocks noGrp="1"/>
          </p:cNvSpPr>
          <p:nvPr>
            <p:ph type="title"/>
          </p:nvPr>
        </p:nvSpPr>
        <p:spPr>
          <a:xfrm>
            <a:off x="1593436" y="-187101"/>
            <a:ext cx="9782801" cy="1239837"/>
          </a:xfrm>
        </p:spPr>
        <p:txBody>
          <a:bodyPr>
            <a:normAutofit/>
          </a:bodyPr>
          <a:lstStyle/>
          <a:p>
            <a:r>
              <a:rPr lang="en-US" sz="3200" b="1"/>
              <a:t>AVERAGE REWARD POLICY IMRPOVEMENT THEOREM</a:t>
            </a:r>
            <a:endParaRPr lang="en-IN" sz="3200" b="1"/>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05974ECF-88A1-71BB-8861-C2D0138BAFDF}"/>
                  </a:ext>
                </a:extLst>
              </p:cNvPr>
              <p:cNvSpPr>
                <a:spLocks noGrp="1"/>
              </p:cNvSpPr>
              <p:nvPr>
                <p:ph idx="1"/>
              </p:nvPr>
            </p:nvSpPr>
            <p:spPr>
              <a:xfrm>
                <a:off x="1593436" y="1052736"/>
                <a:ext cx="9782801" cy="5688632"/>
              </a:xfrm>
            </p:spPr>
            <p:txBody>
              <a:bodyPr>
                <a:normAutofit fontScale="62500" lnSpcReduction="20000"/>
              </a:bodyPr>
              <a:lstStyle/>
              <a:p>
                <a:r>
                  <a:rPr lang="en-US" b="1">
                    <a:latin typeface="Cambria Math" panose="02040503050406030204" pitchFamily="18" charset="0"/>
                    <a:ea typeface="Cambria Math" panose="02040503050406030204" pitchFamily="18" charset="0"/>
                  </a:rPr>
                  <a:t>Lemma 1</a:t>
                </a:r>
                <a:r>
                  <a:rPr lang="en-US">
                    <a:latin typeface="Cambria Math" panose="02040503050406030204" pitchFamily="18" charset="0"/>
                    <a:ea typeface="Cambria Math" panose="02040503050406030204" pitchFamily="18" charset="0"/>
                  </a:rPr>
                  <a:t> </a:t>
                </a:r>
              </a:p>
              <a:p>
                <a:pPr marL="0" indent="0">
                  <a:buNone/>
                </a:pPr>
                <a:r>
                  <a:rPr lang="en-US">
                    <a:latin typeface="Cambria Math" panose="02040503050406030204" pitchFamily="18" charset="0"/>
                    <a:ea typeface="Cambria Math" panose="02040503050406030204" pitchFamily="18" charset="0"/>
                  </a:rPr>
                  <a:t> 	</a:t>
                </a:r>
                <a:r>
                  <a:rPr lang="en-US" sz="2400" i="1">
                    <a:latin typeface="Cambria Math" panose="02040503050406030204" pitchFamily="18" charset="0"/>
                    <a:ea typeface="Cambria Math" panose="02040503050406030204" pitchFamily="18" charset="0"/>
                  </a:rPr>
                  <a:t>Under Assumption 2 we have,</a:t>
                </a:r>
              </a:p>
              <a:p>
                <a:pPr marL="0" indent="0">
                  <a:buNone/>
                </a:pPr>
                <a:r>
                  <a:rPr lang="en-US" sz="1800" i="1">
                    <a:latin typeface="Cambria Math" panose="02040503050406030204" pitchFamily="18" charset="0"/>
                    <a:ea typeface="Cambria Math" panose="02040503050406030204" pitchFamily="18" charset="0"/>
                  </a:rPr>
                  <a:t>			</a:t>
                </a:r>
                <a14:m>
                  <m:oMath xmlns:m="http://schemas.openxmlformats.org/officeDocument/2006/math">
                    <m:r>
                      <a:rPr lang="en-US" sz="2400" b="0" i="1" smtClean="0">
                        <a:latin typeface="Cambria Math" panose="02040503050406030204" pitchFamily="18" charset="0"/>
                        <a:ea typeface="Cambria Math" panose="02040503050406030204" pitchFamily="18" charset="0"/>
                      </a:rPr>
                      <m:t>𝜌</m:t>
                    </m:r>
                    <m:d>
                      <m:dPr>
                        <m:ctrlPr>
                          <a:rPr lang="en-US" sz="2400" b="0" i="1" smtClean="0">
                            <a:latin typeface="Cambria Math" panose="02040503050406030204" pitchFamily="18" charset="0"/>
                            <a:ea typeface="Cambria Math" panose="02040503050406030204" pitchFamily="18" charset="0"/>
                          </a:rPr>
                        </m:ctrlPr>
                      </m:dPr>
                      <m:e>
                        <m:sSup>
                          <m:sSupPr>
                            <m:ctrlPr>
                              <a:rPr lang="en-US" sz="2400" b="0" i="1" smtClean="0">
                                <a:latin typeface="Cambria Math" panose="02040503050406030204" pitchFamily="18" charset="0"/>
                                <a:ea typeface="Cambria Math" panose="02040503050406030204" pitchFamily="18" charset="0"/>
                              </a:rPr>
                            </m:ctrlPr>
                          </m:sSupPr>
                          <m:e>
                            <m:r>
                              <a:rPr lang="en-US" sz="2400" b="0" i="1" smtClean="0">
                                <a:latin typeface="Cambria Math" panose="02040503050406030204" pitchFamily="18" charset="0"/>
                                <a:ea typeface="Cambria Math" panose="02040503050406030204" pitchFamily="18" charset="0"/>
                              </a:rPr>
                              <m:t>𝜋</m:t>
                            </m:r>
                          </m:e>
                          <m:sup>
                            <m:r>
                              <a:rPr lang="en-US" sz="2400" b="0" i="1" smtClean="0">
                                <a:latin typeface="Cambria Math" panose="02040503050406030204" pitchFamily="18" charset="0"/>
                                <a:ea typeface="Cambria Math" panose="02040503050406030204" pitchFamily="18" charset="0"/>
                              </a:rPr>
                              <m:t>′</m:t>
                            </m:r>
                          </m:sup>
                        </m:sSup>
                      </m:e>
                    </m:d>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𝜌</m:t>
                    </m:r>
                    <m:d>
                      <m:dPr>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𝜋</m:t>
                        </m:r>
                      </m:e>
                    </m:d>
                    <m:sSub>
                      <m:sSubPr>
                        <m:ctrlPr>
                          <a:rPr lang="en-US" sz="2400" i="1">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𝔼</m:t>
                        </m:r>
                      </m:e>
                      <m:sub>
                        <m:m>
                          <m:mPr>
                            <m:mcs>
                              <m:mc>
                                <m:mcPr>
                                  <m:count m:val="1"/>
                                  <m:mcJc m:val="center"/>
                                </m:mcPr>
                              </m:mc>
                            </m:mcs>
                            <m:ctrlPr>
                              <a:rPr lang="en-US" sz="2400" i="1">
                                <a:latin typeface="Cambria Math" panose="02040503050406030204" pitchFamily="18" charset="0"/>
                                <a:ea typeface="Cambria Math" panose="02040503050406030204" pitchFamily="18" charset="0"/>
                              </a:rPr>
                            </m:ctrlPr>
                          </m:mPr>
                          <m:mr>
                            <m:e>
                              <m:r>
                                <m:rPr>
                                  <m:brk m:alnAt="7"/>
                                </m:rPr>
                                <a:rPr lang="en-US" sz="2400" i="1">
                                  <a:latin typeface="Cambria Math" panose="02040503050406030204" pitchFamily="18" charset="0"/>
                                  <a:ea typeface="Cambria Math" panose="02040503050406030204" pitchFamily="18" charset="0"/>
                                </a:rPr>
                                <m:t>𝑠</m:t>
                              </m:r>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ea typeface="Cambria Math" panose="02040503050406030204" pitchFamily="18" charset="0"/>
                                    </a:rPr>
                                  </m:ctrlPr>
                                </m:sSubPr>
                                <m:e>
                                  <m:r>
                                    <m:rPr>
                                      <m:brk m:alnAt="7"/>
                                    </m:rPr>
                                    <a:rPr lang="en-US" sz="2400" i="1">
                                      <a:latin typeface="Cambria Math" panose="02040503050406030204" pitchFamily="18" charset="0"/>
                                      <a:ea typeface="Cambria Math" panose="02040503050406030204" pitchFamily="18" charset="0"/>
                                    </a:rPr>
                                    <m:t>𝑑</m:t>
                                  </m:r>
                                </m:e>
                                <m:sub>
                                  <m:sSup>
                                    <m:sSupPr>
                                      <m:ctrlPr>
                                        <a:rPr lang="en-US" sz="2400" i="1">
                                          <a:latin typeface="Cambria Math" panose="02040503050406030204" pitchFamily="18" charset="0"/>
                                          <a:ea typeface="Cambria Math" panose="02040503050406030204" pitchFamily="18" charset="0"/>
                                        </a:rPr>
                                      </m:ctrlPr>
                                    </m:sSupPr>
                                    <m:e>
                                      <m:r>
                                        <a:rPr lang="en-US" sz="2400" i="1">
                                          <a:latin typeface="Cambria Math" panose="02040503050406030204" pitchFamily="18" charset="0"/>
                                          <a:ea typeface="Cambria Math" panose="02040503050406030204" pitchFamily="18" charset="0"/>
                                        </a:rPr>
                                        <m:t>𝜋</m:t>
                                      </m:r>
                                    </m:e>
                                    <m:sup>
                                      <m:r>
                                        <a:rPr lang="en-US" sz="2400" i="1">
                                          <a:latin typeface="Cambria Math" panose="02040503050406030204" pitchFamily="18" charset="0"/>
                                          <a:ea typeface="Cambria Math" panose="02040503050406030204" pitchFamily="18" charset="0"/>
                                        </a:rPr>
                                        <m:t>′</m:t>
                                      </m:r>
                                    </m:sup>
                                  </m:sSup>
                                </m:sub>
                              </m:sSub>
                            </m:e>
                          </m:mr>
                          <m:mr>
                            <m:e>
                              <m:r>
                                <a:rPr lang="en-US" sz="2400" i="1">
                                  <a:latin typeface="Cambria Math" panose="02040503050406030204" pitchFamily="18" charset="0"/>
                                  <a:ea typeface="Cambria Math" panose="02040503050406030204" pitchFamily="18" charset="0"/>
                                </a:rPr>
                                <m:t>𝑎</m:t>
                              </m:r>
                              <m:r>
                                <a:rPr lang="en-US" sz="2400" i="1">
                                  <a:latin typeface="Cambria Math" panose="02040503050406030204" pitchFamily="18" charset="0"/>
                                  <a:ea typeface="Cambria Math" panose="02040503050406030204" pitchFamily="18" charset="0"/>
                                </a:rPr>
                                <m:t>~</m:t>
                              </m:r>
                              <m:sSup>
                                <m:sSupPr>
                                  <m:ctrlPr>
                                    <a:rPr lang="en-US" sz="2400" i="1">
                                      <a:latin typeface="Cambria Math" panose="02040503050406030204" pitchFamily="18" charset="0"/>
                                      <a:ea typeface="Cambria Math" panose="02040503050406030204" pitchFamily="18" charset="0"/>
                                    </a:rPr>
                                  </m:ctrlPr>
                                </m:sSupPr>
                                <m:e>
                                  <m:r>
                                    <a:rPr lang="en-US" sz="2400" i="1">
                                      <a:latin typeface="Cambria Math" panose="02040503050406030204" pitchFamily="18" charset="0"/>
                                      <a:ea typeface="Cambria Math" panose="02040503050406030204" pitchFamily="18" charset="0"/>
                                    </a:rPr>
                                    <m:t>𝜋</m:t>
                                  </m:r>
                                </m:e>
                                <m:sup>
                                  <m:r>
                                    <a:rPr lang="en-US" sz="2400" i="1">
                                      <a:latin typeface="Cambria Math" panose="02040503050406030204" pitchFamily="18" charset="0"/>
                                      <a:ea typeface="Cambria Math" panose="02040503050406030204" pitchFamily="18" charset="0"/>
                                    </a:rPr>
                                    <m:t>′</m:t>
                                  </m:r>
                                </m:sup>
                              </m:sSup>
                            </m:e>
                          </m:mr>
                        </m:m>
                      </m:sub>
                    </m:sSub>
                    <m:d>
                      <m:dPr>
                        <m:begChr m:val="["/>
                        <m:endChr m:val="]"/>
                        <m:ctrlPr>
                          <a:rPr lang="en-US" sz="2400" i="1" dirty="0" smtClean="0">
                            <a:latin typeface="Cambria Math" panose="02040503050406030204" pitchFamily="18" charset="0"/>
                            <a:ea typeface="Cambria Math" panose="02040503050406030204" pitchFamily="18" charset="0"/>
                          </a:rPr>
                        </m:ctrlPr>
                      </m:dPr>
                      <m:e>
                        <m:r>
                          <a:rPr lang="en-US" sz="2400" b="0" i="1" dirty="0" smtClean="0">
                            <a:latin typeface="Cambria Math" panose="02040503050406030204" pitchFamily="18" charset="0"/>
                            <a:ea typeface="Cambria Math" panose="02040503050406030204" pitchFamily="18" charset="0"/>
                          </a:rPr>
                          <m:t> </m:t>
                        </m:r>
                        <m:acc>
                          <m:accPr>
                            <m:chr m:val="̅"/>
                            <m:ctrlPr>
                              <a:rPr lang="en-US" sz="2400" b="0" i="1" dirty="0" smtClean="0">
                                <a:latin typeface="Cambria Math" panose="02040503050406030204" pitchFamily="18" charset="0"/>
                                <a:ea typeface="Cambria Math" panose="02040503050406030204" pitchFamily="18" charset="0"/>
                              </a:rPr>
                            </m:ctrlPr>
                          </m:accPr>
                          <m:e>
                            <m:r>
                              <a:rPr lang="en-US" sz="2400" b="0" i="1" dirty="0" smtClean="0">
                                <a:latin typeface="Cambria Math" panose="02040503050406030204" pitchFamily="18" charset="0"/>
                                <a:ea typeface="Cambria Math" panose="02040503050406030204" pitchFamily="18" charset="0"/>
                              </a:rPr>
                              <m:t>𝐴</m:t>
                            </m:r>
                          </m:e>
                        </m:acc>
                        <m:r>
                          <a:rPr lang="en-US" sz="2400" b="0" i="1" baseline="30000" smtClean="0">
                            <a:latin typeface="Cambria Math" panose="02040503050406030204" pitchFamily="18" charset="0"/>
                            <a:ea typeface="Cambria Math" panose="02040503050406030204" pitchFamily="18" charset="0"/>
                          </a:rPr>
                          <m:t>𝜋</m:t>
                        </m:r>
                        <m:d>
                          <m:dPr>
                            <m:ctrlPr>
                              <a:rPr lang="en-US" sz="2400" b="0" i="1" baseline="30000"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𝑠</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𝑎</m:t>
                            </m:r>
                          </m:e>
                        </m:d>
                      </m:e>
                    </m:d>
                  </m:oMath>
                </a14:m>
                <a:endParaRPr lang="en-IN" sz="2400" i="1">
                  <a:latin typeface="Cambria Math" panose="02040503050406030204" pitchFamily="18" charset="0"/>
                  <a:ea typeface="Cambria Math" panose="02040503050406030204" pitchFamily="18" charset="0"/>
                </a:endParaRPr>
              </a:p>
              <a:p>
                <a:pPr marL="0" indent="0">
                  <a:buNone/>
                </a:pPr>
                <a:r>
                  <a:rPr lang="en-IN" i="1">
                    <a:latin typeface="Cambria Math" panose="02040503050406030204" pitchFamily="18" charset="0"/>
                    <a:ea typeface="Cambria Math" panose="02040503050406030204" pitchFamily="18" charset="0"/>
                  </a:rPr>
                  <a:t>	</a:t>
                </a:r>
                <a:r>
                  <a:rPr lang="en-IN" sz="2400" i="1">
                    <a:latin typeface="Cambria Math" panose="02040503050406030204" pitchFamily="18" charset="0"/>
                    <a:ea typeface="Cambria Math" panose="02040503050406030204" pitchFamily="18" charset="0"/>
                  </a:rPr>
                  <a:t>for any two stochastic policies </a:t>
                </a:r>
                <a14:m>
                  <m:oMath xmlns:m="http://schemas.openxmlformats.org/officeDocument/2006/math">
                    <m:r>
                      <a:rPr lang="en-US" sz="2400" i="1" smtClean="0">
                        <a:latin typeface="Cambria Math" panose="02040503050406030204" pitchFamily="18" charset="0"/>
                        <a:ea typeface="Cambria Math" panose="02040503050406030204" pitchFamily="18" charset="0"/>
                      </a:rPr>
                      <m:t>𝜋</m:t>
                    </m:r>
                    <m:r>
                      <a:rPr lang="en-US" sz="2400" i="1" smtClean="0">
                        <a:latin typeface="Cambria Math" panose="02040503050406030204" pitchFamily="18" charset="0"/>
                        <a:ea typeface="Cambria Math" panose="02040503050406030204" pitchFamily="18" charset="0"/>
                      </a:rPr>
                      <m:t> </m:t>
                    </m:r>
                  </m:oMath>
                </a14:m>
                <a:r>
                  <a:rPr lang="en-IN" sz="2400" i="1">
                    <a:latin typeface="Cambria Math" panose="02040503050406030204" pitchFamily="18" charset="0"/>
                    <a:ea typeface="Cambria Math" panose="02040503050406030204" pitchFamily="18" charset="0"/>
                  </a:rPr>
                  <a:t>and </a:t>
                </a:r>
                <a14:m>
                  <m:oMath xmlns:m="http://schemas.openxmlformats.org/officeDocument/2006/math">
                    <m:sSup>
                      <m:sSupPr>
                        <m:ctrlPr>
                          <a:rPr lang="en-US" sz="2400" i="1">
                            <a:latin typeface="Cambria Math" panose="02040503050406030204" pitchFamily="18" charset="0"/>
                            <a:ea typeface="Cambria Math" panose="02040503050406030204" pitchFamily="18" charset="0"/>
                          </a:rPr>
                        </m:ctrlPr>
                      </m:sSupPr>
                      <m:e>
                        <m:r>
                          <a:rPr lang="en-US" sz="2400" i="1" smtClean="0">
                            <a:latin typeface="Cambria Math" panose="02040503050406030204" pitchFamily="18" charset="0"/>
                            <a:ea typeface="Cambria Math" panose="02040503050406030204" pitchFamily="18" charset="0"/>
                          </a:rPr>
                          <m:t>𝜋</m:t>
                        </m:r>
                      </m:e>
                      <m:sup>
                        <m:r>
                          <a:rPr lang="en-US" sz="2400" i="1" smtClean="0">
                            <a:latin typeface="Cambria Math" panose="02040503050406030204" pitchFamily="18" charset="0"/>
                            <a:ea typeface="Cambria Math" panose="02040503050406030204" pitchFamily="18" charset="0"/>
                          </a:rPr>
                          <m:t>′</m:t>
                        </m:r>
                      </m:sup>
                    </m:sSup>
                    <m:r>
                      <a:rPr lang="en-US" sz="2400" i="1" smtClean="0">
                        <a:latin typeface="Cambria Math" panose="02040503050406030204" pitchFamily="18" charset="0"/>
                        <a:ea typeface="Cambria Math" panose="02040503050406030204" pitchFamily="18" charset="0"/>
                      </a:rPr>
                      <m:t>.</m:t>
                    </m:r>
                  </m:oMath>
                </a14:m>
                <a:endParaRPr lang="en-US" sz="2400" i="1">
                  <a:latin typeface="Cambria Math" panose="02040503050406030204" pitchFamily="18" charset="0"/>
                  <a:ea typeface="Cambria Math" panose="02040503050406030204" pitchFamily="18" charset="0"/>
                </a:endParaRPr>
              </a:p>
              <a:p>
                <a:pPr marL="0" indent="0">
                  <a:buNone/>
                </a:pPr>
                <a:r>
                  <a:rPr lang="en-US" sz="2400" b="1">
                    <a:latin typeface="Cambria Math" panose="02040503050406030204" pitchFamily="18" charset="0"/>
                    <a:ea typeface="Cambria Math" panose="02040503050406030204" pitchFamily="18" charset="0"/>
                  </a:rPr>
                  <a:t>Proof:</a:t>
                </a:r>
              </a:p>
              <a:p>
                <a:pPr marL="0" indent="0">
                  <a:buNone/>
                </a:pPr>
                <a:r>
                  <a:rPr lang="en-US" sz="2400">
                    <a:latin typeface="Cambria Math" panose="02040503050406030204" pitchFamily="18" charset="0"/>
                    <a:ea typeface="Cambria Math" panose="02040503050406030204" pitchFamily="18" charset="0"/>
                  </a:rPr>
                  <a:t>Expanding the right-hand side</a:t>
                </a:r>
              </a:p>
              <a:p>
                <a:pPr marL="0" indent="0">
                  <a:buNone/>
                </a:pPr>
                <a:endParaRPr lang="en-US" sz="2400">
                  <a:latin typeface="Cambria Math" panose="02040503050406030204" pitchFamily="18" charset="0"/>
                  <a:ea typeface="Cambria Math" panose="02040503050406030204" pitchFamily="18" charset="0"/>
                </a:endParaRPr>
              </a:p>
              <a:p>
                <a:pPr marL="0" indent="0">
                  <a:buNone/>
                </a:pPr>
                <a14:m>
                  <m:oMathPara xmlns:m="http://schemas.openxmlformats.org/officeDocument/2006/math">
                    <m:oMathParaPr>
                      <m:jc m:val="center"/>
                    </m:oMathParaPr>
                    <m:oMath xmlns:m="http://schemas.openxmlformats.org/officeDocument/2006/math">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𝔼</m:t>
                          </m:r>
                        </m:e>
                        <m:sub>
                          <m:m>
                            <m:mPr>
                              <m:mcs>
                                <m:mc>
                                  <m:mcPr>
                                    <m:count m:val="1"/>
                                    <m:mcJc m:val="center"/>
                                  </m:mcPr>
                                </m:mc>
                              </m:mcs>
                              <m:ctrlPr>
                                <a:rPr lang="en-US" sz="2400" i="1">
                                  <a:latin typeface="Cambria Math" panose="02040503050406030204" pitchFamily="18" charset="0"/>
                                  <a:ea typeface="Cambria Math" panose="02040503050406030204" pitchFamily="18" charset="0"/>
                                </a:rPr>
                              </m:ctrlPr>
                            </m:mPr>
                            <m:mr>
                              <m:e>
                                <m:r>
                                  <m:rPr>
                                    <m:brk m:alnAt="7"/>
                                  </m:rPr>
                                  <a:rPr lang="en-US" sz="2400" i="1">
                                    <a:latin typeface="Cambria Math" panose="02040503050406030204" pitchFamily="18" charset="0"/>
                                    <a:ea typeface="Cambria Math" panose="02040503050406030204" pitchFamily="18" charset="0"/>
                                  </a:rPr>
                                  <m:t>𝑠</m:t>
                                </m:r>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ea typeface="Cambria Math" panose="02040503050406030204" pitchFamily="18" charset="0"/>
                                      </a:rPr>
                                    </m:ctrlPr>
                                  </m:sSubPr>
                                  <m:e>
                                    <m:r>
                                      <m:rPr>
                                        <m:brk m:alnAt="7"/>
                                      </m:rPr>
                                      <a:rPr lang="en-US" sz="2400" i="1">
                                        <a:latin typeface="Cambria Math" panose="02040503050406030204" pitchFamily="18" charset="0"/>
                                        <a:ea typeface="Cambria Math" panose="02040503050406030204" pitchFamily="18" charset="0"/>
                                      </a:rPr>
                                      <m:t>𝑑</m:t>
                                    </m:r>
                                  </m:e>
                                  <m:sub>
                                    <m:sSup>
                                      <m:sSupPr>
                                        <m:ctrlPr>
                                          <a:rPr lang="en-US" sz="2400" i="1">
                                            <a:latin typeface="Cambria Math" panose="02040503050406030204" pitchFamily="18" charset="0"/>
                                            <a:ea typeface="Cambria Math" panose="02040503050406030204" pitchFamily="18" charset="0"/>
                                          </a:rPr>
                                        </m:ctrlPr>
                                      </m:sSupPr>
                                      <m:e>
                                        <m:r>
                                          <a:rPr lang="en-US" sz="2400" i="1">
                                            <a:latin typeface="Cambria Math" panose="02040503050406030204" pitchFamily="18" charset="0"/>
                                            <a:ea typeface="Cambria Math" panose="02040503050406030204" pitchFamily="18" charset="0"/>
                                          </a:rPr>
                                          <m:t>𝜋</m:t>
                                        </m:r>
                                      </m:e>
                                      <m:sup>
                                        <m:r>
                                          <a:rPr lang="en-US" sz="2400" i="1">
                                            <a:latin typeface="Cambria Math" panose="02040503050406030204" pitchFamily="18" charset="0"/>
                                            <a:ea typeface="Cambria Math" panose="02040503050406030204" pitchFamily="18" charset="0"/>
                                          </a:rPr>
                                          <m:t>′</m:t>
                                        </m:r>
                                      </m:sup>
                                    </m:sSup>
                                  </m:sub>
                                </m:sSub>
                              </m:e>
                            </m:mr>
                            <m:mr>
                              <m:e>
                                <m:r>
                                  <a:rPr lang="en-US" sz="2400" i="1">
                                    <a:latin typeface="Cambria Math" panose="02040503050406030204" pitchFamily="18" charset="0"/>
                                    <a:ea typeface="Cambria Math" panose="02040503050406030204" pitchFamily="18" charset="0"/>
                                  </a:rPr>
                                  <m:t>𝑎</m:t>
                                </m:r>
                                <m:r>
                                  <a:rPr lang="en-US" sz="2400" i="1">
                                    <a:latin typeface="Cambria Math" panose="02040503050406030204" pitchFamily="18" charset="0"/>
                                    <a:ea typeface="Cambria Math" panose="02040503050406030204" pitchFamily="18" charset="0"/>
                                  </a:rPr>
                                  <m:t>~</m:t>
                                </m:r>
                                <m:sSup>
                                  <m:sSupPr>
                                    <m:ctrlPr>
                                      <a:rPr lang="en-US" sz="2400" i="1">
                                        <a:latin typeface="Cambria Math" panose="02040503050406030204" pitchFamily="18" charset="0"/>
                                        <a:ea typeface="Cambria Math" panose="02040503050406030204" pitchFamily="18" charset="0"/>
                                      </a:rPr>
                                    </m:ctrlPr>
                                  </m:sSupPr>
                                  <m:e>
                                    <m:r>
                                      <a:rPr lang="en-US" sz="2400" i="1">
                                        <a:latin typeface="Cambria Math" panose="02040503050406030204" pitchFamily="18" charset="0"/>
                                        <a:ea typeface="Cambria Math" panose="02040503050406030204" pitchFamily="18" charset="0"/>
                                      </a:rPr>
                                      <m:t>𝜋</m:t>
                                    </m:r>
                                  </m:e>
                                  <m:sup>
                                    <m:r>
                                      <a:rPr lang="en-US" sz="2400" i="1">
                                        <a:latin typeface="Cambria Math" panose="02040503050406030204" pitchFamily="18" charset="0"/>
                                        <a:ea typeface="Cambria Math" panose="02040503050406030204" pitchFamily="18" charset="0"/>
                                      </a:rPr>
                                      <m:t>′</m:t>
                                    </m:r>
                                  </m:sup>
                                </m:sSup>
                              </m:e>
                            </m:mr>
                          </m:m>
                        </m:sub>
                      </m:sSub>
                      <m:r>
                        <a:rPr lang="en-US" sz="2400" i="1">
                          <a:latin typeface="Cambria Math" panose="02040503050406030204" pitchFamily="18" charset="0"/>
                          <a:ea typeface="Cambria Math" panose="02040503050406030204" pitchFamily="18" charset="0"/>
                        </a:rPr>
                        <m:t> </m:t>
                      </m:r>
                      <m:d>
                        <m:dPr>
                          <m:begChr m:val="["/>
                          <m:endChr m:val="]"/>
                          <m:ctrlPr>
                            <a:rPr lang="en-US" sz="2400" i="1" dirty="0" smtClean="0">
                              <a:latin typeface="Cambria Math" panose="02040503050406030204" pitchFamily="18" charset="0"/>
                              <a:ea typeface="Cambria Math" panose="02040503050406030204" pitchFamily="18" charset="0"/>
                            </a:rPr>
                          </m:ctrlPr>
                        </m:dPr>
                        <m:e>
                          <m:r>
                            <a:rPr lang="en-US" sz="2400" b="0" i="1" dirty="0" smtClean="0">
                              <a:latin typeface="Cambria Math" panose="02040503050406030204" pitchFamily="18" charset="0"/>
                              <a:ea typeface="Cambria Math" panose="02040503050406030204" pitchFamily="18" charset="0"/>
                            </a:rPr>
                            <m:t> </m:t>
                          </m:r>
                          <m:acc>
                            <m:accPr>
                              <m:chr m:val="̅"/>
                              <m:ctrlPr>
                                <a:rPr lang="en-US" sz="2400" b="0" i="1" dirty="0" smtClean="0">
                                  <a:latin typeface="Cambria Math" panose="02040503050406030204" pitchFamily="18" charset="0"/>
                                  <a:ea typeface="Cambria Math" panose="02040503050406030204" pitchFamily="18" charset="0"/>
                                </a:rPr>
                              </m:ctrlPr>
                            </m:accPr>
                            <m:e>
                              <m:r>
                                <a:rPr lang="en-US" sz="2400" b="0" i="1" dirty="0" smtClean="0">
                                  <a:latin typeface="Cambria Math" panose="02040503050406030204" pitchFamily="18" charset="0"/>
                                  <a:ea typeface="Cambria Math" panose="02040503050406030204" pitchFamily="18" charset="0"/>
                                </a:rPr>
                                <m:t>𝐴</m:t>
                              </m:r>
                            </m:e>
                          </m:acc>
                          <m:r>
                            <a:rPr lang="en-US" sz="2400" b="0" i="1" baseline="30000" smtClean="0">
                              <a:latin typeface="Cambria Math" panose="02040503050406030204" pitchFamily="18" charset="0"/>
                              <a:ea typeface="Cambria Math" panose="02040503050406030204" pitchFamily="18" charset="0"/>
                            </a:rPr>
                            <m:t>𝜋</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𝑠</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𝑎</m:t>
                          </m:r>
                          <m:r>
                            <a:rPr lang="en-US" sz="2400" b="0" i="1" smtClean="0">
                              <a:latin typeface="Cambria Math" panose="02040503050406030204" pitchFamily="18" charset="0"/>
                              <a:ea typeface="Cambria Math" panose="02040503050406030204" pitchFamily="18" charset="0"/>
                            </a:rPr>
                            <m:t>)</m:t>
                          </m:r>
                        </m:e>
                      </m:d>
                      <m:r>
                        <a:rPr lang="en-IN" sz="2400" b="0" i="1" smtClean="0">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𝔼</m:t>
                          </m:r>
                        </m:e>
                        <m:sub>
                          <m:m>
                            <m:mPr>
                              <m:mcs>
                                <m:mc>
                                  <m:mcPr>
                                    <m:count m:val="1"/>
                                    <m:mcJc m:val="center"/>
                                  </m:mcPr>
                                </m:mc>
                              </m:mcs>
                              <m:ctrlPr>
                                <a:rPr lang="en-US" sz="2400" i="1">
                                  <a:latin typeface="Cambria Math" panose="02040503050406030204" pitchFamily="18" charset="0"/>
                                  <a:ea typeface="Cambria Math" panose="02040503050406030204" pitchFamily="18" charset="0"/>
                                </a:rPr>
                              </m:ctrlPr>
                            </m:mPr>
                            <m:mr>
                              <m:e>
                                <m:r>
                                  <m:rPr>
                                    <m:brk m:alnAt="7"/>
                                  </m:rPr>
                                  <a:rPr lang="en-US" sz="2400" i="1">
                                    <a:latin typeface="Cambria Math" panose="02040503050406030204" pitchFamily="18" charset="0"/>
                                    <a:ea typeface="Cambria Math" panose="02040503050406030204" pitchFamily="18" charset="0"/>
                                  </a:rPr>
                                  <m:t>𝑠</m:t>
                                </m:r>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ea typeface="Cambria Math" panose="02040503050406030204" pitchFamily="18" charset="0"/>
                                      </a:rPr>
                                    </m:ctrlPr>
                                  </m:sSubPr>
                                  <m:e>
                                    <m:r>
                                      <m:rPr>
                                        <m:brk m:alnAt="7"/>
                                      </m:rPr>
                                      <a:rPr lang="en-US" sz="2400" i="1">
                                        <a:latin typeface="Cambria Math" panose="02040503050406030204" pitchFamily="18" charset="0"/>
                                        <a:ea typeface="Cambria Math" panose="02040503050406030204" pitchFamily="18" charset="0"/>
                                      </a:rPr>
                                      <m:t>𝑑</m:t>
                                    </m:r>
                                  </m:e>
                                  <m:sub>
                                    <m:sSup>
                                      <m:sSupPr>
                                        <m:ctrlPr>
                                          <a:rPr lang="en-US" sz="2400" i="1">
                                            <a:latin typeface="Cambria Math" panose="02040503050406030204" pitchFamily="18" charset="0"/>
                                            <a:ea typeface="Cambria Math" panose="02040503050406030204" pitchFamily="18" charset="0"/>
                                          </a:rPr>
                                        </m:ctrlPr>
                                      </m:sSupPr>
                                      <m:e>
                                        <m:r>
                                          <a:rPr lang="en-US" sz="2400" i="1">
                                            <a:latin typeface="Cambria Math" panose="02040503050406030204" pitchFamily="18" charset="0"/>
                                            <a:ea typeface="Cambria Math" panose="02040503050406030204" pitchFamily="18" charset="0"/>
                                          </a:rPr>
                                          <m:t>𝜋</m:t>
                                        </m:r>
                                      </m:e>
                                      <m:sup>
                                        <m:r>
                                          <a:rPr lang="en-US" sz="2400" i="1">
                                            <a:latin typeface="Cambria Math" panose="02040503050406030204" pitchFamily="18" charset="0"/>
                                            <a:ea typeface="Cambria Math" panose="02040503050406030204" pitchFamily="18" charset="0"/>
                                          </a:rPr>
                                          <m:t>′</m:t>
                                        </m:r>
                                      </m:sup>
                                    </m:sSup>
                                  </m:sub>
                                </m:sSub>
                              </m:e>
                            </m:mr>
                            <m:mr>
                              <m:e>
                                <m:r>
                                  <a:rPr lang="en-US" sz="2400" i="1">
                                    <a:latin typeface="Cambria Math" panose="02040503050406030204" pitchFamily="18" charset="0"/>
                                    <a:ea typeface="Cambria Math" panose="02040503050406030204" pitchFamily="18" charset="0"/>
                                  </a:rPr>
                                  <m:t>𝑎</m:t>
                                </m:r>
                                <m:r>
                                  <a:rPr lang="en-US" sz="2400" i="1">
                                    <a:latin typeface="Cambria Math" panose="02040503050406030204" pitchFamily="18" charset="0"/>
                                    <a:ea typeface="Cambria Math" panose="02040503050406030204" pitchFamily="18" charset="0"/>
                                  </a:rPr>
                                  <m:t>~</m:t>
                                </m:r>
                                <m:sSup>
                                  <m:sSupPr>
                                    <m:ctrlPr>
                                      <a:rPr lang="en-US" sz="2400" i="1">
                                        <a:latin typeface="Cambria Math" panose="02040503050406030204" pitchFamily="18" charset="0"/>
                                        <a:ea typeface="Cambria Math" panose="02040503050406030204" pitchFamily="18" charset="0"/>
                                      </a:rPr>
                                    </m:ctrlPr>
                                  </m:sSupPr>
                                  <m:e>
                                    <m:r>
                                      <a:rPr lang="en-US" sz="2400" i="1">
                                        <a:latin typeface="Cambria Math" panose="02040503050406030204" pitchFamily="18" charset="0"/>
                                        <a:ea typeface="Cambria Math" panose="02040503050406030204" pitchFamily="18" charset="0"/>
                                      </a:rPr>
                                      <m:t>𝜋</m:t>
                                    </m:r>
                                  </m:e>
                                  <m:sup>
                                    <m:r>
                                      <a:rPr lang="en-US" sz="2400" i="1">
                                        <a:latin typeface="Cambria Math" panose="02040503050406030204" pitchFamily="18" charset="0"/>
                                        <a:ea typeface="Cambria Math" panose="02040503050406030204" pitchFamily="18" charset="0"/>
                                      </a:rPr>
                                      <m:t>′</m:t>
                                    </m:r>
                                  </m:sup>
                                </m:sSup>
                              </m:e>
                            </m:mr>
                          </m:m>
                        </m:sub>
                      </m:sSub>
                      <m:d>
                        <m:dPr>
                          <m:begChr m:val="["/>
                          <m:endChr m:val="]"/>
                          <m:ctrlPr>
                            <a:rPr lang="en-US" sz="2400" i="1" dirty="0">
                              <a:latin typeface="Cambria Math" panose="02040503050406030204" pitchFamily="18" charset="0"/>
                              <a:ea typeface="Cambria Math" panose="02040503050406030204" pitchFamily="18" charset="0"/>
                            </a:rPr>
                          </m:ctrlPr>
                        </m:dPr>
                        <m:e>
                          <m:box>
                            <m:boxPr>
                              <m:ctrlPr>
                                <a:rPr lang="en-US" sz="2400" i="1" dirty="0">
                                  <a:latin typeface="Cambria Math" panose="02040503050406030204" pitchFamily="18" charset="0"/>
                                  <a:ea typeface="Cambria Math" panose="02040503050406030204" pitchFamily="18" charset="0"/>
                                </a:rPr>
                              </m:ctrlPr>
                            </m:boxPr>
                            <m:e>
                              <m:acc>
                                <m:accPr>
                                  <m:chr m:val="̅"/>
                                  <m:ctrlPr>
                                    <a:rPr lang="en-IN" sz="2400" i="1">
                                      <a:latin typeface="Cambria Math" panose="02040503050406030204" pitchFamily="18" charset="0"/>
                                      <a:ea typeface="Cambria Math" panose="02040503050406030204" pitchFamily="18" charset="0"/>
                                    </a:rPr>
                                  </m:ctrlPr>
                                </m:accPr>
                                <m:e>
                                  <m:r>
                                    <a:rPr lang="en-IN" sz="2400" i="1">
                                      <a:latin typeface="Cambria Math" panose="02040503050406030204" pitchFamily="18" charset="0"/>
                                      <a:ea typeface="Cambria Math" panose="02040503050406030204" pitchFamily="18" charset="0"/>
                                    </a:rPr>
                                    <m:t>𝑄</m:t>
                                  </m:r>
                                </m:e>
                              </m:acc>
                              <m:r>
                                <a:rPr lang="en-IN" sz="2400" i="1" baseline="30000">
                                  <a:latin typeface="Cambria Math" panose="02040503050406030204" pitchFamily="18" charset="0"/>
                                  <a:ea typeface="Cambria Math" panose="02040503050406030204" pitchFamily="18" charset="0"/>
                                </a:rPr>
                                <m:t>𝜋</m:t>
                              </m:r>
                              <m:d>
                                <m:dPr>
                                  <m:ctrlPr>
                                    <a:rPr lang="en-US" sz="2400" i="1" dirty="0">
                                      <a:latin typeface="Cambria Math" panose="02040503050406030204" pitchFamily="18" charset="0"/>
                                      <a:ea typeface="Cambria Math" panose="02040503050406030204" pitchFamily="18" charset="0"/>
                                    </a:rPr>
                                  </m:ctrlPr>
                                </m:dPr>
                                <m:e>
                                  <m:r>
                                    <a:rPr lang="en-IN" sz="2400" i="1" dirty="0">
                                      <a:latin typeface="Cambria Math" panose="02040503050406030204" pitchFamily="18" charset="0"/>
                                      <a:ea typeface="Cambria Math" panose="02040503050406030204" pitchFamily="18" charset="0"/>
                                    </a:rPr>
                                    <m:t>𝑠</m:t>
                                  </m:r>
                                  <m:r>
                                    <a:rPr lang="en-IN" sz="2400" i="1" dirty="0">
                                      <a:latin typeface="Cambria Math" panose="02040503050406030204" pitchFamily="18" charset="0"/>
                                      <a:ea typeface="Cambria Math" panose="02040503050406030204" pitchFamily="18" charset="0"/>
                                    </a:rPr>
                                    <m:t>,</m:t>
                                  </m:r>
                                  <m:r>
                                    <a:rPr lang="en-IN" sz="2400" i="1" dirty="0">
                                      <a:latin typeface="Cambria Math" panose="02040503050406030204" pitchFamily="18" charset="0"/>
                                      <a:ea typeface="Cambria Math" panose="02040503050406030204" pitchFamily="18" charset="0"/>
                                    </a:rPr>
                                    <m:t>𝑎</m:t>
                                  </m:r>
                                </m:e>
                              </m:d>
                              <m:r>
                                <a:rPr lang="en-IN" sz="2400" i="1" dirty="0">
                                  <a:latin typeface="Cambria Math" panose="02040503050406030204" pitchFamily="18" charset="0"/>
                                  <a:ea typeface="Cambria Math" panose="02040503050406030204" pitchFamily="18" charset="0"/>
                                </a:rPr>
                                <m:t>−</m:t>
                              </m:r>
                            </m:e>
                          </m:box>
                          <m:acc>
                            <m:accPr>
                              <m:chr m:val="̅"/>
                              <m:ctrlPr>
                                <a:rPr lang="en-IN" sz="2400" i="1">
                                  <a:latin typeface="Cambria Math" panose="02040503050406030204" pitchFamily="18" charset="0"/>
                                  <a:ea typeface="Cambria Math" panose="02040503050406030204" pitchFamily="18" charset="0"/>
                                </a:rPr>
                              </m:ctrlPr>
                            </m:accPr>
                            <m:e>
                              <m:r>
                                <a:rPr lang="en-IN" sz="2400" i="1">
                                  <a:latin typeface="Cambria Math" panose="02040503050406030204" pitchFamily="18" charset="0"/>
                                  <a:ea typeface="Cambria Math" panose="02040503050406030204" pitchFamily="18" charset="0"/>
                                </a:rPr>
                                <m:t>𝑉</m:t>
                              </m:r>
                            </m:e>
                          </m:acc>
                          <m:r>
                            <a:rPr lang="en-IN" sz="2400" i="1" baseline="30000">
                              <a:latin typeface="Cambria Math" panose="02040503050406030204" pitchFamily="18" charset="0"/>
                              <a:ea typeface="Cambria Math" panose="02040503050406030204" pitchFamily="18" charset="0"/>
                            </a:rPr>
                            <m:t>𝜋</m:t>
                          </m:r>
                          <m:d>
                            <m:dPr>
                              <m:ctrlPr>
                                <a:rPr lang="en-US" sz="2400" i="1" dirty="0">
                                  <a:latin typeface="Cambria Math" panose="02040503050406030204" pitchFamily="18" charset="0"/>
                                  <a:ea typeface="Cambria Math" panose="02040503050406030204" pitchFamily="18" charset="0"/>
                                </a:rPr>
                              </m:ctrlPr>
                            </m:dPr>
                            <m:e>
                              <m:r>
                                <a:rPr lang="en-IN" sz="2400" i="1" dirty="0">
                                  <a:latin typeface="Cambria Math" panose="02040503050406030204" pitchFamily="18" charset="0"/>
                                  <a:ea typeface="Cambria Math" panose="02040503050406030204" pitchFamily="18" charset="0"/>
                                </a:rPr>
                                <m:t>𝑠</m:t>
                              </m:r>
                            </m:e>
                          </m:d>
                        </m:e>
                      </m:d>
                    </m:oMath>
                  </m:oMathPara>
                </a14:m>
                <a:endParaRPr lang="en-IN" sz="2400">
                  <a:latin typeface="Cambria Math" panose="02040503050406030204" pitchFamily="18" charset="0"/>
                  <a:ea typeface="Cambria Math" panose="02040503050406030204" pitchFamily="18" charset="0"/>
                </a:endParaRPr>
              </a:p>
              <a:p>
                <a:pPr marL="0" indent="0" algn="ctr">
                  <a:buNone/>
                </a:pPr>
                <a:r>
                  <a:rPr lang="en-US" sz="2400">
                    <a:latin typeface="Cambria Math" panose="02040503050406030204" pitchFamily="18" charset="0"/>
                    <a:ea typeface="Cambria Math" panose="02040503050406030204" pitchFamily="18" charset="0"/>
                  </a:rPr>
                  <a:t>         </a:t>
                </a:r>
                <a14:m>
                  <m:oMath xmlns:m="http://schemas.openxmlformats.org/officeDocument/2006/math">
                    <m:r>
                      <a:rPr lang="en-IN" sz="2400" b="0" i="0" dirty="0" smtClean="0">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𝔼</m:t>
                        </m:r>
                      </m:e>
                      <m:sub>
                        <m:m>
                          <m:mPr>
                            <m:mcs>
                              <m:mc>
                                <m:mcPr>
                                  <m:count m:val="1"/>
                                  <m:mcJc m:val="center"/>
                                </m:mcPr>
                              </m:mc>
                            </m:mcs>
                            <m:ctrlPr>
                              <a:rPr lang="en-US" sz="2400" i="1">
                                <a:latin typeface="Cambria Math" panose="02040503050406030204" pitchFamily="18" charset="0"/>
                                <a:ea typeface="Cambria Math" panose="02040503050406030204" pitchFamily="18" charset="0"/>
                              </a:rPr>
                            </m:ctrlPr>
                          </m:mPr>
                          <m:mr>
                            <m:e>
                              <m:r>
                                <m:rPr>
                                  <m:brk m:alnAt="7"/>
                                </m:rPr>
                                <a:rPr lang="en-US" sz="2400" i="1">
                                  <a:latin typeface="Cambria Math" panose="02040503050406030204" pitchFamily="18" charset="0"/>
                                  <a:ea typeface="Cambria Math" panose="02040503050406030204" pitchFamily="18" charset="0"/>
                                </a:rPr>
                                <m:t>𝑠</m:t>
                              </m:r>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ea typeface="Cambria Math" panose="02040503050406030204" pitchFamily="18" charset="0"/>
                                    </a:rPr>
                                  </m:ctrlPr>
                                </m:sSubPr>
                                <m:e>
                                  <m:r>
                                    <m:rPr>
                                      <m:brk m:alnAt="7"/>
                                    </m:rPr>
                                    <a:rPr lang="en-US" sz="2400" i="1">
                                      <a:latin typeface="Cambria Math" panose="02040503050406030204" pitchFamily="18" charset="0"/>
                                      <a:ea typeface="Cambria Math" panose="02040503050406030204" pitchFamily="18" charset="0"/>
                                    </a:rPr>
                                    <m:t>𝑑</m:t>
                                  </m:r>
                                </m:e>
                                <m:sub>
                                  <m:sSup>
                                    <m:sSupPr>
                                      <m:ctrlPr>
                                        <a:rPr lang="en-US" sz="2400" i="1">
                                          <a:latin typeface="Cambria Math" panose="02040503050406030204" pitchFamily="18" charset="0"/>
                                          <a:ea typeface="Cambria Math" panose="02040503050406030204" pitchFamily="18" charset="0"/>
                                        </a:rPr>
                                      </m:ctrlPr>
                                    </m:sSupPr>
                                    <m:e>
                                      <m:r>
                                        <a:rPr lang="en-US" sz="2400" i="1">
                                          <a:latin typeface="Cambria Math" panose="02040503050406030204" pitchFamily="18" charset="0"/>
                                          <a:ea typeface="Cambria Math" panose="02040503050406030204" pitchFamily="18" charset="0"/>
                                        </a:rPr>
                                        <m:t>𝜋</m:t>
                                      </m:r>
                                    </m:e>
                                    <m:sup>
                                      <m:r>
                                        <a:rPr lang="en-US" sz="2400" i="1">
                                          <a:latin typeface="Cambria Math" panose="02040503050406030204" pitchFamily="18" charset="0"/>
                                          <a:ea typeface="Cambria Math" panose="02040503050406030204" pitchFamily="18" charset="0"/>
                                        </a:rPr>
                                        <m:t>′</m:t>
                                      </m:r>
                                    </m:sup>
                                  </m:sSup>
                                </m:sub>
                              </m:sSub>
                            </m:e>
                          </m:mr>
                          <m:mr>
                            <m:e>
                              <m:r>
                                <a:rPr lang="en-US" sz="2400" i="1">
                                  <a:latin typeface="Cambria Math" panose="02040503050406030204" pitchFamily="18" charset="0"/>
                                  <a:ea typeface="Cambria Math" panose="02040503050406030204" pitchFamily="18" charset="0"/>
                                </a:rPr>
                                <m:t>𝑎</m:t>
                              </m:r>
                              <m:r>
                                <a:rPr lang="en-US" sz="2400" i="1">
                                  <a:latin typeface="Cambria Math" panose="02040503050406030204" pitchFamily="18" charset="0"/>
                                  <a:ea typeface="Cambria Math" panose="02040503050406030204" pitchFamily="18" charset="0"/>
                                </a:rPr>
                                <m:t>~</m:t>
                              </m:r>
                              <m:sSup>
                                <m:sSupPr>
                                  <m:ctrlPr>
                                    <a:rPr lang="en-US" sz="2400" i="1">
                                      <a:latin typeface="Cambria Math" panose="02040503050406030204" pitchFamily="18" charset="0"/>
                                      <a:ea typeface="Cambria Math" panose="02040503050406030204" pitchFamily="18" charset="0"/>
                                    </a:rPr>
                                  </m:ctrlPr>
                                </m:sSupPr>
                                <m:e>
                                  <m:r>
                                    <a:rPr lang="en-US" sz="2400" i="1">
                                      <a:latin typeface="Cambria Math" panose="02040503050406030204" pitchFamily="18" charset="0"/>
                                      <a:ea typeface="Cambria Math" panose="02040503050406030204" pitchFamily="18" charset="0"/>
                                    </a:rPr>
                                    <m:t>𝜋</m:t>
                                  </m:r>
                                </m:e>
                                <m:sup>
                                  <m:r>
                                    <a:rPr lang="en-US" sz="2400" i="1">
                                      <a:latin typeface="Cambria Math" panose="02040503050406030204" pitchFamily="18" charset="0"/>
                                      <a:ea typeface="Cambria Math" panose="02040503050406030204" pitchFamily="18" charset="0"/>
                                    </a:rPr>
                                    <m:t>′</m:t>
                                  </m:r>
                                </m:sup>
                              </m:sSup>
                            </m:e>
                          </m:mr>
                        </m:m>
                      </m:sub>
                    </m:sSub>
                    <m:d>
                      <m:dPr>
                        <m:begChr m:val="["/>
                        <m:endChr m:val="]"/>
                        <m:ctrlPr>
                          <a:rPr lang="en-US" sz="2400" i="1" dirty="0">
                            <a:latin typeface="Cambria Math" panose="02040503050406030204" pitchFamily="18" charset="0"/>
                            <a:ea typeface="Cambria Math" panose="02040503050406030204" pitchFamily="18" charset="0"/>
                          </a:rPr>
                        </m:ctrlPr>
                      </m:dPr>
                      <m:e>
                        <m:box>
                          <m:boxPr>
                            <m:ctrlPr>
                              <a:rPr lang="en-US" sz="2400" i="1" dirty="0">
                                <a:latin typeface="Cambria Math" panose="02040503050406030204" pitchFamily="18" charset="0"/>
                                <a:ea typeface="Cambria Math" panose="02040503050406030204" pitchFamily="18" charset="0"/>
                              </a:rPr>
                            </m:ctrlPr>
                          </m:boxPr>
                          <m:e>
                            <m:r>
                              <a:rPr lang="en-US" sz="2400" i="1" dirty="0">
                                <a:latin typeface="Cambria Math" panose="02040503050406030204" pitchFamily="18" charset="0"/>
                                <a:ea typeface="Cambria Math" panose="02040503050406030204" pitchFamily="18" charset="0"/>
                              </a:rPr>
                              <m:t>𝑟</m:t>
                            </m:r>
                            <m:d>
                              <m:dPr>
                                <m:ctrlPr>
                                  <a:rPr lang="en-US" sz="2400" i="1" dirty="0">
                                    <a:latin typeface="Cambria Math" panose="02040503050406030204" pitchFamily="18" charset="0"/>
                                    <a:ea typeface="Cambria Math" panose="02040503050406030204" pitchFamily="18" charset="0"/>
                                  </a:rPr>
                                </m:ctrlPr>
                              </m:dPr>
                              <m:e>
                                <m:r>
                                  <a:rPr lang="en-US" sz="2400" i="1" dirty="0">
                                    <a:latin typeface="Cambria Math" panose="02040503050406030204" pitchFamily="18" charset="0"/>
                                    <a:ea typeface="Cambria Math" panose="02040503050406030204" pitchFamily="18" charset="0"/>
                                  </a:rPr>
                                  <m:t>𝑠</m:t>
                                </m:r>
                                <m:r>
                                  <a:rPr lang="en-IN" sz="2400" b="0" i="1" dirty="0" smtClean="0">
                                    <a:latin typeface="Cambria Math" panose="02040503050406030204" pitchFamily="18" charset="0"/>
                                    <a:ea typeface="Cambria Math" panose="02040503050406030204" pitchFamily="18" charset="0"/>
                                  </a:rPr>
                                  <m:t>,</m:t>
                                </m:r>
                                <m:r>
                                  <a:rPr lang="en-US" sz="2400" i="1" dirty="0" smtClean="0">
                                    <a:latin typeface="Cambria Math" panose="02040503050406030204" pitchFamily="18" charset="0"/>
                                    <a:ea typeface="Cambria Math" panose="02040503050406030204" pitchFamily="18" charset="0"/>
                                  </a:rPr>
                                  <m:t> </m:t>
                                </m:r>
                                <m:r>
                                  <a:rPr lang="en-IN" sz="2400" b="0" i="1" dirty="0" smtClean="0">
                                    <a:latin typeface="Cambria Math" panose="02040503050406030204" pitchFamily="18" charset="0"/>
                                    <a:ea typeface="Cambria Math" panose="02040503050406030204" pitchFamily="18" charset="0"/>
                                  </a:rPr>
                                  <m:t>𝑎</m:t>
                                </m:r>
                              </m:e>
                            </m:d>
                            <m:r>
                              <a:rPr lang="en-IN" sz="2400" i="1" dirty="0">
                                <a:latin typeface="Cambria Math" panose="02040503050406030204" pitchFamily="18" charset="0"/>
                                <a:ea typeface="Cambria Math" panose="02040503050406030204" pitchFamily="18" charset="0"/>
                              </a:rPr>
                              <m:t>−</m:t>
                            </m:r>
                            <m:r>
                              <a:rPr lang="en-IN" sz="2400" i="1">
                                <a:latin typeface="Cambria Math" panose="02040503050406030204" pitchFamily="18" charset="0"/>
                                <a:ea typeface="Cambria Math" panose="02040503050406030204" pitchFamily="18" charset="0"/>
                              </a:rPr>
                              <m:t>𝜌</m:t>
                            </m:r>
                            <m:d>
                              <m:dPr>
                                <m:ctrlPr>
                                  <a:rPr lang="en-US" sz="2400" i="1" dirty="0">
                                    <a:latin typeface="Cambria Math" panose="02040503050406030204" pitchFamily="18" charset="0"/>
                                    <a:ea typeface="Cambria Math" panose="02040503050406030204" pitchFamily="18" charset="0"/>
                                  </a:rPr>
                                </m:ctrlPr>
                              </m:dPr>
                              <m:e>
                                <m:r>
                                  <a:rPr lang="en-US" sz="2400" i="1" dirty="0">
                                    <a:latin typeface="Cambria Math" panose="02040503050406030204" pitchFamily="18" charset="0"/>
                                    <a:ea typeface="Cambria Math" panose="02040503050406030204" pitchFamily="18" charset="0"/>
                                  </a:rPr>
                                  <m:t>𝜋</m:t>
                                </m:r>
                              </m:e>
                            </m:d>
                            <m:r>
                              <a:rPr lang="en-IN" sz="2400" b="0" i="1" dirty="0" smtClean="0">
                                <a:latin typeface="Cambria Math" panose="02040503050406030204" pitchFamily="18" charset="0"/>
                                <a:ea typeface="Cambria Math" panose="02040503050406030204" pitchFamily="18" charset="0"/>
                              </a:rPr>
                              <m:t>+</m:t>
                            </m:r>
                            <m:sSub>
                              <m:sSubPr>
                                <m:ctrlPr>
                                  <a:rPr lang="en-US" sz="2400" i="1" dirty="0">
                                    <a:latin typeface="Cambria Math" panose="02040503050406030204" pitchFamily="18" charset="0"/>
                                    <a:ea typeface="Cambria Math" panose="02040503050406030204" pitchFamily="18" charset="0"/>
                                  </a:rPr>
                                </m:ctrlPr>
                              </m:sSubPr>
                              <m:e>
                                <m:r>
                                  <a:rPr lang="en-US" sz="2400" i="1" dirty="0">
                                    <a:latin typeface="Cambria Math" panose="02040503050406030204" pitchFamily="18" charset="0"/>
                                    <a:ea typeface="Cambria Math" panose="02040503050406030204" pitchFamily="18" charset="0"/>
                                  </a:rPr>
                                  <m:t>𝔼</m:t>
                                </m:r>
                              </m:e>
                              <m:sub>
                                <m:sSup>
                                  <m:sSupPr>
                                    <m:ctrlPr>
                                      <a:rPr lang="en-IN" sz="2400" b="0" i="1" dirty="0" smtClean="0">
                                        <a:latin typeface="Cambria Math" panose="02040503050406030204" pitchFamily="18" charset="0"/>
                                        <a:ea typeface="Cambria Math" panose="02040503050406030204" pitchFamily="18" charset="0"/>
                                      </a:rPr>
                                    </m:ctrlPr>
                                  </m:sSupPr>
                                  <m:e>
                                    <m:r>
                                      <a:rPr lang="en-IN" sz="2400" i="1" dirty="0">
                                        <a:latin typeface="Cambria Math" panose="02040503050406030204" pitchFamily="18" charset="0"/>
                                        <a:ea typeface="Cambria Math" panose="02040503050406030204" pitchFamily="18" charset="0"/>
                                      </a:rPr>
                                      <m:t>𝑠</m:t>
                                    </m:r>
                                  </m:e>
                                  <m:sup>
                                    <m:r>
                                      <a:rPr lang="en-IN" sz="2400" b="0" i="1" dirty="0" smtClean="0">
                                        <a:latin typeface="Cambria Math" panose="02040503050406030204" pitchFamily="18" charset="0"/>
                                        <a:ea typeface="Cambria Math" panose="02040503050406030204" pitchFamily="18" charset="0"/>
                                      </a:rPr>
                                      <m:t>′</m:t>
                                    </m:r>
                                  </m:sup>
                                </m:sSup>
                                <m:r>
                                  <a:rPr lang="en-IN" sz="2400" b="0" i="1" dirty="0" smtClean="0">
                                    <a:latin typeface="Cambria Math" panose="02040503050406030204" pitchFamily="18" charset="0"/>
                                    <a:ea typeface="Cambria Math" panose="02040503050406030204" pitchFamily="18" charset="0"/>
                                  </a:rPr>
                                  <m:t>~</m:t>
                                </m:r>
                                <m:r>
                                  <a:rPr lang="en-IN" sz="2400" b="0" i="1" dirty="0" smtClean="0">
                                    <a:latin typeface="Cambria Math" panose="02040503050406030204" pitchFamily="18" charset="0"/>
                                    <a:ea typeface="Cambria Math" panose="02040503050406030204" pitchFamily="18" charset="0"/>
                                  </a:rPr>
                                  <m:t>𝑃</m:t>
                                </m:r>
                                <m:r>
                                  <a:rPr lang="en-IN" sz="2400" b="0" i="1" dirty="0" smtClean="0">
                                    <a:latin typeface="Cambria Math" panose="02040503050406030204" pitchFamily="18" charset="0"/>
                                    <a:ea typeface="Cambria Math" panose="02040503050406030204" pitchFamily="18" charset="0"/>
                                  </a:rPr>
                                  <m:t>(∙|</m:t>
                                </m:r>
                                <m:r>
                                  <a:rPr lang="en-IN" sz="2400" b="0" i="1" dirty="0" smtClean="0">
                                    <a:latin typeface="Cambria Math" panose="02040503050406030204" pitchFamily="18" charset="0"/>
                                    <a:ea typeface="Cambria Math" panose="02040503050406030204" pitchFamily="18" charset="0"/>
                                  </a:rPr>
                                  <m:t>𝑠</m:t>
                                </m:r>
                                <m:r>
                                  <a:rPr lang="en-IN" sz="2400" b="0" i="1" dirty="0" smtClean="0">
                                    <a:latin typeface="Cambria Math" panose="02040503050406030204" pitchFamily="18" charset="0"/>
                                    <a:ea typeface="Cambria Math" panose="02040503050406030204" pitchFamily="18" charset="0"/>
                                  </a:rPr>
                                  <m:t>,</m:t>
                                </m:r>
                                <m:r>
                                  <a:rPr lang="en-IN" sz="2400" b="0" i="1" dirty="0" smtClean="0">
                                    <a:latin typeface="Cambria Math" panose="02040503050406030204" pitchFamily="18" charset="0"/>
                                    <a:ea typeface="Cambria Math" panose="02040503050406030204" pitchFamily="18" charset="0"/>
                                  </a:rPr>
                                  <m:t>𝑎</m:t>
                                </m:r>
                                <m:r>
                                  <a:rPr lang="en-IN" sz="2400" b="0" i="1" dirty="0" smtClean="0">
                                    <a:latin typeface="Cambria Math" panose="02040503050406030204" pitchFamily="18" charset="0"/>
                                    <a:ea typeface="Cambria Math" panose="02040503050406030204" pitchFamily="18" charset="0"/>
                                  </a:rPr>
                                  <m:t>)</m:t>
                                </m:r>
                              </m:sub>
                            </m:sSub>
                            <m:d>
                              <m:dPr>
                                <m:begChr m:val="["/>
                                <m:endChr m:val="]"/>
                                <m:ctrlPr>
                                  <a:rPr lang="en-IN" sz="2400" i="1" dirty="0" smtClean="0">
                                    <a:latin typeface="Cambria Math" panose="02040503050406030204" pitchFamily="18" charset="0"/>
                                    <a:ea typeface="Cambria Math" panose="02040503050406030204" pitchFamily="18" charset="0"/>
                                  </a:rPr>
                                </m:ctrlPr>
                              </m:dPr>
                              <m:e>
                                <m:acc>
                                  <m:accPr>
                                    <m:chr m:val="̅"/>
                                    <m:ctrlPr>
                                      <a:rPr lang="en-IN" sz="2400" i="1">
                                        <a:latin typeface="Cambria Math" panose="02040503050406030204" pitchFamily="18" charset="0"/>
                                        <a:ea typeface="Cambria Math" panose="02040503050406030204" pitchFamily="18" charset="0"/>
                                      </a:rPr>
                                    </m:ctrlPr>
                                  </m:accPr>
                                  <m:e>
                                    <m:r>
                                      <a:rPr lang="en-IN" sz="2400" i="1">
                                        <a:latin typeface="Cambria Math" panose="02040503050406030204" pitchFamily="18" charset="0"/>
                                        <a:ea typeface="Cambria Math" panose="02040503050406030204" pitchFamily="18" charset="0"/>
                                      </a:rPr>
                                      <m:t>𝑉</m:t>
                                    </m:r>
                                  </m:e>
                                </m:acc>
                                <m:r>
                                  <a:rPr lang="en-IN" sz="2400" i="1" baseline="30000">
                                    <a:latin typeface="Cambria Math" panose="02040503050406030204" pitchFamily="18" charset="0"/>
                                    <a:ea typeface="Cambria Math" panose="02040503050406030204" pitchFamily="18" charset="0"/>
                                  </a:rPr>
                                  <m:t>𝜋</m:t>
                                </m:r>
                                <m:d>
                                  <m:dPr>
                                    <m:ctrlPr>
                                      <a:rPr lang="en-US" sz="2400" i="1" dirty="0">
                                        <a:latin typeface="Cambria Math" panose="02040503050406030204" pitchFamily="18" charset="0"/>
                                        <a:ea typeface="Cambria Math" panose="02040503050406030204" pitchFamily="18" charset="0"/>
                                      </a:rPr>
                                    </m:ctrlPr>
                                  </m:dPr>
                                  <m:e>
                                    <m:r>
                                      <a:rPr lang="en-IN" sz="2400" i="1" dirty="0">
                                        <a:latin typeface="Cambria Math" panose="02040503050406030204" pitchFamily="18" charset="0"/>
                                        <a:ea typeface="Cambria Math" panose="02040503050406030204" pitchFamily="18" charset="0"/>
                                      </a:rPr>
                                      <m:t>𝑠</m:t>
                                    </m:r>
                                    <m:r>
                                      <a:rPr lang="en-IN" sz="2400" b="0" i="1" dirty="0" smtClean="0">
                                        <a:latin typeface="Cambria Math" panose="02040503050406030204" pitchFamily="18" charset="0"/>
                                        <a:ea typeface="Cambria Math" panose="02040503050406030204" pitchFamily="18" charset="0"/>
                                      </a:rPr>
                                      <m:t>′</m:t>
                                    </m:r>
                                  </m:e>
                                </m:d>
                              </m:e>
                            </m:d>
                            <m:r>
                              <a:rPr lang="en-IN" sz="2400" i="1" dirty="0">
                                <a:latin typeface="Cambria Math" panose="02040503050406030204" pitchFamily="18" charset="0"/>
                                <a:ea typeface="Cambria Math" panose="02040503050406030204" pitchFamily="18" charset="0"/>
                              </a:rPr>
                              <m:t>−</m:t>
                            </m:r>
                            <m:acc>
                              <m:accPr>
                                <m:chr m:val="̅"/>
                                <m:ctrlPr>
                                  <a:rPr lang="en-IN" sz="2400" i="1">
                                    <a:latin typeface="Cambria Math" panose="02040503050406030204" pitchFamily="18" charset="0"/>
                                    <a:ea typeface="Cambria Math" panose="02040503050406030204" pitchFamily="18" charset="0"/>
                                  </a:rPr>
                                </m:ctrlPr>
                              </m:accPr>
                              <m:e>
                                <m:r>
                                  <a:rPr lang="en-IN" sz="2400" i="1">
                                    <a:latin typeface="Cambria Math" panose="02040503050406030204" pitchFamily="18" charset="0"/>
                                    <a:ea typeface="Cambria Math" panose="02040503050406030204" pitchFamily="18" charset="0"/>
                                  </a:rPr>
                                  <m:t>𝑉</m:t>
                                </m:r>
                              </m:e>
                            </m:acc>
                            <m:r>
                              <a:rPr lang="en-IN" sz="2400" i="1" baseline="30000">
                                <a:latin typeface="Cambria Math" panose="02040503050406030204" pitchFamily="18" charset="0"/>
                                <a:ea typeface="Cambria Math" panose="02040503050406030204" pitchFamily="18" charset="0"/>
                              </a:rPr>
                              <m:t>𝜋</m:t>
                            </m:r>
                            <m:d>
                              <m:dPr>
                                <m:ctrlPr>
                                  <a:rPr lang="en-US" sz="2400" i="1" dirty="0">
                                    <a:latin typeface="Cambria Math" panose="02040503050406030204" pitchFamily="18" charset="0"/>
                                    <a:ea typeface="Cambria Math" panose="02040503050406030204" pitchFamily="18" charset="0"/>
                                  </a:rPr>
                                </m:ctrlPr>
                              </m:dPr>
                              <m:e>
                                <m:r>
                                  <a:rPr lang="en-IN" sz="2400" i="1" dirty="0">
                                    <a:latin typeface="Cambria Math" panose="02040503050406030204" pitchFamily="18" charset="0"/>
                                    <a:ea typeface="Cambria Math" panose="02040503050406030204" pitchFamily="18" charset="0"/>
                                  </a:rPr>
                                  <m:t>𝑠</m:t>
                                </m:r>
                              </m:e>
                            </m:d>
                          </m:e>
                        </m:box>
                      </m:e>
                    </m:d>
                  </m:oMath>
                </a14:m>
                <a:endParaRPr lang="en-IN" sz="2400">
                  <a:latin typeface="Cambria Math" panose="02040503050406030204" pitchFamily="18" charset="0"/>
                  <a:ea typeface="Cambria Math" panose="02040503050406030204" pitchFamily="18" charset="0"/>
                </a:endParaRPr>
              </a:p>
              <a:p>
                <a:pPr marL="0" indent="0" algn="ctr">
                  <a:buNone/>
                </a:pPr>
                <a:r>
                  <a:rPr lang="en-IN" sz="2400">
                    <a:latin typeface="Cambria Math" panose="02040503050406030204" pitchFamily="18" charset="0"/>
                    <a:ea typeface="Cambria Math" panose="02040503050406030204" pitchFamily="18" charset="0"/>
                  </a:rPr>
                  <a:t>         </a:t>
                </a:r>
                <a14:m>
                  <m:oMath xmlns:m="http://schemas.openxmlformats.org/officeDocument/2006/math">
                    <m:r>
                      <a:rPr lang="en-IN" sz="2400" b="0" i="0" smtClean="0">
                        <a:latin typeface="Cambria Math" panose="02040503050406030204" pitchFamily="18" charset="0"/>
                        <a:ea typeface="Cambria Math" panose="02040503050406030204" pitchFamily="18" charset="0"/>
                      </a:rPr>
                      <m:t>=</m:t>
                    </m:r>
                    <m:r>
                      <a:rPr lang="en-IN" sz="2400" i="1">
                        <a:latin typeface="Cambria Math" panose="02040503050406030204" pitchFamily="18" charset="0"/>
                        <a:ea typeface="Cambria Math" panose="02040503050406030204" pitchFamily="18" charset="0"/>
                      </a:rPr>
                      <m:t>𝜌</m:t>
                    </m:r>
                    <m:d>
                      <m:dPr>
                        <m:ctrlPr>
                          <a:rPr lang="en-US" sz="2400" i="1" dirty="0">
                            <a:latin typeface="Cambria Math" panose="02040503050406030204" pitchFamily="18" charset="0"/>
                            <a:ea typeface="Cambria Math" panose="02040503050406030204" pitchFamily="18" charset="0"/>
                          </a:rPr>
                        </m:ctrlPr>
                      </m:dPr>
                      <m:e>
                        <m:r>
                          <a:rPr lang="en-US" sz="2400" i="1" dirty="0">
                            <a:latin typeface="Cambria Math" panose="02040503050406030204" pitchFamily="18" charset="0"/>
                            <a:ea typeface="Cambria Math" panose="02040503050406030204" pitchFamily="18" charset="0"/>
                          </a:rPr>
                          <m:t>𝜋</m:t>
                        </m:r>
                        <m:r>
                          <a:rPr lang="en-IN" sz="2400" b="0" i="1" dirty="0" smtClean="0">
                            <a:latin typeface="Cambria Math" panose="02040503050406030204" pitchFamily="18" charset="0"/>
                            <a:ea typeface="Cambria Math" panose="02040503050406030204" pitchFamily="18" charset="0"/>
                          </a:rPr>
                          <m:t>′</m:t>
                        </m:r>
                      </m:e>
                    </m:d>
                    <m:r>
                      <a:rPr lang="en-US" sz="2400" i="1" dirty="0">
                        <a:latin typeface="Cambria Math" panose="02040503050406030204" pitchFamily="18" charset="0"/>
                        <a:ea typeface="Cambria Math" panose="02040503050406030204" pitchFamily="18" charset="0"/>
                      </a:rPr>
                      <m:t> </m:t>
                    </m:r>
                    <m:r>
                      <a:rPr lang="en-IN" sz="2400" i="1" dirty="0" smtClean="0">
                        <a:latin typeface="Cambria Math" panose="02040503050406030204" pitchFamily="18" charset="0"/>
                        <a:ea typeface="Cambria Math" panose="02040503050406030204" pitchFamily="18" charset="0"/>
                      </a:rPr>
                      <m:t>−</m:t>
                    </m:r>
                    <m:r>
                      <a:rPr lang="en-IN" sz="2400" i="1">
                        <a:latin typeface="Cambria Math" panose="02040503050406030204" pitchFamily="18" charset="0"/>
                        <a:ea typeface="Cambria Math" panose="02040503050406030204" pitchFamily="18" charset="0"/>
                      </a:rPr>
                      <m:t>𝜌</m:t>
                    </m:r>
                    <m:d>
                      <m:dPr>
                        <m:ctrlPr>
                          <a:rPr lang="en-US" sz="2400" i="1" dirty="0">
                            <a:latin typeface="Cambria Math" panose="02040503050406030204" pitchFamily="18" charset="0"/>
                            <a:ea typeface="Cambria Math" panose="02040503050406030204" pitchFamily="18" charset="0"/>
                          </a:rPr>
                        </m:ctrlPr>
                      </m:dPr>
                      <m:e>
                        <m:r>
                          <a:rPr lang="en-US" sz="2400" i="1" dirty="0">
                            <a:latin typeface="Cambria Math" panose="02040503050406030204" pitchFamily="18" charset="0"/>
                            <a:ea typeface="Cambria Math" panose="02040503050406030204" pitchFamily="18" charset="0"/>
                          </a:rPr>
                          <m:t>𝜋</m:t>
                        </m:r>
                      </m:e>
                    </m:d>
                    <m:r>
                      <a:rPr lang="en-IN" sz="2400" b="0" i="1" dirty="0" smtClean="0">
                        <a:latin typeface="Cambria Math" panose="02040503050406030204" pitchFamily="18" charset="0"/>
                        <a:ea typeface="Cambria Math" panose="02040503050406030204" pitchFamily="18" charset="0"/>
                      </a:rPr>
                      <m:t>+</m:t>
                    </m:r>
                    <m:sSub>
                      <m:sSubPr>
                        <m:ctrlPr>
                          <a:rPr lang="en-US" sz="2400" i="1" dirty="0">
                            <a:latin typeface="Cambria Math" panose="02040503050406030204" pitchFamily="18" charset="0"/>
                            <a:ea typeface="Cambria Math" panose="02040503050406030204" pitchFamily="18" charset="0"/>
                          </a:rPr>
                        </m:ctrlPr>
                      </m:sSubPr>
                      <m:e>
                        <m:r>
                          <a:rPr lang="en-IN" sz="2400" i="1" dirty="0">
                            <a:latin typeface="Cambria Math" panose="02040503050406030204" pitchFamily="18" charset="0"/>
                            <a:ea typeface="Cambria Math" panose="02040503050406030204" pitchFamily="18" charset="0"/>
                          </a:rPr>
                          <m:t>𝔼</m:t>
                        </m:r>
                      </m:e>
                      <m:sub>
                        <m:m>
                          <m:mPr>
                            <m:mcs>
                              <m:mc>
                                <m:mcPr>
                                  <m:count m:val="1"/>
                                  <m:mcJc m:val="center"/>
                                </m:mcPr>
                              </m:mc>
                            </m:mcs>
                            <m:ctrlPr>
                              <a:rPr lang="en-US" sz="2400" i="1" dirty="0">
                                <a:latin typeface="Cambria Math" panose="02040503050406030204" pitchFamily="18" charset="0"/>
                                <a:ea typeface="Cambria Math" panose="02040503050406030204" pitchFamily="18" charset="0"/>
                              </a:rPr>
                            </m:ctrlPr>
                          </m:mPr>
                          <m:mr>
                            <m:e>
                              <m:r>
                                <m:rPr>
                                  <m:brk m:alnAt="7"/>
                                </m:rPr>
                                <a:rPr lang="en-US" sz="2400" i="1">
                                  <a:latin typeface="Cambria Math" panose="02040503050406030204" pitchFamily="18" charset="0"/>
                                  <a:ea typeface="Cambria Math" panose="02040503050406030204" pitchFamily="18" charset="0"/>
                                </a:rPr>
                                <m:t>𝑠</m:t>
                              </m:r>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ea typeface="Cambria Math" panose="02040503050406030204" pitchFamily="18" charset="0"/>
                                    </a:rPr>
                                  </m:ctrlPr>
                                </m:sSubPr>
                                <m:e>
                                  <m:r>
                                    <m:rPr>
                                      <m:brk m:alnAt="7"/>
                                    </m:rPr>
                                    <a:rPr lang="en-US" sz="2400" i="1">
                                      <a:latin typeface="Cambria Math" panose="02040503050406030204" pitchFamily="18" charset="0"/>
                                      <a:ea typeface="Cambria Math" panose="02040503050406030204" pitchFamily="18" charset="0"/>
                                    </a:rPr>
                                    <m:t>𝑑</m:t>
                                  </m:r>
                                </m:e>
                                <m:sub>
                                  <m:sSup>
                                    <m:sSupPr>
                                      <m:ctrlPr>
                                        <a:rPr lang="en-US" sz="2400" i="1">
                                          <a:latin typeface="Cambria Math" panose="02040503050406030204" pitchFamily="18" charset="0"/>
                                          <a:ea typeface="Cambria Math" panose="02040503050406030204" pitchFamily="18" charset="0"/>
                                        </a:rPr>
                                      </m:ctrlPr>
                                    </m:sSupPr>
                                    <m:e>
                                      <m:r>
                                        <a:rPr lang="en-US" sz="2400" i="1">
                                          <a:latin typeface="Cambria Math" panose="02040503050406030204" pitchFamily="18" charset="0"/>
                                          <a:ea typeface="Cambria Math" panose="02040503050406030204" pitchFamily="18" charset="0"/>
                                        </a:rPr>
                                        <m:t>𝜋</m:t>
                                      </m:r>
                                    </m:e>
                                    <m:sup>
                                      <m:r>
                                        <a:rPr lang="en-US" sz="2400" i="1">
                                          <a:latin typeface="Cambria Math" panose="02040503050406030204" pitchFamily="18" charset="0"/>
                                          <a:ea typeface="Cambria Math" panose="02040503050406030204" pitchFamily="18" charset="0"/>
                                        </a:rPr>
                                        <m:t>′</m:t>
                                      </m:r>
                                    </m:sup>
                                  </m:sSup>
                                </m:sub>
                              </m:sSub>
                            </m:e>
                          </m:mr>
                          <m:mr>
                            <m:e>
                              <m:r>
                                <a:rPr lang="en-US" sz="2400" i="1">
                                  <a:latin typeface="Cambria Math" panose="02040503050406030204" pitchFamily="18" charset="0"/>
                                  <a:ea typeface="Cambria Math" panose="02040503050406030204" pitchFamily="18" charset="0"/>
                                </a:rPr>
                                <m:t>𝑎</m:t>
                              </m:r>
                              <m:r>
                                <a:rPr lang="en-US" sz="2400" i="1">
                                  <a:latin typeface="Cambria Math" panose="02040503050406030204" pitchFamily="18" charset="0"/>
                                  <a:ea typeface="Cambria Math" panose="02040503050406030204" pitchFamily="18" charset="0"/>
                                </a:rPr>
                                <m:t>~</m:t>
                              </m:r>
                              <m:sSup>
                                <m:sSupPr>
                                  <m:ctrlPr>
                                    <a:rPr lang="en-US" sz="2400" i="1">
                                      <a:latin typeface="Cambria Math" panose="02040503050406030204" pitchFamily="18" charset="0"/>
                                      <a:ea typeface="Cambria Math" panose="02040503050406030204" pitchFamily="18" charset="0"/>
                                    </a:rPr>
                                  </m:ctrlPr>
                                </m:sSupPr>
                                <m:e>
                                  <m:r>
                                    <a:rPr lang="en-US" sz="2400" i="1">
                                      <a:latin typeface="Cambria Math" panose="02040503050406030204" pitchFamily="18" charset="0"/>
                                      <a:ea typeface="Cambria Math" panose="02040503050406030204" pitchFamily="18" charset="0"/>
                                    </a:rPr>
                                    <m:t>𝜋</m:t>
                                  </m:r>
                                </m:e>
                                <m:sup>
                                  <m:r>
                                    <a:rPr lang="en-US" sz="2400" i="1">
                                      <a:latin typeface="Cambria Math" panose="02040503050406030204" pitchFamily="18" charset="0"/>
                                      <a:ea typeface="Cambria Math" panose="02040503050406030204" pitchFamily="18" charset="0"/>
                                    </a:rPr>
                                    <m:t>′</m:t>
                                  </m:r>
                                </m:sup>
                              </m:sSup>
                            </m:e>
                          </m:mr>
                          <m:mr>
                            <m:e>
                              <m:sSup>
                                <m:sSupPr>
                                  <m:ctrlPr>
                                    <a:rPr lang="en-IN" sz="2400" i="1" dirty="0">
                                      <a:latin typeface="Cambria Math" panose="02040503050406030204" pitchFamily="18" charset="0"/>
                                      <a:ea typeface="Cambria Math" panose="02040503050406030204" pitchFamily="18" charset="0"/>
                                    </a:rPr>
                                  </m:ctrlPr>
                                </m:sSupPr>
                                <m:e>
                                  <m:r>
                                    <a:rPr lang="en-IN" sz="2400" i="1" dirty="0">
                                      <a:latin typeface="Cambria Math" panose="02040503050406030204" pitchFamily="18" charset="0"/>
                                      <a:ea typeface="Cambria Math" panose="02040503050406030204" pitchFamily="18" charset="0"/>
                                    </a:rPr>
                                    <m:t>𝑠</m:t>
                                  </m:r>
                                </m:e>
                                <m:sup>
                                  <m:r>
                                    <a:rPr lang="en-IN" sz="2400" i="1" dirty="0">
                                      <a:latin typeface="Cambria Math" panose="02040503050406030204" pitchFamily="18" charset="0"/>
                                      <a:ea typeface="Cambria Math" panose="02040503050406030204" pitchFamily="18" charset="0"/>
                                    </a:rPr>
                                    <m:t>′</m:t>
                                  </m:r>
                                </m:sup>
                              </m:sSup>
                              <m:r>
                                <a:rPr lang="en-IN" sz="2400" i="1" dirty="0">
                                  <a:latin typeface="Cambria Math" panose="02040503050406030204" pitchFamily="18" charset="0"/>
                                  <a:ea typeface="Cambria Math" panose="02040503050406030204" pitchFamily="18" charset="0"/>
                                </a:rPr>
                                <m:t>~</m:t>
                              </m:r>
                              <m:r>
                                <a:rPr lang="en-IN" sz="2400" i="1" dirty="0">
                                  <a:latin typeface="Cambria Math" panose="02040503050406030204" pitchFamily="18" charset="0"/>
                                  <a:ea typeface="Cambria Math" panose="02040503050406030204" pitchFamily="18" charset="0"/>
                                </a:rPr>
                                <m:t>𝑃</m:t>
                              </m:r>
                              <m:d>
                                <m:dPr>
                                  <m:ctrlPr>
                                    <a:rPr lang="en-IN" sz="2400" i="1" dirty="0">
                                      <a:latin typeface="Cambria Math" panose="02040503050406030204" pitchFamily="18" charset="0"/>
                                      <a:ea typeface="Cambria Math" panose="02040503050406030204" pitchFamily="18" charset="0"/>
                                    </a:rPr>
                                  </m:ctrlPr>
                                </m:dPr>
                                <m:e>
                                  <m:r>
                                    <a:rPr lang="en-IN" sz="2400" i="1" dirty="0">
                                      <a:latin typeface="Cambria Math" panose="02040503050406030204" pitchFamily="18" charset="0"/>
                                      <a:ea typeface="Cambria Math" panose="02040503050406030204" pitchFamily="18" charset="0"/>
                                    </a:rPr>
                                    <m:t>∙</m:t>
                                  </m:r>
                                </m:e>
                                <m:e>
                                  <m:r>
                                    <a:rPr lang="en-IN" sz="2400" i="1" dirty="0">
                                      <a:latin typeface="Cambria Math" panose="02040503050406030204" pitchFamily="18" charset="0"/>
                                      <a:ea typeface="Cambria Math" panose="02040503050406030204" pitchFamily="18" charset="0"/>
                                    </a:rPr>
                                    <m:t>𝑠</m:t>
                                  </m:r>
                                  <m:r>
                                    <a:rPr lang="en-IN" sz="2400" i="1" dirty="0">
                                      <a:latin typeface="Cambria Math" panose="02040503050406030204" pitchFamily="18" charset="0"/>
                                      <a:ea typeface="Cambria Math" panose="02040503050406030204" pitchFamily="18" charset="0"/>
                                    </a:rPr>
                                    <m:t>,</m:t>
                                  </m:r>
                                  <m:r>
                                    <a:rPr lang="en-IN" sz="2400" i="1" dirty="0">
                                      <a:latin typeface="Cambria Math" panose="02040503050406030204" pitchFamily="18" charset="0"/>
                                      <a:ea typeface="Cambria Math" panose="02040503050406030204" pitchFamily="18" charset="0"/>
                                    </a:rPr>
                                    <m:t>𝑎</m:t>
                                  </m:r>
                                </m:e>
                              </m:d>
                            </m:e>
                          </m:mr>
                        </m:m>
                      </m:sub>
                    </m:sSub>
                    <m:d>
                      <m:dPr>
                        <m:begChr m:val="["/>
                        <m:endChr m:val="]"/>
                        <m:ctrlPr>
                          <a:rPr lang="en-IN" sz="2400" i="1" dirty="0">
                            <a:latin typeface="Cambria Math" panose="02040503050406030204" pitchFamily="18" charset="0"/>
                            <a:ea typeface="Cambria Math" panose="02040503050406030204" pitchFamily="18" charset="0"/>
                          </a:rPr>
                        </m:ctrlPr>
                      </m:dPr>
                      <m:e>
                        <m:acc>
                          <m:accPr>
                            <m:chr m:val="̅"/>
                            <m:ctrlPr>
                              <a:rPr lang="en-IN" sz="2400" i="1">
                                <a:latin typeface="Cambria Math" panose="02040503050406030204" pitchFamily="18" charset="0"/>
                                <a:ea typeface="Cambria Math" panose="02040503050406030204" pitchFamily="18" charset="0"/>
                              </a:rPr>
                            </m:ctrlPr>
                          </m:accPr>
                          <m:e>
                            <m:r>
                              <a:rPr lang="en-IN" sz="2400" i="1">
                                <a:latin typeface="Cambria Math" panose="02040503050406030204" pitchFamily="18" charset="0"/>
                                <a:ea typeface="Cambria Math" panose="02040503050406030204" pitchFamily="18" charset="0"/>
                              </a:rPr>
                              <m:t>𝑉</m:t>
                            </m:r>
                          </m:e>
                        </m:acc>
                        <m:r>
                          <a:rPr lang="en-IN" sz="2400" i="1" baseline="30000">
                            <a:latin typeface="Cambria Math" panose="02040503050406030204" pitchFamily="18" charset="0"/>
                            <a:ea typeface="Cambria Math" panose="02040503050406030204" pitchFamily="18" charset="0"/>
                          </a:rPr>
                          <m:t>𝜋</m:t>
                        </m:r>
                        <m:d>
                          <m:dPr>
                            <m:ctrlPr>
                              <a:rPr lang="en-US" sz="2400" i="1" dirty="0">
                                <a:latin typeface="Cambria Math" panose="02040503050406030204" pitchFamily="18" charset="0"/>
                                <a:ea typeface="Cambria Math" panose="02040503050406030204" pitchFamily="18" charset="0"/>
                              </a:rPr>
                            </m:ctrlPr>
                          </m:dPr>
                          <m:e>
                            <m:sSup>
                              <m:sSupPr>
                                <m:ctrlPr>
                                  <a:rPr lang="en-IN" sz="2400" i="1" dirty="0">
                                    <a:latin typeface="Cambria Math" panose="02040503050406030204" pitchFamily="18" charset="0"/>
                                    <a:ea typeface="Cambria Math" panose="02040503050406030204" pitchFamily="18" charset="0"/>
                                  </a:rPr>
                                </m:ctrlPr>
                              </m:sSupPr>
                              <m:e>
                                <m:r>
                                  <a:rPr lang="en-IN" sz="2400" i="1" dirty="0">
                                    <a:latin typeface="Cambria Math" panose="02040503050406030204" pitchFamily="18" charset="0"/>
                                    <a:ea typeface="Cambria Math" panose="02040503050406030204" pitchFamily="18" charset="0"/>
                                  </a:rPr>
                                  <m:t>𝑠</m:t>
                                </m:r>
                              </m:e>
                              <m:sup>
                                <m:r>
                                  <a:rPr lang="en-IN" sz="2400" i="1" dirty="0">
                                    <a:latin typeface="Cambria Math" panose="02040503050406030204" pitchFamily="18" charset="0"/>
                                    <a:ea typeface="Cambria Math" panose="02040503050406030204" pitchFamily="18" charset="0"/>
                                  </a:rPr>
                                  <m:t>′</m:t>
                                </m:r>
                              </m:sup>
                            </m:sSup>
                          </m:e>
                        </m:d>
                      </m:e>
                    </m:d>
                    <m:r>
                      <a:rPr lang="en-IN" sz="2400" i="1" dirty="0">
                        <a:latin typeface="Cambria Math" panose="02040503050406030204" pitchFamily="18" charset="0"/>
                        <a:ea typeface="Cambria Math" panose="02040503050406030204" pitchFamily="18" charset="0"/>
                      </a:rPr>
                      <m:t>−</m:t>
                    </m:r>
                    <m:sSub>
                      <m:sSubPr>
                        <m:ctrlPr>
                          <a:rPr lang="en-US" sz="2400" i="1" dirty="0">
                            <a:latin typeface="Cambria Math" panose="02040503050406030204" pitchFamily="18" charset="0"/>
                            <a:ea typeface="Cambria Math" panose="02040503050406030204" pitchFamily="18" charset="0"/>
                          </a:rPr>
                        </m:ctrlPr>
                      </m:sSubPr>
                      <m:e>
                        <m:r>
                          <a:rPr lang="en-US" sz="2400" i="1" dirty="0">
                            <a:latin typeface="Cambria Math" panose="02040503050406030204" pitchFamily="18" charset="0"/>
                            <a:ea typeface="Cambria Math" panose="02040503050406030204" pitchFamily="18" charset="0"/>
                          </a:rPr>
                          <m:t>𝔼</m:t>
                        </m:r>
                      </m:e>
                      <m:sub>
                        <m:r>
                          <a:rPr lang="en-IN" sz="2400" i="1" dirty="0">
                            <a:latin typeface="Cambria Math" panose="02040503050406030204" pitchFamily="18" charset="0"/>
                            <a:ea typeface="Cambria Math" panose="02040503050406030204" pitchFamily="18" charset="0"/>
                          </a:rPr>
                          <m:t>𝑠</m:t>
                        </m:r>
                        <m:r>
                          <a:rPr lang="en-US" sz="2400" i="1" dirty="0">
                            <a:latin typeface="Cambria Math" panose="02040503050406030204" pitchFamily="18" charset="0"/>
                            <a:ea typeface="Cambria Math" panose="02040503050406030204" pitchFamily="18" charset="0"/>
                          </a:rPr>
                          <m:t>~</m:t>
                        </m:r>
                        <m:sSub>
                          <m:sSubPr>
                            <m:ctrlPr>
                              <a:rPr lang="en-US" sz="2400" i="1" dirty="0">
                                <a:latin typeface="Cambria Math" panose="02040503050406030204" pitchFamily="18" charset="0"/>
                                <a:ea typeface="Cambria Math" panose="02040503050406030204" pitchFamily="18" charset="0"/>
                              </a:rPr>
                            </m:ctrlPr>
                          </m:sSubPr>
                          <m:e>
                            <m:r>
                              <a:rPr lang="en-IN" sz="2400" i="1" dirty="0">
                                <a:latin typeface="Cambria Math" panose="02040503050406030204" pitchFamily="18" charset="0"/>
                                <a:ea typeface="Cambria Math" panose="02040503050406030204" pitchFamily="18" charset="0"/>
                              </a:rPr>
                              <m:t>𝑑</m:t>
                            </m:r>
                          </m:e>
                          <m:sub>
                            <m:sSup>
                              <m:sSupPr>
                                <m:ctrlPr>
                                  <a:rPr lang="en-IN" sz="2400" i="1" dirty="0">
                                    <a:latin typeface="Cambria Math" panose="02040503050406030204" pitchFamily="18" charset="0"/>
                                    <a:ea typeface="Cambria Math" panose="02040503050406030204" pitchFamily="18" charset="0"/>
                                  </a:rPr>
                                </m:ctrlPr>
                              </m:sSupPr>
                              <m:e>
                                <m:r>
                                  <a:rPr lang="en-IN" sz="2400" i="1" dirty="0">
                                    <a:latin typeface="Cambria Math" panose="02040503050406030204" pitchFamily="18" charset="0"/>
                                    <a:ea typeface="Cambria Math" panose="02040503050406030204" pitchFamily="18" charset="0"/>
                                  </a:rPr>
                                  <m:t>𝜋</m:t>
                                </m:r>
                              </m:e>
                              <m:sup>
                                <m:r>
                                  <a:rPr lang="en-IN" sz="2400" i="1" dirty="0">
                                    <a:latin typeface="Cambria Math" panose="02040503050406030204" pitchFamily="18" charset="0"/>
                                    <a:ea typeface="Cambria Math" panose="02040503050406030204" pitchFamily="18" charset="0"/>
                                  </a:rPr>
                                  <m:t>′</m:t>
                                </m:r>
                              </m:sup>
                            </m:sSup>
                          </m:sub>
                        </m:sSub>
                      </m:sub>
                    </m:sSub>
                    <m:d>
                      <m:dPr>
                        <m:begChr m:val="["/>
                        <m:endChr m:val="]"/>
                        <m:ctrlPr>
                          <a:rPr lang="en-IN" sz="2400" i="1" dirty="0" smtClean="0">
                            <a:latin typeface="Cambria Math" panose="02040503050406030204" pitchFamily="18" charset="0"/>
                            <a:ea typeface="Cambria Math" panose="02040503050406030204" pitchFamily="18" charset="0"/>
                          </a:rPr>
                        </m:ctrlPr>
                      </m:dPr>
                      <m:e>
                        <m:acc>
                          <m:accPr>
                            <m:chr m:val="̅"/>
                            <m:ctrlPr>
                              <a:rPr lang="en-IN" sz="2400" i="1">
                                <a:latin typeface="Cambria Math" panose="02040503050406030204" pitchFamily="18" charset="0"/>
                                <a:ea typeface="Cambria Math" panose="02040503050406030204" pitchFamily="18" charset="0"/>
                              </a:rPr>
                            </m:ctrlPr>
                          </m:accPr>
                          <m:e>
                            <m:r>
                              <a:rPr lang="en-IN" sz="2400" i="1">
                                <a:latin typeface="Cambria Math" panose="02040503050406030204" pitchFamily="18" charset="0"/>
                                <a:ea typeface="Cambria Math" panose="02040503050406030204" pitchFamily="18" charset="0"/>
                              </a:rPr>
                              <m:t>𝑉</m:t>
                            </m:r>
                          </m:e>
                        </m:acc>
                        <m:r>
                          <a:rPr lang="en-IN" sz="2400" i="1" baseline="30000">
                            <a:latin typeface="Cambria Math" panose="02040503050406030204" pitchFamily="18" charset="0"/>
                            <a:ea typeface="Cambria Math" panose="02040503050406030204" pitchFamily="18" charset="0"/>
                          </a:rPr>
                          <m:t>𝜋</m:t>
                        </m:r>
                        <m:d>
                          <m:dPr>
                            <m:ctrlPr>
                              <a:rPr lang="en-US" sz="2400" i="1" dirty="0">
                                <a:latin typeface="Cambria Math" panose="02040503050406030204" pitchFamily="18" charset="0"/>
                                <a:ea typeface="Cambria Math" panose="02040503050406030204" pitchFamily="18" charset="0"/>
                              </a:rPr>
                            </m:ctrlPr>
                          </m:dPr>
                          <m:e>
                            <m:r>
                              <a:rPr lang="en-IN" sz="2400" i="1" dirty="0">
                                <a:latin typeface="Cambria Math" panose="02040503050406030204" pitchFamily="18" charset="0"/>
                                <a:ea typeface="Cambria Math" panose="02040503050406030204" pitchFamily="18" charset="0"/>
                              </a:rPr>
                              <m:t>𝑠</m:t>
                            </m:r>
                          </m:e>
                        </m:d>
                      </m:e>
                    </m:d>
                  </m:oMath>
                </a14:m>
                <a:endParaRPr lang="en-IN" sz="2400">
                  <a:latin typeface="Cambria Math" panose="02040503050406030204" pitchFamily="18" charset="0"/>
                  <a:ea typeface="Cambria Math" panose="02040503050406030204" pitchFamily="18" charset="0"/>
                </a:endParaRPr>
              </a:p>
              <a:p>
                <a:pPr marL="0" indent="0">
                  <a:buNone/>
                </a:pPr>
                <a:r>
                  <a:rPr lang="en-IN" sz="2400" b="0">
                    <a:latin typeface="Cambria Math" panose="02040503050406030204" pitchFamily="18" charset="0"/>
                    <a:ea typeface="Cambria Math" panose="02040503050406030204" pitchFamily="18" charset="0"/>
                  </a:rPr>
                  <a:t>Since </a:t>
                </a:r>
                <a14:m>
                  <m:oMath xmlns:m="http://schemas.openxmlformats.org/officeDocument/2006/math">
                    <m:sSub>
                      <m:sSubPr>
                        <m:ctrlPr>
                          <a:rPr lang="en-IN" sz="2400" i="1" smtClean="0">
                            <a:latin typeface="Cambria Math" panose="02040503050406030204" pitchFamily="18" charset="0"/>
                            <a:ea typeface="Cambria Math" panose="02040503050406030204" pitchFamily="18" charset="0"/>
                          </a:rPr>
                        </m:ctrlPr>
                      </m:sSubPr>
                      <m:e>
                        <m:r>
                          <a:rPr lang="en-IN" sz="2400" i="1">
                            <a:latin typeface="Cambria Math" panose="02040503050406030204" pitchFamily="18" charset="0"/>
                            <a:ea typeface="Cambria Math" panose="02040503050406030204" pitchFamily="18" charset="0"/>
                          </a:rPr>
                          <m:t>𝑑</m:t>
                        </m:r>
                      </m:e>
                      <m:sub>
                        <m:r>
                          <a:rPr lang="en-IN" sz="2400" i="1">
                            <a:latin typeface="Cambria Math" panose="02040503050406030204" pitchFamily="18" charset="0"/>
                            <a:ea typeface="Cambria Math" panose="02040503050406030204" pitchFamily="18" charset="0"/>
                          </a:rPr>
                          <m:t>𝜋</m:t>
                        </m:r>
                        <m:r>
                          <a:rPr lang="en-IN" sz="2400" b="0" i="1" smtClean="0">
                            <a:latin typeface="Cambria Math" panose="02040503050406030204" pitchFamily="18" charset="0"/>
                            <a:ea typeface="Cambria Math" panose="02040503050406030204" pitchFamily="18" charset="0"/>
                          </a:rPr>
                          <m:t>′</m:t>
                        </m:r>
                      </m:sub>
                    </m:sSub>
                    <m:d>
                      <m:dPr>
                        <m:ctrlPr>
                          <a:rPr lang="en-IN" sz="2400" i="1" smtClean="0">
                            <a:latin typeface="Cambria Math" panose="02040503050406030204" pitchFamily="18" charset="0"/>
                            <a:ea typeface="Cambria Math" panose="02040503050406030204" pitchFamily="18" charset="0"/>
                          </a:rPr>
                        </m:ctrlPr>
                      </m:dPr>
                      <m:e>
                        <m:r>
                          <a:rPr lang="en-IN" sz="2400" b="0" i="1" smtClean="0">
                            <a:latin typeface="Cambria Math" panose="02040503050406030204" pitchFamily="18" charset="0"/>
                            <a:ea typeface="Cambria Math" panose="02040503050406030204" pitchFamily="18" charset="0"/>
                          </a:rPr>
                          <m:t>𝑠</m:t>
                        </m:r>
                      </m:e>
                    </m:d>
                  </m:oMath>
                </a14:m>
                <a:r>
                  <a:rPr lang="en-IN" sz="2400" b="0" i="1">
                    <a:latin typeface="Cambria Math" panose="02040503050406030204" pitchFamily="18" charset="0"/>
                    <a:ea typeface="Cambria Math" panose="02040503050406030204" pitchFamily="18" charset="0"/>
                  </a:rPr>
                  <a:t> </a:t>
                </a:r>
                <a:r>
                  <a:rPr lang="en-IN" sz="2400" b="0">
                    <a:latin typeface="Cambria Math" panose="02040503050406030204" pitchFamily="18" charset="0"/>
                    <a:ea typeface="Cambria Math" panose="02040503050406030204" pitchFamily="18" charset="0"/>
                  </a:rPr>
                  <a:t>is the stationary distribution:</a:t>
                </a:r>
                <a:endParaRPr lang="en-IN" sz="2400" b="0" i="1">
                  <a:latin typeface="Cambria Math" panose="02040503050406030204" pitchFamily="18" charset="0"/>
                  <a:ea typeface="Cambria Math" panose="02040503050406030204" pitchFamily="18" charset="0"/>
                </a:endParaRPr>
              </a:p>
              <a:p>
                <a:pPr marL="0" indent="0" algn="ctr">
                  <a:buNone/>
                </a:pPr>
                <a:r>
                  <a:rPr lang="en-IN" sz="2400" b="0">
                    <a:latin typeface="Cambria Math" panose="02040503050406030204" pitchFamily="18" charset="0"/>
                    <a:ea typeface="Cambria Math" panose="02040503050406030204" pitchFamily="18" charset="0"/>
                  </a:rPr>
                  <a:t>	 </a:t>
                </a:r>
                <a14:m>
                  <m:oMath xmlns:m="http://schemas.openxmlformats.org/officeDocument/2006/math">
                    <m:sSub>
                      <m:sSubPr>
                        <m:ctrlPr>
                          <a:rPr lang="en-US" sz="2400" i="1" dirty="0">
                            <a:latin typeface="Cambria Math" panose="02040503050406030204" pitchFamily="18" charset="0"/>
                            <a:ea typeface="Cambria Math" panose="02040503050406030204" pitchFamily="18" charset="0"/>
                          </a:rPr>
                        </m:ctrlPr>
                      </m:sSubPr>
                      <m:e>
                        <m:r>
                          <a:rPr lang="en-IN" sz="2400" i="1" dirty="0">
                            <a:latin typeface="Cambria Math" panose="02040503050406030204" pitchFamily="18" charset="0"/>
                            <a:ea typeface="Cambria Math" panose="02040503050406030204" pitchFamily="18" charset="0"/>
                          </a:rPr>
                          <m:t>𝔼</m:t>
                        </m:r>
                      </m:e>
                      <m:sub>
                        <m:m>
                          <m:mPr>
                            <m:mcs>
                              <m:mc>
                                <m:mcPr>
                                  <m:count m:val="1"/>
                                  <m:mcJc m:val="center"/>
                                </m:mcPr>
                              </m:mc>
                            </m:mcs>
                            <m:ctrlPr>
                              <a:rPr lang="en-US" sz="2400" i="1" dirty="0">
                                <a:latin typeface="Cambria Math" panose="02040503050406030204" pitchFamily="18" charset="0"/>
                                <a:ea typeface="Cambria Math" panose="02040503050406030204" pitchFamily="18" charset="0"/>
                              </a:rPr>
                            </m:ctrlPr>
                          </m:mPr>
                          <m:mr>
                            <m:e>
                              <m:r>
                                <m:rPr>
                                  <m:brk m:alnAt="7"/>
                                </m:rPr>
                                <a:rPr lang="en-US" sz="2400" i="1">
                                  <a:latin typeface="Cambria Math" panose="02040503050406030204" pitchFamily="18" charset="0"/>
                                  <a:ea typeface="Cambria Math" panose="02040503050406030204" pitchFamily="18" charset="0"/>
                                </a:rPr>
                                <m:t>𝑠</m:t>
                              </m:r>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ea typeface="Cambria Math" panose="02040503050406030204" pitchFamily="18" charset="0"/>
                                    </a:rPr>
                                  </m:ctrlPr>
                                </m:sSubPr>
                                <m:e>
                                  <m:r>
                                    <m:rPr>
                                      <m:brk m:alnAt="7"/>
                                    </m:rPr>
                                    <a:rPr lang="en-US" sz="2400" i="1">
                                      <a:latin typeface="Cambria Math" panose="02040503050406030204" pitchFamily="18" charset="0"/>
                                      <a:ea typeface="Cambria Math" panose="02040503050406030204" pitchFamily="18" charset="0"/>
                                    </a:rPr>
                                    <m:t>𝑑</m:t>
                                  </m:r>
                                </m:e>
                                <m:sub>
                                  <m:sSup>
                                    <m:sSupPr>
                                      <m:ctrlPr>
                                        <a:rPr lang="en-US" sz="2400" i="1">
                                          <a:latin typeface="Cambria Math" panose="02040503050406030204" pitchFamily="18" charset="0"/>
                                          <a:ea typeface="Cambria Math" panose="02040503050406030204" pitchFamily="18" charset="0"/>
                                        </a:rPr>
                                      </m:ctrlPr>
                                    </m:sSupPr>
                                    <m:e>
                                      <m:r>
                                        <a:rPr lang="en-US" sz="2400" i="1">
                                          <a:latin typeface="Cambria Math" panose="02040503050406030204" pitchFamily="18" charset="0"/>
                                          <a:ea typeface="Cambria Math" panose="02040503050406030204" pitchFamily="18" charset="0"/>
                                        </a:rPr>
                                        <m:t>𝜋</m:t>
                                      </m:r>
                                    </m:e>
                                    <m:sup>
                                      <m:r>
                                        <a:rPr lang="en-US" sz="2400" i="1">
                                          <a:latin typeface="Cambria Math" panose="02040503050406030204" pitchFamily="18" charset="0"/>
                                          <a:ea typeface="Cambria Math" panose="02040503050406030204" pitchFamily="18" charset="0"/>
                                        </a:rPr>
                                        <m:t>′</m:t>
                                      </m:r>
                                    </m:sup>
                                  </m:sSup>
                                </m:sub>
                              </m:sSub>
                            </m:e>
                          </m:mr>
                          <m:mr>
                            <m:e>
                              <m:r>
                                <a:rPr lang="en-US" sz="2400" i="1">
                                  <a:latin typeface="Cambria Math" panose="02040503050406030204" pitchFamily="18" charset="0"/>
                                  <a:ea typeface="Cambria Math" panose="02040503050406030204" pitchFamily="18" charset="0"/>
                                </a:rPr>
                                <m:t>𝑎</m:t>
                              </m:r>
                              <m:r>
                                <a:rPr lang="en-US" sz="2400" i="1">
                                  <a:latin typeface="Cambria Math" panose="02040503050406030204" pitchFamily="18" charset="0"/>
                                  <a:ea typeface="Cambria Math" panose="02040503050406030204" pitchFamily="18" charset="0"/>
                                </a:rPr>
                                <m:t>~</m:t>
                              </m:r>
                              <m:sSup>
                                <m:sSupPr>
                                  <m:ctrlPr>
                                    <a:rPr lang="en-US" sz="2400" i="1">
                                      <a:latin typeface="Cambria Math" panose="02040503050406030204" pitchFamily="18" charset="0"/>
                                      <a:ea typeface="Cambria Math" panose="02040503050406030204" pitchFamily="18" charset="0"/>
                                    </a:rPr>
                                  </m:ctrlPr>
                                </m:sSupPr>
                                <m:e>
                                  <m:r>
                                    <a:rPr lang="en-US" sz="2400" i="1">
                                      <a:latin typeface="Cambria Math" panose="02040503050406030204" pitchFamily="18" charset="0"/>
                                      <a:ea typeface="Cambria Math" panose="02040503050406030204" pitchFamily="18" charset="0"/>
                                    </a:rPr>
                                    <m:t>𝜋</m:t>
                                  </m:r>
                                </m:e>
                                <m:sup>
                                  <m:r>
                                    <a:rPr lang="en-US" sz="2400" i="1">
                                      <a:latin typeface="Cambria Math" panose="02040503050406030204" pitchFamily="18" charset="0"/>
                                      <a:ea typeface="Cambria Math" panose="02040503050406030204" pitchFamily="18" charset="0"/>
                                    </a:rPr>
                                    <m:t>′</m:t>
                                  </m:r>
                                </m:sup>
                              </m:sSup>
                            </m:e>
                          </m:mr>
                          <m:mr>
                            <m:e>
                              <m:sSup>
                                <m:sSupPr>
                                  <m:ctrlPr>
                                    <a:rPr lang="en-IN" sz="2400" i="1" dirty="0">
                                      <a:latin typeface="Cambria Math" panose="02040503050406030204" pitchFamily="18" charset="0"/>
                                      <a:ea typeface="Cambria Math" panose="02040503050406030204" pitchFamily="18" charset="0"/>
                                    </a:rPr>
                                  </m:ctrlPr>
                                </m:sSupPr>
                                <m:e>
                                  <m:r>
                                    <a:rPr lang="en-IN" sz="2400" i="1" dirty="0">
                                      <a:latin typeface="Cambria Math" panose="02040503050406030204" pitchFamily="18" charset="0"/>
                                      <a:ea typeface="Cambria Math" panose="02040503050406030204" pitchFamily="18" charset="0"/>
                                    </a:rPr>
                                    <m:t>𝑠</m:t>
                                  </m:r>
                                </m:e>
                                <m:sup>
                                  <m:r>
                                    <a:rPr lang="en-IN" sz="2400" i="1" dirty="0">
                                      <a:latin typeface="Cambria Math" panose="02040503050406030204" pitchFamily="18" charset="0"/>
                                      <a:ea typeface="Cambria Math" panose="02040503050406030204" pitchFamily="18" charset="0"/>
                                    </a:rPr>
                                    <m:t>′</m:t>
                                  </m:r>
                                </m:sup>
                              </m:sSup>
                              <m:r>
                                <a:rPr lang="en-IN" sz="2400" i="1" dirty="0">
                                  <a:latin typeface="Cambria Math" panose="02040503050406030204" pitchFamily="18" charset="0"/>
                                  <a:ea typeface="Cambria Math" panose="02040503050406030204" pitchFamily="18" charset="0"/>
                                </a:rPr>
                                <m:t>~</m:t>
                              </m:r>
                              <m:r>
                                <a:rPr lang="en-IN" sz="2400" i="1" dirty="0">
                                  <a:latin typeface="Cambria Math" panose="02040503050406030204" pitchFamily="18" charset="0"/>
                                  <a:ea typeface="Cambria Math" panose="02040503050406030204" pitchFamily="18" charset="0"/>
                                </a:rPr>
                                <m:t>𝑃</m:t>
                              </m:r>
                              <m:d>
                                <m:dPr>
                                  <m:ctrlPr>
                                    <a:rPr lang="en-IN" sz="2400" i="1" dirty="0">
                                      <a:latin typeface="Cambria Math" panose="02040503050406030204" pitchFamily="18" charset="0"/>
                                      <a:ea typeface="Cambria Math" panose="02040503050406030204" pitchFamily="18" charset="0"/>
                                    </a:rPr>
                                  </m:ctrlPr>
                                </m:dPr>
                                <m:e>
                                  <m:r>
                                    <a:rPr lang="en-IN" sz="2400" i="1" dirty="0">
                                      <a:latin typeface="Cambria Math" panose="02040503050406030204" pitchFamily="18" charset="0"/>
                                      <a:ea typeface="Cambria Math" panose="02040503050406030204" pitchFamily="18" charset="0"/>
                                    </a:rPr>
                                    <m:t>∙</m:t>
                                  </m:r>
                                </m:e>
                                <m:e>
                                  <m:r>
                                    <a:rPr lang="en-IN" sz="2400" i="1" dirty="0">
                                      <a:latin typeface="Cambria Math" panose="02040503050406030204" pitchFamily="18" charset="0"/>
                                      <a:ea typeface="Cambria Math" panose="02040503050406030204" pitchFamily="18" charset="0"/>
                                    </a:rPr>
                                    <m:t>𝑠</m:t>
                                  </m:r>
                                  <m:r>
                                    <a:rPr lang="en-IN" sz="2400" i="1" dirty="0">
                                      <a:latin typeface="Cambria Math" panose="02040503050406030204" pitchFamily="18" charset="0"/>
                                      <a:ea typeface="Cambria Math" panose="02040503050406030204" pitchFamily="18" charset="0"/>
                                    </a:rPr>
                                    <m:t>,</m:t>
                                  </m:r>
                                  <m:r>
                                    <a:rPr lang="en-IN" sz="2400" i="1" dirty="0">
                                      <a:latin typeface="Cambria Math" panose="02040503050406030204" pitchFamily="18" charset="0"/>
                                      <a:ea typeface="Cambria Math" panose="02040503050406030204" pitchFamily="18" charset="0"/>
                                    </a:rPr>
                                    <m:t>𝑎</m:t>
                                  </m:r>
                                </m:e>
                              </m:d>
                            </m:e>
                          </m:mr>
                        </m:m>
                      </m:sub>
                    </m:sSub>
                    <m:r>
                      <a:rPr lang="en-IN" sz="2400" i="1" dirty="0">
                        <a:latin typeface="Cambria Math" panose="02040503050406030204" pitchFamily="18" charset="0"/>
                        <a:ea typeface="Cambria Math" panose="02040503050406030204" pitchFamily="18" charset="0"/>
                      </a:rPr>
                      <m:t> </m:t>
                    </m:r>
                    <m:d>
                      <m:dPr>
                        <m:begChr m:val="["/>
                        <m:endChr m:val="]"/>
                        <m:ctrlPr>
                          <a:rPr lang="en-IN" sz="2400" i="1" dirty="0">
                            <a:latin typeface="Cambria Math" panose="02040503050406030204" pitchFamily="18" charset="0"/>
                            <a:ea typeface="Cambria Math" panose="02040503050406030204" pitchFamily="18" charset="0"/>
                          </a:rPr>
                        </m:ctrlPr>
                      </m:dPr>
                      <m:e>
                        <m:acc>
                          <m:accPr>
                            <m:chr m:val="̅"/>
                            <m:ctrlPr>
                              <a:rPr lang="en-IN" sz="2400" i="1">
                                <a:latin typeface="Cambria Math" panose="02040503050406030204" pitchFamily="18" charset="0"/>
                                <a:ea typeface="Cambria Math" panose="02040503050406030204" pitchFamily="18" charset="0"/>
                              </a:rPr>
                            </m:ctrlPr>
                          </m:accPr>
                          <m:e>
                            <m:r>
                              <a:rPr lang="en-IN" sz="2400" i="1">
                                <a:latin typeface="Cambria Math" panose="02040503050406030204" pitchFamily="18" charset="0"/>
                                <a:ea typeface="Cambria Math" panose="02040503050406030204" pitchFamily="18" charset="0"/>
                              </a:rPr>
                              <m:t>𝑉</m:t>
                            </m:r>
                          </m:e>
                        </m:acc>
                        <m:r>
                          <a:rPr lang="en-IN" sz="2400" i="1" baseline="30000">
                            <a:latin typeface="Cambria Math" panose="02040503050406030204" pitchFamily="18" charset="0"/>
                            <a:ea typeface="Cambria Math" panose="02040503050406030204" pitchFamily="18" charset="0"/>
                          </a:rPr>
                          <m:t>𝜋</m:t>
                        </m:r>
                        <m:d>
                          <m:dPr>
                            <m:ctrlPr>
                              <a:rPr lang="en-US" sz="2400" i="1" dirty="0">
                                <a:latin typeface="Cambria Math" panose="02040503050406030204" pitchFamily="18" charset="0"/>
                                <a:ea typeface="Cambria Math" panose="02040503050406030204" pitchFamily="18" charset="0"/>
                              </a:rPr>
                            </m:ctrlPr>
                          </m:dPr>
                          <m:e>
                            <m:r>
                              <a:rPr lang="en-IN" sz="2400" i="1" dirty="0">
                                <a:latin typeface="Cambria Math" panose="02040503050406030204" pitchFamily="18" charset="0"/>
                                <a:ea typeface="Cambria Math" panose="02040503050406030204" pitchFamily="18" charset="0"/>
                              </a:rPr>
                              <m:t>𝑠</m:t>
                            </m:r>
                            <m:r>
                              <a:rPr lang="en-IN" sz="2400" i="1" dirty="0">
                                <a:latin typeface="Cambria Math" panose="02040503050406030204" pitchFamily="18" charset="0"/>
                                <a:ea typeface="Cambria Math" panose="02040503050406030204" pitchFamily="18" charset="0"/>
                              </a:rPr>
                              <m:t>′</m:t>
                            </m:r>
                          </m:e>
                        </m:d>
                      </m:e>
                    </m:d>
                    <m:r>
                      <a:rPr lang="en-IN" sz="2400" i="1" dirty="0">
                        <a:latin typeface="Cambria Math" panose="02040503050406030204" pitchFamily="18" charset="0"/>
                        <a:ea typeface="Cambria Math" panose="02040503050406030204" pitchFamily="18" charset="0"/>
                      </a:rPr>
                      <m:t>−</m:t>
                    </m:r>
                    <m:sSub>
                      <m:sSubPr>
                        <m:ctrlPr>
                          <a:rPr lang="en-US" sz="2400" i="1" dirty="0">
                            <a:latin typeface="Cambria Math" panose="02040503050406030204" pitchFamily="18" charset="0"/>
                            <a:ea typeface="Cambria Math" panose="02040503050406030204" pitchFamily="18" charset="0"/>
                          </a:rPr>
                        </m:ctrlPr>
                      </m:sSubPr>
                      <m:e>
                        <m:r>
                          <a:rPr lang="en-US" sz="2400" i="1" dirty="0">
                            <a:latin typeface="Cambria Math" panose="02040503050406030204" pitchFamily="18" charset="0"/>
                            <a:ea typeface="Cambria Math" panose="02040503050406030204" pitchFamily="18" charset="0"/>
                          </a:rPr>
                          <m:t>𝔼</m:t>
                        </m:r>
                      </m:e>
                      <m:sub>
                        <m:r>
                          <a:rPr lang="en-IN" sz="2400" i="1" dirty="0">
                            <a:latin typeface="Cambria Math" panose="02040503050406030204" pitchFamily="18" charset="0"/>
                            <a:ea typeface="Cambria Math" panose="02040503050406030204" pitchFamily="18" charset="0"/>
                          </a:rPr>
                          <m:t>𝑠</m:t>
                        </m:r>
                        <m:r>
                          <a:rPr lang="en-US" sz="2400" i="1" dirty="0">
                            <a:latin typeface="Cambria Math" panose="02040503050406030204" pitchFamily="18" charset="0"/>
                            <a:ea typeface="Cambria Math" panose="02040503050406030204" pitchFamily="18" charset="0"/>
                          </a:rPr>
                          <m:t>~</m:t>
                        </m:r>
                        <m:sSub>
                          <m:sSubPr>
                            <m:ctrlPr>
                              <a:rPr lang="en-US" sz="2400" i="1" dirty="0">
                                <a:latin typeface="Cambria Math" panose="02040503050406030204" pitchFamily="18" charset="0"/>
                                <a:ea typeface="Cambria Math" panose="02040503050406030204" pitchFamily="18" charset="0"/>
                              </a:rPr>
                            </m:ctrlPr>
                          </m:sSubPr>
                          <m:e>
                            <m:r>
                              <a:rPr lang="en-IN" sz="2400" i="1" dirty="0">
                                <a:latin typeface="Cambria Math" panose="02040503050406030204" pitchFamily="18" charset="0"/>
                                <a:ea typeface="Cambria Math" panose="02040503050406030204" pitchFamily="18" charset="0"/>
                              </a:rPr>
                              <m:t>𝑑</m:t>
                            </m:r>
                          </m:e>
                          <m:sub>
                            <m:sSup>
                              <m:sSupPr>
                                <m:ctrlPr>
                                  <a:rPr lang="en-IN" sz="2400" i="1" dirty="0">
                                    <a:latin typeface="Cambria Math" panose="02040503050406030204" pitchFamily="18" charset="0"/>
                                    <a:ea typeface="Cambria Math" panose="02040503050406030204" pitchFamily="18" charset="0"/>
                                  </a:rPr>
                                </m:ctrlPr>
                              </m:sSupPr>
                              <m:e>
                                <m:r>
                                  <a:rPr lang="en-IN" sz="2400" i="1" dirty="0">
                                    <a:latin typeface="Cambria Math" panose="02040503050406030204" pitchFamily="18" charset="0"/>
                                    <a:ea typeface="Cambria Math" panose="02040503050406030204" pitchFamily="18" charset="0"/>
                                  </a:rPr>
                                  <m:t>𝜋</m:t>
                                </m:r>
                              </m:e>
                              <m:sup>
                                <m:r>
                                  <a:rPr lang="en-IN" sz="2400" i="1" dirty="0">
                                    <a:latin typeface="Cambria Math" panose="02040503050406030204" pitchFamily="18" charset="0"/>
                                    <a:ea typeface="Cambria Math" panose="02040503050406030204" pitchFamily="18" charset="0"/>
                                  </a:rPr>
                                  <m:t>′</m:t>
                                </m:r>
                              </m:sup>
                            </m:sSup>
                          </m:sub>
                        </m:sSub>
                      </m:sub>
                    </m:sSub>
                    <m:d>
                      <m:dPr>
                        <m:begChr m:val="["/>
                        <m:endChr m:val="]"/>
                        <m:ctrlPr>
                          <a:rPr lang="en-IN" sz="2400" i="1" dirty="0" smtClean="0">
                            <a:latin typeface="Cambria Math" panose="02040503050406030204" pitchFamily="18" charset="0"/>
                            <a:ea typeface="Cambria Math" panose="02040503050406030204" pitchFamily="18" charset="0"/>
                          </a:rPr>
                        </m:ctrlPr>
                      </m:dPr>
                      <m:e>
                        <m:acc>
                          <m:accPr>
                            <m:chr m:val="̅"/>
                            <m:ctrlPr>
                              <a:rPr lang="en-IN" sz="2400" i="1">
                                <a:latin typeface="Cambria Math" panose="02040503050406030204" pitchFamily="18" charset="0"/>
                                <a:ea typeface="Cambria Math" panose="02040503050406030204" pitchFamily="18" charset="0"/>
                              </a:rPr>
                            </m:ctrlPr>
                          </m:accPr>
                          <m:e>
                            <m:r>
                              <a:rPr lang="en-IN" sz="2400" i="1">
                                <a:latin typeface="Cambria Math" panose="02040503050406030204" pitchFamily="18" charset="0"/>
                                <a:ea typeface="Cambria Math" panose="02040503050406030204" pitchFamily="18" charset="0"/>
                              </a:rPr>
                              <m:t>𝑉</m:t>
                            </m:r>
                          </m:e>
                        </m:acc>
                        <m:r>
                          <a:rPr lang="en-IN" sz="2400" i="1" baseline="30000">
                            <a:latin typeface="Cambria Math" panose="02040503050406030204" pitchFamily="18" charset="0"/>
                            <a:ea typeface="Cambria Math" panose="02040503050406030204" pitchFamily="18" charset="0"/>
                          </a:rPr>
                          <m:t>𝜋</m:t>
                        </m:r>
                        <m:d>
                          <m:dPr>
                            <m:ctrlPr>
                              <a:rPr lang="en-US" sz="2400" i="1" dirty="0">
                                <a:latin typeface="Cambria Math" panose="02040503050406030204" pitchFamily="18" charset="0"/>
                                <a:ea typeface="Cambria Math" panose="02040503050406030204" pitchFamily="18" charset="0"/>
                              </a:rPr>
                            </m:ctrlPr>
                          </m:dPr>
                          <m:e>
                            <m:r>
                              <a:rPr lang="en-IN" sz="2400" i="1" dirty="0">
                                <a:latin typeface="Cambria Math" panose="02040503050406030204" pitchFamily="18" charset="0"/>
                                <a:ea typeface="Cambria Math" panose="02040503050406030204" pitchFamily="18" charset="0"/>
                              </a:rPr>
                              <m:t>𝑠</m:t>
                            </m:r>
                          </m:e>
                        </m:d>
                      </m:e>
                    </m:d>
                    <m:r>
                      <a:rPr lang="en-IN" sz="2400" b="0" i="1" dirty="0" smtClean="0">
                        <a:latin typeface="Cambria Math" panose="02040503050406030204" pitchFamily="18" charset="0"/>
                        <a:ea typeface="Cambria Math" panose="02040503050406030204" pitchFamily="18" charset="0"/>
                      </a:rPr>
                      <m:t>=0</m:t>
                    </m:r>
                  </m:oMath>
                </a14:m>
                <a:endParaRPr lang="en-IN" sz="2400">
                  <a:latin typeface="Cambria Math" panose="02040503050406030204" pitchFamily="18" charset="0"/>
                  <a:ea typeface="Cambria Math" panose="02040503050406030204" pitchFamily="18" charset="0"/>
                </a:endParaRPr>
              </a:p>
              <a:p>
                <a:pPr marL="0" indent="0">
                  <a:buNone/>
                </a:pPr>
                <a:r>
                  <a:rPr lang="en-IN" sz="2400">
                    <a:latin typeface="Cambria Math" panose="02040503050406030204" pitchFamily="18" charset="0"/>
                    <a:ea typeface="Cambria Math" panose="02040503050406030204" pitchFamily="18" charset="0"/>
                  </a:rPr>
                  <a:t>Which gives the desired result</a:t>
                </a:r>
              </a:p>
              <a:p>
                <a:pPr marL="0" indent="0">
                  <a:buNone/>
                </a:pPr>
                <a:endParaRPr lang="en-US" sz="2400" b="1">
                  <a:latin typeface="Cambria Math" panose="02040503050406030204" pitchFamily="18" charset="0"/>
                  <a:ea typeface="Cambria Math" panose="02040503050406030204" pitchFamily="18" charset="0"/>
                </a:endParaRPr>
              </a:p>
              <a:p>
                <a:pPr marL="0" indent="0">
                  <a:buNone/>
                </a:pPr>
                <a:endParaRPr lang="en-IN" sz="1800">
                  <a:latin typeface="Cambria Math" panose="02040503050406030204" pitchFamily="18" charset="0"/>
                  <a:ea typeface="Cambria Math" panose="02040503050406030204" pitchFamily="18" charset="0"/>
                </a:endParaRPr>
              </a:p>
            </p:txBody>
          </p:sp>
        </mc:Choice>
        <mc:Fallback>
          <p:sp>
            <p:nvSpPr>
              <p:cNvPr id="3" name="Content Placeholder 2">
                <a:extLst>
                  <a:ext uri="{FF2B5EF4-FFF2-40B4-BE49-F238E27FC236}">
                    <a16:creationId xmlns:a16="http://schemas.microsoft.com/office/drawing/2014/main" id="{05974ECF-88A1-71BB-8861-C2D0138BAFDF}"/>
                  </a:ext>
                </a:extLst>
              </p:cNvPr>
              <p:cNvSpPr>
                <a:spLocks noGrp="1" noRot="1" noChangeAspect="1" noMove="1" noResize="1" noEditPoints="1" noAdjustHandles="1" noChangeArrowheads="1" noChangeShapeType="1" noTextEdit="1"/>
              </p:cNvSpPr>
              <p:nvPr>
                <p:ph idx="1"/>
              </p:nvPr>
            </p:nvSpPr>
            <p:spPr>
              <a:xfrm>
                <a:off x="1593436" y="1052736"/>
                <a:ext cx="9782801" cy="5688632"/>
              </a:xfrm>
              <a:blipFill>
                <a:blip r:embed="rId3"/>
                <a:stretch>
                  <a:fillRect l="-498" t="-2036"/>
                </a:stretch>
              </a:blipFill>
            </p:spPr>
            <p:txBody>
              <a:bodyPr/>
              <a:lstStyle/>
              <a:p>
                <a:r>
                  <a:rPr lang="en-US">
                    <a:noFill/>
                  </a:rPr>
                  <a:t> </a:t>
                </a:r>
              </a:p>
            </p:txBody>
          </p:sp>
        </mc:Fallback>
      </mc:AlternateContent>
    </p:spTree>
    <p:extLst>
      <p:ext uri="{BB962C8B-B14F-4D97-AF65-F5344CB8AC3E}">
        <p14:creationId xmlns:p14="http://schemas.microsoft.com/office/powerpoint/2010/main" val="151472553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591EC5-3C2B-794C-0584-14520518A4D9}"/>
              </a:ext>
            </a:extLst>
          </p:cNvPr>
          <p:cNvSpPr>
            <a:spLocks noGrp="1"/>
          </p:cNvSpPr>
          <p:nvPr>
            <p:ph type="title"/>
          </p:nvPr>
        </p:nvSpPr>
        <p:spPr>
          <a:xfrm>
            <a:off x="1593436" y="100931"/>
            <a:ext cx="9782801" cy="1239837"/>
          </a:xfrm>
        </p:spPr>
        <p:txBody>
          <a:bodyPr/>
          <a:lstStyle/>
          <a:p>
            <a:r>
              <a:rPr lang="en-US" b="1"/>
              <a:t>AVERAGE REWARD POLICY IMRPOVEMENT THEOREM</a:t>
            </a:r>
            <a:endParaRPr lang="en-IN" b="1"/>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05974ECF-88A1-71BB-8861-C2D0138BAFDF}"/>
                  </a:ext>
                </a:extLst>
              </p:cNvPr>
              <p:cNvSpPr>
                <a:spLocks noGrp="1"/>
              </p:cNvSpPr>
              <p:nvPr>
                <p:ph idx="1"/>
              </p:nvPr>
            </p:nvSpPr>
            <p:spPr>
              <a:xfrm>
                <a:off x="1593436" y="1600200"/>
                <a:ext cx="9782801" cy="5080000"/>
              </a:xfrm>
            </p:spPr>
            <p:txBody>
              <a:bodyPr>
                <a:normAutofit fontScale="70000" lnSpcReduction="20000"/>
              </a:bodyPr>
              <a:lstStyle/>
              <a:p>
                <a:r>
                  <a:rPr lang="en-US" b="1">
                    <a:latin typeface="Cambria Math" panose="02040503050406030204" pitchFamily="18" charset="0"/>
                    <a:ea typeface="Cambria Math" panose="02040503050406030204" pitchFamily="18" charset="0"/>
                  </a:rPr>
                  <a:t>Lemma 2</a:t>
                </a:r>
              </a:p>
              <a:p>
                <a:pPr marL="0" indent="0">
                  <a:buNone/>
                </a:pPr>
                <a:r>
                  <a:rPr lang="en-US" sz="2500" i="1">
                    <a:latin typeface="Cambria Math" panose="02040503050406030204" pitchFamily="18" charset="0"/>
                    <a:ea typeface="Cambria Math" panose="02040503050406030204" pitchFamily="18" charset="0"/>
                  </a:rPr>
                  <a:t>Under Assumption 2, the following bound holds for any two stochastic policies </a:t>
                </a:r>
                <a14:m>
                  <m:oMath xmlns:m="http://schemas.openxmlformats.org/officeDocument/2006/math">
                    <m:r>
                      <a:rPr lang="en-US" sz="2500" i="1">
                        <a:latin typeface="Cambria Math" panose="02040503050406030204" pitchFamily="18" charset="0"/>
                        <a:ea typeface="Cambria Math" panose="02040503050406030204" pitchFamily="18" charset="0"/>
                      </a:rPr>
                      <m:t>𝜋</m:t>
                    </m:r>
                    <m:r>
                      <a:rPr lang="en-US" sz="2500" i="1">
                        <a:latin typeface="Cambria Math" panose="02040503050406030204" pitchFamily="18" charset="0"/>
                        <a:ea typeface="Cambria Math" panose="02040503050406030204" pitchFamily="18" charset="0"/>
                      </a:rPr>
                      <m:t> </m:t>
                    </m:r>
                  </m:oMath>
                </a14:m>
                <a:r>
                  <a:rPr lang="en-IN" sz="2500" i="1">
                    <a:latin typeface="Cambria Math" panose="02040503050406030204" pitchFamily="18" charset="0"/>
                    <a:ea typeface="Cambria Math" panose="02040503050406030204" pitchFamily="18" charset="0"/>
                  </a:rPr>
                  <a:t>and </a:t>
                </a:r>
                <a14:m>
                  <m:oMath xmlns:m="http://schemas.openxmlformats.org/officeDocument/2006/math">
                    <m:sSup>
                      <m:sSupPr>
                        <m:ctrlPr>
                          <a:rPr lang="en-US" sz="2500" i="1">
                            <a:latin typeface="Cambria Math" panose="02040503050406030204" pitchFamily="18" charset="0"/>
                            <a:ea typeface="Cambria Math" panose="02040503050406030204" pitchFamily="18" charset="0"/>
                          </a:rPr>
                        </m:ctrlPr>
                      </m:sSupPr>
                      <m:e>
                        <m:r>
                          <a:rPr lang="en-US" sz="2500" i="1">
                            <a:latin typeface="Cambria Math" panose="02040503050406030204" pitchFamily="18" charset="0"/>
                            <a:ea typeface="Cambria Math" panose="02040503050406030204" pitchFamily="18" charset="0"/>
                          </a:rPr>
                          <m:t>𝜋</m:t>
                        </m:r>
                      </m:e>
                      <m:sup>
                        <m:r>
                          <a:rPr lang="en-US" sz="2500" i="1">
                            <a:latin typeface="Cambria Math" panose="02040503050406030204" pitchFamily="18" charset="0"/>
                            <a:ea typeface="Cambria Math" panose="02040503050406030204" pitchFamily="18" charset="0"/>
                          </a:rPr>
                          <m:t>′</m:t>
                        </m:r>
                      </m:sup>
                    </m:sSup>
                    <m:r>
                      <a:rPr lang="en-US" sz="2500" i="1">
                        <a:latin typeface="Cambria Math" panose="02040503050406030204" pitchFamily="18" charset="0"/>
                        <a:ea typeface="Cambria Math" panose="02040503050406030204" pitchFamily="18" charset="0"/>
                      </a:rPr>
                      <m:t>.</m:t>
                    </m:r>
                  </m:oMath>
                </a14:m>
                <a:endParaRPr lang="en-US" sz="2500" i="1">
                  <a:latin typeface="Cambria Math" panose="02040503050406030204" pitchFamily="18" charset="0"/>
                  <a:ea typeface="Cambria Math" panose="02040503050406030204" pitchFamily="18" charset="0"/>
                </a:endParaRPr>
              </a:p>
              <a:p>
                <a:pPr marL="0" indent="0">
                  <a:buNone/>
                </a:pPr>
                <a:r>
                  <a:rPr lang="en-US" i="1">
                    <a:latin typeface="Cambria Math" panose="02040503050406030204" pitchFamily="18" charset="0"/>
                    <a:ea typeface="Cambria Math" panose="02040503050406030204" pitchFamily="18" charset="0"/>
                  </a:rPr>
                  <a:t>  		</a:t>
                </a:r>
                <a14:m>
                  <m:oMath xmlns:m="http://schemas.openxmlformats.org/officeDocument/2006/math">
                    <m:d>
                      <m:dPr>
                        <m:begChr m:val="|"/>
                        <m:endChr m:val="|"/>
                        <m:ctrlPr>
                          <a:rPr lang="en-US" sz="2900" i="1" smtClean="0">
                            <a:latin typeface="Cambria Math" panose="02040503050406030204" pitchFamily="18" charset="0"/>
                            <a:ea typeface="Cambria Math" panose="02040503050406030204" pitchFamily="18" charset="0"/>
                          </a:rPr>
                        </m:ctrlPr>
                      </m:dPr>
                      <m:e>
                        <m:r>
                          <a:rPr lang="en-US" sz="2900" i="1">
                            <a:latin typeface="Cambria Math" panose="02040503050406030204" pitchFamily="18" charset="0"/>
                            <a:ea typeface="Cambria Math" panose="02040503050406030204" pitchFamily="18" charset="0"/>
                          </a:rPr>
                          <m:t>𝜌</m:t>
                        </m:r>
                        <m:d>
                          <m:dPr>
                            <m:ctrlPr>
                              <a:rPr lang="en-US" sz="2900" i="1">
                                <a:latin typeface="Cambria Math" panose="02040503050406030204" pitchFamily="18" charset="0"/>
                                <a:ea typeface="Cambria Math" panose="02040503050406030204" pitchFamily="18" charset="0"/>
                              </a:rPr>
                            </m:ctrlPr>
                          </m:dPr>
                          <m:e>
                            <m:sSup>
                              <m:sSupPr>
                                <m:ctrlPr>
                                  <a:rPr lang="en-US" sz="2900" i="1">
                                    <a:latin typeface="Cambria Math" panose="02040503050406030204" pitchFamily="18" charset="0"/>
                                    <a:ea typeface="Cambria Math" panose="02040503050406030204" pitchFamily="18" charset="0"/>
                                  </a:rPr>
                                </m:ctrlPr>
                              </m:sSupPr>
                              <m:e>
                                <m:r>
                                  <a:rPr lang="en-US" sz="2900" i="1">
                                    <a:latin typeface="Cambria Math" panose="02040503050406030204" pitchFamily="18" charset="0"/>
                                    <a:ea typeface="Cambria Math" panose="02040503050406030204" pitchFamily="18" charset="0"/>
                                  </a:rPr>
                                  <m:t>𝜋</m:t>
                                </m:r>
                              </m:e>
                              <m:sup>
                                <m:r>
                                  <a:rPr lang="en-US" sz="2900" i="1">
                                    <a:latin typeface="Cambria Math" panose="02040503050406030204" pitchFamily="18" charset="0"/>
                                    <a:ea typeface="Cambria Math" panose="02040503050406030204" pitchFamily="18" charset="0"/>
                                  </a:rPr>
                                  <m:t>′</m:t>
                                </m:r>
                              </m:sup>
                            </m:sSup>
                          </m:e>
                        </m:d>
                        <m:r>
                          <a:rPr lang="en-US" sz="2900" i="1">
                            <a:latin typeface="Cambria Math" panose="02040503050406030204" pitchFamily="18" charset="0"/>
                            <a:ea typeface="Cambria Math" panose="02040503050406030204" pitchFamily="18" charset="0"/>
                          </a:rPr>
                          <m:t>−</m:t>
                        </m:r>
                        <m:r>
                          <a:rPr lang="en-US" sz="2900" i="1">
                            <a:latin typeface="Cambria Math" panose="02040503050406030204" pitchFamily="18" charset="0"/>
                            <a:ea typeface="Cambria Math" panose="02040503050406030204" pitchFamily="18" charset="0"/>
                          </a:rPr>
                          <m:t>𝜌</m:t>
                        </m:r>
                        <m:d>
                          <m:dPr>
                            <m:ctrlPr>
                              <a:rPr lang="en-US" sz="2900" i="1">
                                <a:latin typeface="Cambria Math" panose="02040503050406030204" pitchFamily="18" charset="0"/>
                                <a:ea typeface="Cambria Math" panose="02040503050406030204" pitchFamily="18" charset="0"/>
                              </a:rPr>
                            </m:ctrlPr>
                          </m:dPr>
                          <m:e>
                            <m:r>
                              <a:rPr lang="en-US" sz="2900" i="1">
                                <a:latin typeface="Cambria Math" panose="02040503050406030204" pitchFamily="18" charset="0"/>
                                <a:ea typeface="Cambria Math" panose="02040503050406030204" pitchFamily="18" charset="0"/>
                              </a:rPr>
                              <m:t>𝜋</m:t>
                            </m:r>
                          </m:e>
                        </m:d>
                        <m:r>
                          <a:rPr lang="en-US" sz="2900" b="0" i="1" smtClean="0">
                            <a:latin typeface="Cambria Math" panose="02040503050406030204" pitchFamily="18" charset="0"/>
                            <a:ea typeface="Cambria Math" panose="02040503050406030204" pitchFamily="18" charset="0"/>
                          </a:rPr>
                          <m:t>−</m:t>
                        </m:r>
                        <m:sSub>
                          <m:sSubPr>
                            <m:ctrlPr>
                              <a:rPr lang="en-US" sz="2900" i="1" dirty="0">
                                <a:latin typeface="Cambria Math" panose="02040503050406030204" pitchFamily="18" charset="0"/>
                                <a:ea typeface="Cambria Math" panose="02040503050406030204" pitchFamily="18" charset="0"/>
                              </a:rPr>
                            </m:ctrlPr>
                          </m:sSubPr>
                          <m:e>
                            <m:r>
                              <a:rPr lang="en-US" sz="2900" i="1" dirty="0">
                                <a:latin typeface="Cambria Math" panose="02040503050406030204" pitchFamily="18" charset="0"/>
                                <a:ea typeface="Cambria Math" panose="02040503050406030204" pitchFamily="18" charset="0"/>
                              </a:rPr>
                              <m:t>𝔼</m:t>
                            </m:r>
                          </m:e>
                          <m:sub>
                            <m:r>
                              <a:rPr lang="en-IN" sz="2900" i="1" dirty="0">
                                <a:latin typeface="Cambria Math" panose="02040503050406030204" pitchFamily="18" charset="0"/>
                                <a:ea typeface="Cambria Math" panose="02040503050406030204" pitchFamily="18" charset="0"/>
                              </a:rPr>
                              <m:t>𝑠</m:t>
                            </m:r>
                            <m:r>
                              <a:rPr lang="en-US" sz="2900" i="1" dirty="0">
                                <a:latin typeface="Cambria Math" panose="02040503050406030204" pitchFamily="18" charset="0"/>
                                <a:ea typeface="Cambria Math" panose="02040503050406030204" pitchFamily="18" charset="0"/>
                              </a:rPr>
                              <m:t>~</m:t>
                            </m:r>
                            <m:sSub>
                              <m:sSubPr>
                                <m:ctrlPr>
                                  <a:rPr lang="en-US" sz="2900" i="1" dirty="0">
                                    <a:latin typeface="Cambria Math" panose="02040503050406030204" pitchFamily="18" charset="0"/>
                                    <a:ea typeface="Cambria Math" panose="02040503050406030204" pitchFamily="18" charset="0"/>
                                  </a:rPr>
                                </m:ctrlPr>
                              </m:sSubPr>
                              <m:e>
                                <m:r>
                                  <a:rPr lang="en-IN" sz="2900" i="1" dirty="0">
                                    <a:latin typeface="Cambria Math" panose="02040503050406030204" pitchFamily="18" charset="0"/>
                                    <a:ea typeface="Cambria Math" panose="02040503050406030204" pitchFamily="18" charset="0"/>
                                  </a:rPr>
                                  <m:t>𝑑</m:t>
                                </m:r>
                              </m:e>
                              <m:sub>
                                <m:r>
                                  <a:rPr lang="en-IN" sz="2900" i="1" dirty="0">
                                    <a:latin typeface="Cambria Math" panose="02040503050406030204" pitchFamily="18" charset="0"/>
                                    <a:ea typeface="Cambria Math" panose="02040503050406030204" pitchFamily="18" charset="0"/>
                                  </a:rPr>
                                  <m:t>𝜋</m:t>
                                </m:r>
                              </m:sub>
                            </m:sSub>
                            <m:r>
                              <a:rPr lang="en-IN" sz="2900" i="1" dirty="0">
                                <a:latin typeface="Cambria Math" panose="02040503050406030204" pitchFamily="18" charset="0"/>
                                <a:ea typeface="Cambria Math" panose="02040503050406030204" pitchFamily="18" charset="0"/>
                              </a:rPr>
                              <m:t>,</m:t>
                            </m:r>
                            <m:r>
                              <a:rPr lang="en-IN" sz="2900" i="1" dirty="0">
                                <a:latin typeface="Cambria Math" panose="02040503050406030204" pitchFamily="18" charset="0"/>
                                <a:ea typeface="Cambria Math" panose="02040503050406030204" pitchFamily="18" charset="0"/>
                              </a:rPr>
                              <m:t>𝑎</m:t>
                            </m:r>
                            <m:r>
                              <a:rPr lang="en-US" sz="2900" i="1" dirty="0">
                                <a:latin typeface="Cambria Math" panose="02040503050406030204" pitchFamily="18" charset="0"/>
                                <a:ea typeface="Cambria Math" panose="02040503050406030204" pitchFamily="18" charset="0"/>
                              </a:rPr>
                              <m:t>~</m:t>
                            </m:r>
                            <m:r>
                              <a:rPr lang="en-US" sz="2900" i="1" dirty="0">
                                <a:latin typeface="Cambria Math" panose="02040503050406030204" pitchFamily="18" charset="0"/>
                                <a:ea typeface="Cambria Math" panose="02040503050406030204" pitchFamily="18" charset="0"/>
                              </a:rPr>
                              <m:t>𝜋</m:t>
                            </m:r>
                            <m:r>
                              <a:rPr lang="en-IN" sz="2900" i="1" dirty="0">
                                <a:latin typeface="Cambria Math" panose="02040503050406030204" pitchFamily="18" charset="0"/>
                                <a:ea typeface="Cambria Math" panose="02040503050406030204" pitchFamily="18" charset="0"/>
                              </a:rPr>
                              <m:t>′</m:t>
                            </m:r>
                          </m:sub>
                        </m:sSub>
                        <m:d>
                          <m:dPr>
                            <m:begChr m:val="["/>
                            <m:endChr m:val="]"/>
                            <m:ctrlPr>
                              <a:rPr lang="en-US" sz="2900" i="1" dirty="0">
                                <a:latin typeface="Cambria Math" panose="02040503050406030204" pitchFamily="18" charset="0"/>
                                <a:ea typeface="Cambria Math" panose="02040503050406030204" pitchFamily="18" charset="0"/>
                              </a:rPr>
                            </m:ctrlPr>
                          </m:dPr>
                          <m:e>
                            <m:r>
                              <a:rPr lang="en-US" sz="2900" i="1" dirty="0">
                                <a:latin typeface="Cambria Math" panose="02040503050406030204" pitchFamily="18" charset="0"/>
                                <a:ea typeface="Cambria Math" panose="02040503050406030204" pitchFamily="18" charset="0"/>
                              </a:rPr>
                              <m:t> </m:t>
                            </m:r>
                            <m:acc>
                              <m:accPr>
                                <m:chr m:val="̅"/>
                                <m:ctrlPr>
                                  <a:rPr lang="en-US" sz="2900" i="1" dirty="0">
                                    <a:latin typeface="Cambria Math" panose="02040503050406030204" pitchFamily="18" charset="0"/>
                                    <a:ea typeface="Cambria Math" panose="02040503050406030204" pitchFamily="18" charset="0"/>
                                  </a:rPr>
                                </m:ctrlPr>
                              </m:accPr>
                              <m:e>
                                <m:r>
                                  <a:rPr lang="en-US" sz="2900" i="1" dirty="0">
                                    <a:latin typeface="Cambria Math" panose="02040503050406030204" pitchFamily="18" charset="0"/>
                                    <a:ea typeface="Cambria Math" panose="02040503050406030204" pitchFamily="18" charset="0"/>
                                  </a:rPr>
                                  <m:t>𝐴</m:t>
                                </m:r>
                              </m:e>
                            </m:acc>
                            <m:r>
                              <a:rPr lang="en-US" sz="2900" i="1" baseline="30000">
                                <a:latin typeface="Cambria Math" panose="02040503050406030204" pitchFamily="18" charset="0"/>
                                <a:ea typeface="Cambria Math" panose="02040503050406030204" pitchFamily="18" charset="0"/>
                              </a:rPr>
                              <m:t>𝜋</m:t>
                            </m:r>
                            <m:r>
                              <a:rPr lang="en-US" sz="2900" i="1">
                                <a:latin typeface="Cambria Math" panose="02040503050406030204" pitchFamily="18" charset="0"/>
                                <a:ea typeface="Cambria Math" panose="02040503050406030204" pitchFamily="18" charset="0"/>
                              </a:rPr>
                              <m:t>(</m:t>
                            </m:r>
                            <m:r>
                              <a:rPr lang="en-US" sz="2900" i="1">
                                <a:latin typeface="Cambria Math" panose="02040503050406030204" pitchFamily="18" charset="0"/>
                                <a:ea typeface="Cambria Math" panose="02040503050406030204" pitchFamily="18" charset="0"/>
                              </a:rPr>
                              <m:t>𝑠</m:t>
                            </m:r>
                            <m:r>
                              <a:rPr lang="en-US" sz="2900" i="1">
                                <a:latin typeface="Cambria Math" panose="02040503050406030204" pitchFamily="18" charset="0"/>
                                <a:ea typeface="Cambria Math" panose="02040503050406030204" pitchFamily="18" charset="0"/>
                              </a:rPr>
                              <m:t>,</m:t>
                            </m:r>
                            <m:r>
                              <a:rPr lang="en-US" sz="2900" i="1">
                                <a:latin typeface="Cambria Math" panose="02040503050406030204" pitchFamily="18" charset="0"/>
                                <a:ea typeface="Cambria Math" panose="02040503050406030204" pitchFamily="18" charset="0"/>
                              </a:rPr>
                              <m:t>𝑎</m:t>
                            </m:r>
                            <m:r>
                              <a:rPr lang="en-US" sz="2900" i="1">
                                <a:latin typeface="Cambria Math" panose="02040503050406030204" pitchFamily="18" charset="0"/>
                                <a:ea typeface="Cambria Math" panose="02040503050406030204" pitchFamily="18" charset="0"/>
                              </a:rPr>
                              <m:t>)</m:t>
                            </m:r>
                          </m:e>
                        </m:d>
                      </m:e>
                    </m:d>
                    <m:r>
                      <a:rPr lang="en-US" sz="2900" i="1">
                        <a:latin typeface="Cambria Math" panose="02040503050406030204" pitchFamily="18" charset="0"/>
                        <a:ea typeface="Cambria Math" panose="02040503050406030204" pitchFamily="18" charset="0"/>
                      </a:rPr>
                      <m:t>≤</m:t>
                    </m:r>
                    <m:r>
                      <a:rPr lang="en-US" sz="2900" b="0" i="1" smtClean="0">
                        <a:latin typeface="Cambria Math" panose="02040503050406030204" pitchFamily="18" charset="0"/>
                        <a:ea typeface="Cambria Math" panose="02040503050406030204" pitchFamily="18" charset="0"/>
                      </a:rPr>
                      <m:t>2</m:t>
                    </m:r>
                    <m:r>
                      <a:rPr lang="en-US" sz="2900" b="0" i="1" smtClean="0">
                        <a:latin typeface="Cambria Math" panose="02040503050406030204" pitchFamily="18" charset="0"/>
                        <a:ea typeface="Cambria Math" panose="02040503050406030204" pitchFamily="18" charset="0"/>
                      </a:rPr>
                      <m:t>𝜖</m:t>
                    </m:r>
                    <m:sSub>
                      <m:sSubPr>
                        <m:ctrlPr>
                          <a:rPr lang="en-US" sz="2900" b="0" i="1" smtClean="0">
                            <a:latin typeface="Cambria Math" panose="02040503050406030204" pitchFamily="18" charset="0"/>
                            <a:ea typeface="Cambria Math" panose="02040503050406030204" pitchFamily="18" charset="0"/>
                          </a:rPr>
                        </m:ctrlPr>
                      </m:sSubPr>
                      <m:e>
                        <m:r>
                          <a:rPr lang="en-IN" sz="2900" b="0" i="1" smtClean="0">
                            <a:latin typeface="Cambria Math" panose="02040503050406030204" pitchFamily="18" charset="0"/>
                            <a:ea typeface="Cambria Math" panose="02040503050406030204" pitchFamily="18" charset="0"/>
                          </a:rPr>
                          <m:t>𝐷</m:t>
                        </m:r>
                      </m:e>
                      <m:sub>
                        <m:r>
                          <a:rPr lang="en-IN" sz="2900" b="0" i="1" smtClean="0">
                            <a:latin typeface="Cambria Math" panose="02040503050406030204" pitchFamily="18" charset="0"/>
                            <a:ea typeface="Cambria Math" panose="02040503050406030204" pitchFamily="18" charset="0"/>
                          </a:rPr>
                          <m:t>𝑇𝑉</m:t>
                        </m:r>
                      </m:sub>
                    </m:sSub>
                    <m:d>
                      <m:dPr>
                        <m:ctrlPr>
                          <a:rPr lang="en-US" sz="2900" b="0" i="1" smtClean="0">
                            <a:latin typeface="Cambria Math" panose="02040503050406030204" pitchFamily="18" charset="0"/>
                            <a:ea typeface="Cambria Math" panose="02040503050406030204" pitchFamily="18" charset="0"/>
                          </a:rPr>
                        </m:ctrlPr>
                      </m:dPr>
                      <m:e>
                        <m:sSub>
                          <m:sSubPr>
                            <m:ctrlPr>
                              <a:rPr lang="en-US" sz="2900" b="0" i="1" smtClean="0">
                                <a:latin typeface="Cambria Math" panose="02040503050406030204" pitchFamily="18" charset="0"/>
                                <a:ea typeface="Cambria Math" panose="02040503050406030204" pitchFamily="18" charset="0"/>
                              </a:rPr>
                            </m:ctrlPr>
                          </m:sSubPr>
                          <m:e>
                            <m:r>
                              <a:rPr lang="en-IN" sz="2900" b="0" i="1" smtClean="0">
                                <a:latin typeface="Cambria Math" panose="02040503050406030204" pitchFamily="18" charset="0"/>
                                <a:ea typeface="Cambria Math" panose="02040503050406030204" pitchFamily="18" charset="0"/>
                              </a:rPr>
                              <m:t>𝑑</m:t>
                            </m:r>
                          </m:e>
                          <m:sub>
                            <m:sSup>
                              <m:sSupPr>
                                <m:ctrlPr>
                                  <a:rPr lang="en-IN" sz="2900" b="0" i="1" smtClean="0">
                                    <a:latin typeface="Cambria Math" panose="02040503050406030204" pitchFamily="18" charset="0"/>
                                    <a:ea typeface="Cambria Math" panose="02040503050406030204" pitchFamily="18" charset="0"/>
                                  </a:rPr>
                                </m:ctrlPr>
                              </m:sSupPr>
                              <m:e>
                                <m:r>
                                  <a:rPr lang="en-US" sz="2900" b="0" i="1" smtClean="0">
                                    <a:latin typeface="Cambria Math" panose="02040503050406030204" pitchFamily="18" charset="0"/>
                                    <a:ea typeface="Cambria Math" panose="02040503050406030204" pitchFamily="18" charset="0"/>
                                  </a:rPr>
                                  <m:t>𝜋</m:t>
                                </m:r>
                              </m:e>
                              <m:sup>
                                <m:r>
                                  <a:rPr lang="en-IN" sz="2900" b="0" i="1" smtClean="0">
                                    <a:latin typeface="Cambria Math" panose="02040503050406030204" pitchFamily="18" charset="0"/>
                                    <a:ea typeface="Cambria Math" panose="02040503050406030204" pitchFamily="18" charset="0"/>
                                  </a:rPr>
                                  <m:t>′</m:t>
                                </m:r>
                              </m:sup>
                            </m:sSup>
                          </m:sub>
                        </m:sSub>
                        <m:r>
                          <m:rPr>
                            <m:lit/>
                          </m:rPr>
                          <a:rPr lang="en-US" sz="2900" i="1">
                            <a:latin typeface="Cambria Math" panose="02040503050406030204" pitchFamily="18" charset="0"/>
                            <a:ea typeface="Cambria Math" panose="02040503050406030204" pitchFamily="18" charset="0"/>
                          </a:rPr>
                          <m:t>∥</m:t>
                        </m:r>
                        <m:r>
                          <a:rPr lang="en-US" sz="2900" b="0" i="1" smtClean="0">
                            <a:latin typeface="Cambria Math" panose="02040503050406030204" pitchFamily="18" charset="0"/>
                            <a:ea typeface="Cambria Math" panose="02040503050406030204" pitchFamily="18" charset="0"/>
                          </a:rPr>
                          <m:t>𝑑</m:t>
                        </m:r>
                        <m:r>
                          <a:rPr lang="en-US" sz="2900" b="0" i="1" baseline="-25000" smtClean="0">
                            <a:latin typeface="Cambria Math" panose="02040503050406030204" pitchFamily="18" charset="0"/>
                            <a:ea typeface="Cambria Math" panose="02040503050406030204" pitchFamily="18" charset="0"/>
                          </a:rPr>
                          <m:t>𝜋</m:t>
                        </m:r>
                      </m:e>
                    </m:d>
                  </m:oMath>
                </a14:m>
                <a:endParaRPr lang="en-US" sz="2900" i="1">
                  <a:latin typeface="Cambria Math" panose="02040503050406030204" pitchFamily="18" charset="0"/>
                  <a:ea typeface="Cambria Math" panose="02040503050406030204" pitchFamily="18" charset="0"/>
                </a:endParaRPr>
              </a:p>
              <a:p>
                <a:pPr marL="0" indent="0">
                  <a:buNone/>
                </a:pPr>
                <a:r>
                  <a:rPr lang="en-US" sz="2900" i="1">
                    <a:latin typeface="Cambria Math" panose="02040503050406030204" pitchFamily="18" charset="0"/>
                    <a:ea typeface="Cambria Math" panose="02040503050406030204" pitchFamily="18" charset="0"/>
                  </a:rPr>
                  <a:t>			where </a:t>
                </a:r>
                <a14:m>
                  <m:oMath xmlns:m="http://schemas.openxmlformats.org/officeDocument/2006/math">
                    <m:r>
                      <a:rPr lang="en-US" sz="2900" b="0" i="1" smtClean="0">
                        <a:latin typeface="Cambria Math" panose="02040503050406030204" pitchFamily="18" charset="0"/>
                        <a:ea typeface="Cambria Math" panose="02040503050406030204" pitchFamily="18" charset="0"/>
                      </a:rPr>
                      <m:t>𝜖</m:t>
                    </m:r>
                    <m:r>
                      <a:rPr lang="en-US" sz="2900" b="0" i="1" smtClean="0">
                        <a:latin typeface="Cambria Math" panose="02040503050406030204" pitchFamily="18" charset="0"/>
                        <a:ea typeface="Cambria Math" panose="02040503050406030204" pitchFamily="18" charset="0"/>
                      </a:rPr>
                      <m:t>=</m:t>
                    </m:r>
                    <m:sSub>
                      <m:sSubPr>
                        <m:ctrlPr>
                          <a:rPr lang="en-US" sz="2900" b="0" i="1" smtClean="0">
                            <a:latin typeface="Cambria Math" panose="02040503050406030204" pitchFamily="18" charset="0"/>
                            <a:ea typeface="Cambria Math" panose="02040503050406030204" pitchFamily="18" charset="0"/>
                          </a:rPr>
                        </m:ctrlPr>
                      </m:sSubPr>
                      <m:e>
                        <m:r>
                          <a:rPr lang="en-US" sz="2900" i="1">
                            <a:latin typeface="Cambria Math" panose="02040503050406030204" pitchFamily="18" charset="0"/>
                            <a:ea typeface="Cambria Math" panose="02040503050406030204" pitchFamily="18" charset="0"/>
                          </a:rPr>
                          <m:t>𝑚𝑎𝑥</m:t>
                        </m:r>
                      </m:e>
                      <m:sub>
                        <m:r>
                          <a:rPr lang="en-IN" sz="2900" b="0" i="1" smtClean="0">
                            <a:latin typeface="Cambria Math" panose="02040503050406030204" pitchFamily="18" charset="0"/>
                            <a:ea typeface="Cambria Math" panose="02040503050406030204" pitchFamily="18" charset="0"/>
                          </a:rPr>
                          <m:t>𝑠</m:t>
                        </m:r>
                      </m:sub>
                    </m:sSub>
                    <m:d>
                      <m:dPr>
                        <m:begChr m:val="|"/>
                        <m:endChr m:val="|"/>
                        <m:ctrlPr>
                          <a:rPr lang="en-US" sz="2900" b="0" i="1" smtClean="0">
                            <a:latin typeface="Cambria Math" panose="02040503050406030204" pitchFamily="18" charset="0"/>
                            <a:ea typeface="Cambria Math" panose="02040503050406030204" pitchFamily="18" charset="0"/>
                          </a:rPr>
                        </m:ctrlPr>
                      </m:dPr>
                      <m:e>
                        <m:sSub>
                          <m:sSubPr>
                            <m:ctrlPr>
                              <a:rPr lang="en-US" sz="2900" i="1" dirty="0">
                                <a:latin typeface="Cambria Math" panose="02040503050406030204" pitchFamily="18" charset="0"/>
                                <a:ea typeface="Cambria Math" panose="02040503050406030204" pitchFamily="18" charset="0"/>
                              </a:rPr>
                            </m:ctrlPr>
                          </m:sSubPr>
                          <m:e>
                            <m:r>
                              <a:rPr lang="en-US" sz="2900" i="1" dirty="0">
                                <a:latin typeface="Cambria Math" panose="02040503050406030204" pitchFamily="18" charset="0"/>
                                <a:ea typeface="Cambria Math" panose="02040503050406030204" pitchFamily="18" charset="0"/>
                              </a:rPr>
                              <m:t>𝔼</m:t>
                            </m:r>
                          </m:e>
                          <m:sub>
                            <m:r>
                              <a:rPr lang="en-IN" sz="2900" i="1" dirty="0">
                                <a:latin typeface="Cambria Math" panose="02040503050406030204" pitchFamily="18" charset="0"/>
                                <a:ea typeface="Cambria Math" panose="02040503050406030204" pitchFamily="18" charset="0"/>
                              </a:rPr>
                              <m:t>𝑎</m:t>
                            </m:r>
                            <m:r>
                              <a:rPr lang="en-US" sz="2900" i="1" dirty="0">
                                <a:latin typeface="Cambria Math" panose="02040503050406030204" pitchFamily="18" charset="0"/>
                                <a:ea typeface="Cambria Math" panose="02040503050406030204" pitchFamily="18" charset="0"/>
                              </a:rPr>
                              <m:t>~</m:t>
                            </m:r>
                            <m:r>
                              <a:rPr lang="en-US" sz="2900" i="1" dirty="0">
                                <a:latin typeface="Cambria Math" panose="02040503050406030204" pitchFamily="18" charset="0"/>
                                <a:ea typeface="Cambria Math" panose="02040503050406030204" pitchFamily="18" charset="0"/>
                              </a:rPr>
                              <m:t>𝜋</m:t>
                            </m:r>
                            <m:r>
                              <a:rPr lang="en-IN" sz="2900" i="1" dirty="0">
                                <a:latin typeface="Cambria Math" panose="02040503050406030204" pitchFamily="18" charset="0"/>
                                <a:ea typeface="Cambria Math" panose="02040503050406030204" pitchFamily="18" charset="0"/>
                              </a:rPr>
                              <m:t>′</m:t>
                            </m:r>
                            <m:r>
                              <a:rPr lang="en-US" sz="2900" i="1" dirty="0">
                                <a:latin typeface="Cambria Math" panose="02040503050406030204" pitchFamily="18" charset="0"/>
                                <a:ea typeface="Cambria Math" panose="02040503050406030204" pitchFamily="18" charset="0"/>
                              </a:rPr>
                              <m:t>(</m:t>
                            </m:r>
                            <m:r>
                              <a:rPr lang="en-US" sz="2900" i="1" dirty="0">
                                <a:latin typeface="Cambria Math" panose="02040503050406030204" pitchFamily="18" charset="0"/>
                                <a:ea typeface="Cambria Math" panose="02040503050406030204" pitchFamily="18" charset="0"/>
                              </a:rPr>
                              <m:t>𝑎</m:t>
                            </m:r>
                            <m:r>
                              <m:rPr>
                                <m:lit/>
                              </m:rPr>
                              <a:rPr lang="en-US" sz="2900" i="1" dirty="0">
                                <a:latin typeface="Cambria Math" panose="02040503050406030204" pitchFamily="18" charset="0"/>
                                <a:ea typeface="Cambria Math" panose="02040503050406030204" pitchFamily="18" charset="0"/>
                              </a:rPr>
                              <m:t>|</m:t>
                            </m:r>
                            <m:r>
                              <a:rPr lang="en-US" sz="2900" i="1" dirty="0">
                                <a:latin typeface="Cambria Math" panose="02040503050406030204" pitchFamily="18" charset="0"/>
                                <a:ea typeface="Cambria Math" panose="02040503050406030204" pitchFamily="18" charset="0"/>
                              </a:rPr>
                              <m:t>𝑠</m:t>
                            </m:r>
                            <m:r>
                              <a:rPr lang="en-US" sz="2900" i="1" dirty="0">
                                <a:latin typeface="Cambria Math" panose="02040503050406030204" pitchFamily="18" charset="0"/>
                                <a:ea typeface="Cambria Math" panose="02040503050406030204" pitchFamily="18" charset="0"/>
                              </a:rPr>
                              <m:t>)</m:t>
                            </m:r>
                          </m:sub>
                        </m:sSub>
                        <m:d>
                          <m:dPr>
                            <m:begChr m:val="["/>
                            <m:endChr m:val="]"/>
                            <m:ctrlPr>
                              <a:rPr lang="en-US" sz="2900" i="1" dirty="0">
                                <a:latin typeface="Cambria Math" panose="02040503050406030204" pitchFamily="18" charset="0"/>
                                <a:ea typeface="Cambria Math" panose="02040503050406030204" pitchFamily="18" charset="0"/>
                              </a:rPr>
                            </m:ctrlPr>
                          </m:dPr>
                          <m:e>
                            <m:r>
                              <a:rPr lang="en-US" sz="2900" i="1" dirty="0">
                                <a:latin typeface="Cambria Math" panose="02040503050406030204" pitchFamily="18" charset="0"/>
                                <a:ea typeface="Cambria Math" panose="02040503050406030204" pitchFamily="18" charset="0"/>
                              </a:rPr>
                              <m:t> </m:t>
                            </m:r>
                            <m:acc>
                              <m:accPr>
                                <m:chr m:val="̅"/>
                                <m:ctrlPr>
                                  <a:rPr lang="en-US" sz="2900" i="1" dirty="0">
                                    <a:latin typeface="Cambria Math" panose="02040503050406030204" pitchFamily="18" charset="0"/>
                                    <a:ea typeface="Cambria Math" panose="02040503050406030204" pitchFamily="18" charset="0"/>
                                  </a:rPr>
                                </m:ctrlPr>
                              </m:accPr>
                              <m:e>
                                <m:r>
                                  <a:rPr lang="en-US" sz="2900" i="1" dirty="0">
                                    <a:latin typeface="Cambria Math" panose="02040503050406030204" pitchFamily="18" charset="0"/>
                                    <a:ea typeface="Cambria Math" panose="02040503050406030204" pitchFamily="18" charset="0"/>
                                  </a:rPr>
                                  <m:t>𝐴</m:t>
                                </m:r>
                              </m:e>
                            </m:acc>
                            <m:r>
                              <a:rPr lang="en-US" sz="2900" i="1" baseline="30000">
                                <a:latin typeface="Cambria Math" panose="02040503050406030204" pitchFamily="18" charset="0"/>
                                <a:ea typeface="Cambria Math" panose="02040503050406030204" pitchFamily="18" charset="0"/>
                              </a:rPr>
                              <m:t>𝜋</m:t>
                            </m:r>
                            <m:r>
                              <a:rPr lang="en-US" sz="2900" i="1">
                                <a:latin typeface="Cambria Math" panose="02040503050406030204" pitchFamily="18" charset="0"/>
                                <a:ea typeface="Cambria Math" panose="02040503050406030204" pitchFamily="18" charset="0"/>
                              </a:rPr>
                              <m:t>(</m:t>
                            </m:r>
                            <m:r>
                              <a:rPr lang="en-US" sz="2900" i="1">
                                <a:latin typeface="Cambria Math" panose="02040503050406030204" pitchFamily="18" charset="0"/>
                                <a:ea typeface="Cambria Math" panose="02040503050406030204" pitchFamily="18" charset="0"/>
                              </a:rPr>
                              <m:t>𝑠</m:t>
                            </m:r>
                            <m:r>
                              <a:rPr lang="en-US" sz="2900" i="1">
                                <a:latin typeface="Cambria Math" panose="02040503050406030204" pitchFamily="18" charset="0"/>
                                <a:ea typeface="Cambria Math" panose="02040503050406030204" pitchFamily="18" charset="0"/>
                              </a:rPr>
                              <m:t>,</m:t>
                            </m:r>
                            <m:r>
                              <a:rPr lang="en-US" sz="2900" i="1">
                                <a:latin typeface="Cambria Math" panose="02040503050406030204" pitchFamily="18" charset="0"/>
                                <a:ea typeface="Cambria Math" panose="02040503050406030204" pitchFamily="18" charset="0"/>
                              </a:rPr>
                              <m:t>𝑎</m:t>
                            </m:r>
                            <m:r>
                              <a:rPr lang="en-US" sz="2900" i="1">
                                <a:latin typeface="Cambria Math" panose="02040503050406030204" pitchFamily="18" charset="0"/>
                                <a:ea typeface="Cambria Math" panose="02040503050406030204" pitchFamily="18" charset="0"/>
                              </a:rPr>
                              <m:t>)</m:t>
                            </m:r>
                          </m:e>
                        </m:d>
                      </m:e>
                    </m:d>
                  </m:oMath>
                </a14:m>
                <a:endParaRPr lang="en-IN" sz="2900" i="1">
                  <a:latin typeface="Cambria Math" panose="02040503050406030204" pitchFamily="18" charset="0"/>
                  <a:ea typeface="Cambria Math" panose="02040503050406030204" pitchFamily="18" charset="0"/>
                </a:endParaRPr>
              </a:p>
              <a:p>
                <a:pPr marL="0" indent="0">
                  <a:buNone/>
                </a:pPr>
                <a:r>
                  <a:rPr lang="en-US" sz="2500" b="1">
                    <a:latin typeface="Cambria Math" panose="02040503050406030204" pitchFamily="18" charset="0"/>
                    <a:ea typeface="Cambria Math" panose="02040503050406030204" pitchFamily="18" charset="0"/>
                  </a:rPr>
                  <a:t>Proof:</a:t>
                </a:r>
              </a:p>
              <a:p>
                <a:pPr marL="0" indent="0">
                  <a:buNone/>
                </a:pPr>
                <a:r>
                  <a:rPr lang="en-US" sz="2900">
                    <a:latin typeface="Cambria Math" panose="02040503050406030204" pitchFamily="18" charset="0"/>
                    <a:ea typeface="Cambria Math" panose="02040503050406030204" pitchFamily="18" charset="0"/>
                  </a:rPr>
                  <a:t>Expanding the left-hand side</a:t>
                </a:r>
              </a:p>
              <a:p>
                <a:pPr marL="0" indent="0" algn="ctr">
                  <a:lnSpc>
                    <a:spcPct val="120000"/>
                  </a:lnSpc>
                  <a:buNone/>
                </a:pPr>
                <a14:m>
                  <m:oMathPara xmlns:m="http://schemas.openxmlformats.org/officeDocument/2006/math">
                    <m:oMathParaPr>
                      <m:jc m:val="centerGroup"/>
                    </m:oMathParaPr>
                    <m:oMath xmlns:m="http://schemas.openxmlformats.org/officeDocument/2006/math">
                      <m:r>
                        <a:rPr lang="en-IN" sz="2900" b="0" i="1" smtClean="0">
                          <a:latin typeface="Cambria Math" panose="02040503050406030204" pitchFamily="18" charset="0"/>
                          <a:ea typeface="Cambria Math" panose="02040503050406030204" pitchFamily="18" charset="0"/>
                        </a:rPr>
                        <m:t>     </m:t>
                      </m:r>
                      <m:d>
                        <m:dPr>
                          <m:begChr m:val="|"/>
                          <m:endChr m:val="|"/>
                          <m:ctrlPr>
                            <a:rPr lang="en-US" sz="2900" i="1" smtClean="0">
                              <a:latin typeface="Cambria Math" panose="02040503050406030204" pitchFamily="18" charset="0"/>
                              <a:ea typeface="Cambria Math" panose="02040503050406030204" pitchFamily="18" charset="0"/>
                            </a:rPr>
                          </m:ctrlPr>
                        </m:dPr>
                        <m:e>
                          <m:r>
                            <a:rPr lang="en-US" sz="2900" i="1">
                              <a:latin typeface="Cambria Math" panose="02040503050406030204" pitchFamily="18" charset="0"/>
                              <a:ea typeface="Cambria Math" panose="02040503050406030204" pitchFamily="18" charset="0"/>
                            </a:rPr>
                            <m:t>𝜌</m:t>
                          </m:r>
                          <m:d>
                            <m:dPr>
                              <m:ctrlPr>
                                <a:rPr lang="en-US" sz="2900" i="1">
                                  <a:latin typeface="Cambria Math" panose="02040503050406030204" pitchFamily="18" charset="0"/>
                                  <a:ea typeface="Cambria Math" panose="02040503050406030204" pitchFamily="18" charset="0"/>
                                </a:rPr>
                              </m:ctrlPr>
                            </m:dPr>
                            <m:e>
                              <m:sSup>
                                <m:sSupPr>
                                  <m:ctrlPr>
                                    <a:rPr lang="en-US" sz="2900" i="1">
                                      <a:latin typeface="Cambria Math" panose="02040503050406030204" pitchFamily="18" charset="0"/>
                                      <a:ea typeface="Cambria Math" panose="02040503050406030204" pitchFamily="18" charset="0"/>
                                    </a:rPr>
                                  </m:ctrlPr>
                                </m:sSupPr>
                                <m:e>
                                  <m:r>
                                    <a:rPr lang="en-US" sz="2900" i="1">
                                      <a:latin typeface="Cambria Math" panose="02040503050406030204" pitchFamily="18" charset="0"/>
                                      <a:ea typeface="Cambria Math" panose="02040503050406030204" pitchFamily="18" charset="0"/>
                                    </a:rPr>
                                    <m:t>𝜋</m:t>
                                  </m:r>
                                </m:e>
                                <m:sup>
                                  <m:r>
                                    <a:rPr lang="en-US" sz="2900" i="1">
                                      <a:latin typeface="Cambria Math" panose="02040503050406030204" pitchFamily="18" charset="0"/>
                                      <a:ea typeface="Cambria Math" panose="02040503050406030204" pitchFamily="18" charset="0"/>
                                    </a:rPr>
                                    <m:t>′</m:t>
                                  </m:r>
                                </m:sup>
                              </m:sSup>
                            </m:e>
                          </m:d>
                          <m:r>
                            <a:rPr lang="en-US" sz="2900" i="1">
                              <a:latin typeface="Cambria Math" panose="02040503050406030204" pitchFamily="18" charset="0"/>
                              <a:ea typeface="Cambria Math" panose="02040503050406030204" pitchFamily="18" charset="0"/>
                            </a:rPr>
                            <m:t>−</m:t>
                          </m:r>
                          <m:r>
                            <a:rPr lang="en-US" sz="2900" i="1">
                              <a:latin typeface="Cambria Math" panose="02040503050406030204" pitchFamily="18" charset="0"/>
                              <a:ea typeface="Cambria Math" panose="02040503050406030204" pitchFamily="18" charset="0"/>
                            </a:rPr>
                            <m:t>𝜌</m:t>
                          </m:r>
                          <m:d>
                            <m:dPr>
                              <m:ctrlPr>
                                <a:rPr lang="en-US" sz="2900" i="1">
                                  <a:latin typeface="Cambria Math" panose="02040503050406030204" pitchFamily="18" charset="0"/>
                                  <a:ea typeface="Cambria Math" panose="02040503050406030204" pitchFamily="18" charset="0"/>
                                </a:rPr>
                              </m:ctrlPr>
                            </m:dPr>
                            <m:e>
                              <m:r>
                                <a:rPr lang="en-US" sz="2900" i="1">
                                  <a:latin typeface="Cambria Math" panose="02040503050406030204" pitchFamily="18" charset="0"/>
                                  <a:ea typeface="Cambria Math" panose="02040503050406030204" pitchFamily="18" charset="0"/>
                                </a:rPr>
                                <m:t>𝜋</m:t>
                              </m:r>
                            </m:e>
                          </m:d>
                          <m:r>
                            <a:rPr lang="en-US" sz="2900" b="0" i="1" smtClean="0">
                              <a:latin typeface="Cambria Math" panose="02040503050406030204" pitchFamily="18" charset="0"/>
                              <a:ea typeface="Cambria Math" panose="02040503050406030204" pitchFamily="18" charset="0"/>
                            </a:rPr>
                            <m:t>−</m:t>
                          </m:r>
                          <m:sSub>
                            <m:sSubPr>
                              <m:ctrlPr>
                                <a:rPr lang="en-US" sz="2900" i="1" dirty="0" smtClean="0">
                                  <a:latin typeface="Cambria Math" panose="02040503050406030204" pitchFamily="18" charset="0"/>
                                  <a:ea typeface="Cambria Math" panose="02040503050406030204" pitchFamily="18" charset="0"/>
                                </a:rPr>
                              </m:ctrlPr>
                            </m:sSubPr>
                            <m:e>
                              <m:r>
                                <a:rPr lang="en-US" sz="2900" i="1" dirty="0">
                                  <a:latin typeface="Cambria Math" panose="02040503050406030204" pitchFamily="18" charset="0"/>
                                  <a:ea typeface="Cambria Math" panose="02040503050406030204" pitchFamily="18" charset="0"/>
                                </a:rPr>
                                <m:t>𝔼</m:t>
                              </m:r>
                            </m:e>
                            <m:sub>
                              <m:r>
                                <a:rPr lang="en-IN" sz="2900" i="1" dirty="0">
                                  <a:latin typeface="Cambria Math" panose="02040503050406030204" pitchFamily="18" charset="0"/>
                                  <a:ea typeface="Cambria Math" panose="02040503050406030204" pitchFamily="18" charset="0"/>
                                </a:rPr>
                                <m:t>𝑠</m:t>
                              </m:r>
                              <m:r>
                                <a:rPr lang="en-US" sz="2900" i="1" dirty="0">
                                  <a:latin typeface="Cambria Math" panose="02040503050406030204" pitchFamily="18" charset="0"/>
                                  <a:ea typeface="Cambria Math" panose="02040503050406030204" pitchFamily="18" charset="0"/>
                                </a:rPr>
                                <m:t>~</m:t>
                              </m:r>
                              <m:sSub>
                                <m:sSubPr>
                                  <m:ctrlPr>
                                    <a:rPr lang="en-US" sz="2900" i="1" dirty="0">
                                      <a:latin typeface="Cambria Math" panose="02040503050406030204" pitchFamily="18" charset="0"/>
                                      <a:ea typeface="Cambria Math" panose="02040503050406030204" pitchFamily="18" charset="0"/>
                                    </a:rPr>
                                  </m:ctrlPr>
                                </m:sSubPr>
                                <m:e>
                                  <m:r>
                                    <a:rPr lang="en-IN" sz="2900" i="1" dirty="0">
                                      <a:latin typeface="Cambria Math" panose="02040503050406030204" pitchFamily="18" charset="0"/>
                                      <a:ea typeface="Cambria Math" panose="02040503050406030204" pitchFamily="18" charset="0"/>
                                    </a:rPr>
                                    <m:t>𝑑</m:t>
                                  </m:r>
                                </m:e>
                                <m:sub>
                                  <m:r>
                                    <a:rPr lang="en-IN" sz="2900" i="1" dirty="0">
                                      <a:latin typeface="Cambria Math" panose="02040503050406030204" pitchFamily="18" charset="0"/>
                                      <a:ea typeface="Cambria Math" panose="02040503050406030204" pitchFamily="18" charset="0"/>
                                    </a:rPr>
                                    <m:t>𝜋</m:t>
                                  </m:r>
                                </m:sub>
                              </m:sSub>
                              <m:r>
                                <a:rPr lang="en-IN" sz="2900" i="1" dirty="0">
                                  <a:latin typeface="Cambria Math" panose="02040503050406030204" pitchFamily="18" charset="0"/>
                                  <a:ea typeface="Cambria Math" panose="02040503050406030204" pitchFamily="18" charset="0"/>
                                </a:rPr>
                                <m:t>,</m:t>
                              </m:r>
                              <m:r>
                                <a:rPr lang="en-IN" sz="2900" i="1" dirty="0">
                                  <a:latin typeface="Cambria Math" panose="02040503050406030204" pitchFamily="18" charset="0"/>
                                  <a:ea typeface="Cambria Math" panose="02040503050406030204" pitchFamily="18" charset="0"/>
                                </a:rPr>
                                <m:t>𝑎</m:t>
                              </m:r>
                              <m:r>
                                <a:rPr lang="en-US" sz="2900" i="1" dirty="0">
                                  <a:latin typeface="Cambria Math" panose="02040503050406030204" pitchFamily="18" charset="0"/>
                                  <a:ea typeface="Cambria Math" panose="02040503050406030204" pitchFamily="18" charset="0"/>
                                </a:rPr>
                                <m:t>~</m:t>
                              </m:r>
                              <m:r>
                                <a:rPr lang="en-US" sz="2900" i="1" dirty="0">
                                  <a:latin typeface="Cambria Math" panose="02040503050406030204" pitchFamily="18" charset="0"/>
                                  <a:ea typeface="Cambria Math" panose="02040503050406030204" pitchFamily="18" charset="0"/>
                                </a:rPr>
                                <m:t>𝜋</m:t>
                              </m:r>
                              <m:r>
                                <a:rPr lang="en-IN" sz="2900" i="1" dirty="0">
                                  <a:latin typeface="Cambria Math" panose="02040503050406030204" pitchFamily="18" charset="0"/>
                                  <a:ea typeface="Cambria Math" panose="02040503050406030204" pitchFamily="18" charset="0"/>
                                </a:rPr>
                                <m:t>′</m:t>
                              </m:r>
                            </m:sub>
                          </m:sSub>
                          <m:d>
                            <m:dPr>
                              <m:begChr m:val="["/>
                              <m:endChr m:val="]"/>
                              <m:ctrlPr>
                                <a:rPr lang="en-US" sz="2900" i="1" dirty="0">
                                  <a:latin typeface="Cambria Math" panose="02040503050406030204" pitchFamily="18" charset="0"/>
                                  <a:ea typeface="Cambria Math" panose="02040503050406030204" pitchFamily="18" charset="0"/>
                                </a:rPr>
                              </m:ctrlPr>
                            </m:dPr>
                            <m:e>
                              <m:r>
                                <a:rPr lang="en-US" sz="2900" i="1" dirty="0">
                                  <a:latin typeface="Cambria Math" panose="02040503050406030204" pitchFamily="18" charset="0"/>
                                  <a:ea typeface="Cambria Math" panose="02040503050406030204" pitchFamily="18" charset="0"/>
                                </a:rPr>
                                <m:t> </m:t>
                              </m:r>
                              <m:acc>
                                <m:accPr>
                                  <m:chr m:val="̅"/>
                                  <m:ctrlPr>
                                    <a:rPr lang="en-US" sz="2900" i="1" dirty="0">
                                      <a:latin typeface="Cambria Math" panose="02040503050406030204" pitchFamily="18" charset="0"/>
                                      <a:ea typeface="Cambria Math" panose="02040503050406030204" pitchFamily="18" charset="0"/>
                                    </a:rPr>
                                  </m:ctrlPr>
                                </m:accPr>
                                <m:e>
                                  <m:r>
                                    <a:rPr lang="en-US" sz="2900" i="1" dirty="0">
                                      <a:latin typeface="Cambria Math" panose="02040503050406030204" pitchFamily="18" charset="0"/>
                                      <a:ea typeface="Cambria Math" panose="02040503050406030204" pitchFamily="18" charset="0"/>
                                    </a:rPr>
                                    <m:t>𝐴</m:t>
                                  </m:r>
                                </m:e>
                              </m:acc>
                              <m:r>
                                <a:rPr lang="en-US" sz="2900" i="1" baseline="30000">
                                  <a:latin typeface="Cambria Math" panose="02040503050406030204" pitchFamily="18" charset="0"/>
                                  <a:ea typeface="Cambria Math" panose="02040503050406030204" pitchFamily="18" charset="0"/>
                                </a:rPr>
                                <m:t>𝜋</m:t>
                              </m:r>
                              <m:r>
                                <a:rPr lang="en-US" sz="2900" i="1">
                                  <a:latin typeface="Cambria Math" panose="02040503050406030204" pitchFamily="18" charset="0"/>
                                  <a:ea typeface="Cambria Math" panose="02040503050406030204" pitchFamily="18" charset="0"/>
                                </a:rPr>
                                <m:t>(</m:t>
                              </m:r>
                              <m:r>
                                <a:rPr lang="en-US" sz="2900" i="1">
                                  <a:latin typeface="Cambria Math" panose="02040503050406030204" pitchFamily="18" charset="0"/>
                                  <a:ea typeface="Cambria Math" panose="02040503050406030204" pitchFamily="18" charset="0"/>
                                </a:rPr>
                                <m:t>𝑠</m:t>
                              </m:r>
                              <m:r>
                                <a:rPr lang="en-US" sz="2900" i="1">
                                  <a:latin typeface="Cambria Math" panose="02040503050406030204" pitchFamily="18" charset="0"/>
                                  <a:ea typeface="Cambria Math" panose="02040503050406030204" pitchFamily="18" charset="0"/>
                                </a:rPr>
                                <m:t>,</m:t>
                              </m:r>
                              <m:r>
                                <a:rPr lang="en-US" sz="2900" i="1">
                                  <a:latin typeface="Cambria Math" panose="02040503050406030204" pitchFamily="18" charset="0"/>
                                  <a:ea typeface="Cambria Math" panose="02040503050406030204" pitchFamily="18" charset="0"/>
                                </a:rPr>
                                <m:t>𝑎</m:t>
                              </m:r>
                              <m:r>
                                <a:rPr lang="en-US" sz="2900" i="1">
                                  <a:latin typeface="Cambria Math" panose="02040503050406030204" pitchFamily="18" charset="0"/>
                                  <a:ea typeface="Cambria Math" panose="02040503050406030204" pitchFamily="18" charset="0"/>
                                </a:rPr>
                                <m:t>)</m:t>
                              </m:r>
                            </m:e>
                          </m:d>
                        </m:e>
                      </m:d>
                    </m:oMath>
                  </m:oMathPara>
                </a14:m>
                <a:endParaRPr lang="en-IN" sz="2900" i="1">
                  <a:latin typeface="Cambria Math" panose="02040503050406030204" pitchFamily="18" charset="0"/>
                  <a:ea typeface="Cambria Math" panose="02040503050406030204" pitchFamily="18" charset="0"/>
                </a:endParaRPr>
              </a:p>
              <a:p>
                <a:pPr marL="0" indent="0" algn="ctr">
                  <a:lnSpc>
                    <a:spcPct val="120000"/>
                  </a:lnSpc>
                  <a:buNone/>
                </a:pPr>
                <a:r>
                  <a:rPr lang="en-IN" sz="2900">
                    <a:latin typeface="Cambria Math" panose="02040503050406030204" pitchFamily="18" charset="0"/>
                    <a:ea typeface="Cambria Math" panose="02040503050406030204" pitchFamily="18" charset="0"/>
                  </a:rPr>
                  <a:t>      </a:t>
                </a:r>
                <a14:m>
                  <m:oMath xmlns:m="http://schemas.openxmlformats.org/officeDocument/2006/math">
                    <m:r>
                      <a:rPr lang="en-IN" sz="2900">
                        <a:latin typeface="Cambria Math" panose="02040503050406030204" pitchFamily="18" charset="0"/>
                        <a:ea typeface="Cambria Math" panose="02040503050406030204" pitchFamily="18" charset="0"/>
                      </a:rPr>
                      <m:t>=</m:t>
                    </m:r>
                    <m:d>
                      <m:dPr>
                        <m:begChr m:val="|"/>
                        <m:endChr m:val="|"/>
                        <m:ctrlPr>
                          <a:rPr lang="en-US" sz="2900" i="1">
                            <a:latin typeface="Cambria Math" panose="02040503050406030204" pitchFamily="18" charset="0"/>
                            <a:ea typeface="Cambria Math" panose="02040503050406030204" pitchFamily="18" charset="0"/>
                          </a:rPr>
                        </m:ctrlPr>
                      </m:dPr>
                      <m:e>
                        <m:sSub>
                          <m:sSubPr>
                            <m:ctrlPr>
                              <a:rPr lang="en-US" sz="2900" i="1" dirty="0">
                                <a:latin typeface="Cambria Math" panose="02040503050406030204" pitchFamily="18" charset="0"/>
                                <a:ea typeface="Cambria Math" panose="02040503050406030204" pitchFamily="18" charset="0"/>
                              </a:rPr>
                            </m:ctrlPr>
                          </m:sSubPr>
                          <m:e>
                            <m:r>
                              <a:rPr lang="en-US" sz="2900" i="1" dirty="0">
                                <a:latin typeface="Cambria Math" panose="02040503050406030204" pitchFamily="18" charset="0"/>
                                <a:ea typeface="Cambria Math" panose="02040503050406030204" pitchFamily="18" charset="0"/>
                              </a:rPr>
                              <m:t>𝔼</m:t>
                            </m:r>
                          </m:e>
                          <m:sub>
                            <m:r>
                              <a:rPr lang="en-IN" sz="2900" i="1" dirty="0">
                                <a:latin typeface="Cambria Math" panose="02040503050406030204" pitchFamily="18" charset="0"/>
                                <a:ea typeface="Cambria Math" panose="02040503050406030204" pitchFamily="18" charset="0"/>
                              </a:rPr>
                              <m:t>𝑠</m:t>
                            </m:r>
                            <m:r>
                              <a:rPr lang="en-US" sz="2900" i="1" dirty="0">
                                <a:latin typeface="Cambria Math" panose="02040503050406030204" pitchFamily="18" charset="0"/>
                                <a:ea typeface="Cambria Math" panose="02040503050406030204" pitchFamily="18" charset="0"/>
                              </a:rPr>
                              <m:t>~</m:t>
                            </m:r>
                            <m:sSub>
                              <m:sSubPr>
                                <m:ctrlPr>
                                  <a:rPr lang="en-US" sz="2900" i="1" dirty="0">
                                    <a:latin typeface="Cambria Math" panose="02040503050406030204" pitchFamily="18" charset="0"/>
                                    <a:ea typeface="Cambria Math" panose="02040503050406030204" pitchFamily="18" charset="0"/>
                                  </a:rPr>
                                </m:ctrlPr>
                              </m:sSubPr>
                              <m:e>
                                <m:r>
                                  <a:rPr lang="en-IN" sz="2900" i="1" dirty="0">
                                    <a:latin typeface="Cambria Math" panose="02040503050406030204" pitchFamily="18" charset="0"/>
                                    <a:ea typeface="Cambria Math" panose="02040503050406030204" pitchFamily="18" charset="0"/>
                                  </a:rPr>
                                  <m:t>𝑑</m:t>
                                </m:r>
                              </m:e>
                              <m:sub>
                                <m:r>
                                  <a:rPr lang="en-IN" sz="2900" i="1" dirty="0">
                                    <a:latin typeface="Cambria Math" panose="02040503050406030204" pitchFamily="18" charset="0"/>
                                    <a:ea typeface="Cambria Math" panose="02040503050406030204" pitchFamily="18" charset="0"/>
                                  </a:rPr>
                                  <m:t>𝜋</m:t>
                                </m:r>
                                <m:r>
                                  <a:rPr lang="en-IN" sz="2900" i="1" dirty="0">
                                    <a:latin typeface="Cambria Math" panose="02040503050406030204" pitchFamily="18" charset="0"/>
                                    <a:ea typeface="Cambria Math" panose="02040503050406030204" pitchFamily="18" charset="0"/>
                                  </a:rPr>
                                  <m:t>′</m:t>
                                </m:r>
                              </m:sub>
                            </m:sSub>
                            <m:r>
                              <a:rPr lang="en-IN" sz="2900" i="1" dirty="0">
                                <a:latin typeface="Cambria Math" panose="02040503050406030204" pitchFamily="18" charset="0"/>
                                <a:ea typeface="Cambria Math" panose="02040503050406030204" pitchFamily="18" charset="0"/>
                              </a:rPr>
                              <m:t>,</m:t>
                            </m:r>
                            <m:r>
                              <a:rPr lang="en-IN" sz="2900" i="1" dirty="0">
                                <a:latin typeface="Cambria Math" panose="02040503050406030204" pitchFamily="18" charset="0"/>
                                <a:ea typeface="Cambria Math" panose="02040503050406030204" pitchFamily="18" charset="0"/>
                              </a:rPr>
                              <m:t>𝑎</m:t>
                            </m:r>
                            <m:r>
                              <a:rPr lang="en-US" sz="2900" i="1" dirty="0">
                                <a:latin typeface="Cambria Math" panose="02040503050406030204" pitchFamily="18" charset="0"/>
                                <a:ea typeface="Cambria Math" panose="02040503050406030204" pitchFamily="18" charset="0"/>
                              </a:rPr>
                              <m:t>~</m:t>
                            </m:r>
                            <m:r>
                              <a:rPr lang="en-US" sz="2900" i="1" dirty="0">
                                <a:latin typeface="Cambria Math" panose="02040503050406030204" pitchFamily="18" charset="0"/>
                                <a:ea typeface="Cambria Math" panose="02040503050406030204" pitchFamily="18" charset="0"/>
                              </a:rPr>
                              <m:t>𝜋</m:t>
                            </m:r>
                            <m:r>
                              <a:rPr lang="en-IN" sz="2900" i="1" dirty="0">
                                <a:latin typeface="Cambria Math" panose="02040503050406030204" pitchFamily="18" charset="0"/>
                                <a:ea typeface="Cambria Math" panose="02040503050406030204" pitchFamily="18" charset="0"/>
                              </a:rPr>
                              <m:t>′</m:t>
                            </m:r>
                          </m:sub>
                        </m:sSub>
                        <m:d>
                          <m:dPr>
                            <m:begChr m:val="["/>
                            <m:endChr m:val="]"/>
                            <m:ctrlPr>
                              <a:rPr lang="en-US" sz="2900" i="1" dirty="0">
                                <a:latin typeface="Cambria Math" panose="02040503050406030204" pitchFamily="18" charset="0"/>
                                <a:ea typeface="Cambria Math" panose="02040503050406030204" pitchFamily="18" charset="0"/>
                              </a:rPr>
                            </m:ctrlPr>
                          </m:dPr>
                          <m:e>
                            <m:r>
                              <a:rPr lang="en-US" sz="2900" i="1" dirty="0">
                                <a:latin typeface="Cambria Math" panose="02040503050406030204" pitchFamily="18" charset="0"/>
                                <a:ea typeface="Cambria Math" panose="02040503050406030204" pitchFamily="18" charset="0"/>
                              </a:rPr>
                              <m:t> </m:t>
                            </m:r>
                            <m:acc>
                              <m:accPr>
                                <m:chr m:val="̅"/>
                                <m:ctrlPr>
                                  <a:rPr lang="en-US" sz="2900" i="1" dirty="0">
                                    <a:latin typeface="Cambria Math" panose="02040503050406030204" pitchFamily="18" charset="0"/>
                                    <a:ea typeface="Cambria Math" panose="02040503050406030204" pitchFamily="18" charset="0"/>
                                  </a:rPr>
                                </m:ctrlPr>
                              </m:accPr>
                              <m:e>
                                <m:r>
                                  <a:rPr lang="en-US" sz="2900" i="1" dirty="0">
                                    <a:latin typeface="Cambria Math" panose="02040503050406030204" pitchFamily="18" charset="0"/>
                                    <a:ea typeface="Cambria Math" panose="02040503050406030204" pitchFamily="18" charset="0"/>
                                  </a:rPr>
                                  <m:t>𝐴</m:t>
                                </m:r>
                              </m:e>
                            </m:acc>
                            <m:r>
                              <a:rPr lang="en-US" sz="2900" i="1" baseline="30000">
                                <a:latin typeface="Cambria Math" panose="02040503050406030204" pitchFamily="18" charset="0"/>
                                <a:ea typeface="Cambria Math" panose="02040503050406030204" pitchFamily="18" charset="0"/>
                              </a:rPr>
                              <m:t>𝜋</m:t>
                            </m:r>
                            <m:r>
                              <a:rPr lang="en-US" sz="2900" i="1">
                                <a:latin typeface="Cambria Math" panose="02040503050406030204" pitchFamily="18" charset="0"/>
                                <a:ea typeface="Cambria Math" panose="02040503050406030204" pitchFamily="18" charset="0"/>
                              </a:rPr>
                              <m:t>(</m:t>
                            </m:r>
                            <m:r>
                              <a:rPr lang="en-US" sz="2900" i="1">
                                <a:latin typeface="Cambria Math" panose="02040503050406030204" pitchFamily="18" charset="0"/>
                                <a:ea typeface="Cambria Math" panose="02040503050406030204" pitchFamily="18" charset="0"/>
                              </a:rPr>
                              <m:t>𝑠</m:t>
                            </m:r>
                            <m:r>
                              <a:rPr lang="en-US" sz="2900" i="1">
                                <a:latin typeface="Cambria Math" panose="02040503050406030204" pitchFamily="18" charset="0"/>
                                <a:ea typeface="Cambria Math" panose="02040503050406030204" pitchFamily="18" charset="0"/>
                              </a:rPr>
                              <m:t>,</m:t>
                            </m:r>
                            <m:r>
                              <a:rPr lang="en-US" sz="2900" i="1">
                                <a:latin typeface="Cambria Math" panose="02040503050406030204" pitchFamily="18" charset="0"/>
                                <a:ea typeface="Cambria Math" panose="02040503050406030204" pitchFamily="18" charset="0"/>
                              </a:rPr>
                              <m:t>𝑎</m:t>
                            </m:r>
                            <m:r>
                              <a:rPr lang="en-US" sz="2900" i="1">
                                <a:latin typeface="Cambria Math" panose="02040503050406030204" pitchFamily="18" charset="0"/>
                                <a:ea typeface="Cambria Math" panose="02040503050406030204" pitchFamily="18" charset="0"/>
                              </a:rPr>
                              <m:t>)</m:t>
                            </m:r>
                          </m:e>
                        </m:d>
                        <m:r>
                          <a:rPr lang="en-US" sz="2900" i="1">
                            <a:latin typeface="Cambria Math" panose="02040503050406030204" pitchFamily="18" charset="0"/>
                            <a:ea typeface="Cambria Math" panose="02040503050406030204" pitchFamily="18" charset="0"/>
                          </a:rPr>
                          <m:t>−</m:t>
                        </m:r>
                        <m:sSub>
                          <m:sSubPr>
                            <m:ctrlPr>
                              <a:rPr lang="en-US" sz="2900" i="1" dirty="0">
                                <a:latin typeface="Cambria Math" panose="02040503050406030204" pitchFamily="18" charset="0"/>
                                <a:ea typeface="Cambria Math" panose="02040503050406030204" pitchFamily="18" charset="0"/>
                              </a:rPr>
                            </m:ctrlPr>
                          </m:sSubPr>
                          <m:e>
                            <m:r>
                              <a:rPr lang="en-US" sz="2900" i="1" dirty="0">
                                <a:latin typeface="Cambria Math" panose="02040503050406030204" pitchFamily="18" charset="0"/>
                                <a:ea typeface="Cambria Math" panose="02040503050406030204" pitchFamily="18" charset="0"/>
                              </a:rPr>
                              <m:t>𝔼</m:t>
                            </m:r>
                          </m:e>
                          <m:sub>
                            <m:r>
                              <a:rPr lang="en-IN" sz="2900" i="1" dirty="0">
                                <a:latin typeface="Cambria Math" panose="02040503050406030204" pitchFamily="18" charset="0"/>
                                <a:ea typeface="Cambria Math" panose="02040503050406030204" pitchFamily="18" charset="0"/>
                              </a:rPr>
                              <m:t>𝑠</m:t>
                            </m:r>
                            <m:r>
                              <a:rPr lang="en-US" sz="2900" i="1" dirty="0">
                                <a:latin typeface="Cambria Math" panose="02040503050406030204" pitchFamily="18" charset="0"/>
                                <a:ea typeface="Cambria Math" panose="02040503050406030204" pitchFamily="18" charset="0"/>
                              </a:rPr>
                              <m:t>~</m:t>
                            </m:r>
                            <m:sSub>
                              <m:sSubPr>
                                <m:ctrlPr>
                                  <a:rPr lang="en-US" sz="2900" i="1" dirty="0">
                                    <a:latin typeface="Cambria Math" panose="02040503050406030204" pitchFamily="18" charset="0"/>
                                    <a:ea typeface="Cambria Math" panose="02040503050406030204" pitchFamily="18" charset="0"/>
                                  </a:rPr>
                                </m:ctrlPr>
                              </m:sSubPr>
                              <m:e>
                                <m:r>
                                  <a:rPr lang="en-IN" sz="2900" i="1" dirty="0">
                                    <a:latin typeface="Cambria Math" panose="02040503050406030204" pitchFamily="18" charset="0"/>
                                    <a:ea typeface="Cambria Math" panose="02040503050406030204" pitchFamily="18" charset="0"/>
                                  </a:rPr>
                                  <m:t>𝑑</m:t>
                                </m:r>
                              </m:e>
                              <m:sub>
                                <m:r>
                                  <a:rPr lang="en-IN" sz="2900" i="1" dirty="0">
                                    <a:latin typeface="Cambria Math" panose="02040503050406030204" pitchFamily="18" charset="0"/>
                                    <a:ea typeface="Cambria Math" panose="02040503050406030204" pitchFamily="18" charset="0"/>
                                  </a:rPr>
                                  <m:t>𝜋</m:t>
                                </m:r>
                              </m:sub>
                            </m:sSub>
                            <m:r>
                              <a:rPr lang="en-IN" sz="2900" i="1" dirty="0">
                                <a:latin typeface="Cambria Math" panose="02040503050406030204" pitchFamily="18" charset="0"/>
                                <a:ea typeface="Cambria Math" panose="02040503050406030204" pitchFamily="18" charset="0"/>
                              </a:rPr>
                              <m:t>,</m:t>
                            </m:r>
                            <m:r>
                              <a:rPr lang="en-IN" sz="2900" i="1" dirty="0">
                                <a:latin typeface="Cambria Math" panose="02040503050406030204" pitchFamily="18" charset="0"/>
                                <a:ea typeface="Cambria Math" panose="02040503050406030204" pitchFamily="18" charset="0"/>
                              </a:rPr>
                              <m:t>𝑎</m:t>
                            </m:r>
                            <m:r>
                              <a:rPr lang="en-US" sz="2900" i="1" dirty="0">
                                <a:latin typeface="Cambria Math" panose="02040503050406030204" pitchFamily="18" charset="0"/>
                                <a:ea typeface="Cambria Math" panose="02040503050406030204" pitchFamily="18" charset="0"/>
                              </a:rPr>
                              <m:t>~</m:t>
                            </m:r>
                            <m:r>
                              <a:rPr lang="en-US" sz="2900" i="1" dirty="0">
                                <a:latin typeface="Cambria Math" panose="02040503050406030204" pitchFamily="18" charset="0"/>
                                <a:ea typeface="Cambria Math" panose="02040503050406030204" pitchFamily="18" charset="0"/>
                              </a:rPr>
                              <m:t>𝜋</m:t>
                            </m:r>
                            <m:r>
                              <a:rPr lang="en-IN" sz="2900" i="1" dirty="0">
                                <a:latin typeface="Cambria Math" panose="02040503050406030204" pitchFamily="18" charset="0"/>
                                <a:ea typeface="Cambria Math" panose="02040503050406030204" pitchFamily="18" charset="0"/>
                              </a:rPr>
                              <m:t>′</m:t>
                            </m:r>
                          </m:sub>
                        </m:sSub>
                        <m:d>
                          <m:dPr>
                            <m:begChr m:val="["/>
                            <m:endChr m:val="]"/>
                            <m:ctrlPr>
                              <a:rPr lang="en-US" sz="2900" i="1" dirty="0">
                                <a:latin typeface="Cambria Math" panose="02040503050406030204" pitchFamily="18" charset="0"/>
                                <a:ea typeface="Cambria Math" panose="02040503050406030204" pitchFamily="18" charset="0"/>
                              </a:rPr>
                            </m:ctrlPr>
                          </m:dPr>
                          <m:e>
                            <m:r>
                              <a:rPr lang="en-US" sz="2900" i="1" dirty="0">
                                <a:latin typeface="Cambria Math" panose="02040503050406030204" pitchFamily="18" charset="0"/>
                                <a:ea typeface="Cambria Math" panose="02040503050406030204" pitchFamily="18" charset="0"/>
                              </a:rPr>
                              <m:t> </m:t>
                            </m:r>
                            <m:acc>
                              <m:accPr>
                                <m:chr m:val="̅"/>
                                <m:ctrlPr>
                                  <a:rPr lang="en-US" sz="2900" i="1" dirty="0">
                                    <a:latin typeface="Cambria Math" panose="02040503050406030204" pitchFamily="18" charset="0"/>
                                    <a:ea typeface="Cambria Math" panose="02040503050406030204" pitchFamily="18" charset="0"/>
                                  </a:rPr>
                                </m:ctrlPr>
                              </m:accPr>
                              <m:e>
                                <m:r>
                                  <a:rPr lang="en-US" sz="2900" i="1" dirty="0">
                                    <a:latin typeface="Cambria Math" panose="02040503050406030204" pitchFamily="18" charset="0"/>
                                    <a:ea typeface="Cambria Math" panose="02040503050406030204" pitchFamily="18" charset="0"/>
                                  </a:rPr>
                                  <m:t>𝐴</m:t>
                                </m:r>
                              </m:e>
                            </m:acc>
                            <m:r>
                              <a:rPr lang="en-US" sz="2900" i="1" baseline="30000">
                                <a:latin typeface="Cambria Math" panose="02040503050406030204" pitchFamily="18" charset="0"/>
                                <a:ea typeface="Cambria Math" panose="02040503050406030204" pitchFamily="18" charset="0"/>
                              </a:rPr>
                              <m:t>𝜋</m:t>
                            </m:r>
                            <m:r>
                              <a:rPr lang="en-US" sz="2900" i="1">
                                <a:latin typeface="Cambria Math" panose="02040503050406030204" pitchFamily="18" charset="0"/>
                                <a:ea typeface="Cambria Math" panose="02040503050406030204" pitchFamily="18" charset="0"/>
                              </a:rPr>
                              <m:t>(</m:t>
                            </m:r>
                            <m:r>
                              <a:rPr lang="en-US" sz="2900" i="1">
                                <a:latin typeface="Cambria Math" panose="02040503050406030204" pitchFamily="18" charset="0"/>
                                <a:ea typeface="Cambria Math" panose="02040503050406030204" pitchFamily="18" charset="0"/>
                              </a:rPr>
                              <m:t>𝑠</m:t>
                            </m:r>
                            <m:r>
                              <a:rPr lang="en-US" sz="2900" i="1">
                                <a:latin typeface="Cambria Math" panose="02040503050406030204" pitchFamily="18" charset="0"/>
                                <a:ea typeface="Cambria Math" panose="02040503050406030204" pitchFamily="18" charset="0"/>
                              </a:rPr>
                              <m:t>,</m:t>
                            </m:r>
                            <m:r>
                              <a:rPr lang="en-US" sz="2900" i="1">
                                <a:latin typeface="Cambria Math" panose="02040503050406030204" pitchFamily="18" charset="0"/>
                                <a:ea typeface="Cambria Math" panose="02040503050406030204" pitchFamily="18" charset="0"/>
                              </a:rPr>
                              <m:t>𝑎</m:t>
                            </m:r>
                            <m:r>
                              <a:rPr lang="en-US" sz="2900" i="1">
                                <a:latin typeface="Cambria Math" panose="02040503050406030204" pitchFamily="18" charset="0"/>
                                <a:ea typeface="Cambria Math" panose="02040503050406030204" pitchFamily="18" charset="0"/>
                              </a:rPr>
                              <m:t>)</m:t>
                            </m:r>
                          </m:e>
                        </m:d>
                      </m:e>
                    </m:d>
                  </m:oMath>
                </a14:m>
                <a:r>
                  <a:rPr lang="en-IN" sz="2900" i="1">
                    <a:latin typeface="Cambria Math" panose="02040503050406030204" pitchFamily="18" charset="0"/>
                    <a:ea typeface="Cambria Math" panose="02040503050406030204" pitchFamily="18" charset="0"/>
                  </a:rPr>
                  <a:t> </a:t>
                </a:r>
              </a:p>
              <a:p>
                <a:pPr marL="0" indent="0" algn="ctr">
                  <a:lnSpc>
                    <a:spcPct val="120000"/>
                  </a:lnSpc>
                  <a:buNone/>
                </a:pPr>
                <a14:m>
                  <m:oMath xmlns:m="http://schemas.openxmlformats.org/officeDocument/2006/math">
                    <m:r>
                      <a:rPr lang="en-IN" sz="2900" b="0" i="1" smtClean="0">
                        <a:latin typeface="Cambria Math" panose="02040503050406030204" pitchFamily="18" charset="0"/>
                        <a:ea typeface="Cambria Math" panose="02040503050406030204" pitchFamily="18" charset="0"/>
                      </a:rPr>
                      <m:t>=</m:t>
                    </m:r>
                    <m:d>
                      <m:dPr>
                        <m:begChr m:val="|"/>
                        <m:endChr m:val="|"/>
                        <m:ctrlPr>
                          <a:rPr lang="en-US" sz="2900" i="1" smtClean="0">
                            <a:latin typeface="Cambria Math" panose="02040503050406030204" pitchFamily="18" charset="0"/>
                            <a:ea typeface="Cambria Math" panose="02040503050406030204" pitchFamily="18" charset="0"/>
                          </a:rPr>
                        </m:ctrlPr>
                      </m:dPr>
                      <m:e>
                        <m:nary>
                          <m:naryPr>
                            <m:chr m:val="∑"/>
                            <m:supHide m:val="on"/>
                            <m:ctrlPr>
                              <a:rPr lang="en-US" sz="2900" i="1">
                                <a:latin typeface="Cambria Math" panose="02040503050406030204" pitchFamily="18" charset="0"/>
                                <a:ea typeface="Cambria Math" panose="02040503050406030204" pitchFamily="18" charset="0"/>
                              </a:rPr>
                            </m:ctrlPr>
                          </m:naryPr>
                          <m:sub>
                            <m:r>
                              <m:rPr>
                                <m:brk m:alnAt="7"/>
                              </m:rPr>
                              <a:rPr lang="en-IN" sz="2900" i="1">
                                <a:latin typeface="Cambria Math" panose="02040503050406030204" pitchFamily="18" charset="0"/>
                                <a:ea typeface="Cambria Math" panose="02040503050406030204" pitchFamily="18" charset="0"/>
                              </a:rPr>
                              <m:t>𝑠</m:t>
                            </m:r>
                          </m:sub>
                          <m:sup/>
                          <m:e>
                            <m:sSub>
                              <m:sSubPr>
                                <m:ctrlPr>
                                  <a:rPr lang="en-US" sz="2900" i="1" dirty="0">
                                    <a:latin typeface="Cambria Math" panose="02040503050406030204" pitchFamily="18" charset="0"/>
                                    <a:ea typeface="Cambria Math" panose="02040503050406030204" pitchFamily="18" charset="0"/>
                                  </a:rPr>
                                </m:ctrlPr>
                              </m:sSubPr>
                              <m:e>
                                <m:r>
                                  <a:rPr lang="en-US" sz="2900" i="1" dirty="0">
                                    <a:latin typeface="Cambria Math" panose="02040503050406030204" pitchFamily="18" charset="0"/>
                                    <a:ea typeface="Cambria Math" panose="02040503050406030204" pitchFamily="18" charset="0"/>
                                  </a:rPr>
                                  <m:t>𝔼</m:t>
                                </m:r>
                              </m:e>
                              <m:sub>
                                <m:r>
                                  <a:rPr lang="en-IN" sz="2900" i="1" dirty="0">
                                    <a:latin typeface="Cambria Math" panose="02040503050406030204" pitchFamily="18" charset="0"/>
                                    <a:ea typeface="Cambria Math" panose="02040503050406030204" pitchFamily="18" charset="0"/>
                                  </a:rPr>
                                  <m:t>𝑎</m:t>
                                </m:r>
                                <m:r>
                                  <a:rPr lang="en-US" sz="2900" i="1" dirty="0">
                                    <a:latin typeface="Cambria Math" panose="02040503050406030204" pitchFamily="18" charset="0"/>
                                    <a:ea typeface="Cambria Math" panose="02040503050406030204" pitchFamily="18" charset="0"/>
                                  </a:rPr>
                                  <m:t>~</m:t>
                                </m:r>
                                <m:r>
                                  <a:rPr lang="en-US" sz="2900" i="1" dirty="0">
                                    <a:latin typeface="Cambria Math" panose="02040503050406030204" pitchFamily="18" charset="0"/>
                                    <a:ea typeface="Cambria Math" panose="02040503050406030204" pitchFamily="18" charset="0"/>
                                  </a:rPr>
                                  <m:t>𝜋</m:t>
                                </m:r>
                                <m:r>
                                  <a:rPr lang="en-IN" sz="2900" i="1" dirty="0">
                                    <a:latin typeface="Cambria Math" panose="02040503050406030204" pitchFamily="18" charset="0"/>
                                    <a:ea typeface="Cambria Math" panose="02040503050406030204" pitchFamily="18" charset="0"/>
                                  </a:rPr>
                                  <m:t>′</m:t>
                                </m:r>
                              </m:sub>
                            </m:sSub>
                            <m:d>
                              <m:dPr>
                                <m:begChr m:val="["/>
                                <m:endChr m:val="]"/>
                                <m:ctrlPr>
                                  <a:rPr lang="en-US" sz="2900" i="1" dirty="0">
                                    <a:latin typeface="Cambria Math" panose="02040503050406030204" pitchFamily="18" charset="0"/>
                                    <a:ea typeface="Cambria Math" panose="02040503050406030204" pitchFamily="18" charset="0"/>
                                  </a:rPr>
                                </m:ctrlPr>
                              </m:dPr>
                              <m:e>
                                <m:r>
                                  <a:rPr lang="en-US" sz="2900" i="1" dirty="0">
                                    <a:latin typeface="Cambria Math" panose="02040503050406030204" pitchFamily="18" charset="0"/>
                                    <a:ea typeface="Cambria Math" panose="02040503050406030204" pitchFamily="18" charset="0"/>
                                  </a:rPr>
                                  <m:t> </m:t>
                                </m:r>
                                <m:acc>
                                  <m:accPr>
                                    <m:chr m:val="̅"/>
                                    <m:ctrlPr>
                                      <a:rPr lang="en-US" sz="2900" i="1" dirty="0">
                                        <a:latin typeface="Cambria Math" panose="02040503050406030204" pitchFamily="18" charset="0"/>
                                        <a:ea typeface="Cambria Math" panose="02040503050406030204" pitchFamily="18" charset="0"/>
                                      </a:rPr>
                                    </m:ctrlPr>
                                  </m:accPr>
                                  <m:e>
                                    <m:r>
                                      <a:rPr lang="en-US" sz="2900" i="1" dirty="0">
                                        <a:latin typeface="Cambria Math" panose="02040503050406030204" pitchFamily="18" charset="0"/>
                                        <a:ea typeface="Cambria Math" panose="02040503050406030204" pitchFamily="18" charset="0"/>
                                      </a:rPr>
                                      <m:t>𝐴</m:t>
                                    </m:r>
                                  </m:e>
                                </m:acc>
                                <m:r>
                                  <a:rPr lang="en-US" sz="2900" i="1" baseline="30000">
                                    <a:latin typeface="Cambria Math" panose="02040503050406030204" pitchFamily="18" charset="0"/>
                                    <a:ea typeface="Cambria Math" panose="02040503050406030204" pitchFamily="18" charset="0"/>
                                  </a:rPr>
                                  <m:t>𝜋</m:t>
                                </m:r>
                                <m:r>
                                  <a:rPr lang="en-US" sz="2900" i="1">
                                    <a:latin typeface="Cambria Math" panose="02040503050406030204" pitchFamily="18" charset="0"/>
                                    <a:ea typeface="Cambria Math" panose="02040503050406030204" pitchFamily="18" charset="0"/>
                                  </a:rPr>
                                  <m:t>(</m:t>
                                </m:r>
                                <m:r>
                                  <a:rPr lang="en-US" sz="2900" i="1">
                                    <a:latin typeface="Cambria Math" panose="02040503050406030204" pitchFamily="18" charset="0"/>
                                    <a:ea typeface="Cambria Math" panose="02040503050406030204" pitchFamily="18" charset="0"/>
                                  </a:rPr>
                                  <m:t>𝑠</m:t>
                                </m:r>
                                <m:r>
                                  <a:rPr lang="en-US" sz="2900" i="1">
                                    <a:latin typeface="Cambria Math" panose="02040503050406030204" pitchFamily="18" charset="0"/>
                                    <a:ea typeface="Cambria Math" panose="02040503050406030204" pitchFamily="18" charset="0"/>
                                  </a:rPr>
                                  <m:t>,</m:t>
                                </m:r>
                                <m:r>
                                  <a:rPr lang="en-US" sz="2900" i="1">
                                    <a:latin typeface="Cambria Math" panose="02040503050406030204" pitchFamily="18" charset="0"/>
                                    <a:ea typeface="Cambria Math" panose="02040503050406030204" pitchFamily="18" charset="0"/>
                                  </a:rPr>
                                  <m:t>𝑎</m:t>
                                </m:r>
                                <m:r>
                                  <a:rPr lang="en-US" sz="2900" i="1">
                                    <a:latin typeface="Cambria Math" panose="02040503050406030204" pitchFamily="18" charset="0"/>
                                    <a:ea typeface="Cambria Math" panose="02040503050406030204" pitchFamily="18" charset="0"/>
                                  </a:rPr>
                                  <m:t>)</m:t>
                                </m:r>
                              </m:e>
                            </m:d>
                            <m:r>
                              <a:rPr lang="en-IN" sz="2900" i="1">
                                <a:latin typeface="Cambria Math" panose="02040503050406030204" pitchFamily="18" charset="0"/>
                                <a:ea typeface="Cambria Math" panose="02040503050406030204" pitchFamily="18" charset="0"/>
                              </a:rPr>
                              <m:t> </m:t>
                            </m:r>
                            <m:d>
                              <m:dPr>
                                <m:ctrlPr>
                                  <a:rPr lang="en-US" sz="2900" i="1">
                                    <a:latin typeface="Cambria Math" panose="02040503050406030204" pitchFamily="18" charset="0"/>
                                    <a:ea typeface="Cambria Math" panose="02040503050406030204" pitchFamily="18" charset="0"/>
                                  </a:rPr>
                                </m:ctrlPr>
                              </m:dPr>
                              <m:e>
                                <m:sSub>
                                  <m:sSubPr>
                                    <m:ctrlPr>
                                      <a:rPr lang="en-IN" sz="2900" i="1">
                                        <a:latin typeface="Cambria Math" panose="02040503050406030204" pitchFamily="18" charset="0"/>
                                        <a:ea typeface="Cambria Math" panose="02040503050406030204" pitchFamily="18" charset="0"/>
                                      </a:rPr>
                                    </m:ctrlPr>
                                  </m:sSubPr>
                                  <m:e>
                                    <m:r>
                                      <a:rPr lang="en-IN" sz="2900" i="1">
                                        <a:latin typeface="Cambria Math" panose="02040503050406030204" pitchFamily="18" charset="0"/>
                                        <a:ea typeface="Cambria Math" panose="02040503050406030204" pitchFamily="18" charset="0"/>
                                      </a:rPr>
                                      <m:t>𝑑</m:t>
                                    </m:r>
                                  </m:e>
                                  <m:sub>
                                    <m:r>
                                      <a:rPr lang="en-IN" sz="2900" i="1">
                                        <a:latin typeface="Cambria Math" panose="02040503050406030204" pitchFamily="18" charset="0"/>
                                        <a:ea typeface="Cambria Math" panose="02040503050406030204" pitchFamily="18" charset="0"/>
                                      </a:rPr>
                                      <m:t>𝜋</m:t>
                                    </m:r>
                                    <m:r>
                                      <a:rPr lang="en-IN" sz="2900" i="1">
                                        <a:latin typeface="Cambria Math" panose="02040503050406030204" pitchFamily="18" charset="0"/>
                                        <a:ea typeface="Cambria Math" panose="02040503050406030204" pitchFamily="18" charset="0"/>
                                      </a:rPr>
                                      <m:t>′</m:t>
                                    </m:r>
                                  </m:sub>
                                </m:sSub>
                                <m:d>
                                  <m:dPr>
                                    <m:ctrlPr>
                                      <a:rPr lang="en-IN" sz="2900" i="1">
                                        <a:latin typeface="Cambria Math" panose="02040503050406030204" pitchFamily="18" charset="0"/>
                                        <a:ea typeface="Cambria Math" panose="02040503050406030204" pitchFamily="18" charset="0"/>
                                      </a:rPr>
                                    </m:ctrlPr>
                                  </m:dPr>
                                  <m:e>
                                    <m:r>
                                      <a:rPr lang="en-IN" sz="2900" i="1">
                                        <a:latin typeface="Cambria Math" panose="02040503050406030204" pitchFamily="18" charset="0"/>
                                        <a:ea typeface="Cambria Math" panose="02040503050406030204" pitchFamily="18" charset="0"/>
                                      </a:rPr>
                                      <m:t>𝑠</m:t>
                                    </m:r>
                                  </m:e>
                                </m:d>
                                <m:r>
                                  <a:rPr lang="en-IN" sz="2900" i="1">
                                    <a:latin typeface="Cambria Math" panose="02040503050406030204" pitchFamily="18" charset="0"/>
                                    <a:ea typeface="Cambria Math" panose="02040503050406030204" pitchFamily="18" charset="0"/>
                                  </a:rPr>
                                  <m:t>−</m:t>
                                </m:r>
                                <m:sSub>
                                  <m:sSubPr>
                                    <m:ctrlPr>
                                      <a:rPr lang="en-IN" sz="2900" i="1">
                                        <a:latin typeface="Cambria Math" panose="02040503050406030204" pitchFamily="18" charset="0"/>
                                        <a:ea typeface="Cambria Math" panose="02040503050406030204" pitchFamily="18" charset="0"/>
                                      </a:rPr>
                                    </m:ctrlPr>
                                  </m:sSubPr>
                                  <m:e>
                                    <m:r>
                                      <a:rPr lang="en-IN" sz="2900" i="1">
                                        <a:latin typeface="Cambria Math" panose="02040503050406030204" pitchFamily="18" charset="0"/>
                                        <a:ea typeface="Cambria Math" panose="02040503050406030204" pitchFamily="18" charset="0"/>
                                      </a:rPr>
                                      <m:t>𝑑</m:t>
                                    </m:r>
                                  </m:e>
                                  <m:sub>
                                    <m:r>
                                      <a:rPr lang="en-IN" sz="2900" i="1">
                                        <a:latin typeface="Cambria Math" panose="02040503050406030204" pitchFamily="18" charset="0"/>
                                        <a:ea typeface="Cambria Math" panose="02040503050406030204" pitchFamily="18" charset="0"/>
                                      </a:rPr>
                                      <m:t>𝜋</m:t>
                                    </m:r>
                                  </m:sub>
                                </m:sSub>
                                <m:d>
                                  <m:dPr>
                                    <m:ctrlPr>
                                      <a:rPr lang="en-IN" sz="2900" i="1">
                                        <a:latin typeface="Cambria Math" panose="02040503050406030204" pitchFamily="18" charset="0"/>
                                        <a:ea typeface="Cambria Math" panose="02040503050406030204" pitchFamily="18" charset="0"/>
                                      </a:rPr>
                                    </m:ctrlPr>
                                  </m:dPr>
                                  <m:e>
                                    <m:r>
                                      <a:rPr lang="en-IN" sz="2900" i="1">
                                        <a:latin typeface="Cambria Math" panose="02040503050406030204" pitchFamily="18" charset="0"/>
                                        <a:ea typeface="Cambria Math" panose="02040503050406030204" pitchFamily="18" charset="0"/>
                                      </a:rPr>
                                      <m:t>𝑠</m:t>
                                    </m:r>
                                  </m:e>
                                </m:d>
                              </m:e>
                            </m:d>
                          </m:e>
                        </m:nary>
                      </m:e>
                    </m:d>
                  </m:oMath>
                </a14:m>
                <a:r>
                  <a:rPr lang="en-IN" sz="2900" i="1">
                    <a:latin typeface="Cambria Math" panose="02040503050406030204" pitchFamily="18" charset="0"/>
                    <a:ea typeface="Cambria Math" panose="02040503050406030204" pitchFamily="18" charset="0"/>
                  </a:rPr>
                  <a:t> </a:t>
                </a:r>
              </a:p>
              <a:p>
                <a:pPr marL="0" indent="0" algn="ctr">
                  <a:lnSpc>
                    <a:spcPct val="120000"/>
                  </a:lnSpc>
                  <a:buNone/>
                </a:pPr>
                <a14:m>
                  <m:oMath xmlns:m="http://schemas.openxmlformats.org/officeDocument/2006/math">
                    <m:r>
                      <a:rPr lang="en-IN" sz="2900" i="1">
                        <a:latin typeface="Cambria Math" panose="02040503050406030204" pitchFamily="18" charset="0"/>
                        <a:ea typeface="Cambria Math" panose="02040503050406030204" pitchFamily="18" charset="0"/>
                      </a:rPr>
                      <m:t>≤</m:t>
                    </m:r>
                    <m:nary>
                      <m:naryPr>
                        <m:chr m:val="∑"/>
                        <m:supHide m:val="on"/>
                        <m:ctrlPr>
                          <a:rPr lang="en-US" sz="2900" i="1">
                            <a:latin typeface="Cambria Math" panose="02040503050406030204" pitchFamily="18" charset="0"/>
                            <a:ea typeface="Cambria Math" panose="02040503050406030204" pitchFamily="18" charset="0"/>
                          </a:rPr>
                        </m:ctrlPr>
                      </m:naryPr>
                      <m:sub>
                        <m:r>
                          <m:rPr>
                            <m:brk m:alnAt="7"/>
                          </m:rPr>
                          <a:rPr lang="en-IN" sz="2900" i="1">
                            <a:latin typeface="Cambria Math" panose="02040503050406030204" pitchFamily="18" charset="0"/>
                            <a:ea typeface="Cambria Math" panose="02040503050406030204" pitchFamily="18" charset="0"/>
                          </a:rPr>
                          <m:t>𝑠</m:t>
                        </m:r>
                      </m:sub>
                      <m:sup/>
                      <m:e>
                        <m:d>
                          <m:dPr>
                            <m:begChr m:val="|"/>
                            <m:endChr m:val="|"/>
                            <m:ctrlPr>
                              <a:rPr lang="en-IN" sz="2900" i="1">
                                <a:latin typeface="Cambria Math" panose="02040503050406030204" pitchFamily="18" charset="0"/>
                                <a:ea typeface="Cambria Math" panose="02040503050406030204" pitchFamily="18" charset="0"/>
                              </a:rPr>
                            </m:ctrlPr>
                          </m:dPr>
                          <m:e>
                            <m:sSub>
                              <m:sSubPr>
                                <m:ctrlPr>
                                  <a:rPr lang="en-US" sz="2900" i="1" dirty="0">
                                    <a:latin typeface="Cambria Math" panose="02040503050406030204" pitchFamily="18" charset="0"/>
                                    <a:ea typeface="Cambria Math" panose="02040503050406030204" pitchFamily="18" charset="0"/>
                                  </a:rPr>
                                </m:ctrlPr>
                              </m:sSubPr>
                              <m:e>
                                <m:r>
                                  <a:rPr lang="en-US" sz="2900" i="1" dirty="0">
                                    <a:latin typeface="Cambria Math" panose="02040503050406030204" pitchFamily="18" charset="0"/>
                                    <a:ea typeface="Cambria Math" panose="02040503050406030204" pitchFamily="18" charset="0"/>
                                  </a:rPr>
                                  <m:t>𝔼</m:t>
                                </m:r>
                              </m:e>
                              <m:sub>
                                <m:r>
                                  <a:rPr lang="en-IN" sz="2900" i="1" dirty="0">
                                    <a:latin typeface="Cambria Math" panose="02040503050406030204" pitchFamily="18" charset="0"/>
                                    <a:ea typeface="Cambria Math" panose="02040503050406030204" pitchFamily="18" charset="0"/>
                                  </a:rPr>
                                  <m:t>𝑎</m:t>
                                </m:r>
                                <m:r>
                                  <a:rPr lang="en-US" sz="2900" i="1" dirty="0">
                                    <a:latin typeface="Cambria Math" panose="02040503050406030204" pitchFamily="18" charset="0"/>
                                    <a:ea typeface="Cambria Math" panose="02040503050406030204" pitchFamily="18" charset="0"/>
                                  </a:rPr>
                                  <m:t>~</m:t>
                                </m:r>
                                <m:sSup>
                                  <m:sSupPr>
                                    <m:ctrlPr>
                                      <a:rPr lang="en-IN" sz="2900" i="1" dirty="0">
                                        <a:latin typeface="Cambria Math" panose="02040503050406030204" pitchFamily="18" charset="0"/>
                                        <a:ea typeface="Cambria Math" panose="02040503050406030204" pitchFamily="18" charset="0"/>
                                      </a:rPr>
                                    </m:ctrlPr>
                                  </m:sSupPr>
                                  <m:e>
                                    <m:r>
                                      <a:rPr lang="en-US" sz="2900" i="1" dirty="0">
                                        <a:latin typeface="Cambria Math" panose="02040503050406030204" pitchFamily="18" charset="0"/>
                                        <a:ea typeface="Cambria Math" panose="02040503050406030204" pitchFamily="18" charset="0"/>
                                      </a:rPr>
                                      <m:t>𝜋</m:t>
                                    </m:r>
                                  </m:e>
                                  <m:sup>
                                    <m:r>
                                      <a:rPr lang="en-IN" sz="2900" i="1" dirty="0">
                                        <a:latin typeface="Cambria Math" panose="02040503050406030204" pitchFamily="18" charset="0"/>
                                        <a:ea typeface="Cambria Math" panose="02040503050406030204" pitchFamily="18" charset="0"/>
                                      </a:rPr>
                                      <m:t>′</m:t>
                                    </m:r>
                                  </m:sup>
                                </m:sSup>
                              </m:sub>
                            </m:sSub>
                            <m:d>
                              <m:dPr>
                                <m:begChr m:val="["/>
                                <m:endChr m:val="]"/>
                                <m:ctrlPr>
                                  <a:rPr lang="en-US" sz="2900" i="1" dirty="0">
                                    <a:latin typeface="Cambria Math" panose="02040503050406030204" pitchFamily="18" charset="0"/>
                                    <a:ea typeface="Cambria Math" panose="02040503050406030204" pitchFamily="18" charset="0"/>
                                  </a:rPr>
                                </m:ctrlPr>
                              </m:dPr>
                              <m:e>
                                <m:acc>
                                  <m:accPr>
                                    <m:chr m:val="̅"/>
                                    <m:ctrlPr>
                                      <a:rPr lang="en-US" sz="2900" i="1" dirty="0">
                                        <a:latin typeface="Cambria Math" panose="02040503050406030204" pitchFamily="18" charset="0"/>
                                        <a:ea typeface="Cambria Math" panose="02040503050406030204" pitchFamily="18" charset="0"/>
                                      </a:rPr>
                                    </m:ctrlPr>
                                  </m:accPr>
                                  <m:e>
                                    <m:r>
                                      <a:rPr lang="en-US" sz="2900" i="1" dirty="0">
                                        <a:latin typeface="Cambria Math" panose="02040503050406030204" pitchFamily="18" charset="0"/>
                                        <a:ea typeface="Cambria Math" panose="02040503050406030204" pitchFamily="18" charset="0"/>
                                      </a:rPr>
                                      <m:t>𝐴</m:t>
                                    </m:r>
                                  </m:e>
                                </m:acc>
                                <m:r>
                                  <a:rPr lang="en-US" sz="2900" i="1" baseline="30000">
                                    <a:latin typeface="Cambria Math" panose="02040503050406030204" pitchFamily="18" charset="0"/>
                                    <a:ea typeface="Cambria Math" panose="02040503050406030204" pitchFamily="18" charset="0"/>
                                  </a:rPr>
                                  <m:t>𝜋</m:t>
                                </m:r>
                                <m:r>
                                  <a:rPr lang="en-US" sz="2900" i="1">
                                    <a:latin typeface="Cambria Math" panose="02040503050406030204" pitchFamily="18" charset="0"/>
                                    <a:ea typeface="Cambria Math" panose="02040503050406030204" pitchFamily="18" charset="0"/>
                                  </a:rPr>
                                  <m:t>(</m:t>
                                </m:r>
                                <m:r>
                                  <a:rPr lang="en-US" sz="2900" i="1">
                                    <a:latin typeface="Cambria Math" panose="02040503050406030204" pitchFamily="18" charset="0"/>
                                    <a:ea typeface="Cambria Math" panose="02040503050406030204" pitchFamily="18" charset="0"/>
                                  </a:rPr>
                                  <m:t>𝑠</m:t>
                                </m:r>
                                <m:r>
                                  <a:rPr lang="en-US" sz="2900" i="1">
                                    <a:latin typeface="Cambria Math" panose="02040503050406030204" pitchFamily="18" charset="0"/>
                                    <a:ea typeface="Cambria Math" panose="02040503050406030204" pitchFamily="18" charset="0"/>
                                  </a:rPr>
                                  <m:t>,</m:t>
                                </m:r>
                                <m:r>
                                  <a:rPr lang="en-US" sz="2900" i="1">
                                    <a:latin typeface="Cambria Math" panose="02040503050406030204" pitchFamily="18" charset="0"/>
                                    <a:ea typeface="Cambria Math" panose="02040503050406030204" pitchFamily="18" charset="0"/>
                                  </a:rPr>
                                  <m:t>𝑎</m:t>
                                </m:r>
                                <m:r>
                                  <a:rPr lang="en-US" sz="2900" i="1">
                                    <a:latin typeface="Cambria Math" panose="02040503050406030204" pitchFamily="18" charset="0"/>
                                    <a:ea typeface="Cambria Math" panose="02040503050406030204" pitchFamily="18" charset="0"/>
                                  </a:rPr>
                                  <m:t>)</m:t>
                                </m:r>
                              </m:e>
                            </m:d>
                            <m:r>
                              <a:rPr lang="en-IN" sz="2900" i="1">
                                <a:latin typeface="Cambria Math" panose="02040503050406030204" pitchFamily="18" charset="0"/>
                                <a:ea typeface="Cambria Math" panose="02040503050406030204" pitchFamily="18" charset="0"/>
                              </a:rPr>
                              <m:t> </m:t>
                            </m:r>
                            <m:d>
                              <m:dPr>
                                <m:ctrlPr>
                                  <a:rPr lang="en-US" sz="2900" i="1">
                                    <a:latin typeface="Cambria Math" panose="02040503050406030204" pitchFamily="18" charset="0"/>
                                    <a:ea typeface="Cambria Math" panose="02040503050406030204" pitchFamily="18" charset="0"/>
                                  </a:rPr>
                                </m:ctrlPr>
                              </m:dPr>
                              <m:e>
                                <m:sSub>
                                  <m:sSubPr>
                                    <m:ctrlPr>
                                      <a:rPr lang="en-IN" sz="2900" i="1">
                                        <a:latin typeface="Cambria Math" panose="02040503050406030204" pitchFamily="18" charset="0"/>
                                        <a:ea typeface="Cambria Math" panose="02040503050406030204" pitchFamily="18" charset="0"/>
                                      </a:rPr>
                                    </m:ctrlPr>
                                  </m:sSubPr>
                                  <m:e>
                                    <m:r>
                                      <a:rPr lang="en-IN" sz="2900" i="1">
                                        <a:latin typeface="Cambria Math" panose="02040503050406030204" pitchFamily="18" charset="0"/>
                                        <a:ea typeface="Cambria Math" panose="02040503050406030204" pitchFamily="18" charset="0"/>
                                      </a:rPr>
                                      <m:t>𝑑</m:t>
                                    </m:r>
                                  </m:e>
                                  <m:sub>
                                    <m:sSup>
                                      <m:sSupPr>
                                        <m:ctrlPr>
                                          <a:rPr lang="en-IN" sz="2900" i="1">
                                            <a:latin typeface="Cambria Math" panose="02040503050406030204" pitchFamily="18" charset="0"/>
                                            <a:ea typeface="Cambria Math" panose="02040503050406030204" pitchFamily="18" charset="0"/>
                                          </a:rPr>
                                        </m:ctrlPr>
                                      </m:sSupPr>
                                      <m:e>
                                        <m:r>
                                          <a:rPr lang="en-IN" sz="2900" i="1">
                                            <a:latin typeface="Cambria Math" panose="02040503050406030204" pitchFamily="18" charset="0"/>
                                            <a:ea typeface="Cambria Math" panose="02040503050406030204" pitchFamily="18" charset="0"/>
                                          </a:rPr>
                                          <m:t>𝜋</m:t>
                                        </m:r>
                                      </m:e>
                                      <m:sup>
                                        <m:r>
                                          <a:rPr lang="en-IN" sz="2900" i="1">
                                            <a:latin typeface="Cambria Math" panose="02040503050406030204" pitchFamily="18" charset="0"/>
                                            <a:ea typeface="Cambria Math" panose="02040503050406030204" pitchFamily="18" charset="0"/>
                                          </a:rPr>
                                          <m:t>′</m:t>
                                        </m:r>
                                      </m:sup>
                                    </m:sSup>
                                  </m:sub>
                                </m:sSub>
                                <m:d>
                                  <m:dPr>
                                    <m:ctrlPr>
                                      <a:rPr lang="en-IN" sz="2900" i="1">
                                        <a:latin typeface="Cambria Math" panose="02040503050406030204" pitchFamily="18" charset="0"/>
                                        <a:ea typeface="Cambria Math" panose="02040503050406030204" pitchFamily="18" charset="0"/>
                                      </a:rPr>
                                    </m:ctrlPr>
                                  </m:dPr>
                                  <m:e>
                                    <m:r>
                                      <a:rPr lang="en-IN" sz="2900" i="1">
                                        <a:latin typeface="Cambria Math" panose="02040503050406030204" pitchFamily="18" charset="0"/>
                                        <a:ea typeface="Cambria Math" panose="02040503050406030204" pitchFamily="18" charset="0"/>
                                      </a:rPr>
                                      <m:t>𝑠</m:t>
                                    </m:r>
                                  </m:e>
                                </m:d>
                                <m:r>
                                  <a:rPr lang="en-IN" sz="2900" i="1">
                                    <a:latin typeface="Cambria Math" panose="02040503050406030204" pitchFamily="18" charset="0"/>
                                    <a:ea typeface="Cambria Math" panose="02040503050406030204" pitchFamily="18" charset="0"/>
                                  </a:rPr>
                                  <m:t>−</m:t>
                                </m:r>
                                <m:sSub>
                                  <m:sSubPr>
                                    <m:ctrlPr>
                                      <a:rPr lang="en-IN" sz="2900" i="1">
                                        <a:latin typeface="Cambria Math" panose="02040503050406030204" pitchFamily="18" charset="0"/>
                                        <a:ea typeface="Cambria Math" panose="02040503050406030204" pitchFamily="18" charset="0"/>
                                      </a:rPr>
                                    </m:ctrlPr>
                                  </m:sSubPr>
                                  <m:e>
                                    <m:r>
                                      <a:rPr lang="en-IN" sz="2900" i="1">
                                        <a:latin typeface="Cambria Math" panose="02040503050406030204" pitchFamily="18" charset="0"/>
                                        <a:ea typeface="Cambria Math" panose="02040503050406030204" pitchFamily="18" charset="0"/>
                                      </a:rPr>
                                      <m:t>𝑑</m:t>
                                    </m:r>
                                  </m:e>
                                  <m:sub>
                                    <m:r>
                                      <a:rPr lang="en-IN" sz="2900" i="1">
                                        <a:latin typeface="Cambria Math" panose="02040503050406030204" pitchFamily="18" charset="0"/>
                                        <a:ea typeface="Cambria Math" panose="02040503050406030204" pitchFamily="18" charset="0"/>
                                      </a:rPr>
                                      <m:t>𝜋</m:t>
                                    </m:r>
                                  </m:sub>
                                </m:sSub>
                                <m:d>
                                  <m:dPr>
                                    <m:ctrlPr>
                                      <a:rPr lang="en-IN" sz="2900" i="1">
                                        <a:latin typeface="Cambria Math" panose="02040503050406030204" pitchFamily="18" charset="0"/>
                                        <a:ea typeface="Cambria Math" panose="02040503050406030204" pitchFamily="18" charset="0"/>
                                      </a:rPr>
                                    </m:ctrlPr>
                                  </m:dPr>
                                  <m:e>
                                    <m:r>
                                      <a:rPr lang="en-IN" sz="2900" i="1">
                                        <a:latin typeface="Cambria Math" panose="02040503050406030204" pitchFamily="18" charset="0"/>
                                        <a:ea typeface="Cambria Math" panose="02040503050406030204" pitchFamily="18" charset="0"/>
                                      </a:rPr>
                                      <m:t>𝑠</m:t>
                                    </m:r>
                                  </m:e>
                                </m:d>
                              </m:e>
                            </m:d>
                          </m:e>
                        </m:d>
                      </m:e>
                    </m:nary>
                  </m:oMath>
                </a14:m>
                <a:r>
                  <a:rPr lang="en-IN" sz="2900" i="1">
                    <a:latin typeface="Cambria Math" panose="02040503050406030204" pitchFamily="18" charset="0"/>
                    <a:ea typeface="Cambria Math" panose="02040503050406030204" pitchFamily="18" charset="0"/>
                  </a:rPr>
                  <a:t> </a:t>
                </a:r>
              </a:p>
              <a:p>
                <a:pPr marL="0" indent="0" algn="ctr">
                  <a:lnSpc>
                    <a:spcPct val="120000"/>
                  </a:lnSpc>
                  <a:buNone/>
                </a:pPr>
                <a14:m>
                  <m:oMathPara xmlns:m="http://schemas.openxmlformats.org/officeDocument/2006/math">
                    <m:oMathParaPr>
                      <m:jc m:val="centerGroup"/>
                    </m:oMathParaPr>
                    <m:oMath xmlns:m="http://schemas.openxmlformats.org/officeDocument/2006/math">
                      <m:r>
                        <a:rPr lang="en-IN" sz="2900" b="0" i="1" smtClean="0">
                          <a:latin typeface="Cambria Math" panose="02040503050406030204" pitchFamily="18" charset="0"/>
                          <a:ea typeface="Cambria Math" panose="02040503050406030204" pitchFamily="18" charset="0"/>
                        </a:rPr>
                        <m:t>                                ≤</m:t>
                      </m:r>
                      <m:sSub>
                        <m:sSubPr>
                          <m:ctrlPr>
                            <a:rPr lang="en-IN" sz="2900" b="0" i="1" smtClean="0">
                              <a:latin typeface="Cambria Math" panose="02040503050406030204" pitchFamily="18" charset="0"/>
                              <a:ea typeface="Cambria Math" panose="02040503050406030204" pitchFamily="18" charset="0"/>
                            </a:rPr>
                          </m:ctrlPr>
                        </m:sSubPr>
                        <m:e>
                          <m:r>
                            <a:rPr lang="en-IN" sz="2900" b="0" i="1" smtClean="0">
                              <a:latin typeface="Cambria Math" panose="02040503050406030204" pitchFamily="18" charset="0"/>
                              <a:ea typeface="Cambria Math" panose="02040503050406030204" pitchFamily="18" charset="0"/>
                            </a:rPr>
                            <m:t>𝑚𝑎𝑥</m:t>
                          </m:r>
                        </m:e>
                        <m:sub>
                          <m:r>
                            <a:rPr lang="en-IN" sz="2900" b="0" i="1" smtClean="0">
                              <a:latin typeface="Cambria Math" panose="02040503050406030204" pitchFamily="18" charset="0"/>
                              <a:ea typeface="Cambria Math" panose="02040503050406030204" pitchFamily="18" charset="0"/>
                            </a:rPr>
                            <m:t>𝑠</m:t>
                          </m:r>
                        </m:sub>
                      </m:sSub>
                      <m:d>
                        <m:dPr>
                          <m:begChr m:val="|"/>
                          <m:endChr m:val="|"/>
                          <m:ctrlPr>
                            <a:rPr lang="en-IN" sz="2900" b="0" i="1" smtClean="0">
                              <a:latin typeface="Cambria Math" panose="02040503050406030204" pitchFamily="18" charset="0"/>
                              <a:ea typeface="Cambria Math" panose="02040503050406030204" pitchFamily="18" charset="0"/>
                            </a:rPr>
                          </m:ctrlPr>
                        </m:dPr>
                        <m:e>
                          <m:sSub>
                            <m:sSubPr>
                              <m:ctrlPr>
                                <a:rPr lang="en-US" sz="2900" i="1" dirty="0">
                                  <a:latin typeface="Cambria Math" panose="02040503050406030204" pitchFamily="18" charset="0"/>
                                  <a:ea typeface="Cambria Math" panose="02040503050406030204" pitchFamily="18" charset="0"/>
                                </a:rPr>
                              </m:ctrlPr>
                            </m:sSubPr>
                            <m:e>
                              <m:r>
                                <a:rPr lang="en-US" sz="2900" i="1" dirty="0">
                                  <a:latin typeface="Cambria Math" panose="02040503050406030204" pitchFamily="18" charset="0"/>
                                  <a:ea typeface="Cambria Math" panose="02040503050406030204" pitchFamily="18" charset="0"/>
                                </a:rPr>
                                <m:t>𝔼</m:t>
                              </m:r>
                            </m:e>
                            <m:sub>
                              <m:r>
                                <a:rPr lang="en-IN" sz="2900" i="1" dirty="0">
                                  <a:latin typeface="Cambria Math" panose="02040503050406030204" pitchFamily="18" charset="0"/>
                                  <a:ea typeface="Cambria Math" panose="02040503050406030204" pitchFamily="18" charset="0"/>
                                </a:rPr>
                                <m:t>𝑎</m:t>
                              </m:r>
                              <m:r>
                                <a:rPr lang="en-US" sz="2900" i="1" dirty="0">
                                  <a:latin typeface="Cambria Math" panose="02040503050406030204" pitchFamily="18" charset="0"/>
                                  <a:ea typeface="Cambria Math" panose="02040503050406030204" pitchFamily="18" charset="0"/>
                                </a:rPr>
                                <m:t>~</m:t>
                              </m:r>
                              <m:sSup>
                                <m:sSupPr>
                                  <m:ctrlPr>
                                    <a:rPr lang="en-IN" sz="2900" i="1" dirty="0">
                                      <a:latin typeface="Cambria Math" panose="02040503050406030204" pitchFamily="18" charset="0"/>
                                      <a:ea typeface="Cambria Math" panose="02040503050406030204" pitchFamily="18" charset="0"/>
                                    </a:rPr>
                                  </m:ctrlPr>
                                </m:sSupPr>
                                <m:e>
                                  <m:r>
                                    <a:rPr lang="en-US" sz="2900" i="1" dirty="0">
                                      <a:latin typeface="Cambria Math" panose="02040503050406030204" pitchFamily="18" charset="0"/>
                                      <a:ea typeface="Cambria Math" panose="02040503050406030204" pitchFamily="18" charset="0"/>
                                    </a:rPr>
                                    <m:t>𝜋</m:t>
                                  </m:r>
                                </m:e>
                                <m:sup>
                                  <m:r>
                                    <a:rPr lang="en-IN" sz="2900" i="1" dirty="0">
                                      <a:latin typeface="Cambria Math" panose="02040503050406030204" pitchFamily="18" charset="0"/>
                                      <a:ea typeface="Cambria Math" panose="02040503050406030204" pitchFamily="18" charset="0"/>
                                    </a:rPr>
                                    <m:t>′</m:t>
                                  </m:r>
                                </m:sup>
                              </m:sSup>
                            </m:sub>
                          </m:sSub>
                          <m:d>
                            <m:dPr>
                              <m:begChr m:val="["/>
                              <m:endChr m:val="]"/>
                              <m:ctrlPr>
                                <a:rPr lang="en-US" sz="2900" i="1" dirty="0">
                                  <a:latin typeface="Cambria Math" panose="02040503050406030204" pitchFamily="18" charset="0"/>
                                  <a:ea typeface="Cambria Math" panose="02040503050406030204" pitchFamily="18" charset="0"/>
                                </a:rPr>
                              </m:ctrlPr>
                            </m:dPr>
                            <m:e>
                              <m:acc>
                                <m:accPr>
                                  <m:chr m:val="̅"/>
                                  <m:ctrlPr>
                                    <a:rPr lang="en-US" sz="2900" i="1" dirty="0">
                                      <a:latin typeface="Cambria Math" panose="02040503050406030204" pitchFamily="18" charset="0"/>
                                      <a:ea typeface="Cambria Math" panose="02040503050406030204" pitchFamily="18" charset="0"/>
                                    </a:rPr>
                                  </m:ctrlPr>
                                </m:accPr>
                                <m:e>
                                  <m:r>
                                    <a:rPr lang="en-US" sz="2900" i="1" dirty="0">
                                      <a:latin typeface="Cambria Math" panose="02040503050406030204" pitchFamily="18" charset="0"/>
                                      <a:ea typeface="Cambria Math" panose="02040503050406030204" pitchFamily="18" charset="0"/>
                                    </a:rPr>
                                    <m:t>𝐴</m:t>
                                  </m:r>
                                </m:e>
                              </m:acc>
                              <m:r>
                                <a:rPr lang="en-US" sz="2900" i="1" baseline="30000">
                                  <a:latin typeface="Cambria Math" panose="02040503050406030204" pitchFamily="18" charset="0"/>
                                  <a:ea typeface="Cambria Math" panose="02040503050406030204" pitchFamily="18" charset="0"/>
                                </a:rPr>
                                <m:t>𝜋</m:t>
                              </m:r>
                              <m:r>
                                <a:rPr lang="en-US" sz="2900" i="1">
                                  <a:latin typeface="Cambria Math" panose="02040503050406030204" pitchFamily="18" charset="0"/>
                                  <a:ea typeface="Cambria Math" panose="02040503050406030204" pitchFamily="18" charset="0"/>
                                </a:rPr>
                                <m:t>(</m:t>
                              </m:r>
                              <m:r>
                                <a:rPr lang="en-US" sz="2900" i="1">
                                  <a:latin typeface="Cambria Math" panose="02040503050406030204" pitchFamily="18" charset="0"/>
                                  <a:ea typeface="Cambria Math" panose="02040503050406030204" pitchFamily="18" charset="0"/>
                                </a:rPr>
                                <m:t>𝑠</m:t>
                              </m:r>
                              <m:r>
                                <a:rPr lang="en-US" sz="2900" i="1">
                                  <a:latin typeface="Cambria Math" panose="02040503050406030204" pitchFamily="18" charset="0"/>
                                  <a:ea typeface="Cambria Math" panose="02040503050406030204" pitchFamily="18" charset="0"/>
                                </a:rPr>
                                <m:t>,</m:t>
                              </m:r>
                              <m:r>
                                <a:rPr lang="en-US" sz="2900" i="1">
                                  <a:latin typeface="Cambria Math" panose="02040503050406030204" pitchFamily="18" charset="0"/>
                                  <a:ea typeface="Cambria Math" panose="02040503050406030204" pitchFamily="18" charset="0"/>
                                </a:rPr>
                                <m:t>𝑎</m:t>
                              </m:r>
                              <m:r>
                                <a:rPr lang="en-US" sz="2900" i="1">
                                  <a:latin typeface="Cambria Math" panose="02040503050406030204" pitchFamily="18" charset="0"/>
                                  <a:ea typeface="Cambria Math" panose="02040503050406030204" pitchFamily="18" charset="0"/>
                                </a:rPr>
                                <m:t>)</m:t>
                              </m:r>
                            </m:e>
                          </m:d>
                        </m:e>
                      </m:d>
                      <m:sSub>
                        <m:sSubPr>
                          <m:ctrlPr>
                            <a:rPr lang="en-IN" sz="2900" b="0" i="1" smtClean="0">
                              <a:latin typeface="Cambria Math" panose="02040503050406030204" pitchFamily="18" charset="0"/>
                              <a:ea typeface="Cambria Math" panose="02040503050406030204" pitchFamily="18" charset="0"/>
                            </a:rPr>
                          </m:ctrlPr>
                        </m:sSubPr>
                        <m:e>
                          <m:r>
                            <a:rPr lang="en-IN" sz="2900" b="0" i="1" smtClean="0">
                              <a:latin typeface="Cambria Math" panose="02040503050406030204" pitchFamily="18" charset="0"/>
                              <a:ea typeface="Cambria Math" panose="02040503050406030204" pitchFamily="18" charset="0"/>
                            </a:rPr>
                            <m:t> </m:t>
                          </m:r>
                          <m:d>
                            <m:dPr>
                              <m:begChr m:val="‖"/>
                              <m:endChr m:val="‖"/>
                              <m:ctrlPr>
                                <a:rPr lang="en-IN" sz="2900" i="1">
                                  <a:latin typeface="Cambria Math" panose="02040503050406030204" pitchFamily="18" charset="0"/>
                                  <a:ea typeface="Cambria Math" panose="02040503050406030204" pitchFamily="18" charset="0"/>
                                </a:rPr>
                              </m:ctrlPr>
                            </m:dPr>
                            <m:e>
                              <m:sSub>
                                <m:sSubPr>
                                  <m:ctrlPr>
                                    <a:rPr lang="en-IN" sz="2900" i="1">
                                      <a:latin typeface="Cambria Math" panose="02040503050406030204" pitchFamily="18" charset="0"/>
                                      <a:ea typeface="Cambria Math" panose="02040503050406030204" pitchFamily="18" charset="0"/>
                                    </a:rPr>
                                  </m:ctrlPr>
                                </m:sSubPr>
                                <m:e>
                                  <m:r>
                                    <a:rPr lang="en-IN" sz="2900" i="1">
                                      <a:latin typeface="Cambria Math" panose="02040503050406030204" pitchFamily="18" charset="0"/>
                                      <a:ea typeface="Cambria Math" panose="02040503050406030204" pitchFamily="18" charset="0"/>
                                    </a:rPr>
                                    <m:t>𝑑</m:t>
                                  </m:r>
                                </m:e>
                                <m:sub>
                                  <m:sSup>
                                    <m:sSupPr>
                                      <m:ctrlPr>
                                        <a:rPr lang="en-IN" sz="2900" i="1">
                                          <a:latin typeface="Cambria Math" panose="02040503050406030204" pitchFamily="18" charset="0"/>
                                          <a:ea typeface="Cambria Math" panose="02040503050406030204" pitchFamily="18" charset="0"/>
                                        </a:rPr>
                                      </m:ctrlPr>
                                    </m:sSupPr>
                                    <m:e>
                                      <m:r>
                                        <a:rPr lang="en-IN" sz="2900" i="1">
                                          <a:latin typeface="Cambria Math" panose="02040503050406030204" pitchFamily="18" charset="0"/>
                                          <a:ea typeface="Cambria Math" panose="02040503050406030204" pitchFamily="18" charset="0"/>
                                        </a:rPr>
                                        <m:t>𝜋</m:t>
                                      </m:r>
                                    </m:e>
                                    <m:sup>
                                      <m:r>
                                        <a:rPr lang="en-IN" sz="2900" i="1">
                                          <a:latin typeface="Cambria Math" panose="02040503050406030204" pitchFamily="18" charset="0"/>
                                          <a:ea typeface="Cambria Math" panose="02040503050406030204" pitchFamily="18" charset="0"/>
                                        </a:rPr>
                                        <m:t>′</m:t>
                                      </m:r>
                                    </m:sup>
                                  </m:sSup>
                                </m:sub>
                              </m:sSub>
                              <m:r>
                                <a:rPr lang="en-IN" sz="2900" i="1">
                                  <a:latin typeface="Cambria Math" panose="02040503050406030204" pitchFamily="18" charset="0"/>
                                  <a:ea typeface="Cambria Math" panose="02040503050406030204" pitchFamily="18" charset="0"/>
                                </a:rPr>
                                <m:t>−</m:t>
                              </m:r>
                              <m:sSub>
                                <m:sSubPr>
                                  <m:ctrlPr>
                                    <a:rPr lang="en-IN" sz="2900" i="1">
                                      <a:latin typeface="Cambria Math" panose="02040503050406030204" pitchFamily="18" charset="0"/>
                                      <a:ea typeface="Cambria Math" panose="02040503050406030204" pitchFamily="18" charset="0"/>
                                    </a:rPr>
                                  </m:ctrlPr>
                                </m:sSubPr>
                                <m:e>
                                  <m:r>
                                    <a:rPr lang="en-IN" sz="2900" i="1">
                                      <a:latin typeface="Cambria Math" panose="02040503050406030204" pitchFamily="18" charset="0"/>
                                      <a:ea typeface="Cambria Math" panose="02040503050406030204" pitchFamily="18" charset="0"/>
                                    </a:rPr>
                                    <m:t>𝑑</m:t>
                                  </m:r>
                                </m:e>
                                <m:sub>
                                  <m:r>
                                    <a:rPr lang="en-IN" sz="2900" i="1">
                                      <a:latin typeface="Cambria Math" panose="02040503050406030204" pitchFamily="18" charset="0"/>
                                      <a:ea typeface="Cambria Math" panose="02040503050406030204" pitchFamily="18" charset="0"/>
                                    </a:rPr>
                                    <m:t>𝜋</m:t>
                                  </m:r>
                                </m:sub>
                              </m:sSub>
                            </m:e>
                          </m:d>
                        </m:e>
                        <m:sub>
                          <m:r>
                            <a:rPr lang="en-IN" sz="2900" b="0" i="1" smtClean="0">
                              <a:latin typeface="Cambria Math" panose="02040503050406030204" pitchFamily="18" charset="0"/>
                              <a:ea typeface="Cambria Math" panose="02040503050406030204" pitchFamily="18" charset="0"/>
                            </a:rPr>
                            <m:t>1</m:t>
                          </m:r>
                        </m:sub>
                      </m:sSub>
                      <m:r>
                        <a:rPr lang="en-IN" sz="2900">
                          <a:latin typeface="Cambria Math" panose="02040503050406030204" pitchFamily="18" charset="0"/>
                          <a:ea typeface="Cambria Math" panose="02040503050406030204" pitchFamily="18" charset="0"/>
                        </a:rPr>
                        <m:t>=</m:t>
                      </m:r>
                      <m:r>
                        <a:rPr lang="en-US" sz="2900">
                          <a:latin typeface="Cambria Math" panose="02040503050406030204" pitchFamily="18" charset="0"/>
                          <a:ea typeface="Cambria Math" panose="02040503050406030204" pitchFamily="18" charset="0"/>
                        </a:rPr>
                        <m:t>2</m:t>
                      </m:r>
                      <m:r>
                        <a:rPr lang="en-US" sz="2900" i="1">
                          <a:latin typeface="Cambria Math" panose="02040503050406030204" pitchFamily="18" charset="0"/>
                          <a:ea typeface="Cambria Math" panose="02040503050406030204" pitchFamily="18" charset="0"/>
                        </a:rPr>
                        <m:t>𝜖</m:t>
                      </m:r>
                      <m:sSub>
                        <m:sSubPr>
                          <m:ctrlPr>
                            <a:rPr lang="en-US" sz="2900" i="1">
                              <a:latin typeface="Cambria Math" panose="02040503050406030204" pitchFamily="18" charset="0"/>
                              <a:ea typeface="Cambria Math" panose="02040503050406030204" pitchFamily="18" charset="0"/>
                            </a:rPr>
                          </m:ctrlPr>
                        </m:sSubPr>
                        <m:e>
                          <m:r>
                            <a:rPr lang="en-IN" sz="2900" i="1">
                              <a:latin typeface="Cambria Math" panose="02040503050406030204" pitchFamily="18" charset="0"/>
                              <a:ea typeface="Cambria Math" panose="02040503050406030204" pitchFamily="18" charset="0"/>
                            </a:rPr>
                            <m:t>𝐷</m:t>
                          </m:r>
                        </m:e>
                        <m:sub>
                          <m:r>
                            <a:rPr lang="en-IN" sz="2900" i="1">
                              <a:latin typeface="Cambria Math" panose="02040503050406030204" pitchFamily="18" charset="0"/>
                              <a:ea typeface="Cambria Math" panose="02040503050406030204" pitchFamily="18" charset="0"/>
                            </a:rPr>
                            <m:t>𝑇𝑉</m:t>
                          </m:r>
                        </m:sub>
                      </m:sSub>
                      <m:r>
                        <a:rPr lang="en-US" sz="2900" i="1">
                          <a:latin typeface="Cambria Math" panose="02040503050406030204" pitchFamily="18" charset="0"/>
                          <a:ea typeface="Cambria Math" panose="02040503050406030204" pitchFamily="18" charset="0"/>
                        </a:rPr>
                        <m:t>(</m:t>
                      </m:r>
                      <m:sSub>
                        <m:sSubPr>
                          <m:ctrlPr>
                            <a:rPr lang="en-US" sz="2900" i="1">
                              <a:latin typeface="Cambria Math" panose="02040503050406030204" pitchFamily="18" charset="0"/>
                              <a:ea typeface="Cambria Math" panose="02040503050406030204" pitchFamily="18" charset="0"/>
                            </a:rPr>
                          </m:ctrlPr>
                        </m:sSubPr>
                        <m:e>
                          <m:r>
                            <a:rPr lang="en-IN" sz="2900" i="1">
                              <a:latin typeface="Cambria Math" panose="02040503050406030204" pitchFamily="18" charset="0"/>
                              <a:ea typeface="Cambria Math" panose="02040503050406030204" pitchFamily="18" charset="0"/>
                            </a:rPr>
                            <m:t>𝑑</m:t>
                          </m:r>
                        </m:e>
                        <m:sub>
                          <m:r>
                            <a:rPr lang="en-US" sz="2900" i="1">
                              <a:latin typeface="Cambria Math" panose="02040503050406030204" pitchFamily="18" charset="0"/>
                              <a:ea typeface="Cambria Math" panose="02040503050406030204" pitchFamily="18" charset="0"/>
                            </a:rPr>
                            <m:t>𝜋</m:t>
                          </m:r>
                          <m:r>
                            <a:rPr lang="en-IN" sz="2900" i="1">
                              <a:latin typeface="Cambria Math" panose="02040503050406030204" pitchFamily="18" charset="0"/>
                              <a:ea typeface="Cambria Math" panose="02040503050406030204" pitchFamily="18" charset="0"/>
                            </a:rPr>
                            <m:t>′</m:t>
                          </m:r>
                        </m:sub>
                      </m:sSub>
                      <m:r>
                        <m:rPr>
                          <m:lit/>
                        </m:rPr>
                        <a:rPr lang="en-US" sz="2900" i="1">
                          <a:latin typeface="Cambria Math" panose="02040503050406030204" pitchFamily="18" charset="0"/>
                          <a:ea typeface="Cambria Math" panose="02040503050406030204" pitchFamily="18" charset="0"/>
                        </a:rPr>
                        <m:t>∥</m:t>
                      </m:r>
                      <m:r>
                        <a:rPr lang="en-US" sz="2900" i="1">
                          <a:latin typeface="Cambria Math" panose="02040503050406030204" pitchFamily="18" charset="0"/>
                          <a:ea typeface="Cambria Math" panose="02040503050406030204" pitchFamily="18" charset="0"/>
                        </a:rPr>
                        <m:t>𝑑</m:t>
                      </m:r>
                      <m:r>
                        <a:rPr lang="en-US" sz="2900" i="1" baseline="-25000">
                          <a:latin typeface="Cambria Math" panose="02040503050406030204" pitchFamily="18" charset="0"/>
                          <a:ea typeface="Cambria Math" panose="02040503050406030204" pitchFamily="18" charset="0"/>
                        </a:rPr>
                        <m:t>𝜋</m:t>
                      </m:r>
                      <m:r>
                        <a:rPr lang="en-US" sz="2900" i="1">
                          <a:latin typeface="Cambria Math" panose="02040503050406030204" pitchFamily="18" charset="0"/>
                          <a:ea typeface="Cambria Math" panose="02040503050406030204" pitchFamily="18" charset="0"/>
                        </a:rPr>
                        <m:t>)</m:t>
                      </m:r>
                    </m:oMath>
                  </m:oMathPara>
                </a14:m>
                <a:endParaRPr lang="en-IN" sz="2900" i="1">
                  <a:latin typeface="Cambria Math" panose="02040503050406030204" pitchFamily="18" charset="0"/>
                  <a:ea typeface="Cambria Math" panose="02040503050406030204" pitchFamily="18" charset="0"/>
                </a:endParaRPr>
              </a:p>
              <a:p>
                <a:pPr marL="0" indent="0">
                  <a:buNone/>
                </a:pPr>
                <a:endParaRPr lang="en-IN" sz="2400">
                  <a:latin typeface="Cambria Math" panose="02040503050406030204" pitchFamily="18" charset="0"/>
                  <a:ea typeface="Cambria Math" panose="02040503050406030204" pitchFamily="18" charset="0"/>
                </a:endParaRPr>
              </a:p>
            </p:txBody>
          </p:sp>
        </mc:Choice>
        <mc:Fallback>
          <p:sp>
            <p:nvSpPr>
              <p:cNvPr id="3" name="Content Placeholder 2">
                <a:extLst>
                  <a:ext uri="{FF2B5EF4-FFF2-40B4-BE49-F238E27FC236}">
                    <a16:creationId xmlns:a16="http://schemas.microsoft.com/office/drawing/2014/main" id="{05974ECF-88A1-71BB-8861-C2D0138BAFDF}"/>
                  </a:ext>
                </a:extLst>
              </p:cNvPr>
              <p:cNvSpPr>
                <a:spLocks noGrp="1" noRot="1" noChangeAspect="1" noMove="1" noResize="1" noEditPoints="1" noAdjustHandles="1" noChangeArrowheads="1" noChangeShapeType="1" noTextEdit="1"/>
              </p:cNvSpPr>
              <p:nvPr>
                <p:ph idx="1"/>
              </p:nvPr>
            </p:nvSpPr>
            <p:spPr>
              <a:xfrm>
                <a:off x="1593436" y="1600200"/>
                <a:ext cx="9782801" cy="5080000"/>
              </a:xfrm>
              <a:blipFill>
                <a:blip r:embed="rId2"/>
                <a:stretch>
                  <a:fillRect l="-685" t="-2521"/>
                </a:stretch>
              </a:blipFill>
            </p:spPr>
            <p:txBody>
              <a:bodyPr/>
              <a:lstStyle/>
              <a:p>
                <a:r>
                  <a:rPr lang="en-US">
                    <a:noFill/>
                  </a:rPr>
                  <a:t> </a:t>
                </a:r>
              </a:p>
            </p:txBody>
          </p:sp>
        </mc:Fallback>
      </mc:AlternateContent>
    </p:spTree>
    <p:extLst>
      <p:ext uri="{BB962C8B-B14F-4D97-AF65-F5344CB8AC3E}">
        <p14:creationId xmlns:p14="http://schemas.microsoft.com/office/powerpoint/2010/main" val="312624275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591EC5-3C2B-794C-0584-14520518A4D9}"/>
              </a:ext>
            </a:extLst>
          </p:cNvPr>
          <p:cNvSpPr>
            <a:spLocks noGrp="1"/>
          </p:cNvSpPr>
          <p:nvPr>
            <p:ph type="title"/>
          </p:nvPr>
        </p:nvSpPr>
        <p:spPr/>
        <p:txBody>
          <a:bodyPr/>
          <a:lstStyle/>
          <a:p>
            <a:r>
              <a:rPr lang="en-US" b="1"/>
              <a:t>AVERAGE REWARD POLICY IMRPOVEMENT THEOREM</a:t>
            </a:r>
            <a:endParaRPr lang="en-IN" b="1"/>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05974ECF-88A1-71BB-8861-C2D0138BAFDF}"/>
                  </a:ext>
                </a:extLst>
              </p:cNvPr>
              <p:cNvSpPr>
                <a:spLocks noGrp="1"/>
              </p:cNvSpPr>
              <p:nvPr>
                <p:ph idx="1"/>
              </p:nvPr>
            </p:nvSpPr>
            <p:spPr>
              <a:xfrm>
                <a:off x="1593436" y="1600200"/>
                <a:ext cx="9782801" cy="4921370"/>
              </a:xfrm>
            </p:spPr>
            <p:txBody>
              <a:bodyPr vert="horz" lIns="91440" tIns="45720" rIns="91440" bIns="45720" rtlCol="0" anchor="t">
                <a:normAutofit fontScale="85000" lnSpcReduction="20000"/>
              </a:bodyPr>
              <a:lstStyle/>
              <a:p>
                <a:pPr marL="246380" indent="-246380"/>
                <a:r>
                  <a:rPr lang="en-US">
                    <a:latin typeface="Cambria Math" panose="02040503050406030204" pitchFamily="18" charset="0"/>
                    <a:ea typeface="Cambria Math" panose="02040503050406030204" pitchFamily="18" charset="0"/>
                  </a:rPr>
                  <a:t>Lemma 3</a:t>
                </a:r>
              </a:p>
              <a:p>
                <a:pPr marL="0" indent="0">
                  <a:buNone/>
                </a:pPr>
                <a:r>
                  <a:rPr lang="en-US" sz="2400" i="1">
                    <a:latin typeface="Cambria Math" panose="02040503050406030204" pitchFamily="18" charset="0"/>
                    <a:ea typeface="Cambria Math" panose="02040503050406030204" pitchFamily="18" charset="0"/>
                  </a:rPr>
                  <a:t>Under Assumption 1, the divergence between the stationary distributions </a:t>
                </a:r>
                <a14:m>
                  <m:oMath xmlns:m="http://schemas.openxmlformats.org/officeDocument/2006/math">
                    <m:sSub>
                      <m:sSubPr>
                        <m:ctrlPr>
                          <a:rPr lang="en-IN" sz="2400" i="1">
                            <a:latin typeface="Cambria Math" panose="02040503050406030204" pitchFamily="18" charset="0"/>
                            <a:ea typeface="Cambria Math" panose="02040503050406030204" pitchFamily="18" charset="0"/>
                          </a:rPr>
                        </m:ctrlPr>
                      </m:sSubPr>
                      <m:e>
                        <m:r>
                          <a:rPr lang="en-IN" sz="2400" i="1">
                            <a:latin typeface="Cambria Math" panose="02040503050406030204" pitchFamily="18" charset="0"/>
                            <a:ea typeface="Cambria Math" panose="02040503050406030204" pitchFamily="18" charset="0"/>
                          </a:rPr>
                          <m:t>𝑑</m:t>
                        </m:r>
                      </m:e>
                      <m:sub>
                        <m:r>
                          <a:rPr lang="en-IN" sz="2400" i="1">
                            <a:latin typeface="Cambria Math" panose="02040503050406030204" pitchFamily="18" charset="0"/>
                            <a:ea typeface="Cambria Math" panose="02040503050406030204" pitchFamily="18" charset="0"/>
                          </a:rPr>
                          <m:t>𝜋</m:t>
                        </m:r>
                      </m:sub>
                    </m:sSub>
                  </m:oMath>
                </a14:m>
                <a:r>
                  <a:rPr lang="en-US" sz="2400" i="1">
                    <a:latin typeface="Cambria Math" panose="02040503050406030204" pitchFamily="18" charset="0"/>
                    <a:ea typeface="Cambria Math" panose="02040503050406030204" pitchFamily="18" charset="0"/>
                  </a:rPr>
                  <a:t> and </a:t>
                </a:r>
                <a14:m>
                  <m:oMath xmlns:m="http://schemas.openxmlformats.org/officeDocument/2006/math">
                    <m:sSub>
                      <m:sSubPr>
                        <m:ctrlPr>
                          <a:rPr lang="en-IN" sz="2400" b="0" i="1" smtClean="0">
                            <a:latin typeface="Cambria Math" panose="02040503050406030204" pitchFamily="18" charset="0"/>
                            <a:ea typeface="Cambria Math" panose="02040503050406030204" pitchFamily="18" charset="0"/>
                          </a:rPr>
                        </m:ctrlPr>
                      </m:sSubPr>
                      <m:e>
                        <m:r>
                          <a:rPr lang="en-IN" sz="2400" b="0" i="1" smtClean="0">
                            <a:latin typeface="Cambria Math" panose="02040503050406030204" pitchFamily="18" charset="0"/>
                            <a:ea typeface="Cambria Math" panose="02040503050406030204" pitchFamily="18" charset="0"/>
                          </a:rPr>
                          <m:t>𝑑</m:t>
                        </m:r>
                      </m:e>
                      <m:sub>
                        <m:r>
                          <a:rPr lang="en-IN" sz="2400" b="0" i="1" smtClean="0">
                            <a:latin typeface="Cambria Math" panose="02040503050406030204" pitchFamily="18" charset="0"/>
                            <a:ea typeface="Cambria Math" panose="02040503050406030204" pitchFamily="18" charset="0"/>
                          </a:rPr>
                          <m:t>𝜋</m:t>
                        </m:r>
                        <m:r>
                          <a:rPr lang="en-IN" sz="2400" b="0" i="1" smtClean="0">
                            <a:latin typeface="Cambria Math" panose="02040503050406030204" pitchFamily="18" charset="0"/>
                            <a:ea typeface="Cambria Math" panose="02040503050406030204" pitchFamily="18" charset="0"/>
                          </a:rPr>
                          <m:t>′</m:t>
                        </m:r>
                      </m:sub>
                    </m:sSub>
                  </m:oMath>
                </a14:m>
                <a:r>
                  <a:rPr lang="en-US" i="1">
                    <a:latin typeface="Cambria Math" panose="02040503050406030204" pitchFamily="18" charset="0"/>
                    <a:ea typeface="Cambria Math" panose="02040503050406030204" pitchFamily="18" charset="0"/>
                  </a:rPr>
                  <a:t> </a:t>
                </a:r>
                <a:r>
                  <a:rPr lang="en-US" sz="2400" i="1">
                    <a:latin typeface="Cambria Math" panose="02040503050406030204" pitchFamily="18" charset="0"/>
                    <a:ea typeface="Cambria Math" panose="02040503050406030204" pitchFamily="18" charset="0"/>
                  </a:rPr>
                  <a:t>can be upper bounded by the average divergence between policies </a:t>
                </a:r>
                <a14:m>
                  <m:oMath xmlns:m="http://schemas.openxmlformats.org/officeDocument/2006/math">
                    <m:r>
                      <a:rPr lang="en-IN" sz="2400" b="0" i="1" smtClean="0">
                        <a:latin typeface="Cambria Math" panose="02040503050406030204" pitchFamily="18" charset="0"/>
                        <a:ea typeface="Cambria Math" panose="02040503050406030204" pitchFamily="18" charset="0"/>
                      </a:rPr>
                      <m:t>𝜋</m:t>
                    </m:r>
                  </m:oMath>
                </a14:m>
                <a:r>
                  <a:rPr lang="en-US" sz="2400" i="1">
                    <a:latin typeface="Cambria Math" panose="02040503050406030204" pitchFamily="18" charset="0"/>
                    <a:ea typeface="Cambria Math" panose="02040503050406030204" pitchFamily="18" charset="0"/>
                  </a:rPr>
                  <a:t> and </a:t>
                </a:r>
                <a14:m>
                  <m:oMath xmlns:m="http://schemas.openxmlformats.org/officeDocument/2006/math">
                    <m:r>
                      <a:rPr lang="en-IN" sz="2400" i="1">
                        <a:latin typeface="Cambria Math" panose="02040503050406030204" pitchFamily="18" charset="0"/>
                        <a:ea typeface="Cambria Math" panose="02040503050406030204" pitchFamily="18" charset="0"/>
                      </a:rPr>
                      <m:t>𝜋</m:t>
                    </m:r>
                    <m:r>
                      <a:rPr lang="en-IN" sz="2400" b="0" i="1" smtClean="0">
                        <a:latin typeface="Cambria Math" panose="02040503050406030204" pitchFamily="18" charset="0"/>
                        <a:ea typeface="Cambria Math" panose="02040503050406030204" pitchFamily="18" charset="0"/>
                      </a:rPr>
                      <m:t>′</m:t>
                    </m:r>
                  </m:oMath>
                </a14:m>
                <a:r>
                  <a:rPr lang="en-US" sz="2400" i="1">
                    <a:latin typeface="Cambria Math" panose="02040503050406030204" pitchFamily="18" charset="0"/>
                    <a:ea typeface="Cambria Math" panose="02040503050406030204" pitchFamily="18" charset="0"/>
                  </a:rPr>
                  <a:t>:</a:t>
                </a:r>
              </a:p>
              <a:p>
                <a:pPr marL="0" indent="0">
                  <a:buNone/>
                </a:pPr>
                <a:r>
                  <a:rPr lang="en-US" sz="2400" b="0" i="1">
                    <a:ea typeface="Cambria Math" panose="02040503050406030204" pitchFamily="18" charset="0"/>
                  </a:rPr>
                  <a:t>		</a:t>
                </a:r>
                <a14:m>
                  <m:oMath xmlns:m="http://schemas.openxmlformats.org/officeDocument/2006/math">
                    <m:r>
                      <a:rPr lang="en-US" sz="2400" b="0" i="1" smtClean="0">
                        <a:latin typeface="Cambria Math" panose="02040503050406030204" pitchFamily="18" charset="0"/>
                        <a:ea typeface="Cambria Math" panose="02040503050406030204" pitchFamily="18" charset="0"/>
                      </a:rPr>
                      <m:t>𝐷</m:t>
                    </m:r>
                    <m:r>
                      <a:rPr lang="en-US" sz="2400" b="0" i="1" baseline="-25000" smtClean="0">
                        <a:latin typeface="Cambria Math" panose="02040503050406030204" pitchFamily="18" charset="0"/>
                        <a:ea typeface="Cambria Math" panose="02040503050406030204" pitchFamily="18" charset="0"/>
                      </a:rPr>
                      <m:t>𝑇𝑉</m:t>
                    </m:r>
                    <m:r>
                      <a:rPr lang="en-US" sz="2400" b="0" i="1" smtClean="0">
                        <a:latin typeface="Cambria Math" panose="02040503050406030204" pitchFamily="18" charset="0"/>
                        <a:ea typeface="Cambria Math" panose="02040503050406030204" pitchFamily="18" charset="0"/>
                      </a:rPr>
                      <m:t>(</m:t>
                    </m:r>
                    <m:sSub>
                      <m:sSubPr>
                        <m:ctrlPr>
                          <a:rPr lang="en-US" sz="2400" b="0" i="1" smtClean="0">
                            <a:latin typeface="Cambria Math" panose="02040503050406030204" pitchFamily="18" charset="0"/>
                            <a:ea typeface="Cambria Math" panose="02040503050406030204" pitchFamily="18" charset="0"/>
                          </a:rPr>
                        </m:ctrlPr>
                      </m:sSubPr>
                      <m:e>
                        <m:r>
                          <a:rPr lang="en-IN" sz="2400" b="0" i="1" smtClean="0">
                            <a:latin typeface="Cambria Math" panose="02040503050406030204" pitchFamily="18" charset="0"/>
                            <a:ea typeface="Cambria Math" panose="02040503050406030204" pitchFamily="18" charset="0"/>
                          </a:rPr>
                          <m:t>𝑑</m:t>
                        </m:r>
                      </m:e>
                      <m:sub>
                        <m:r>
                          <a:rPr lang="en-US" sz="2400" b="0" i="1" smtClean="0">
                            <a:latin typeface="Cambria Math" panose="02040503050406030204" pitchFamily="18" charset="0"/>
                            <a:ea typeface="Cambria Math" panose="02040503050406030204" pitchFamily="18" charset="0"/>
                          </a:rPr>
                          <m:t>𝜋</m:t>
                        </m:r>
                        <m:r>
                          <a:rPr lang="en-IN" sz="2400" b="0" i="1" smtClean="0">
                            <a:latin typeface="Cambria Math" panose="02040503050406030204" pitchFamily="18" charset="0"/>
                            <a:ea typeface="Cambria Math" panose="02040503050406030204" pitchFamily="18" charset="0"/>
                          </a:rPr>
                          <m:t>′</m:t>
                        </m:r>
                      </m:sub>
                    </m:sSub>
                    <m:r>
                      <a:rPr lang="en-US" sz="2400" b="0" i="1" smtClean="0">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ea typeface="Cambria Math" panose="02040503050406030204" pitchFamily="18" charset="0"/>
                          </a:rPr>
                        </m:ctrlPr>
                      </m:sSubPr>
                      <m:e>
                        <m:r>
                          <a:rPr lang="en-IN" sz="2400" i="1">
                            <a:latin typeface="Cambria Math" panose="02040503050406030204" pitchFamily="18" charset="0"/>
                            <a:ea typeface="Cambria Math" panose="02040503050406030204" pitchFamily="18" charset="0"/>
                          </a:rPr>
                          <m:t>𝑑</m:t>
                        </m:r>
                      </m:e>
                      <m:sub>
                        <m:r>
                          <a:rPr lang="en-US" sz="2400" i="1">
                            <a:latin typeface="Cambria Math" panose="02040503050406030204" pitchFamily="18" charset="0"/>
                            <a:ea typeface="Cambria Math" panose="02040503050406030204" pitchFamily="18" charset="0"/>
                          </a:rPr>
                          <m:t>𝜋</m:t>
                        </m:r>
                      </m:sub>
                    </m:sSub>
                    <m:r>
                      <a:rPr lang="en-US" sz="2400" b="0" i="1" smtClean="0">
                        <a:latin typeface="Cambria Math" panose="02040503050406030204" pitchFamily="18" charset="0"/>
                        <a:ea typeface="Cambria Math" panose="02040503050406030204" pitchFamily="18" charset="0"/>
                      </a:rPr>
                      <m:t>)</m:t>
                    </m:r>
                    <m:r>
                      <a:rPr lang="en-US" sz="2400" i="1" dirty="0" smtClean="0">
                        <a:latin typeface="Cambria Math" panose="02040503050406030204" pitchFamily="18" charset="0"/>
                        <a:ea typeface="Cambria Math" panose="02040503050406030204" pitchFamily="18" charset="0"/>
                      </a:rPr>
                      <m:t>≤</m:t>
                    </m:r>
                    <m:r>
                      <a:rPr lang="en-US" sz="2400" b="0" i="1" dirty="0" smtClean="0">
                        <a:latin typeface="Cambria Math" panose="02040503050406030204" pitchFamily="18" charset="0"/>
                        <a:ea typeface="Cambria Math" panose="02040503050406030204" pitchFamily="18" charset="0"/>
                      </a:rPr>
                      <m:t>(</m:t>
                    </m:r>
                    <m:sSup>
                      <m:sSupPr>
                        <m:ctrlPr>
                          <a:rPr lang="en-US" sz="2400" i="1">
                            <a:latin typeface="Cambria Math" panose="02040503050406030204" pitchFamily="18" charset="0"/>
                            <a:ea typeface="Cambria Math" panose="02040503050406030204" pitchFamily="18" charset="0"/>
                          </a:rPr>
                        </m:ctrlPr>
                      </m:sSupPr>
                      <m:e>
                        <m:r>
                          <a:rPr lang="en-US" sz="2400" i="1">
                            <a:latin typeface="Cambria Math" panose="02040503050406030204" pitchFamily="18" charset="0"/>
                            <a:ea typeface="Cambria Math" panose="02040503050406030204" pitchFamily="18" charset="0"/>
                          </a:rPr>
                          <m:t>𝜅</m:t>
                        </m:r>
                      </m:e>
                      <m:sup>
                        <m:r>
                          <a:rPr lang="en-IN" sz="2400" i="1">
                            <a:latin typeface="Cambria Math" panose="02040503050406030204" pitchFamily="18" charset="0"/>
                            <a:ea typeface="Cambria Math" panose="02040503050406030204" pitchFamily="18" charset="0"/>
                          </a:rPr>
                          <m:t>∗</m:t>
                        </m:r>
                      </m:sup>
                    </m:sSup>
                    <m:r>
                      <a:rPr lang="en-US" sz="2400" b="0" i="1" dirty="0" smtClean="0">
                        <a:latin typeface="Cambria Math" panose="02040503050406030204" pitchFamily="18" charset="0"/>
                        <a:ea typeface="Cambria Math" panose="02040503050406030204" pitchFamily="18" charset="0"/>
                      </a:rPr>
                      <m:t>−1)</m:t>
                    </m:r>
                    <m:sSub>
                      <m:sSubPr>
                        <m:ctrlPr>
                          <a:rPr lang="en-US" sz="2400" i="1" dirty="0">
                            <a:latin typeface="Cambria Math" panose="02040503050406030204" pitchFamily="18" charset="0"/>
                            <a:ea typeface="Cambria Math" panose="02040503050406030204" pitchFamily="18" charset="0"/>
                          </a:rPr>
                        </m:ctrlPr>
                      </m:sSubPr>
                      <m:e>
                        <m:r>
                          <a:rPr lang="en-US" sz="2400" i="1" dirty="0">
                            <a:latin typeface="Cambria Math" panose="02040503050406030204" pitchFamily="18" charset="0"/>
                            <a:ea typeface="Cambria Math" panose="02040503050406030204" pitchFamily="18" charset="0"/>
                          </a:rPr>
                          <m:t>𝔼</m:t>
                        </m:r>
                      </m:e>
                      <m:sub>
                        <m:r>
                          <a:rPr lang="en-IN" sz="2400" i="1" dirty="0">
                            <a:latin typeface="Cambria Math" panose="02040503050406030204" pitchFamily="18" charset="0"/>
                            <a:ea typeface="Cambria Math" panose="02040503050406030204" pitchFamily="18" charset="0"/>
                          </a:rPr>
                          <m:t>𝑠</m:t>
                        </m:r>
                        <m:r>
                          <a:rPr lang="en-US" sz="2400" i="1" dirty="0">
                            <a:latin typeface="Cambria Math" panose="02040503050406030204" pitchFamily="18" charset="0"/>
                            <a:ea typeface="Cambria Math" panose="02040503050406030204" pitchFamily="18" charset="0"/>
                          </a:rPr>
                          <m:t>~</m:t>
                        </m:r>
                        <m:sSub>
                          <m:sSubPr>
                            <m:ctrlPr>
                              <a:rPr lang="en-US" sz="2400" i="1" dirty="0" smtClean="0">
                                <a:latin typeface="Cambria Math" panose="02040503050406030204" pitchFamily="18" charset="0"/>
                                <a:ea typeface="Cambria Math" panose="02040503050406030204" pitchFamily="18" charset="0"/>
                              </a:rPr>
                            </m:ctrlPr>
                          </m:sSubPr>
                          <m:e>
                            <m:r>
                              <a:rPr lang="en-IN" sz="2400" i="1" dirty="0">
                                <a:latin typeface="Cambria Math" panose="02040503050406030204" pitchFamily="18" charset="0"/>
                                <a:ea typeface="Cambria Math" panose="02040503050406030204" pitchFamily="18" charset="0"/>
                              </a:rPr>
                              <m:t>𝑑</m:t>
                            </m:r>
                          </m:e>
                          <m:sub>
                            <m:r>
                              <a:rPr lang="en-IN" sz="2400" i="1" dirty="0">
                                <a:latin typeface="Cambria Math" panose="02040503050406030204" pitchFamily="18" charset="0"/>
                                <a:ea typeface="Cambria Math" panose="02040503050406030204" pitchFamily="18" charset="0"/>
                              </a:rPr>
                              <m:t>𝜋</m:t>
                            </m:r>
                          </m:sub>
                        </m:sSub>
                      </m:sub>
                    </m:sSub>
                    <m:d>
                      <m:dPr>
                        <m:begChr m:val="["/>
                        <m:endChr m:val="]"/>
                        <m:ctrlPr>
                          <a:rPr lang="en-US" sz="2400" i="1" dirty="0">
                            <a:latin typeface="Cambria Math" panose="02040503050406030204" pitchFamily="18" charset="0"/>
                            <a:ea typeface="Cambria Math" panose="02040503050406030204" pitchFamily="18" charset="0"/>
                          </a:rPr>
                        </m:ctrlPr>
                      </m:dPr>
                      <m:e>
                        <m:r>
                          <a:rPr lang="en-US" sz="2400" i="1">
                            <a:latin typeface="Cambria Math" panose="02040503050406030204" pitchFamily="18" charset="0"/>
                            <a:ea typeface="Cambria Math" panose="02040503050406030204" pitchFamily="18" charset="0"/>
                          </a:rPr>
                          <m:t>𝐷</m:t>
                        </m:r>
                        <m:r>
                          <a:rPr lang="en-US" sz="2400" i="1" baseline="-25000">
                            <a:latin typeface="Cambria Math" panose="02040503050406030204" pitchFamily="18" charset="0"/>
                            <a:ea typeface="Cambria Math" panose="02040503050406030204" pitchFamily="18" charset="0"/>
                          </a:rPr>
                          <m:t>𝑇𝑉</m:t>
                        </m:r>
                        <m:d>
                          <m:dPr>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𝜋</m:t>
                            </m:r>
                            <m:r>
                              <a:rPr lang="en-IN" sz="2400" b="0" i="1" smtClean="0">
                                <a:latin typeface="Cambria Math" panose="02040503050406030204" pitchFamily="18" charset="0"/>
                                <a:ea typeface="Cambria Math" panose="02040503050406030204" pitchFamily="18" charset="0"/>
                              </a:rPr>
                              <m:t>′∥</m:t>
                            </m:r>
                            <m:r>
                              <a:rPr lang="en-IN" sz="2400" b="0" i="1" smtClean="0">
                                <a:latin typeface="Cambria Math" panose="02040503050406030204" pitchFamily="18" charset="0"/>
                                <a:ea typeface="Cambria Math" panose="02040503050406030204" pitchFamily="18" charset="0"/>
                              </a:rPr>
                              <m:t>𝜋</m:t>
                            </m:r>
                          </m:e>
                        </m:d>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𝑠</m:t>
                        </m:r>
                        <m:r>
                          <a:rPr lang="en-US" sz="2400" b="0" i="1" smtClean="0">
                            <a:latin typeface="Cambria Math" panose="02040503050406030204" pitchFamily="18" charset="0"/>
                            <a:ea typeface="Cambria Math" panose="02040503050406030204" pitchFamily="18" charset="0"/>
                          </a:rPr>
                          <m:t>]</m:t>
                        </m:r>
                      </m:e>
                    </m:d>
                  </m:oMath>
                </a14:m>
                <a:r>
                  <a:rPr lang="en-US" sz="2400" i="1">
                    <a:latin typeface="Cambria Math" panose="02040503050406030204" pitchFamily="18" charset="0"/>
                    <a:ea typeface="Cambria Math" panose="02040503050406030204" pitchFamily="18" charset="0"/>
                  </a:rPr>
                  <a:t> </a:t>
                </a:r>
              </a:p>
              <a:p>
                <a:pPr marL="731520" lvl="2" indent="0">
                  <a:buNone/>
                </a:pPr>
                <a:r>
                  <a:rPr lang="en-US" sz="2400" i="1">
                    <a:latin typeface="Cambria Math" panose="02040503050406030204" pitchFamily="18" charset="0"/>
                    <a:ea typeface="Cambria Math" panose="02040503050406030204" pitchFamily="18" charset="0"/>
                  </a:rPr>
                  <a:t>		Where </a:t>
                </a:r>
                <a14:m>
                  <m:oMath xmlns:m="http://schemas.openxmlformats.org/officeDocument/2006/math">
                    <m:sSup>
                      <m:sSupPr>
                        <m:ctrlPr>
                          <a:rPr lang="en-US" sz="2400" b="0" i="1" smtClean="0">
                            <a:latin typeface="Cambria Math" panose="02040503050406030204" pitchFamily="18" charset="0"/>
                            <a:ea typeface="Cambria Math" panose="02040503050406030204" pitchFamily="18" charset="0"/>
                          </a:rPr>
                        </m:ctrlPr>
                      </m:sSupPr>
                      <m:e>
                        <m:r>
                          <a:rPr lang="en-US" sz="2400" b="0" i="1" smtClean="0">
                            <a:latin typeface="Cambria Math" panose="02040503050406030204" pitchFamily="18" charset="0"/>
                            <a:ea typeface="Cambria Math" panose="02040503050406030204" pitchFamily="18" charset="0"/>
                          </a:rPr>
                          <m:t>𝜅</m:t>
                        </m:r>
                      </m:e>
                      <m:sup>
                        <m:r>
                          <a:rPr lang="en-US" sz="2400" b="0" i="1" smtClean="0">
                            <a:latin typeface="Cambria Math" panose="02040503050406030204" pitchFamily="18" charset="0"/>
                            <a:ea typeface="Cambria Math" panose="02040503050406030204" pitchFamily="18" charset="0"/>
                          </a:rPr>
                          <m:t>∗</m:t>
                        </m:r>
                      </m:sup>
                    </m:sSup>
                    <m:r>
                      <a:rPr lang="en-US" sz="2400" b="0" i="1" smtClean="0">
                        <a:latin typeface="Cambria Math" panose="02040503050406030204" pitchFamily="18" charset="0"/>
                        <a:ea typeface="Cambria Math" panose="02040503050406030204" pitchFamily="18" charset="0"/>
                      </a:rPr>
                      <m:t>=</m:t>
                    </m:r>
                    <m:func>
                      <m:funcPr>
                        <m:ctrlPr>
                          <a:rPr lang="en-US" sz="2400" b="0" i="1" smtClean="0">
                            <a:latin typeface="Cambria Math" panose="02040503050406030204" pitchFamily="18" charset="0"/>
                            <a:ea typeface="Cambria Math" panose="02040503050406030204" pitchFamily="18" charset="0"/>
                          </a:rPr>
                        </m:ctrlPr>
                      </m:funcPr>
                      <m:fName>
                        <m:limLow>
                          <m:limLowPr>
                            <m:ctrlPr>
                              <a:rPr lang="en-US" sz="2400" b="0" i="1" smtClean="0">
                                <a:latin typeface="Cambria Math" panose="02040503050406030204" pitchFamily="18" charset="0"/>
                                <a:ea typeface="Cambria Math" panose="02040503050406030204" pitchFamily="18" charset="0"/>
                              </a:rPr>
                            </m:ctrlPr>
                          </m:limLowPr>
                          <m:e>
                            <m:r>
                              <a:rPr lang="en-US" sz="2400" b="0" i="1" smtClean="0">
                                <a:latin typeface="Cambria Math" panose="02040503050406030204" pitchFamily="18" charset="0"/>
                                <a:ea typeface="Cambria Math" panose="02040503050406030204" pitchFamily="18" charset="0"/>
                              </a:rPr>
                              <m:t>𝑚𝑎𝑥</m:t>
                            </m:r>
                          </m:e>
                          <m:lim>
                            <m:r>
                              <a:rPr lang="en-US" sz="2400" b="0" i="1" smtClean="0">
                                <a:latin typeface="Cambria Math" panose="02040503050406030204" pitchFamily="18" charset="0"/>
                                <a:ea typeface="Cambria Math" panose="02040503050406030204" pitchFamily="18" charset="0"/>
                              </a:rPr>
                              <m:t>𝜋</m:t>
                            </m:r>
                          </m:lim>
                        </m:limLow>
                      </m:fName>
                      <m:e>
                        <m:sSup>
                          <m:sSupPr>
                            <m:ctrlPr>
                              <a:rPr lang="en-US" sz="2400" b="0" i="1" smtClean="0">
                                <a:latin typeface="Cambria Math" panose="02040503050406030204" pitchFamily="18" charset="0"/>
                                <a:ea typeface="Cambria Math" panose="02040503050406030204" pitchFamily="18" charset="0"/>
                              </a:rPr>
                            </m:ctrlPr>
                          </m:sSupPr>
                          <m:e>
                            <m:r>
                              <a:rPr lang="en-US" sz="2400" b="0" i="1" smtClean="0">
                                <a:latin typeface="Cambria Math" panose="02040503050406030204" pitchFamily="18" charset="0"/>
                                <a:ea typeface="Cambria Math" panose="02040503050406030204" pitchFamily="18" charset="0"/>
                              </a:rPr>
                              <m:t>𝜅</m:t>
                            </m:r>
                          </m:e>
                          <m:sup>
                            <m:r>
                              <a:rPr lang="en-US" sz="2400" b="0" i="1" smtClean="0">
                                <a:latin typeface="Cambria Math" panose="02040503050406030204" pitchFamily="18" charset="0"/>
                                <a:ea typeface="Cambria Math" panose="02040503050406030204" pitchFamily="18" charset="0"/>
                              </a:rPr>
                              <m:t>𝜋</m:t>
                            </m:r>
                          </m:sup>
                        </m:sSup>
                      </m:e>
                    </m:func>
                  </m:oMath>
                </a14:m>
                <a:r>
                  <a:rPr lang="en-US" sz="2400" i="1">
                    <a:latin typeface="Cambria Math" panose="02040503050406030204" pitchFamily="18" charset="0"/>
                    <a:ea typeface="Cambria Math" panose="02040503050406030204" pitchFamily="18" charset="0"/>
                  </a:rPr>
                  <a:t> is the maximum Kemeny’s constant</a:t>
                </a:r>
                <a:endParaRPr lang="en-IN" sz="2400" b="0" i="1" baseline="30000">
                  <a:latin typeface="Cambria Math" panose="02040503050406030204" pitchFamily="18" charset="0"/>
                  <a:ea typeface="Cambria Math" panose="02040503050406030204" pitchFamily="18" charset="0"/>
                </a:endParaRPr>
              </a:p>
              <a:p>
                <a:pPr marL="0" indent="0">
                  <a:buNone/>
                </a:pPr>
                <a:r>
                  <a:rPr lang="en-US" sz="2000" b="1">
                    <a:latin typeface="Cambria Math" panose="02040503050406030204" pitchFamily="18" charset="0"/>
                    <a:ea typeface="Cambria Math" panose="02040503050406030204" pitchFamily="18" charset="0"/>
                  </a:rPr>
                  <a:t>Proof: </a:t>
                </a:r>
              </a:p>
              <a:p>
                <a:pPr marL="0" indent="0">
                  <a:buNone/>
                </a:pPr>
                <a:r>
                  <a:rPr lang="en-US" sz="2400">
                    <a:latin typeface="Cambria Math" panose="02040503050406030204" pitchFamily="18" charset="0"/>
                    <a:ea typeface="Cambria Math" panose="02040503050406030204" pitchFamily="18" charset="0"/>
                  </a:rPr>
                  <a:t>We have</a:t>
                </a:r>
              </a:p>
              <a:p>
                <a:pPr marL="0" indent="0" algn="ctr">
                  <a:lnSpc>
                    <a:spcPct val="120000"/>
                  </a:lnSpc>
                  <a:buNone/>
                </a:pPr>
                <a14:m>
                  <m:oMathPara xmlns:m="http://schemas.openxmlformats.org/officeDocument/2006/math">
                    <m:oMathParaPr>
                      <m:jc m:val="centerGroup"/>
                    </m:oMathParaPr>
                    <m:oMath xmlns:m="http://schemas.openxmlformats.org/officeDocument/2006/math">
                      <m:d>
                        <m:dPr>
                          <m:ctrlPr>
                            <a:rPr lang="en-US" sz="2400" i="1" smtClean="0">
                              <a:latin typeface="Cambria Math" panose="02040503050406030204" pitchFamily="18" charset="0"/>
                              <a:ea typeface="Cambria Math" panose="02040503050406030204" pitchFamily="18" charset="0"/>
                            </a:rPr>
                          </m:ctrlPr>
                        </m:dPr>
                        <m:e>
                          <m:sSubSup>
                            <m:sSubSupPr>
                              <m:ctrlPr>
                                <a:rPr lang="en-US" sz="2400" i="1" smtClean="0">
                                  <a:latin typeface="Cambria Math" panose="02040503050406030204" pitchFamily="18" charset="0"/>
                                  <a:ea typeface="Cambria Math" panose="02040503050406030204" pitchFamily="18" charset="0"/>
                                </a:rPr>
                              </m:ctrlPr>
                            </m:sSubSupPr>
                            <m:e>
                              <m:r>
                                <a:rPr lang="en-IN" sz="2400" b="0" i="1" smtClean="0">
                                  <a:latin typeface="Cambria Math" panose="02040503050406030204" pitchFamily="18" charset="0"/>
                                  <a:ea typeface="Cambria Math" panose="02040503050406030204" pitchFamily="18" charset="0"/>
                                </a:rPr>
                                <m:t>𝑑</m:t>
                              </m:r>
                            </m:e>
                            <m:sub>
                              <m:r>
                                <a:rPr lang="en-US" sz="2400" i="1" smtClean="0">
                                  <a:latin typeface="Cambria Math" panose="02040503050406030204" pitchFamily="18" charset="0"/>
                                  <a:ea typeface="Cambria Math" panose="02040503050406030204" pitchFamily="18" charset="0"/>
                                </a:rPr>
                                <m:t>𝜋</m:t>
                              </m:r>
                              <m:r>
                                <a:rPr lang="en-IN" sz="2400" b="0" i="1" smtClean="0">
                                  <a:latin typeface="Cambria Math" panose="02040503050406030204" pitchFamily="18" charset="0"/>
                                  <a:ea typeface="Cambria Math" panose="02040503050406030204" pitchFamily="18" charset="0"/>
                                </a:rPr>
                                <m:t>′</m:t>
                              </m:r>
                            </m:sub>
                            <m:sup>
                              <m:r>
                                <a:rPr lang="en-IN" sz="2400" b="0" i="1" smtClean="0">
                                  <a:latin typeface="Cambria Math" panose="02040503050406030204" pitchFamily="18" charset="0"/>
                                  <a:ea typeface="Cambria Math" panose="02040503050406030204" pitchFamily="18" charset="0"/>
                                </a:rPr>
                                <m:t>𝑇</m:t>
                              </m:r>
                            </m:sup>
                          </m:sSubSup>
                          <m:r>
                            <a:rPr lang="en-IN" sz="2400" b="0" i="1" smtClean="0">
                              <a:latin typeface="Cambria Math" panose="02040503050406030204" pitchFamily="18" charset="0"/>
                              <a:ea typeface="Cambria Math" panose="02040503050406030204" pitchFamily="18" charset="0"/>
                            </a:rPr>
                            <m:t>−</m:t>
                          </m:r>
                          <m:sSubSup>
                            <m:sSubSupPr>
                              <m:ctrlPr>
                                <a:rPr lang="en-US" sz="2400" i="1">
                                  <a:latin typeface="Cambria Math" panose="02040503050406030204" pitchFamily="18" charset="0"/>
                                  <a:ea typeface="Cambria Math" panose="02040503050406030204" pitchFamily="18" charset="0"/>
                                </a:rPr>
                              </m:ctrlPr>
                            </m:sSubSupPr>
                            <m:e>
                              <m:r>
                                <a:rPr lang="en-IN" sz="2400" i="1">
                                  <a:latin typeface="Cambria Math" panose="02040503050406030204" pitchFamily="18" charset="0"/>
                                  <a:ea typeface="Cambria Math" panose="02040503050406030204" pitchFamily="18" charset="0"/>
                                </a:rPr>
                                <m:t>𝑑</m:t>
                              </m:r>
                            </m:e>
                            <m:sub>
                              <m:r>
                                <a:rPr lang="en-US" sz="2400" i="1">
                                  <a:latin typeface="Cambria Math" panose="02040503050406030204" pitchFamily="18" charset="0"/>
                                  <a:ea typeface="Cambria Math" panose="02040503050406030204" pitchFamily="18" charset="0"/>
                                </a:rPr>
                                <m:t>𝜋</m:t>
                              </m:r>
                            </m:sub>
                            <m:sup>
                              <m:r>
                                <a:rPr lang="en-IN" sz="2400" i="1">
                                  <a:latin typeface="Cambria Math" panose="02040503050406030204" pitchFamily="18" charset="0"/>
                                  <a:ea typeface="Cambria Math" panose="02040503050406030204" pitchFamily="18" charset="0"/>
                                </a:rPr>
                                <m:t>𝑇</m:t>
                              </m:r>
                            </m:sup>
                          </m:sSubSup>
                        </m:e>
                      </m:d>
                      <m:d>
                        <m:dPr>
                          <m:ctrlPr>
                            <a:rPr lang="en-US" sz="2400" i="1" smtClean="0">
                              <a:latin typeface="Cambria Math" panose="02040503050406030204" pitchFamily="18" charset="0"/>
                              <a:ea typeface="Cambria Math" panose="02040503050406030204" pitchFamily="18" charset="0"/>
                            </a:rPr>
                          </m:ctrlPr>
                        </m:dPr>
                        <m:e>
                          <m:r>
                            <a:rPr lang="en-IN" sz="2400" b="0" i="1" smtClean="0">
                              <a:latin typeface="Cambria Math" panose="02040503050406030204" pitchFamily="18" charset="0"/>
                              <a:ea typeface="Cambria Math" panose="02040503050406030204" pitchFamily="18" charset="0"/>
                            </a:rPr>
                            <m:t>𝐼</m:t>
                          </m:r>
                          <m:r>
                            <a:rPr lang="en-IN" sz="2400" b="0" i="1" smtClean="0">
                              <a:latin typeface="Cambria Math" panose="02040503050406030204" pitchFamily="18" charset="0"/>
                              <a:ea typeface="Cambria Math" panose="02040503050406030204" pitchFamily="18" charset="0"/>
                            </a:rPr>
                            <m:t>−</m:t>
                          </m:r>
                          <m:sSub>
                            <m:sSubPr>
                              <m:ctrlPr>
                                <a:rPr lang="en-IN" sz="2400" b="0" i="1" smtClean="0">
                                  <a:latin typeface="Cambria Math" panose="02040503050406030204" pitchFamily="18" charset="0"/>
                                  <a:ea typeface="Cambria Math" panose="02040503050406030204" pitchFamily="18" charset="0"/>
                                </a:rPr>
                              </m:ctrlPr>
                            </m:sSubPr>
                            <m:e>
                              <m:r>
                                <a:rPr lang="en-IN" sz="2400" b="0" i="1" smtClean="0">
                                  <a:latin typeface="Cambria Math" panose="02040503050406030204" pitchFamily="18" charset="0"/>
                                  <a:ea typeface="Cambria Math" panose="02040503050406030204" pitchFamily="18" charset="0"/>
                                </a:rPr>
                                <m:t>𝑃</m:t>
                              </m:r>
                            </m:e>
                            <m:sub>
                              <m:sSup>
                                <m:sSupPr>
                                  <m:ctrlPr>
                                    <a:rPr lang="en-IN" sz="2400" b="0" i="1" smtClean="0">
                                      <a:latin typeface="Cambria Math" panose="02040503050406030204" pitchFamily="18" charset="0"/>
                                      <a:ea typeface="Cambria Math" panose="02040503050406030204" pitchFamily="18" charset="0"/>
                                    </a:rPr>
                                  </m:ctrlPr>
                                </m:sSupPr>
                                <m:e>
                                  <m:r>
                                    <a:rPr lang="en-IN" sz="2400" b="0" i="1" smtClean="0">
                                      <a:latin typeface="Cambria Math" panose="02040503050406030204" pitchFamily="18" charset="0"/>
                                      <a:ea typeface="Cambria Math" panose="02040503050406030204" pitchFamily="18" charset="0"/>
                                    </a:rPr>
                                    <m:t>𝜋</m:t>
                                  </m:r>
                                </m:e>
                                <m:sup>
                                  <m:r>
                                    <a:rPr lang="en-IN" sz="2400" b="0" i="1" smtClean="0">
                                      <a:latin typeface="Cambria Math" panose="02040503050406030204" pitchFamily="18" charset="0"/>
                                      <a:ea typeface="Cambria Math" panose="02040503050406030204" pitchFamily="18" charset="0"/>
                                    </a:rPr>
                                    <m:t>′</m:t>
                                  </m:r>
                                </m:sup>
                              </m:sSup>
                            </m:sub>
                          </m:sSub>
                          <m:r>
                            <a:rPr lang="en-IN" sz="2400" b="0" i="1" smtClean="0">
                              <a:latin typeface="Cambria Math" panose="02040503050406030204" pitchFamily="18" charset="0"/>
                              <a:ea typeface="Cambria Math" panose="02040503050406030204" pitchFamily="18" charset="0"/>
                            </a:rPr>
                            <m:t>−</m:t>
                          </m:r>
                          <m:sSubSup>
                            <m:sSubSupPr>
                              <m:ctrlPr>
                                <a:rPr lang="en-IN" sz="2400" b="0" i="1" smtClean="0">
                                  <a:latin typeface="Cambria Math" panose="02040503050406030204" pitchFamily="18" charset="0"/>
                                  <a:ea typeface="Cambria Math" panose="02040503050406030204" pitchFamily="18" charset="0"/>
                                </a:rPr>
                              </m:ctrlPr>
                            </m:sSubSupPr>
                            <m:e>
                              <m:r>
                                <a:rPr lang="en-IN" sz="2400" b="0" i="1" smtClean="0">
                                  <a:latin typeface="Cambria Math" panose="02040503050406030204" pitchFamily="18" charset="0"/>
                                  <a:ea typeface="Cambria Math" panose="02040503050406030204" pitchFamily="18" charset="0"/>
                                </a:rPr>
                                <m:t>𝑃</m:t>
                              </m:r>
                            </m:e>
                            <m:sub>
                              <m:r>
                                <a:rPr lang="en-IN" sz="2400" b="0" i="1" smtClean="0">
                                  <a:latin typeface="Cambria Math" panose="02040503050406030204" pitchFamily="18" charset="0"/>
                                  <a:ea typeface="Cambria Math" panose="02040503050406030204" pitchFamily="18" charset="0"/>
                                </a:rPr>
                                <m:t>𝜋</m:t>
                              </m:r>
                              <m:r>
                                <a:rPr lang="en-IN" sz="2400" b="0" i="1" smtClean="0">
                                  <a:latin typeface="Cambria Math" panose="02040503050406030204" pitchFamily="18" charset="0"/>
                                  <a:ea typeface="Cambria Math" panose="02040503050406030204" pitchFamily="18" charset="0"/>
                                </a:rPr>
                                <m:t>′</m:t>
                              </m:r>
                            </m:sub>
                            <m:sup>
                              <m:r>
                                <a:rPr lang="en-IN" sz="2400" b="0" i="1" smtClean="0">
                                  <a:latin typeface="Cambria Math" panose="02040503050406030204" pitchFamily="18" charset="0"/>
                                  <a:ea typeface="Cambria Math" panose="02040503050406030204" pitchFamily="18" charset="0"/>
                                </a:rPr>
                                <m:t>∗</m:t>
                              </m:r>
                            </m:sup>
                          </m:sSubSup>
                        </m:e>
                      </m:d>
                      <m:r>
                        <a:rPr lang="en-IN" sz="2400" b="0" i="1" smtClean="0">
                          <a:latin typeface="Cambria Math" panose="02040503050406030204" pitchFamily="18" charset="0"/>
                          <a:ea typeface="Cambria Math" panose="02040503050406030204" pitchFamily="18" charset="0"/>
                        </a:rPr>
                        <m:t>=</m:t>
                      </m:r>
                      <m:sSubSup>
                        <m:sSubSupPr>
                          <m:ctrlPr>
                            <a:rPr lang="en-US" sz="2400" i="1">
                              <a:latin typeface="Cambria Math" panose="02040503050406030204" pitchFamily="18" charset="0"/>
                              <a:ea typeface="Cambria Math" panose="02040503050406030204" pitchFamily="18" charset="0"/>
                            </a:rPr>
                          </m:ctrlPr>
                        </m:sSubSupPr>
                        <m:e>
                          <m:r>
                            <a:rPr lang="en-IN" sz="2400" i="1">
                              <a:latin typeface="Cambria Math" panose="02040503050406030204" pitchFamily="18" charset="0"/>
                              <a:ea typeface="Cambria Math" panose="02040503050406030204" pitchFamily="18" charset="0"/>
                            </a:rPr>
                            <m:t>𝑑</m:t>
                          </m:r>
                        </m:e>
                        <m:sub>
                          <m:r>
                            <a:rPr lang="en-US" sz="2400" i="1">
                              <a:latin typeface="Cambria Math" panose="02040503050406030204" pitchFamily="18" charset="0"/>
                              <a:ea typeface="Cambria Math" panose="02040503050406030204" pitchFamily="18" charset="0"/>
                            </a:rPr>
                            <m:t>𝜋</m:t>
                          </m:r>
                        </m:sub>
                        <m:sup>
                          <m:r>
                            <a:rPr lang="en-IN" sz="2400" i="1">
                              <a:latin typeface="Cambria Math" panose="02040503050406030204" pitchFamily="18" charset="0"/>
                              <a:ea typeface="Cambria Math" panose="02040503050406030204" pitchFamily="18" charset="0"/>
                            </a:rPr>
                            <m:t>𝑇</m:t>
                          </m:r>
                        </m:sup>
                      </m:sSubSup>
                      <m:d>
                        <m:dPr>
                          <m:ctrlPr>
                            <a:rPr lang="en-US" sz="2400" i="1">
                              <a:latin typeface="Cambria Math" panose="02040503050406030204" pitchFamily="18" charset="0"/>
                              <a:ea typeface="Cambria Math" panose="02040503050406030204" pitchFamily="18" charset="0"/>
                            </a:rPr>
                          </m:ctrlPr>
                        </m:dPr>
                        <m:e>
                          <m:sSub>
                            <m:sSubPr>
                              <m:ctrlPr>
                                <a:rPr lang="en-IN" sz="2400" i="1">
                                  <a:latin typeface="Cambria Math" panose="02040503050406030204" pitchFamily="18" charset="0"/>
                                  <a:ea typeface="Cambria Math" panose="02040503050406030204" pitchFamily="18" charset="0"/>
                                </a:rPr>
                              </m:ctrlPr>
                            </m:sSubPr>
                            <m:e>
                              <m:r>
                                <a:rPr lang="en-IN" sz="2400" i="1">
                                  <a:latin typeface="Cambria Math" panose="02040503050406030204" pitchFamily="18" charset="0"/>
                                  <a:ea typeface="Cambria Math" panose="02040503050406030204" pitchFamily="18" charset="0"/>
                                </a:rPr>
                                <m:t>𝑃</m:t>
                              </m:r>
                            </m:e>
                            <m:sub>
                              <m:sSup>
                                <m:sSupPr>
                                  <m:ctrlPr>
                                    <a:rPr lang="en-IN" sz="2400" i="1">
                                      <a:latin typeface="Cambria Math" panose="02040503050406030204" pitchFamily="18" charset="0"/>
                                      <a:ea typeface="Cambria Math" panose="02040503050406030204" pitchFamily="18" charset="0"/>
                                    </a:rPr>
                                  </m:ctrlPr>
                                </m:sSupPr>
                                <m:e>
                                  <m:r>
                                    <a:rPr lang="en-IN" sz="2400" i="1">
                                      <a:latin typeface="Cambria Math" panose="02040503050406030204" pitchFamily="18" charset="0"/>
                                      <a:ea typeface="Cambria Math" panose="02040503050406030204" pitchFamily="18" charset="0"/>
                                    </a:rPr>
                                    <m:t>𝜋</m:t>
                                  </m:r>
                                </m:e>
                                <m:sup>
                                  <m:r>
                                    <a:rPr lang="en-IN" sz="2400" i="1">
                                      <a:latin typeface="Cambria Math" panose="02040503050406030204" pitchFamily="18" charset="0"/>
                                      <a:ea typeface="Cambria Math" panose="02040503050406030204" pitchFamily="18" charset="0"/>
                                    </a:rPr>
                                    <m:t>′</m:t>
                                  </m:r>
                                </m:sup>
                              </m:sSup>
                            </m:sub>
                          </m:sSub>
                          <m:r>
                            <a:rPr lang="en-IN" sz="2400" i="1">
                              <a:latin typeface="Cambria Math" panose="02040503050406030204" pitchFamily="18" charset="0"/>
                              <a:ea typeface="Cambria Math" panose="02040503050406030204" pitchFamily="18" charset="0"/>
                            </a:rPr>
                            <m:t>−</m:t>
                          </m:r>
                          <m:sSub>
                            <m:sSubPr>
                              <m:ctrlPr>
                                <a:rPr lang="en-IN" sz="2400" i="1">
                                  <a:latin typeface="Cambria Math" panose="02040503050406030204" pitchFamily="18" charset="0"/>
                                  <a:ea typeface="Cambria Math" panose="02040503050406030204" pitchFamily="18" charset="0"/>
                                </a:rPr>
                              </m:ctrlPr>
                            </m:sSubPr>
                            <m:e>
                              <m:r>
                                <a:rPr lang="en-IN" sz="2400" i="1">
                                  <a:latin typeface="Cambria Math" panose="02040503050406030204" pitchFamily="18" charset="0"/>
                                  <a:ea typeface="Cambria Math" panose="02040503050406030204" pitchFamily="18" charset="0"/>
                                </a:rPr>
                                <m:t>𝑃</m:t>
                              </m:r>
                            </m:e>
                            <m:sub>
                              <m:r>
                                <a:rPr lang="en-IN" sz="2400" i="1" smtClean="0">
                                  <a:latin typeface="Cambria Math" panose="02040503050406030204" pitchFamily="18" charset="0"/>
                                  <a:ea typeface="Cambria Math" panose="02040503050406030204" pitchFamily="18" charset="0"/>
                                </a:rPr>
                                <m:t>𝜋</m:t>
                              </m:r>
                            </m:sub>
                          </m:sSub>
                        </m:e>
                      </m:d>
                    </m:oMath>
                  </m:oMathPara>
                </a14:m>
                <a:endParaRPr lang="en-IN" sz="2400" i="1">
                  <a:latin typeface="Cambria Math" panose="02040503050406030204" pitchFamily="18" charset="0"/>
                  <a:ea typeface="Cambria Math" panose="02040503050406030204" pitchFamily="18" charset="0"/>
                </a:endParaRPr>
              </a:p>
              <a:p>
                <a:pPr marL="0" indent="0">
                  <a:lnSpc>
                    <a:spcPct val="120000"/>
                  </a:lnSpc>
                  <a:buNone/>
                </a:pPr>
                <a:r>
                  <a:rPr lang="en-IN" sz="2400">
                    <a:latin typeface="Cambria Math" panose="02040503050406030204" pitchFamily="18" charset="0"/>
                    <a:ea typeface="Cambria Math" panose="02040503050406030204" pitchFamily="18" charset="0"/>
                  </a:rPr>
                  <a:t>Multiplying by </a:t>
                </a:r>
                <a14:m>
                  <m:oMath xmlns:m="http://schemas.openxmlformats.org/officeDocument/2006/math">
                    <m:sSup>
                      <m:sSupPr>
                        <m:ctrlPr>
                          <a:rPr lang="en-IN" sz="2400" i="1" smtClean="0">
                            <a:latin typeface="Cambria Math" panose="02040503050406030204" pitchFamily="18" charset="0"/>
                            <a:ea typeface="Cambria Math" panose="02040503050406030204" pitchFamily="18" charset="0"/>
                          </a:rPr>
                        </m:ctrlPr>
                      </m:sSupPr>
                      <m:e>
                        <m:d>
                          <m:dPr>
                            <m:ctrlPr>
                              <a:rPr lang="en-US" sz="2400" i="1">
                                <a:latin typeface="Cambria Math" panose="02040503050406030204" pitchFamily="18" charset="0"/>
                                <a:ea typeface="Cambria Math" panose="02040503050406030204" pitchFamily="18" charset="0"/>
                              </a:rPr>
                            </m:ctrlPr>
                          </m:dPr>
                          <m:e>
                            <m:r>
                              <a:rPr lang="en-IN" sz="2400" i="1">
                                <a:latin typeface="Cambria Math" panose="02040503050406030204" pitchFamily="18" charset="0"/>
                                <a:ea typeface="Cambria Math" panose="02040503050406030204" pitchFamily="18" charset="0"/>
                              </a:rPr>
                              <m:t>𝐼</m:t>
                            </m:r>
                            <m:r>
                              <a:rPr lang="en-IN" sz="2400" i="1">
                                <a:latin typeface="Cambria Math" panose="02040503050406030204" pitchFamily="18" charset="0"/>
                                <a:ea typeface="Cambria Math" panose="02040503050406030204" pitchFamily="18" charset="0"/>
                              </a:rPr>
                              <m:t>−</m:t>
                            </m:r>
                            <m:sSub>
                              <m:sSubPr>
                                <m:ctrlPr>
                                  <a:rPr lang="en-IN" sz="2400" i="1">
                                    <a:latin typeface="Cambria Math" panose="02040503050406030204" pitchFamily="18" charset="0"/>
                                    <a:ea typeface="Cambria Math" panose="02040503050406030204" pitchFamily="18" charset="0"/>
                                  </a:rPr>
                                </m:ctrlPr>
                              </m:sSubPr>
                              <m:e>
                                <m:r>
                                  <a:rPr lang="en-IN" sz="2400" i="1">
                                    <a:latin typeface="Cambria Math" panose="02040503050406030204" pitchFamily="18" charset="0"/>
                                    <a:ea typeface="Cambria Math" panose="02040503050406030204" pitchFamily="18" charset="0"/>
                                  </a:rPr>
                                  <m:t>𝑃</m:t>
                                </m:r>
                              </m:e>
                              <m:sub>
                                <m:sSup>
                                  <m:sSupPr>
                                    <m:ctrlPr>
                                      <a:rPr lang="en-IN" sz="2400" i="1">
                                        <a:latin typeface="Cambria Math" panose="02040503050406030204" pitchFamily="18" charset="0"/>
                                        <a:ea typeface="Cambria Math" panose="02040503050406030204" pitchFamily="18" charset="0"/>
                                      </a:rPr>
                                    </m:ctrlPr>
                                  </m:sSupPr>
                                  <m:e>
                                    <m:r>
                                      <a:rPr lang="en-IN" sz="2400" i="1">
                                        <a:latin typeface="Cambria Math" panose="02040503050406030204" pitchFamily="18" charset="0"/>
                                        <a:ea typeface="Cambria Math" panose="02040503050406030204" pitchFamily="18" charset="0"/>
                                      </a:rPr>
                                      <m:t>𝜋</m:t>
                                    </m:r>
                                  </m:e>
                                  <m:sup>
                                    <m:r>
                                      <a:rPr lang="en-IN" sz="2400" i="1">
                                        <a:latin typeface="Cambria Math" panose="02040503050406030204" pitchFamily="18" charset="0"/>
                                        <a:ea typeface="Cambria Math" panose="02040503050406030204" pitchFamily="18" charset="0"/>
                                      </a:rPr>
                                      <m:t>′</m:t>
                                    </m:r>
                                  </m:sup>
                                </m:sSup>
                              </m:sub>
                            </m:sSub>
                            <m:r>
                              <a:rPr lang="en-IN" sz="2400" i="1">
                                <a:latin typeface="Cambria Math" panose="02040503050406030204" pitchFamily="18" charset="0"/>
                                <a:ea typeface="Cambria Math" panose="02040503050406030204" pitchFamily="18" charset="0"/>
                              </a:rPr>
                              <m:t>−</m:t>
                            </m:r>
                            <m:sSubSup>
                              <m:sSubSupPr>
                                <m:ctrlPr>
                                  <a:rPr lang="en-IN" sz="2400" i="1">
                                    <a:latin typeface="Cambria Math" panose="02040503050406030204" pitchFamily="18" charset="0"/>
                                    <a:ea typeface="Cambria Math" panose="02040503050406030204" pitchFamily="18" charset="0"/>
                                  </a:rPr>
                                </m:ctrlPr>
                              </m:sSubSupPr>
                              <m:e>
                                <m:r>
                                  <a:rPr lang="en-IN" sz="2400" i="1">
                                    <a:latin typeface="Cambria Math" panose="02040503050406030204" pitchFamily="18" charset="0"/>
                                    <a:ea typeface="Cambria Math" panose="02040503050406030204" pitchFamily="18" charset="0"/>
                                  </a:rPr>
                                  <m:t>𝑃</m:t>
                                </m:r>
                              </m:e>
                              <m:sub>
                                <m:r>
                                  <a:rPr lang="en-IN" sz="2400" i="1">
                                    <a:latin typeface="Cambria Math" panose="02040503050406030204" pitchFamily="18" charset="0"/>
                                    <a:ea typeface="Cambria Math" panose="02040503050406030204" pitchFamily="18" charset="0"/>
                                  </a:rPr>
                                  <m:t>𝜋</m:t>
                                </m:r>
                                <m:r>
                                  <a:rPr lang="en-IN" sz="2400" i="1">
                                    <a:latin typeface="Cambria Math" panose="02040503050406030204" pitchFamily="18" charset="0"/>
                                    <a:ea typeface="Cambria Math" panose="02040503050406030204" pitchFamily="18" charset="0"/>
                                  </a:rPr>
                                  <m:t>′</m:t>
                                </m:r>
                              </m:sub>
                              <m:sup>
                                <m:r>
                                  <a:rPr lang="en-IN" sz="2400" i="1">
                                    <a:latin typeface="Cambria Math" panose="02040503050406030204" pitchFamily="18" charset="0"/>
                                    <a:ea typeface="Cambria Math" panose="02040503050406030204" pitchFamily="18" charset="0"/>
                                  </a:rPr>
                                  <m:t>∗</m:t>
                                </m:r>
                              </m:sup>
                            </m:sSubSup>
                          </m:e>
                        </m:d>
                      </m:e>
                      <m:sup>
                        <m:r>
                          <a:rPr lang="en-IN" sz="2400" b="0" i="1" smtClean="0">
                            <a:latin typeface="Cambria Math" panose="02040503050406030204" pitchFamily="18" charset="0"/>
                            <a:ea typeface="Cambria Math" panose="02040503050406030204" pitchFamily="18" charset="0"/>
                          </a:rPr>
                          <m:t>−1</m:t>
                        </m:r>
                      </m:sup>
                    </m:sSup>
                  </m:oMath>
                </a14:m>
                <a:r>
                  <a:rPr lang="en-IN" sz="2400">
                    <a:latin typeface="Cambria Math" panose="02040503050406030204" pitchFamily="18" charset="0"/>
                    <a:ea typeface="Cambria Math" panose="02040503050406030204" pitchFamily="18" charset="0"/>
                  </a:rPr>
                  <a:t>, we have</a:t>
                </a:r>
              </a:p>
              <a:p>
                <a:pPr marL="0" indent="0" algn="just">
                  <a:lnSpc>
                    <a:spcPct val="120000"/>
                  </a:lnSpc>
                  <a:buNone/>
                </a:pPr>
                <a14:m>
                  <m:oMathPara xmlns:m="http://schemas.openxmlformats.org/officeDocument/2006/math">
                    <m:oMathParaPr>
                      <m:jc m:val="centerGroup"/>
                    </m:oMathParaPr>
                    <m:oMath xmlns:m="http://schemas.openxmlformats.org/officeDocument/2006/math">
                      <m:d>
                        <m:dPr>
                          <m:ctrlPr>
                            <a:rPr lang="en-US" sz="2400" i="1" smtClean="0">
                              <a:latin typeface="Cambria Math" panose="02040503050406030204" pitchFamily="18" charset="0"/>
                              <a:ea typeface="Cambria Math" panose="02040503050406030204" pitchFamily="18" charset="0"/>
                            </a:rPr>
                          </m:ctrlPr>
                        </m:dPr>
                        <m:e>
                          <m:sSubSup>
                            <m:sSubSupPr>
                              <m:ctrlPr>
                                <a:rPr lang="en-US" sz="2400" i="1" smtClean="0">
                                  <a:latin typeface="Cambria Math" panose="02040503050406030204" pitchFamily="18" charset="0"/>
                                  <a:ea typeface="Cambria Math" panose="02040503050406030204" pitchFamily="18" charset="0"/>
                                </a:rPr>
                              </m:ctrlPr>
                            </m:sSubSupPr>
                            <m:e>
                              <m:r>
                                <a:rPr lang="en-IN" sz="2400" b="0" i="1" smtClean="0">
                                  <a:latin typeface="Cambria Math" panose="02040503050406030204" pitchFamily="18" charset="0"/>
                                  <a:ea typeface="Cambria Math" panose="02040503050406030204" pitchFamily="18" charset="0"/>
                                </a:rPr>
                                <m:t>𝑑</m:t>
                              </m:r>
                            </m:e>
                            <m:sub>
                              <m:r>
                                <a:rPr lang="en-US" sz="2400" i="1" smtClean="0">
                                  <a:latin typeface="Cambria Math" panose="02040503050406030204" pitchFamily="18" charset="0"/>
                                  <a:ea typeface="Cambria Math" panose="02040503050406030204" pitchFamily="18" charset="0"/>
                                </a:rPr>
                                <m:t>𝜋</m:t>
                              </m:r>
                              <m:r>
                                <a:rPr lang="en-IN" sz="2400" b="0" i="1" smtClean="0">
                                  <a:latin typeface="Cambria Math" panose="02040503050406030204" pitchFamily="18" charset="0"/>
                                  <a:ea typeface="Cambria Math" panose="02040503050406030204" pitchFamily="18" charset="0"/>
                                </a:rPr>
                                <m:t>′</m:t>
                              </m:r>
                            </m:sub>
                            <m:sup>
                              <m:r>
                                <a:rPr lang="en-IN" sz="2400" b="0" i="1" smtClean="0">
                                  <a:latin typeface="Cambria Math" panose="02040503050406030204" pitchFamily="18" charset="0"/>
                                  <a:ea typeface="Cambria Math" panose="02040503050406030204" pitchFamily="18" charset="0"/>
                                </a:rPr>
                                <m:t>𝑇</m:t>
                              </m:r>
                            </m:sup>
                          </m:sSubSup>
                          <m:r>
                            <a:rPr lang="en-IN" sz="2400" b="0" i="1" smtClean="0">
                              <a:latin typeface="Cambria Math" panose="02040503050406030204" pitchFamily="18" charset="0"/>
                              <a:ea typeface="Cambria Math" panose="02040503050406030204" pitchFamily="18" charset="0"/>
                            </a:rPr>
                            <m:t>−</m:t>
                          </m:r>
                          <m:sSubSup>
                            <m:sSubSupPr>
                              <m:ctrlPr>
                                <a:rPr lang="en-US" sz="2400" i="1">
                                  <a:latin typeface="Cambria Math" panose="02040503050406030204" pitchFamily="18" charset="0"/>
                                  <a:ea typeface="Cambria Math" panose="02040503050406030204" pitchFamily="18" charset="0"/>
                                </a:rPr>
                              </m:ctrlPr>
                            </m:sSubSupPr>
                            <m:e>
                              <m:r>
                                <a:rPr lang="en-IN" sz="2400" i="1">
                                  <a:latin typeface="Cambria Math" panose="02040503050406030204" pitchFamily="18" charset="0"/>
                                  <a:ea typeface="Cambria Math" panose="02040503050406030204" pitchFamily="18" charset="0"/>
                                </a:rPr>
                                <m:t>𝑑</m:t>
                              </m:r>
                            </m:e>
                            <m:sub>
                              <m:r>
                                <a:rPr lang="en-US" sz="2400" i="1">
                                  <a:latin typeface="Cambria Math" panose="02040503050406030204" pitchFamily="18" charset="0"/>
                                  <a:ea typeface="Cambria Math" panose="02040503050406030204" pitchFamily="18" charset="0"/>
                                </a:rPr>
                                <m:t>𝜋</m:t>
                              </m:r>
                            </m:sub>
                            <m:sup>
                              <m:r>
                                <a:rPr lang="en-IN" sz="2400" i="1">
                                  <a:latin typeface="Cambria Math" panose="02040503050406030204" pitchFamily="18" charset="0"/>
                                  <a:ea typeface="Cambria Math" panose="02040503050406030204" pitchFamily="18" charset="0"/>
                                </a:rPr>
                                <m:t>𝑇</m:t>
                              </m:r>
                            </m:sup>
                          </m:sSubSup>
                        </m:e>
                      </m:d>
                      <m:r>
                        <a:rPr lang="en-IN" sz="2400" b="0" i="1" smtClean="0">
                          <a:latin typeface="Cambria Math" panose="02040503050406030204" pitchFamily="18" charset="0"/>
                          <a:ea typeface="Cambria Math" panose="02040503050406030204" pitchFamily="18" charset="0"/>
                        </a:rPr>
                        <m:t>=</m:t>
                      </m:r>
                      <m:sSubSup>
                        <m:sSubSupPr>
                          <m:ctrlPr>
                            <a:rPr lang="en-US" sz="2400" i="1">
                              <a:latin typeface="Cambria Math" panose="02040503050406030204" pitchFamily="18" charset="0"/>
                              <a:ea typeface="Cambria Math" panose="02040503050406030204" pitchFamily="18" charset="0"/>
                            </a:rPr>
                          </m:ctrlPr>
                        </m:sSubSupPr>
                        <m:e>
                          <m:r>
                            <a:rPr lang="en-IN" sz="2400" i="1">
                              <a:latin typeface="Cambria Math" panose="02040503050406030204" pitchFamily="18" charset="0"/>
                              <a:ea typeface="Cambria Math" panose="02040503050406030204" pitchFamily="18" charset="0"/>
                            </a:rPr>
                            <m:t>𝑑</m:t>
                          </m:r>
                        </m:e>
                        <m:sub>
                          <m:r>
                            <a:rPr lang="en-US" sz="2400" i="1">
                              <a:latin typeface="Cambria Math" panose="02040503050406030204" pitchFamily="18" charset="0"/>
                              <a:ea typeface="Cambria Math" panose="02040503050406030204" pitchFamily="18" charset="0"/>
                            </a:rPr>
                            <m:t>𝜋</m:t>
                          </m:r>
                        </m:sub>
                        <m:sup>
                          <m:r>
                            <a:rPr lang="en-IN" sz="2400" i="1">
                              <a:latin typeface="Cambria Math" panose="02040503050406030204" pitchFamily="18" charset="0"/>
                              <a:ea typeface="Cambria Math" panose="02040503050406030204" pitchFamily="18" charset="0"/>
                            </a:rPr>
                            <m:t>𝑇</m:t>
                          </m:r>
                        </m:sup>
                      </m:sSubSup>
                      <m:d>
                        <m:dPr>
                          <m:ctrlPr>
                            <a:rPr lang="en-US" sz="2400" i="1">
                              <a:latin typeface="Cambria Math" panose="02040503050406030204" pitchFamily="18" charset="0"/>
                              <a:ea typeface="Cambria Math" panose="02040503050406030204" pitchFamily="18" charset="0"/>
                            </a:rPr>
                          </m:ctrlPr>
                        </m:dPr>
                        <m:e>
                          <m:sSub>
                            <m:sSubPr>
                              <m:ctrlPr>
                                <a:rPr lang="en-IN" sz="2400" i="1">
                                  <a:latin typeface="Cambria Math" panose="02040503050406030204" pitchFamily="18" charset="0"/>
                                  <a:ea typeface="Cambria Math" panose="02040503050406030204" pitchFamily="18" charset="0"/>
                                </a:rPr>
                              </m:ctrlPr>
                            </m:sSubPr>
                            <m:e>
                              <m:r>
                                <a:rPr lang="en-IN" sz="2400" i="1">
                                  <a:latin typeface="Cambria Math" panose="02040503050406030204" pitchFamily="18" charset="0"/>
                                  <a:ea typeface="Cambria Math" panose="02040503050406030204" pitchFamily="18" charset="0"/>
                                </a:rPr>
                                <m:t>𝑃</m:t>
                              </m:r>
                            </m:e>
                            <m:sub>
                              <m:sSup>
                                <m:sSupPr>
                                  <m:ctrlPr>
                                    <a:rPr lang="en-IN" sz="2400" i="1">
                                      <a:latin typeface="Cambria Math" panose="02040503050406030204" pitchFamily="18" charset="0"/>
                                      <a:ea typeface="Cambria Math" panose="02040503050406030204" pitchFamily="18" charset="0"/>
                                    </a:rPr>
                                  </m:ctrlPr>
                                </m:sSupPr>
                                <m:e>
                                  <m:r>
                                    <a:rPr lang="en-IN" sz="2400" i="1">
                                      <a:latin typeface="Cambria Math" panose="02040503050406030204" pitchFamily="18" charset="0"/>
                                      <a:ea typeface="Cambria Math" panose="02040503050406030204" pitchFamily="18" charset="0"/>
                                    </a:rPr>
                                    <m:t>𝜋</m:t>
                                  </m:r>
                                </m:e>
                                <m:sup>
                                  <m:r>
                                    <a:rPr lang="en-IN" sz="2400" i="1">
                                      <a:latin typeface="Cambria Math" panose="02040503050406030204" pitchFamily="18" charset="0"/>
                                      <a:ea typeface="Cambria Math" panose="02040503050406030204" pitchFamily="18" charset="0"/>
                                    </a:rPr>
                                    <m:t>′</m:t>
                                  </m:r>
                                </m:sup>
                              </m:sSup>
                            </m:sub>
                          </m:sSub>
                          <m:r>
                            <a:rPr lang="en-IN" sz="2400" i="1">
                              <a:latin typeface="Cambria Math" panose="02040503050406030204" pitchFamily="18" charset="0"/>
                              <a:ea typeface="Cambria Math" panose="02040503050406030204" pitchFamily="18" charset="0"/>
                            </a:rPr>
                            <m:t>−</m:t>
                          </m:r>
                          <m:sSub>
                            <m:sSubPr>
                              <m:ctrlPr>
                                <a:rPr lang="en-IN" sz="2400" i="1">
                                  <a:latin typeface="Cambria Math" panose="02040503050406030204" pitchFamily="18" charset="0"/>
                                  <a:ea typeface="Cambria Math" panose="02040503050406030204" pitchFamily="18" charset="0"/>
                                </a:rPr>
                              </m:ctrlPr>
                            </m:sSubPr>
                            <m:e>
                              <m:r>
                                <a:rPr lang="en-IN" sz="2400" i="1">
                                  <a:latin typeface="Cambria Math" panose="02040503050406030204" pitchFamily="18" charset="0"/>
                                  <a:ea typeface="Cambria Math" panose="02040503050406030204" pitchFamily="18" charset="0"/>
                                </a:rPr>
                                <m:t>𝑃</m:t>
                              </m:r>
                            </m:e>
                            <m:sub>
                              <m:r>
                                <a:rPr lang="en-IN" sz="2400" i="1" smtClean="0">
                                  <a:latin typeface="Cambria Math" panose="02040503050406030204" pitchFamily="18" charset="0"/>
                                  <a:ea typeface="Cambria Math" panose="02040503050406030204" pitchFamily="18" charset="0"/>
                                </a:rPr>
                                <m:t>𝜋</m:t>
                              </m:r>
                            </m:sub>
                          </m:sSub>
                        </m:e>
                      </m:d>
                      <m:sSup>
                        <m:sSupPr>
                          <m:ctrlPr>
                            <a:rPr lang="en-IN" sz="2400" i="1" smtClean="0">
                              <a:latin typeface="Cambria Math" panose="02040503050406030204" pitchFamily="18" charset="0"/>
                              <a:ea typeface="Cambria Math" panose="02040503050406030204" pitchFamily="18" charset="0"/>
                            </a:rPr>
                          </m:ctrlPr>
                        </m:sSupPr>
                        <m:e>
                          <m:d>
                            <m:dPr>
                              <m:ctrlPr>
                                <a:rPr lang="en-US" sz="2400" i="1">
                                  <a:latin typeface="Cambria Math" panose="02040503050406030204" pitchFamily="18" charset="0"/>
                                  <a:ea typeface="Cambria Math" panose="02040503050406030204" pitchFamily="18" charset="0"/>
                                </a:rPr>
                              </m:ctrlPr>
                            </m:dPr>
                            <m:e>
                              <m:r>
                                <a:rPr lang="en-IN" sz="2400" i="1">
                                  <a:latin typeface="Cambria Math" panose="02040503050406030204" pitchFamily="18" charset="0"/>
                                  <a:ea typeface="Cambria Math" panose="02040503050406030204" pitchFamily="18" charset="0"/>
                                </a:rPr>
                                <m:t>𝐼</m:t>
                              </m:r>
                              <m:r>
                                <a:rPr lang="en-IN" sz="2400" i="1">
                                  <a:latin typeface="Cambria Math" panose="02040503050406030204" pitchFamily="18" charset="0"/>
                                  <a:ea typeface="Cambria Math" panose="02040503050406030204" pitchFamily="18" charset="0"/>
                                </a:rPr>
                                <m:t>−</m:t>
                              </m:r>
                              <m:sSub>
                                <m:sSubPr>
                                  <m:ctrlPr>
                                    <a:rPr lang="en-IN" sz="2400" i="1">
                                      <a:latin typeface="Cambria Math" panose="02040503050406030204" pitchFamily="18" charset="0"/>
                                      <a:ea typeface="Cambria Math" panose="02040503050406030204" pitchFamily="18" charset="0"/>
                                    </a:rPr>
                                  </m:ctrlPr>
                                </m:sSubPr>
                                <m:e>
                                  <m:r>
                                    <a:rPr lang="en-IN" sz="2400" i="1">
                                      <a:latin typeface="Cambria Math" panose="02040503050406030204" pitchFamily="18" charset="0"/>
                                      <a:ea typeface="Cambria Math" panose="02040503050406030204" pitchFamily="18" charset="0"/>
                                    </a:rPr>
                                    <m:t>𝑃</m:t>
                                  </m:r>
                                </m:e>
                                <m:sub>
                                  <m:sSup>
                                    <m:sSupPr>
                                      <m:ctrlPr>
                                        <a:rPr lang="en-IN" sz="2400" i="1">
                                          <a:latin typeface="Cambria Math" panose="02040503050406030204" pitchFamily="18" charset="0"/>
                                          <a:ea typeface="Cambria Math" panose="02040503050406030204" pitchFamily="18" charset="0"/>
                                        </a:rPr>
                                      </m:ctrlPr>
                                    </m:sSupPr>
                                    <m:e>
                                      <m:r>
                                        <a:rPr lang="en-IN" sz="2400" i="1">
                                          <a:latin typeface="Cambria Math" panose="02040503050406030204" pitchFamily="18" charset="0"/>
                                          <a:ea typeface="Cambria Math" panose="02040503050406030204" pitchFamily="18" charset="0"/>
                                        </a:rPr>
                                        <m:t>𝜋</m:t>
                                      </m:r>
                                    </m:e>
                                    <m:sup>
                                      <m:r>
                                        <a:rPr lang="en-IN" sz="2400" i="1">
                                          <a:latin typeface="Cambria Math" panose="02040503050406030204" pitchFamily="18" charset="0"/>
                                          <a:ea typeface="Cambria Math" panose="02040503050406030204" pitchFamily="18" charset="0"/>
                                        </a:rPr>
                                        <m:t>′</m:t>
                                      </m:r>
                                    </m:sup>
                                  </m:sSup>
                                </m:sub>
                              </m:sSub>
                              <m:r>
                                <a:rPr lang="en-IN" sz="2400" i="1">
                                  <a:latin typeface="Cambria Math" panose="02040503050406030204" pitchFamily="18" charset="0"/>
                                  <a:ea typeface="Cambria Math" panose="02040503050406030204" pitchFamily="18" charset="0"/>
                                </a:rPr>
                                <m:t>−</m:t>
                              </m:r>
                              <m:sSubSup>
                                <m:sSubSupPr>
                                  <m:ctrlPr>
                                    <a:rPr lang="en-IN" sz="2400" i="1">
                                      <a:latin typeface="Cambria Math" panose="02040503050406030204" pitchFamily="18" charset="0"/>
                                      <a:ea typeface="Cambria Math" panose="02040503050406030204" pitchFamily="18" charset="0"/>
                                    </a:rPr>
                                  </m:ctrlPr>
                                </m:sSubSupPr>
                                <m:e>
                                  <m:r>
                                    <a:rPr lang="en-IN" sz="2400" i="1">
                                      <a:latin typeface="Cambria Math" panose="02040503050406030204" pitchFamily="18" charset="0"/>
                                      <a:ea typeface="Cambria Math" panose="02040503050406030204" pitchFamily="18" charset="0"/>
                                    </a:rPr>
                                    <m:t>𝑃</m:t>
                                  </m:r>
                                </m:e>
                                <m:sub>
                                  <m:r>
                                    <a:rPr lang="en-IN" sz="2400" i="1">
                                      <a:latin typeface="Cambria Math" panose="02040503050406030204" pitchFamily="18" charset="0"/>
                                      <a:ea typeface="Cambria Math" panose="02040503050406030204" pitchFamily="18" charset="0"/>
                                    </a:rPr>
                                    <m:t>𝜋</m:t>
                                  </m:r>
                                  <m:r>
                                    <a:rPr lang="en-IN" sz="2400" i="1">
                                      <a:latin typeface="Cambria Math" panose="02040503050406030204" pitchFamily="18" charset="0"/>
                                      <a:ea typeface="Cambria Math" panose="02040503050406030204" pitchFamily="18" charset="0"/>
                                    </a:rPr>
                                    <m:t>′</m:t>
                                  </m:r>
                                </m:sub>
                                <m:sup>
                                  <m:r>
                                    <a:rPr lang="en-IN" sz="2400" i="1">
                                      <a:latin typeface="Cambria Math" panose="02040503050406030204" pitchFamily="18" charset="0"/>
                                      <a:ea typeface="Cambria Math" panose="02040503050406030204" pitchFamily="18" charset="0"/>
                                    </a:rPr>
                                    <m:t>∗</m:t>
                                  </m:r>
                                </m:sup>
                              </m:sSubSup>
                            </m:e>
                          </m:d>
                        </m:e>
                        <m:sup>
                          <m:r>
                            <a:rPr lang="en-IN" sz="2400" b="0" i="1" smtClean="0">
                              <a:latin typeface="Cambria Math" panose="02040503050406030204" pitchFamily="18" charset="0"/>
                              <a:ea typeface="Cambria Math" panose="02040503050406030204" pitchFamily="18" charset="0"/>
                            </a:rPr>
                            <m:t>−1</m:t>
                          </m:r>
                        </m:sup>
                      </m:sSup>
                    </m:oMath>
                  </m:oMathPara>
                </a14:m>
                <a:br>
                  <a:rPr lang="en-IN" sz="2400" i="1">
                    <a:latin typeface="Cambria Math" panose="02040503050406030204" pitchFamily="18" charset="0"/>
                    <a:ea typeface="Cambria Math" panose="02040503050406030204" pitchFamily="18" charset="0"/>
                  </a:rPr>
                </a:br>
                <a14:m>
                  <m:oMath xmlns:m="http://schemas.openxmlformats.org/officeDocument/2006/math">
                    <m:r>
                      <m:rPr>
                        <m:nor/>
                      </m:rPr>
                      <a:rPr lang="en-IN" sz="2400" dirty="0">
                        <a:latin typeface="Cambria Math" panose="02040503050406030204" pitchFamily="18" charset="0"/>
                        <a:ea typeface="Cambria Math" panose="02040503050406030204" pitchFamily="18" charset="0"/>
                      </a:rPr>
                      <m:t>also</m:t>
                    </m:r>
                    <m:r>
                      <m:rPr>
                        <m:nor/>
                      </m:rPr>
                      <a:rPr lang="en-IN" sz="2400" dirty="0">
                        <a:latin typeface="Cambria Math" panose="02040503050406030204" pitchFamily="18" charset="0"/>
                        <a:ea typeface="Cambria Math" panose="02040503050406030204" pitchFamily="18" charset="0"/>
                      </a:rPr>
                      <m:t>, </m:t>
                    </m:r>
                    <m:r>
                      <m:rPr>
                        <m:nor/>
                      </m:rPr>
                      <a:rPr lang="en-IN" sz="2400" dirty="0">
                        <a:latin typeface="Cambria Math" panose="02040503050406030204" pitchFamily="18" charset="0"/>
                        <a:ea typeface="Cambria Math" panose="02040503050406030204" pitchFamily="18" charset="0"/>
                      </a:rPr>
                      <m:t>we</m:t>
                    </m:r>
                    <m:r>
                      <m:rPr>
                        <m:nor/>
                      </m:rPr>
                      <a:rPr lang="en-IN" sz="2400" dirty="0">
                        <a:latin typeface="Cambria Math" panose="02040503050406030204" pitchFamily="18" charset="0"/>
                        <a:ea typeface="Cambria Math" panose="02040503050406030204" pitchFamily="18" charset="0"/>
                      </a:rPr>
                      <m:t> </m:t>
                    </m:r>
                    <m:r>
                      <m:rPr>
                        <m:nor/>
                      </m:rPr>
                      <a:rPr lang="en-IN" sz="2400" dirty="0">
                        <a:latin typeface="Cambria Math" panose="02040503050406030204" pitchFamily="18" charset="0"/>
                        <a:ea typeface="Cambria Math" panose="02040503050406030204" pitchFamily="18" charset="0"/>
                      </a:rPr>
                      <m:t>have</m:t>
                    </m:r>
                    <m:r>
                      <m:rPr>
                        <m:nor/>
                      </m:rPr>
                      <a:rPr lang="en-IN" sz="2400" b="0" i="0" dirty="0" smtClean="0">
                        <a:latin typeface="Cambria Math" panose="02040503050406030204" pitchFamily="18" charset="0"/>
                        <a:ea typeface="Cambria Math" panose="02040503050406030204" pitchFamily="18" charset="0"/>
                      </a:rPr>
                      <m:t> </m:t>
                    </m:r>
                    <m:r>
                      <m:rPr>
                        <m:nor/>
                      </m:rPr>
                      <a:rPr lang="en-IN" sz="2400" b="0" i="0" dirty="0" smtClean="0">
                        <a:latin typeface="Cambria Math" panose="02040503050406030204" pitchFamily="18" charset="0"/>
                        <a:ea typeface="Cambria Math" panose="02040503050406030204" pitchFamily="18" charset="0"/>
                      </a:rPr>
                      <m:t>that</m:t>
                    </m:r>
                    <m:r>
                      <m:rPr>
                        <m:nor/>
                      </m:rPr>
                      <a:rPr lang="en-IN" sz="2400" dirty="0">
                        <a:latin typeface="Cambria Math" panose="02040503050406030204" pitchFamily="18" charset="0"/>
                        <a:ea typeface="Cambria Math" panose="02040503050406030204" pitchFamily="18" charset="0"/>
                      </a:rPr>
                      <m:t> </m:t>
                    </m:r>
                    <m:sSup>
                      <m:sSupPr>
                        <m:ctrlPr>
                          <a:rPr lang="en-IN" sz="2400" i="1">
                            <a:latin typeface="Cambria Math" panose="02040503050406030204" pitchFamily="18" charset="0"/>
                            <a:ea typeface="Cambria Math" panose="02040503050406030204" pitchFamily="18" charset="0"/>
                          </a:rPr>
                        </m:ctrlPr>
                      </m:sSupPr>
                      <m:e>
                        <m:sSup>
                          <m:sSupPr>
                            <m:ctrlPr>
                              <a:rPr lang="en-IN" sz="2400" i="1">
                                <a:latin typeface="Cambria Math" panose="02040503050406030204" pitchFamily="18" charset="0"/>
                                <a:ea typeface="Cambria Math" panose="02040503050406030204" pitchFamily="18" charset="0"/>
                              </a:rPr>
                            </m:ctrlPr>
                          </m:sSupPr>
                          <m:e>
                            <m:r>
                              <a:rPr lang="en-IN" sz="2400" i="1">
                                <a:latin typeface="Cambria Math" panose="02040503050406030204" pitchFamily="18" charset="0"/>
                                <a:ea typeface="Cambria Math" panose="02040503050406030204" pitchFamily="18" charset="0"/>
                              </a:rPr>
                              <m:t>𝑍</m:t>
                            </m:r>
                          </m:e>
                          <m:sup>
                            <m:r>
                              <a:rPr lang="en-IN" sz="2400" i="1">
                                <a:latin typeface="Cambria Math" panose="02040503050406030204" pitchFamily="18" charset="0"/>
                                <a:ea typeface="Cambria Math" panose="02040503050406030204" pitchFamily="18" charset="0"/>
                              </a:rPr>
                              <m:t>𝜋</m:t>
                            </m:r>
                            <m:r>
                              <a:rPr lang="en-IN" sz="2400" i="1">
                                <a:latin typeface="Cambria Math" panose="02040503050406030204" pitchFamily="18" charset="0"/>
                                <a:ea typeface="Cambria Math" panose="02040503050406030204" pitchFamily="18" charset="0"/>
                              </a:rPr>
                              <m:t>′</m:t>
                            </m:r>
                          </m:sup>
                        </m:sSup>
                        <m:r>
                          <a:rPr lang="en-IN" sz="2400" i="1" dirty="0">
                            <a:latin typeface="Cambria Math" panose="02040503050406030204" pitchFamily="18" charset="0"/>
                            <a:ea typeface="Cambria Math" panose="02040503050406030204" pitchFamily="18" charset="0"/>
                          </a:rPr>
                          <m:t>=</m:t>
                        </m:r>
                        <m:d>
                          <m:dPr>
                            <m:ctrlPr>
                              <a:rPr lang="en-US" sz="2400" i="1">
                                <a:latin typeface="Cambria Math" panose="02040503050406030204" pitchFamily="18" charset="0"/>
                                <a:ea typeface="Cambria Math" panose="02040503050406030204" pitchFamily="18" charset="0"/>
                              </a:rPr>
                            </m:ctrlPr>
                          </m:dPr>
                          <m:e>
                            <m:r>
                              <a:rPr lang="en-IN" sz="2400" i="1">
                                <a:latin typeface="Cambria Math" panose="02040503050406030204" pitchFamily="18" charset="0"/>
                                <a:ea typeface="Cambria Math" panose="02040503050406030204" pitchFamily="18" charset="0"/>
                              </a:rPr>
                              <m:t>𝐼</m:t>
                            </m:r>
                            <m:r>
                              <a:rPr lang="en-IN" sz="2400" i="1">
                                <a:latin typeface="Cambria Math" panose="02040503050406030204" pitchFamily="18" charset="0"/>
                                <a:ea typeface="Cambria Math" panose="02040503050406030204" pitchFamily="18" charset="0"/>
                              </a:rPr>
                              <m:t>−</m:t>
                            </m:r>
                            <m:sSub>
                              <m:sSubPr>
                                <m:ctrlPr>
                                  <a:rPr lang="en-IN" sz="2400" i="1">
                                    <a:latin typeface="Cambria Math" panose="02040503050406030204" pitchFamily="18" charset="0"/>
                                    <a:ea typeface="Cambria Math" panose="02040503050406030204" pitchFamily="18" charset="0"/>
                                  </a:rPr>
                                </m:ctrlPr>
                              </m:sSubPr>
                              <m:e>
                                <m:r>
                                  <a:rPr lang="en-IN" sz="2400" i="1">
                                    <a:latin typeface="Cambria Math" panose="02040503050406030204" pitchFamily="18" charset="0"/>
                                    <a:ea typeface="Cambria Math" panose="02040503050406030204" pitchFamily="18" charset="0"/>
                                  </a:rPr>
                                  <m:t>𝑃</m:t>
                                </m:r>
                              </m:e>
                              <m:sub>
                                <m:sSup>
                                  <m:sSupPr>
                                    <m:ctrlPr>
                                      <a:rPr lang="en-IN" sz="2400" i="1">
                                        <a:latin typeface="Cambria Math" panose="02040503050406030204" pitchFamily="18" charset="0"/>
                                        <a:ea typeface="Cambria Math" panose="02040503050406030204" pitchFamily="18" charset="0"/>
                                      </a:rPr>
                                    </m:ctrlPr>
                                  </m:sSupPr>
                                  <m:e>
                                    <m:r>
                                      <a:rPr lang="en-IN" sz="2400" i="1">
                                        <a:latin typeface="Cambria Math" panose="02040503050406030204" pitchFamily="18" charset="0"/>
                                        <a:ea typeface="Cambria Math" panose="02040503050406030204" pitchFamily="18" charset="0"/>
                                      </a:rPr>
                                      <m:t>𝜋</m:t>
                                    </m:r>
                                  </m:e>
                                  <m:sup>
                                    <m:r>
                                      <a:rPr lang="en-IN" sz="2400" i="1">
                                        <a:latin typeface="Cambria Math" panose="02040503050406030204" pitchFamily="18" charset="0"/>
                                        <a:ea typeface="Cambria Math" panose="02040503050406030204" pitchFamily="18" charset="0"/>
                                      </a:rPr>
                                      <m:t>′</m:t>
                                    </m:r>
                                  </m:sup>
                                </m:sSup>
                              </m:sub>
                            </m:sSub>
                            <m:r>
                              <a:rPr lang="en-IN" sz="2400" i="1">
                                <a:latin typeface="Cambria Math" panose="02040503050406030204" pitchFamily="18" charset="0"/>
                                <a:ea typeface="Cambria Math" panose="02040503050406030204" pitchFamily="18" charset="0"/>
                              </a:rPr>
                              <m:t>−</m:t>
                            </m:r>
                            <m:sSubSup>
                              <m:sSubSupPr>
                                <m:ctrlPr>
                                  <a:rPr lang="en-IN" sz="2400" i="1">
                                    <a:latin typeface="Cambria Math" panose="02040503050406030204" pitchFamily="18" charset="0"/>
                                    <a:ea typeface="Cambria Math" panose="02040503050406030204" pitchFamily="18" charset="0"/>
                                  </a:rPr>
                                </m:ctrlPr>
                              </m:sSubSupPr>
                              <m:e>
                                <m:r>
                                  <a:rPr lang="en-IN" sz="2400" i="1">
                                    <a:latin typeface="Cambria Math" panose="02040503050406030204" pitchFamily="18" charset="0"/>
                                    <a:ea typeface="Cambria Math" panose="02040503050406030204" pitchFamily="18" charset="0"/>
                                  </a:rPr>
                                  <m:t>𝑃</m:t>
                                </m:r>
                              </m:e>
                              <m:sub>
                                <m:r>
                                  <a:rPr lang="en-IN" sz="2400" i="1">
                                    <a:latin typeface="Cambria Math" panose="02040503050406030204" pitchFamily="18" charset="0"/>
                                    <a:ea typeface="Cambria Math" panose="02040503050406030204" pitchFamily="18" charset="0"/>
                                  </a:rPr>
                                  <m:t>𝜋</m:t>
                                </m:r>
                                <m:r>
                                  <a:rPr lang="en-IN" sz="2400" i="1">
                                    <a:latin typeface="Cambria Math" panose="02040503050406030204" pitchFamily="18" charset="0"/>
                                    <a:ea typeface="Cambria Math" panose="02040503050406030204" pitchFamily="18" charset="0"/>
                                  </a:rPr>
                                  <m:t>′</m:t>
                                </m:r>
                              </m:sub>
                              <m:sup>
                                <m:r>
                                  <a:rPr lang="en-IN" sz="2400" i="1">
                                    <a:latin typeface="Cambria Math" panose="02040503050406030204" pitchFamily="18" charset="0"/>
                                    <a:ea typeface="Cambria Math" panose="02040503050406030204" pitchFamily="18" charset="0"/>
                                  </a:rPr>
                                  <m:t>∗</m:t>
                                </m:r>
                              </m:sup>
                            </m:sSubSup>
                          </m:e>
                        </m:d>
                      </m:e>
                      <m:sup>
                        <m:r>
                          <a:rPr lang="en-IN" sz="2400" i="1">
                            <a:latin typeface="Cambria Math" panose="02040503050406030204" pitchFamily="18" charset="0"/>
                            <a:ea typeface="Cambria Math" panose="02040503050406030204" pitchFamily="18" charset="0"/>
                          </a:rPr>
                          <m:t>−1</m:t>
                        </m:r>
                      </m:sup>
                    </m:sSup>
                    <m:r>
                      <a:rPr lang="en-IN" sz="2400" b="0" i="0" smtClean="0">
                        <a:latin typeface="Cambria Math" panose="02040503050406030204" pitchFamily="18" charset="0"/>
                        <a:ea typeface="Cambria Math" panose="02040503050406030204" pitchFamily="18" charset="0"/>
                      </a:rPr>
                      <m:t> </m:t>
                    </m:r>
                    <m:r>
                      <m:rPr>
                        <m:sty m:val="p"/>
                      </m:rPr>
                      <a:rPr lang="en-IN" sz="2400" b="0" i="0" smtClean="0">
                        <a:latin typeface="Cambria Math" panose="02040503050406030204" pitchFamily="18" charset="0"/>
                        <a:ea typeface="Cambria Math" panose="02040503050406030204" pitchFamily="18" charset="0"/>
                      </a:rPr>
                      <m:t>is</m:t>
                    </m:r>
                  </m:oMath>
                </a14:m>
                <a:r>
                  <a:rPr lang="en-US" sz="2400">
                    <a:latin typeface="Cambria Math" panose="02040503050406030204" pitchFamily="18" charset="0"/>
                    <a:ea typeface="Cambria Math" panose="02040503050406030204" pitchFamily="18" charset="0"/>
                  </a:rPr>
                  <a:t> the fundamental matrix of the Markov chain</a:t>
                </a:r>
                <a:br>
                  <a:rPr lang="en-IN" sz="2400" i="1">
                    <a:latin typeface="Cambria Math" panose="02040503050406030204" pitchFamily="18" charset="0"/>
                    <a:ea typeface="Cambria Math" panose="02040503050406030204" pitchFamily="18" charset="0"/>
                  </a:rPr>
                </a:br>
                <a14:m>
                  <m:oMath xmlns:m="http://schemas.openxmlformats.org/officeDocument/2006/math">
                    <m:r>
                      <m:rPr>
                        <m:nor/>
                      </m:rPr>
                      <a:rPr lang="en-IN" sz="2400" b="0" i="0" dirty="0" smtClean="0">
                        <a:latin typeface="Cambria Math" panose="02040503050406030204" pitchFamily="18" charset="0"/>
                        <a:ea typeface="Cambria Math" panose="02040503050406030204" pitchFamily="18" charset="0"/>
                      </a:rPr>
                      <m:t>and</m:t>
                    </m:r>
                    <m:r>
                      <m:rPr>
                        <m:nor/>
                      </m:rPr>
                      <a:rPr lang="en-IN" sz="2400" b="0" i="0" dirty="0" smtClean="0">
                        <a:latin typeface="Cambria Math" panose="02040503050406030204" pitchFamily="18" charset="0"/>
                        <a:ea typeface="Cambria Math" panose="02040503050406030204" pitchFamily="18" charset="0"/>
                      </a:rPr>
                      <m:t> </m:t>
                    </m:r>
                    <m:sSup>
                      <m:sSupPr>
                        <m:ctrlPr>
                          <a:rPr lang="en-IN" sz="2400" i="1">
                            <a:latin typeface="Cambria Math" panose="02040503050406030204" pitchFamily="18" charset="0"/>
                            <a:ea typeface="Cambria Math" panose="02040503050406030204" pitchFamily="18" charset="0"/>
                          </a:rPr>
                        </m:ctrlPr>
                      </m:sSupPr>
                      <m:e>
                        <m:r>
                          <a:rPr lang="en-IN" sz="2400" i="1">
                            <a:latin typeface="Cambria Math" panose="02040503050406030204" pitchFamily="18" charset="0"/>
                            <a:ea typeface="Cambria Math" panose="02040503050406030204" pitchFamily="18" charset="0"/>
                          </a:rPr>
                          <m:t>𝑀</m:t>
                        </m:r>
                      </m:e>
                      <m:sup>
                        <m:r>
                          <a:rPr lang="en-IN" sz="2400" i="1">
                            <a:latin typeface="Cambria Math" panose="02040503050406030204" pitchFamily="18" charset="0"/>
                            <a:ea typeface="Cambria Math" panose="02040503050406030204" pitchFamily="18" charset="0"/>
                          </a:rPr>
                          <m:t>𝜋</m:t>
                        </m:r>
                        <m:r>
                          <a:rPr lang="en-IN" sz="2400" i="1">
                            <a:latin typeface="Cambria Math" panose="02040503050406030204" pitchFamily="18" charset="0"/>
                            <a:ea typeface="Cambria Math" panose="02040503050406030204" pitchFamily="18" charset="0"/>
                          </a:rPr>
                          <m:t>′</m:t>
                        </m:r>
                      </m:sup>
                    </m:sSup>
                    <m:r>
                      <a:rPr lang="en-IN" sz="2400" i="1" dirty="0">
                        <a:latin typeface="Cambria Math" panose="02040503050406030204" pitchFamily="18" charset="0"/>
                        <a:ea typeface="Cambria Math" panose="02040503050406030204" pitchFamily="18" charset="0"/>
                      </a:rPr>
                      <m:t>=</m:t>
                    </m:r>
                    <m:d>
                      <m:dPr>
                        <m:ctrlPr>
                          <a:rPr lang="en-IN" sz="2400" i="1" dirty="0">
                            <a:latin typeface="Cambria Math" panose="02040503050406030204" pitchFamily="18" charset="0"/>
                            <a:ea typeface="Cambria Math" panose="02040503050406030204" pitchFamily="18" charset="0"/>
                          </a:rPr>
                        </m:ctrlPr>
                      </m:dPr>
                      <m:e>
                        <m:r>
                          <a:rPr lang="en-IN" sz="2400" i="1">
                            <a:latin typeface="Cambria Math" panose="02040503050406030204" pitchFamily="18" charset="0"/>
                            <a:ea typeface="Cambria Math" panose="02040503050406030204" pitchFamily="18" charset="0"/>
                          </a:rPr>
                          <m:t>𝐼</m:t>
                        </m:r>
                        <m:r>
                          <a:rPr lang="en-IN" sz="2400" i="1">
                            <a:latin typeface="Cambria Math" panose="02040503050406030204" pitchFamily="18" charset="0"/>
                            <a:ea typeface="Cambria Math" panose="02040503050406030204" pitchFamily="18" charset="0"/>
                          </a:rPr>
                          <m:t>−</m:t>
                        </m:r>
                        <m:sSup>
                          <m:sSupPr>
                            <m:ctrlPr>
                              <a:rPr lang="en-IN" sz="2400" i="1">
                                <a:latin typeface="Cambria Math" panose="02040503050406030204" pitchFamily="18" charset="0"/>
                                <a:ea typeface="Cambria Math" panose="02040503050406030204" pitchFamily="18" charset="0"/>
                              </a:rPr>
                            </m:ctrlPr>
                          </m:sSupPr>
                          <m:e>
                            <m:r>
                              <a:rPr lang="en-IN" sz="2400" i="1">
                                <a:latin typeface="Cambria Math" panose="02040503050406030204" pitchFamily="18" charset="0"/>
                                <a:ea typeface="Cambria Math" panose="02040503050406030204" pitchFamily="18" charset="0"/>
                              </a:rPr>
                              <m:t>𝑍</m:t>
                            </m:r>
                          </m:e>
                          <m:sup>
                            <m:r>
                              <a:rPr lang="en-IN" sz="2400" i="1">
                                <a:latin typeface="Cambria Math" panose="02040503050406030204" pitchFamily="18" charset="0"/>
                                <a:ea typeface="Cambria Math" panose="02040503050406030204" pitchFamily="18" charset="0"/>
                              </a:rPr>
                              <m:t>𝜋</m:t>
                            </m:r>
                            <m:r>
                              <a:rPr lang="en-IN" sz="2400" i="1">
                                <a:latin typeface="Cambria Math" panose="02040503050406030204" pitchFamily="18" charset="0"/>
                                <a:ea typeface="Cambria Math" panose="02040503050406030204" pitchFamily="18" charset="0"/>
                              </a:rPr>
                              <m:t>′</m:t>
                            </m:r>
                          </m:sup>
                        </m:sSup>
                        <m:r>
                          <a:rPr lang="en-IN" sz="2400" i="1">
                            <a:latin typeface="Cambria Math" panose="02040503050406030204" pitchFamily="18" charset="0"/>
                            <a:ea typeface="Cambria Math" panose="02040503050406030204" pitchFamily="18" charset="0"/>
                          </a:rPr>
                          <m:t>−</m:t>
                        </m:r>
                        <m:sSubSup>
                          <m:sSubSupPr>
                            <m:ctrlPr>
                              <a:rPr lang="en-IN" sz="2400" i="1">
                                <a:latin typeface="Cambria Math" panose="02040503050406030204" pitchFamily="18" charset="0"/>
                                <a:ea typeface="Cambria Math" panose="02040503050406030204" pitchFamily="18" charset="0"/>
                              </a:rPr>
                            </m:ctrlPr>
                          </m:sSubSupPr>
                          <m:e>
                            <m:r>
                              <a:rPr lang="en-IN" sz="2400" i="1">
                                <a:latin typeface="Cambria Math" panose="02040503050406030204" pitchFamily="18" charset="0"/>
                                <a:ea typeface="Cambria Math" panose="02040503050406030204" pitchFamily="18" charset="0"/>
                              </a:rPr>
                              <m:t>𝐸𝑍</m:t>
                            </m:r>
                          </m:e>
                          <m:sub>
                            <m:r>
                              <a:rPr lang="en-IN" sz="2400" i="1">
                                <a:latin typeface="Cambria Math" panose="02040503050406030204" pitchFamily="18" charset="0"/>
                                <a:ea typeface="Cambria Math" panose="02040503050406030204" pitchFamily="18" charset="0"/>
                              </a:rPr>
                              <m:t>𝑑𝑔</m:t>
                            </m:r>
                          </m:sub>
                          <m:sup>
                            <m:r>
                              <a:rPr lang="en-IN" sz="2400" i="1">
                                <a:latin typeface="Cambria Math" panose="02040503050406030204" pitchFamily="18" charset="0"/>
                                <a:ea typeface="Cambria Math" panose="02040503050406030204" pitchFamily="18" charset="0"/>
                              </a:rPr>
                              <m:t>𝜋</m:t>
                            </m:r>
                            <m:r>
                              <a:rPr lang="en-IN" sz="2400" i="1">
                                <a:latin typeface="Cambria Math" panose="02040503050406030204" pitchFamily="18" charset="0"/>
                                <a:ea typeface="Cambria Math" panose="02040503050406030204" pitchFamily="18" charset="0"/>
                              </a:rPr>
                              <m:t>′</m:t>
                            </m:r>
                          </m:sup>
                        </m:sSubSup>
                      </m:e>
                    </m:d>
                    <m:sSup>
                      <m:sSupPr>
                        <m:ctrlPr>
                          <a:rPr lang="en-IN" sz="2400" i="1">
                            <a:latin typeface="Cambria Math" panose="02040503050406030204" pitchFamily="18" charset="0"/>
                            <a:ea typeface="Cambria Math" panose="02040503050406030204" pitchFamily="18" charset="0"/>
                          </a:rPr>
                        </m:ctrlPr>
                      </m:sSupPr>
                      <m:e>
                        <m:r>
                          <a:rPr lang="en-IN" sz="2400" i="1">
                            <a:latin typeface="Cambria Math" panose="02040503050406030204" pitchFamily="18" charset="0"/>
                            <a:ea typeface="Cambria Math" panose="02040503050406030204" pitchFamily="18" charset="0"/>
                          </a:rPr>
                          <m:t>𝐷</m:t>
                        </m:r>
                      </m:e>
                      <m:sup>
                        <m:r>
                          <a:rPr lang="en-IN" sz="2400" i="1">
                            <a:latin typeface="Cambria Math" panose="02040503050406030204" pitchFamily="18" charset="0"/>
                            <a:ea typeface="Cambria Math" panose="02040503050406030204" pitchFamily="18" charset="0"/>
                          </a:rPr>
                          <m:t>𝜋</m:t>
                        </m:r>
                        <m:r>
                          <a:rPr lang="en-IN" sz="2400" i="1">
                            <a:latin typeface="Cambria Math" panose="02040503050406030204" pitchFamily="18" charset="0"/>
                            <a:ea typeface="Cambria Math" panose="02040503050406030204" pitchFamily="18" charset="0"/>
                          </a:rPr>
                          <m:t>′</m:t>
                        </m:r>
                      </m:sup>
                    </m:sSup>
                    <m:r>
                      <a:rPr lang="en-IN" sz="2400" b="0" i="0" smtClean="0">
                        <a:latin typeface="Cambria Math" panose="02040503050406030204" pitchFamily="18" charset="0"/>
                        <a:ea typeface="Cambria Math" panose="02040503050406030204" pitchFamily="18" charset="0"/>
                      </a:rPr>
                      <m:t> </m:t>
                    </m:r>
                    <m:r>
                      <m:rPr>
                        <m:sty m:val="p"/>
                      </m:rPr>
                      <a:rPr lang="en-IN" sz="2400" b="0" i="0" smtClean="0">
                        <a:latin typeface="Cambria Math" panose="02040503050406030204" pitchFamily="18" charset="0"/>
                        <a:ea typeface="Cambria Math" panose="02040503050406030204" pitchFamily="18" charset="0"/>
                      </a:rPr>
                      <m:t>is</m:t>
                    </m:r>
                    <m:r>
                      <a:rPr lang="en-IN" sz="2400" b="0" i="0" smtClean="0">
                        <a:latin typeface="Cambria Math" panose="02040503050406030204" pitchFamily="18" charset="0"/>
                        <a:ea typeface="Cambria Math" panose="02040503050406030204" pitchFamily="18" charset="0"/>
                      </a:rPr>
                      <m:t> </m:t>
                    </m:r>
                    <m:r>
                      <m:rPr>
                        <m:sty m:val="p"/>
                      </m:rPr>
                      <a:rPr lang="en-IN" sz="2400" b="0" i="0" smtClean="0">
                        <a:latin typeface="Cambria Math" panose="02040503050406030204" pitchFamily="18" charset="0"/>
                        <a:ea typeface="Cambria Math" panose="02040503050406030204" pitchFamily="18" charset="0"/>
                      </a:rPr>
                      <m:t>the</m:t>
                    </m:r>
                  </m:oMath>
                </a14:m>
                <a:r>
                  <a:rPr lang="en-US" sz="2400">
                    <a:latin typeface="Cambria Math" panose="02040503050406030204" pitchFamily="18" charset="0"/>
                    <a:ea typeface="Cambria Math" panose="02040503050406030204" pitchFamily="18" charset="0"/>
                  </a:rPr>
                  <a:t> mean first passage time matrix</a:t>
                </a:r>
                <a:endParaRPr lang="en-IN" sz="2400">
                  <a:latin typeface="Cambria Math" panose="02040503050406030204" pitchFamily="18" charset="0"/>
                  <a:ea typeface="Cambria Math" panose="02040503050406030204" pitchFamily="18" charset="0"/>
                </a:endParaRPr>
              </a:p>
              <a:p>
                <a:pPr marL="0" indent="0" algn="ctr">
                  <a:lnSpc>
                    <a:spcPct val="120000"/>
                  </a:lnSpc>
                  <a:buNone/>
                </a:pPr>
                <a:endParaRPr lang="en-IN" sz="2400" i="1">
                  <a:latin typeface="Cambria Math" panose="02040503050406030204" pitchFamily="18" charset="0"/>
                  <a:ea typeface="Cambria Math" panose="02040503050406030204" pitchFamily="18" charset="0"/>
                </a:endParaRPr>
              </a:p>
              <a:p>
                <a:pPr marL="0" indent="0" algn="ctr">
                  <a:lnSpc>
                    <a:spcPct val="120000"/>
                  </a:lnSpc>
                  <a:buNone/>
                </a:pPr>
                <a:endParaRPr lang="en-IN" sz="2400" i="1">
                  <a:latin typeface="Cambria Math" panose="02040503050406030204" pitchFamily="18" charset="0"/>
                  <a:ea typeface="Cambria Math" panose="02040503050406030204" pitchFamily="18" charset="0"/>
                </a:endParaRPr>
              </a:p>
            </p:txBody>
          </p:sp>
        </mc:Choice>
        <mc:Fallback>
          <p:sp>
            <p:nvSpPr>
              <p:cNvPr id="3" name="Content Placeholder 2">
                <a:extLst>
                  <a:ext uri="{FF2B5EF4-FFF2-40B4-BE49-F238E27FC236}">
                    <a16:creationId xmlns:a16="http://schemas.microsoft.com/office/drawing/2014/main" id="{05974ECF-88A1-71BB-8861-C2D0138BAFDF}"/>
                  </a:ext>
                </a:extLst>
              </p:cNvPr>
              <p:cNvSpPr>
                <a:spLocks noGrp="1" noRot="1" noChangeAspect="1" noMove="1" noResize="1" noEditPoints="1" noAdjustHandles="1" noChangeArrowheads="1" noChangeShapeType="1" noTextEdit="1"/>
              </p:cNvSpPr>
              <p:nvPr>
                <p:ph idx="1"/>
              </p:nvPr>
            </p:nvSpPr>
            <p:spPr>
              <a:xfrm>
                <a:off x="1593436" y="1600200"/>
                <a:ext cx="9782801" cy="4921370"/>
              </a:xfrm>
              <a:blipFill>
                <a:blip r:embed="rId2"/>
                <a:stretch>
                  <a:fillRect l="-997" t="-3098" r="-1184"/>
                </a:stretch>
              </a:blipFill>
            </p:spPr>
            <p:txBody>
              <a:bodyPr/>
              <a:lstStyle/>
              <a:p>
                <a:r>
                  <a:rPr lang="en-US">
                    <a:noFill/>
                  </a:rPr>
                  <a:t> </a:t>
                </a:r>
              </a:p>
            </p:txBody>
          </p:sp>
        </mc:Fallback>
      </mc:AlternateContent>
    </p:spTree>
    <p:extLst>
      <p:ext uri="{BB962C8B-B14F-4D97-AF65-F5344CB8AC3E}">
        <p14:creationId xmlns:p14="http://schemas.microsoft.com/office/powerpoint/2010/main" val="96504842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591EC5-3C2B-794C-0584-14520518A4D9}"/>
              </a:ext>
            </a:extLst>
          </p:cNvPr>
          <p:cNvSpPr>
            <a:spLocks noGrp="1"/>
          </p:cNvSpPr>
          <p:nvPr>
            <p:ph type="title"/>
          </p:nvPr>
        </p:nvSpPr>
        <p:spPr/>
        <p:txBody>
          <a:bodyPr/>
          <a:lstStyle/>
          <a:p>
            <a:r>
              <a:rPr lang="en-US" b="1"/>
              <a:t>AVERAGE REWARD POLICY IMRPOVEMENT THEOREM</a:t>
            </a:r>
            <a:endParaRPr lang="en-IN" b="1"/>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05974ECF-88A1-71BB-8861-C2D0138BAFDF}"/>
                  </a:ext>
                </a:extLst>
              </p:cNvPr>
              <p:cNvSpPr>
                <a:spLocks noGrp="1"/>
              </p:cNvSpPr>
              <p:nvPr>
                <p:ph idx="1"/>
              </p:nvPr>
            </p:nvSpPr>
            <p:spPr>
              <a:xfrm>
                <a:off x="1593436" y="1600199"/>
                <a:ext cx="9782801" cy="5036389"/>
              </a:xfrm>
            </p:spPr>
            <p:txBody>
              <a:bodyPr>
                <a:normAutofit fontScale="85000" lnSpcReduction="10000"/>
              </a:bodyPr>
              <a:lstStyle/>
              <a:p>
                <a:pPr marL="0" indent="0">
                  <a:buNone/>
                </a:pPr>
                <a:r>
                  <a:rPr lang="en-IN" sz="2000">
                    <a:latin typeface="Cambria Math" panose="02040503050406030204" pitchFamily="18" charset="0"/>
                    <a:ea typeface="Cambria Math" panose="02040503050406030204" pitchFamily="18" charset="0"/>
                  </a:rPr>
                  <a:t>Reordering the above, we get:</a:t>
                </a:r>
              </a:p>
              <a:p>
                <a:pPr marL="0" indent="0">
                  <a:buNone/>
                </a:pPr>
                <a14:m>
                  <m:oMathPara xmlns:m="http://schemas.openxmlformats.org/officeDocument/2006/math">
                    <m:oMathParaPr>
                      <m:jc m:val="centerGroup"/>
                    </m:oMathParaPr>
                    <m:oMath xmlns:m="http://schemas.openxmlformats.org/officeDocument/2006/math">
                      <m:sSup>
                        <m:sSupPr>
                          <m:ctrlPr>
                            <a:rPr lang="en-IN" sz="2000" i="1" smtClean="0">
                              <a:latin typeface="Cambria Math" panose="02040503050406030204" pitchFamily="18" charset="0"/>
                              <a:ea typeface="Cambria Math" panose="02040503050406030204" pitchFamily="18" charset="0"/>
                            </a:rPr>
                          </m:ctrlPr>
                        </m:sSupPr>
                        <m:e>
                          <m:r>
                            <a:rPr lang="en-IN" sz="2000" i="1">
                              <a:latin typeface="Cambria Math" panose="02040503050406030204" pitchFamily="18" charset="0"/>
                              <a:ea typeface="Cambria Math" panose="02040503050406030204" pitchFamily="18" charset="0"/>
                            </a:rPr>
                            <m:t>𝑍</m:t>
                          </m:r>
                        </m:e>
                        <m:sup>
                          <m:r>
                            <a:rPr lang="en-IN" sz="2000" i="1">
                              <a:latin typeface="Cambria Math" panose="02040503050406030204" pitchFamily="18" charset="0"/>
                              <a:ea typeface="Cambria Math" panose="02040503050406030204" pitchFamily="18" charset="0"/>
                            </a:rPr>
                            <m:t>𝜋</m:t>
                          </m:r>
                          <m:r>
                            <a:rPr lang="en-IN" sz="2000" i="1">
                              <a:latin typeface="Cambria Math" panose="02040503050406030204" pitchFamily="18" charset="0"/>
                              <a:ea typeface="Cambria Math" panose="02040503050406030204" pitchFamily="18" charset="0"/>
                            </a:rPr>
                            <m:t>′</m:t>
                          </m:r>
                        </m:sup>
                      </m:sSup>
                      <m:r>
                        <a:rPr lang="en-IN" sz="2000" i="1" dirty="0" smtClean="0">
                          <a:latin typeface="Cambria Math" panose="02040503050406030204" pitchFamily="18" charset="0"/>
                          <a:ea typeface="Cambria Math" panose="02040503050406030204" pitchFamily="18" charset="0"/>
                        </a:rPr>
                        <m:t>=</m:t>
                      </m:r>
                      <m:r>
                        <a:rPr lang="en-IN" sz="2000" i="1">
                          <a:latin typeface="Cambria Math" panose="02040503050406030204" pitchFamily="18" charset="0"/>
                          <a:ea typeface="Cambria Math" panose="02040503050406030204" pitchFamily="18" charset="0"/>
                        </a:rPr>
                        <m:t>𝐼</m:t>
                      </m:r>
                      <m:r>
                        <a:rPr lang="en-IN" sz="2000" b="0" i="1" smtClean="0">
                          <a:latin typeface="Cambria Math" panose="02040503050406030204" pitchFamily="18" charset="0"/>
                          <a:ea typeface="Cambria Math" panose="02040503050406030204" pitchFamily="18" charset="0"/>
                        </a:rPr>
                        <m:t>+</m:t>
                      </m:r>
                      <m:sSubSup>
                        <m:sSubSupPr>
                          <m:ctrlPr>
                            <a:rPr lang="en-IN" sz="2000" i="1" smtClean="0">
                              <a:latin typeface="Cambria Math" panose="02040503050406030204" pitchFamily="18" charset="0"/>
                              <a:ea typeface="Cambria Math" panose="02040503050406030204" pitchFamily="18" charset="0"/>
                            </a:rPr>
                          </m:ctrlPr>
                        </m:sSubSupPr>
                        <m:e>
                          <m:r>
                            <a:rPr lang="en-IN" sz="2000" i="1">
                              <a:latin typeface="Cambria Math" panose="02040503050406030204" pitchFamily="18" charset="0"/>
                              <a:ea typeface="Cambria Math" panose="02040503050406030204" pitchFamily="18" charset="0"/>
                            </a:rPr>
                            <m:t>𝐸𝑍</m:t>
                          </m:r>
                        </m:e>
                        <m:sub>
                          <m:r>
                            <a:rPr lang="en-IN" sz="2000" i="1">
                              <a:latin typeface="Cambria Math" panose="02040503050406030204" pitchFamily="18" charset="0"/>
                              <a:ea typeface="Cambria Math" panose="02040503050406030204" pitchFamily="18" charset="0"/>
                            </a:rPr>
                            <m:t>𝑑𝑔</m:t>
                          </m:r>
                        </m:sub>
                        <m:sup>
                          <m:r>
                            <a:rPr lang="en-IN" sz="2000" i="1">
                              <a:latin typeface="Cambria Math" panose="02040503050406030204" pitchFamily="18" charset="0"/>
                              <a:ea typeface="Cambria Math" panose="02040503050406030204" pitchFamily="18" charset="0"/>
                            </a:rPr>
                            <m:t>𝜋</m:t>
                          </m:r>
                          <m:r>
                            <a:rPr lang="en-IN" sz="2000" i="1">
                              <a:latin typeface="Cambria Math" panose="02040503050406030204" pitchFamily="18" charset="0"/>
                              <a:ea typeface="Cambria Math" panose="02040503050406030204" pitchFamily="18" charset="0"/>
                            </a:rPr>
                            <m:t>′</m:t>
                          </m:r>
                        </m:sup>
                      </m:sSubSup>
                      <m:r>
                        <a:rPr lang="en-IN" sz="2000" b="0" i="1" smtClean="0">
                          <a:latin typeface="Cambria Math" panose="02040503050406030204" pitchFamily="18" charset="0"/>
                          <a:ea typeface="Cambria Math" panose="02040503050406030204" pitchFamily="18" charset="0"/>
                        </a:rPr>
                        <m:t>−</m:t>
                      </m:r>
                      <m:sSup>
                        <m:sSupPr>
                          <m:ctrlPr>
                            <a:rPr lang="en-IN" sz="2000" i="1">
                              <a:latin typeface="Cambria Math" panose="02040503050406030204" pitchFamily="18" charset="0"/>
                              <a:ea typeface="Cambria Math" panose="02040503050406030204" pitchFamily="18" charset="0"/>
                            </a:rPr>
                          </m:ctrlPr>
                        </m:sSupPr>
                        <m:e>
                          <m:r>
                            <a:rPr lang="en-IN" sz="2000" i="1">
                              <a:latin typeface="Cambria Math" panose="02040503050406030204" pitchFamily="18" charset="0"/>
                              <a:ea typeface="Cambria Math" panose="02040503050406030204" pitchFamily="18" charset="0"/>
                            </a:rPr>
                            <m:t>𝑀</m:t>
                          </m:r>
                        </m:e>
                        <m:sup>
                          <m:sSup>
                            <m:sSupPr>
                              <m:ctrlPr>
                                <a:rPr lang="en-IN" sz="2000" i="1">
                                  <a:latin typeface="Cambria Math" panose="02040503050406030204" pitchFamily="18" charset="0"/>
                                  <a:ea typeface="Cambria Math" panose="02040503050406030204" pitchFamily="18" charset="0"/>
                                </a:rPr>
                              </m:ctrlPr>
                            </m:sSupPr>
                            <m:e>
                              <m:r>
                                <a:rPr lang="en-IN" sz="2000" i="1">
                                  <a:latin typeface="Cambria Math" panose="02040503050406030204" pitchFamily="18" charset="0"/>
                                  <a:ea typeface="Cambria Math" panose="02040503050406030204" pitchFamily="18" charset="0"/>
                                </a:rPr>
                                <m:t>𝜋</m:t>
                              </m:r>
                            </m:e>
                            <m:sup>
                              <m:r>
                                <a:rPr lang="en-IN" sz="2000" i="1">
                                  <a:latin typeface="Cambria Math" panose="02040503050406030204" pitchFamily="18" charset="0"/>
                                  <a:ea typeface="Cambria Math" panose="02040503050406030204" pitchFamily="18" charset="0"/>
                                </a:rPr>
                                <m:t>′</m:t>
                              </m:r>
                            </m:sup>
                          </m:sSup>
                        </m:sup>
                      </m:sSup>
                      <m:sSup>
                        <m:sSupPr>
                          <m:ctrlPr>
                            <a:rPr lang="en-IN" sz="2000" i="1" smtClean="0">
                              <a:latin typeface="Cambria Math" panose="02040503050406030204" pitchFamily="18" charset="0"/>
                              <a:ea typeface="Cambria Math" panose="02040503050406030204" pitchFamily="18" charset="0"/>
                            </a:rPr>
                          </m:ctrlPr>
                        </m:sSupPr>
                        <m:e>
                          <m:d>
                            <m:dPr>
                              <m:ctrlPr>
                                <a:rPr lang="en-IN" sz="2000" i="1" smtClean="0">
                                  <a:latin typeface="Cambria Math" panose="02040503050406030204" pitchFamily="18" charset="0"/>
                                  <a:ea typeface="Cambria Math" panose="02040503050406030204" pitchFamily="18" charset="0"/>
                                </a:rPr>
                              </m:ctrlPr>
                            </m:dPr>
                            <m:e>
                              <m:sSup>
                                <m:sSupPr>
                                  <m:ctrlPr>
                                    <a:rPr lang="en-IN" sz="2000" i="1">
                                      <a:latin typeface="Cambria Math" panose="02040503050406030204" pitchFamily="18" charset="0"/>
                                      <a:ea typeface="Cambria Math" panose="02040503050406030204" pitchFamily="18" charset="0"/>
                                    </a:rPr>
                                  </m:ctrlPr>
                                </m:sSupPr>
                                <m:e>
                                  <m:r>
                                    <a:rPr lang="en-IN" sz="2000" i="1">
                                      <a:latin typeface="Cambria Math" panose="02040503050406030204" pitchFamily="18" charset="0"/>
                                      <a:ea typeface="Cambria Math" panose="02040503050406030204" pitchFamily="18" charset="0"/>
                                    </a:rPr>
                                    <m:t>𝐷</m:t>
                                  </m:r>
                                </m:e>
                                <m:sup>
                                  <m:sSup>
                                    <m:sSupPr>
                                      <m:ctrlPr>
                                        <a:rPr lang="en-IN" sz="2000" i="1">
                                          <a:latin typeface="Cambria Math" panose="02040503050406030204" pitchFamily="18" charset="0"/>
                                          <a:ea typeface="Cambria Math" panose="02040503050406030204" pitchFamily="18" charset="0"/>
                                        </a:rPr>
                                      </m:ctrlPr>
                                    </m:sSupPr>
                                    <m:e>
                                      <m:r>
                                        <a:rPr lang="en-IN" sz="2000" i="1">
                                          <a:latin typeface="Cambria Math" panose="02040503050406030204" pitchFamily="18" charset="0"/>
                                          <a:ea typeface="Cambria Math" panose="02040503050406030204" pitchFamily="18" charset="0"/>
                                        </a:rPr>
                                        <m:t>𝜋</m:t>
                                      </m:r>
                                    </m:e>
                                    <m:sup>
                                      <m:r>
                                        <a:rPr lang="en-IN" sz="2000" i="1">
                                          <a:latin typeface="Cambria Math" panose="02040503050406030204" pitchFamily="18" charset="0"/>
                                          <a:ea typeface="Cambria Math" panose="02040503050406030204" pitchFamily="18" charset="0"/>
                                        </a:rPr>
                                        <m:t>′</m:t>
                                      </m:r>
                                    </m:sup>
                                  </m:sSup>
                                </m:sup>
                              </m:sSup>
                            </m:e>
                          </m:d>
                        </m:e>
                        <m:sup>
                          <m:r>
                            <a:rPr lang="en-IN" sz="2000" b="0" i="1" smtClean="0">
                              <a:latin typeface="Cambria Math" panose="02040503050406030204" pitchFamily="18" charset="0"/>
                              <a:ea typeface="Cambria Math" panose="02040503050406030204" pitchFamily="18" charset="0"/>
                            </a:rPr>
                            <m:t>−1</m:t>
                          </m:r>
                        </m:sup>
                      </m:sSup>
                    </m:oMath>
                  </m:oMathPara>
                </a14:m>
                <a:endParaRPr lang="en-IN" sz="2000" i="1">
                  <a:latin typeface="Cambria Math" panose="02040503050406030204" pitchFamily="18" charset="0"/>
                  <a:ea typeface="Cambria Math" panose="02040503050406030204" pitchFamily="18" charset="0"/>
                </a:endParaRPr>
              </a:p>
              <a:p>
                <a:pPr marL="0" indent="0">
                  <a:buNone/>
                </a:pPr>
                <a:r>
                  <a:rPr lang="en-IN" sz="2000">
                    <a:latin typeface="Cambria Math" panose="02040503050406030204" pitchFamily="18" charset="0"/>
                    <a:ea typeface="Cambria Math" panose="02040503050406030204" pitchFamily="18" charset="0"/>
                  </a:rPr>
                  <a:t>Using the above, we can now write:</a:t>
                </a:r>
              </a:p>
              <a:p>
                <a:pPr marL="0" indent="0">
                  <a:buNone/>
                </a:pPr>
                <a14:m>
                  <m:oMathPara xmlns:m="http://schemas.openxmlformats.org/officeDocument/2006/math">
                    <m:oMathParaPr>
                      <m:jc m:val="centerGroup"/>
                    </m:oMathParaPr>
                    <m:oMath xmlns:m="http://schemas.openxmlformats.org/officeDocument/2006/math">
                      <m:d>
                        <m:dPr>
                          <m:ctrlPr>
                            <a:rPr lang="en-US" sz="2000" i="1" smtClean="0">
                              <a:latin typeface="Cambria Math" panose="02040503050406030204" pitchFamily="18" charset="0"/>
                              <a:ea typeface="Cambria Math" panose="02040503050406030204" pitchFamily="18" charset="0"/>
                            </a:rPr>
                          </m:ctrlPr>
                        </m:dPr>
                        <m:e>
                          <m:sSubSup>
                            <m:sSubSupPr>
                              <m:ctrlPr>
                                <a:rPr lang="en-US" sz="2000" i="1" smtClean="0">
                                  <a:latin typeface="Cambria Math" panose="02040503050406030204" pitchFamily="18" charset="0"/>
                                  <a:ea typeface="Cambria Math" panose="02040503050406030204" pitchFamily="18" charset="0"/>
                                </a:rPr>
                              </m:ctrlPr>
                            </m:sSubSupPr>
                            <m:e>
                              <m:r>
                                <a:rPr lang="en-IN" sz="2000" b="0" i="1" smtClean="0">
                                  <a:latin typeface="Cambria Math" panose="02040503050406030204" pitchFamily="18" charset="0"/>
                                  <a:ea typeface="Cambria Math" panose="02040503050406030204" pitchFamily="18" charset="0"/>
                                </a:rPr>
                                <m:t>𝑑</m:t>
                              </m:r>
                            </m:e>
                            <m:sub>
                              <m:r>
                                <a:rPr lang="en-US" sz="2000" i="1" smtClean="0">
                                  <a:latin typeface="Cambria Math" panose="02040503050406030204" pitchFamily="18" charset="0"/>
                                  <a:ea typeface="Cambria Math" panose="02040503050406030204" pitchFamily="18" charset="0"/>
                                </a:rPr>
                                <m:t>𝜋</m:t>
                              </m:r>
                              <m:r>
                                <a:rPr lang="en-IN" sz="2000" b="0" i="1" smtClean="0">
                                  <a:latin typeface="Cambria Math" panose="02040503050406030204" pitchFamily="18" charset="0"/>
                                  <a:ea typeface="Cambria Math" panose="02040503050406030204" pitchFamily="18" charset="0"/>
                                </a:rPr>
                                <m:t>′</m:t>
                              </m:r>
                            </m:sub>
                            <m:sup>
                              <m:r>
                                <a:rPr lang="en-IN" sz="2000" b="0" i="1" smtClean="0">
                                  <a:latin typeface="Cambria Math" panose="02040503050406030204" pitchFamily="18" charset="0"/>
                                  <a:ea typeface="Cambria Math" panose="02040503050406030204" pitchFamily="18" charset="0"/>
                                </a:rPr>
                                <m:t>𝑇</m:t>
                              </m:r>
                            </m:sup>
                          </m:sSubSup>
                          <m:r>
                            <a:rPr lang="en-IN" sz="2000" b="0" i="1" smtClean="0">
                              <a:latin typeface="Cambria Math" panose="02040503050406030204" pitchFamily="18" charset="0"/>
                              <a:ea typeface="Cambria Math" panose="02040503050406030204" pitchFamily="18" charset="0"/>
                            </a:rPr>
                            <m:t>−</m:t>
                          </m:r>
                          <m:sSubSup>
                            <m:sSubSupPr>
                              <m:ctrlPr>
                                <a:rPr lang="en-US" sz="2000" i="1">
                                  <a:latin typeface="Cambria Math" panose="02040503050406030204" pitchFamily="18" charset="0"/>
                                  <a:ea typeface="Cambria Math" panose="02040503050406030204" pitchFamily="18" charset="0"/>
                                </a:rPr>
                              </m:ctrlPr>
                            </m:sSubSupPr>
                            <m:e>
                              <m:r>
                                <a:rPr lang="en-IN" sz="2000" i="1">
                                  <a:latin typeface="Cambria Math" panose="02040503050406030204" pitchFamily="18" charset="0"/>
                                  <a:ea typeface="Cambria Math" panose="02040503050406030204" pitchFamily="18" charset="0"/>
                                </a:rPr>
                                <m:t>𝑑</m:t>
                              </m:r>
                            </m:e>
                            <m:sub>
                              <m:r>
                                <a:rPr lang="en-US" sz="2000" i="1">
                                  <a:latin typeface="Cambria Math" panose="02040503050406030204" pitchFamily="18" charset="0"/>
                                  <a:ea typeface="Cambria Math" panose="02040503050406030204" pitchFamily="18" charset="0"/>
                                </a:rPr>
                                <m:t>𝜋</m:t>
                              </m:r>
                            </m:sub>
                            <m:sup>
                              <m:r>
                                <a:rPr lang="en-IN" sz="2000" i="1">
                                  <a:latin typeface="Cambria Math" panose="02040503050406030204" pitchFamily="18" charset="0"/>
                                  <a:ea typeface="Cambria Math" panose="02040503050406030204" pitchFamily="18" charset="0"/>
                                </a:rPr>
                                <m:t>𝑇</m:t>
                              </m:r>
                            </m:sup>
                          </m:sSubSup>
                        </m:e>
                      </m:d>
                      <m:r>
                        <a:rPr lang="en-IN" sz="2000" b="0" i="1" smtClean="0">
                          <a:latin typeface="Cambria Math" panose="02040503050406030204" pitchFamily="18" charset="0"/>
                          <a:ea typeface="Cambria Math" panose="02040503050406030204" pitchFamily="18" charset="0"/>
                        </a:rPr>
                        <m:t>=</m:t>
                      </m:r>
                      <m:sSubSup>
                        <m:sSubSupPr>
                          <m:ctrlPr>
                            <a:rPr lang="en-US" sz="2000" i="1">
                              <a:latin typeface="Cambria Math" panose="02040503050406030204" pitchFamily="18" charset="0"/>
                              <a:ea typeface="Cambria Math" panose="02040503050406030204" pitchFamily="18" charset="0"/>
                            </a:rPr>
                          </m:ctrlPr>
                        </m:sSubSupPr>
                        <m:e>
                          <m:r>
                            <a:rPr lang="en-IN" sz="2000" i="1">
                              <a:latin typeface="Cambria Math" panose="02040503050406030204" pitchFamily="18" charset="0"/>
                              <a:ea typeface="Cambria Math" panose="02040503050406030204" pitchFamily="18" charset="0"/>
                            </a:rPr>
                            <m:t>𝑑</m:t>
                          </m:r>
                        </m:e>
                        <m:sub>
                          <m:r>
                            <a:rPr lang="en-US" sz="2000" i="1">
                              <a:latin typeface="Cambria Math" panose="02040503050406030204" pitchFamily="18" charset="0"/>
                              <a:ea typeface="Cambria Math" panose="02040503050406030204" pitchFamily="18" charset="0"/>
                            </a:rPr>
                            <m:t>𝜋</m:t>
                          </m:r>
                        </m:sub>
                        <m:sup>
                          <m:r>
                            <a:rPr lang="en-IN" sz="2000" i="1">
                              <a:latin typeface="Cambria Math" panose="02040503050406030204" pitchFamily="18" charset="0"/>
                              <a:ea typeface="Cambria Math" panose="02040503050406030204" pitchFamily="18" charset="0"/>
                            </a:rPr>
                            <m:t>𝑇</m:t>
                          </m:r>
                        </m:sup>
                      </m:sSubSup>
                      <m:d>
                        <m:dPr>
                          <m:ctrlPr>
                            <a:rPr lang="en-US" sz="2000" i="1">
                              <a:latin typeface="Cambria Math" panose="02040503050406030204" pitchFamily="18" charset="0"/>
                              <a:ea typeface="Cambria Math" panose="02040503050406030204" pitchFamily="18" charset="0"/>
                            </a:rPr>
                          </m:ctrlPr>
                        </m:dPr>
                        <m:e>
                          <m:sSub>
                            <m:sSubPr>
                              <m:ctrlPr>
                                <a:rPr lang="en-IN" sz="2000" i="1">
                                  <a:latin typeface="Cambria Math" panose="02040503050406030204" pitchFamily="18" charset="0"/>
                                  <a:ea typeface="Cambria Math" panose="02040503050406030204" pitchFamily="18" charset="0"/>
                                </a:rPr>
                              </m:ctrlPr>
                            </m:sSubPr>
                            <m:e>
                              <m:r>
                                <a:rPr lang="en-IN" sz="2000" i="1">
                                  <a:latin typeface="Cambria Math" panose="02040503050406030204" pitchFamily="18" charset="0"/>
                                  <a:ea typeface="Cambria Math" panose="02040503050406030204" pitchFamily="18" charset="0"/>
                                </a:rPr>
                                <m:t>𝑃</m:t>
                              </m:r>
                            </m:e>
                            <m:sub>
                              <m:sSup>
                                <m:sSupPr>
                                  <m:ctrlPr>
                                    <a:rPr lang="en-IN" sz="2000" i="1">
                                      <a:latin typeface="Cambria Math" panose="02040503050406030204" pitchFamily="18" charset="0"/>
                                      <a:ea typeface="Cambria Math" panose="02040503050406030204" pitchFamily="18" charset="0"/>
                                    </a:rPr>
                                  </m:ctrlPr>
                                </m:sSupPr>
                                <m:e>
                                  <m:r>
                                    <a:rPr lang="en-IN" sz="2000" i="1">
                                      <a:latin typeface="Cambria Math" panose="02040503050406030204" pitchFamily="18" charset="0"/>
                                      <a:ea typeface="Cambria Math" panose="02040503050406030204" pitchFamily="18" charset="0"/>
                                    </a:rPr>
                                    <m:t>𝜋</m:t>
                                  </m:r>
                                </m:e>
                                <m:sup>
                                  <m:r>
                                    <a:rPr lang="en-IN" sz="2000" i="1">
                                      <a:latin typeface="Cambria Math" panose="02040503050406030204" pitchFamily="18" charset="0"/>
                                      <a:ea typeface="Cambria Math" panose="02040503050406030204" pitchFamily="18" charset="0"/>
                                    </a:rPr>
                                    <m:t>′</m:t>
                                  </m:r>
                                </m:sup>
                              </m:sSup>
                            </m:sub>
                          </m:sSub>
                          <m:r>
                            <a:rPr lang="en-IN" sz="2000" i="1">
                              <a:latin typeface="Cambria Math" panose="02040503050406030204" pitchFamily="18" charset="0"/>
                              <a:ea typeface="Cambria Math" panose="02040503050406030204" pitchFamily="18" charset="0"/>
                            </a:rPr>
                            <m:t>−</m:t>
                          </m:r>
                          <m:sSub>
                            <m:sSubPr>
                              <m:ctrlPr>
                                <a:rPr lang="en-IN" sz="2000" i="1">
                                  <a:latin typeface="Cambria Math" panose="02040503050406030204" pitchFamily="18" charset="0"/>
                                  <a:ea typeface="Cambria Math" panose="02040503050406030204" pitchFamily="18" charset="0"/>
                                </a:rPr>
                              </m:ctrlPr>
                            </m:sSubPr>
                            <m:e>
                              <m:r>
                                <a:rPr lang="en-IN" sz="2000" i="1">
                                  <a:latin typeface="Cambria Math" panose="02040503050406030204" pitchFamily="18" charset="0"/>
                                  <a:ea typeface="Cambria Math" panose="02040503050406030204" pitchFamily="18" charset="0"/>
                                </a:rPr>
                                <m:t>𝑃</m:t>
                              </m:r>
                            </m:e>
                            <m:sub>
                              <m:r>
                                <a:rPr lang="en-IN" sz="2000" i="1" smtClean="0">
                                  <a:latin typeface="Cambria Math" panose="02040503050406030204" pitchFamily="18" charset="0"/>
                                  <a:ea typeface="Cambria Math" panose="02040503050406030204" pitchFamily="18" charset="0"/>
                                </a:rPr>
                                <m:t>𝜋</m:t>
                              </m:r>
                            </m:sub>
                          </m:sSub>
                        </m:e>
                      </m:d>
                      <m:d>
                        <m:dPr>
                          <m:ctrlPr>
                            <a:rPr lang="en-IN" sz="2000" i="1" smtClean="0">
                              <a:latin typeface="Cambria Math" panose="02040503050406030204" pitchFamily="18" charset="0"/>
                              <a:ea typeface="Cambria Math" panose="02040503050406030204" pitchFamily="18" charset="0"/>
                            </a:rPr>
                          </m:ctrlPr>
                        </m:dPr>
                        <m:e>
                          <m:r>
                            <a:rPr lang="en-IN" sz="2000" i="1">
                              <a:latin typeface="Cambria Math" panose="02040503050406030204" pitchFamily="18" charset="0"/>
                              <a:ea typeface="Cambria Math" panose="02040503050406030204" pitchFamily="18" charset="0"/>
                            </a:rPr>
                            <m:t>𝐼</m:t>
                          </m:r>
                          <m:r>
                            <a:rPr lang="en-IN" sz="2000" i="1">
                              <a:latin typeface="Cambria Math" panose="02040503050406030204" pitchFamily="18" charset="0"/>
                              <a:ea typeface="Cambria Math" panose="02040503050406030204" pitchFamily="18" charset="0"/>
                            </a:rPr>
                            <m:t>−</m:t>
                          </m:r>
                          <m:sSup>
                            <m:sSupPr>
                              <m:ctrlPr>
                                <a:rPr lang="en-IN" sz="2000" i="1">
                                  <a:latin typeface="Cambria Math" panose="02040503050406030204" pitchFamily="18" charset="0"/>
                                  <a:ea typeface="Cambria Math" panose="02040503050406030204" pitchFamily="18" charset="0"/>
                                </a:rPr>
                              </m:ctrlPr>
                            </m:sSupPr>
                            <m:e>
                              <m:r>
                                <a:rPr lang="en-IN" sz="2000" i="1">
                                  <a:latin typeface="Cambria Math" panose="02040503050406030204" pitchFamily="18" charset="0"/>
                                  <a:ea typeface="Cambria Math" panose="02040503050406030204" pitchFamily="18" charset="0"/>
                                </a:rPr>
                                <m:t>𝑀</m:t>
                              </m:r>
                            </m:e>
                            <m:sup>
                              <m:sSup>
                                <m:sSupPr>
                                  <m:ctrlPr>
                                    <a:rPr lang="en-IN" sz="2000" i="1">
                                      <a:latin typeface="Cambria Math" panose="02040503050406030204" pitchFamily="18" charset="0"/>
                                      <a:ea typeface="Cambria Math" panose="02040503050406030204" pitchFamily="18" charset="0"/>
                                    </a:rPr>
                                  </m:ctrlPr>
                                </m:sSupPr>
                                <m:e>
                                  <m:r>
                                    <a:rPr lang="en-IN" sz="2000" i="1">
                                      <a:latin typeface="Cambria Math" panose="02040503050406030204" pitchFamily="18" charset="0"/>
                                      <a:ea typeface="Cambria Math" panose="02040503050406030204" pitchFamily="18" charset="0"/>
                                    </a:rPr>
                                    <m:t>𝜋</m:t>
                                  </m:r>
                                </m:e>
                                <m:sup>
                                  <m:r>
                                    <a:rPr lang="en-IN" sz="2000" i="1">
                                      <a:latin typeface="Cambria Math" panose="02040503050406030204" pitchFamily="18" charset="0"/>
                                      <a:ea typeface="Cambria Math" panose="02040503050406030204" pitchFamily="18" charset="0"/>
                                    </a:rPr>
                                    <m:t>′</m:t>
                                  </m:r>
                                </m:sup>
                              </m:sSup>
                            </m:sup>
                          </m:sSup>
                          <m:sSup>
                            <m:sSupPr>
                              <m:ctrlPr>
                                <a:rPr lang="en-IN" sz="2000" i="1">
                                  <a:latin typeface="Cambria Math" panose="02040503050406030204" pitchFamily="18" charset="0"/>
                                  <a:ea typeface="Cambria Math" panose="02040503050406030204" pitchFamily="18" charset="0"/>
                                </a:rPr>
                              </m:ctrlPr>
                            </m:sSupPr>
                            <m:e>
                              <m:d>
                                <m:dPr>
                                  <m:ctrlPr>
                                    <a:rPr lang="en-IN" sz="2000" i="1">
                                      <a:latin typeface="Cambria Math" panose="02040503050406030204" pitchFamily="18" charset="0"/>
                                      <a:ea typeface="Cambria Math" panose="02040503050406030204" pitchFamily="18" charset="0"/>
                                    </a:rPr>
                                  </m:ctrlPr>
                                </m:dPr>
                                <m:e>
                                  <m:sSup>
                                    <m:sSupPr>
                                      <m:ctrlPr>
                                        <a:rPr lang="en-IN" sz="2000" i="1">
                                          <a:latin typeface="Cambria Math" panose="02040503050406030204" pitchFamily="18" charset="0"/>
                                          <a:ea typeface="Cambria Math" panose="02040503050406030204" pitchFamily="18" charset="0"/>
                                        </a:rPr>
                                      </m:ctrlPr>
                                    </m:sSupPr>
                                    <m:e>
                                      <m:r>
                                        <a:rPr lang="en-IN" sz="2000" i="1">
                                          <a:latin typeface="Cambria Math" panose="02040503050406030204" pitchFamily="18" charset="0"/>
                                          <a:ea typeface="Cambria Math" panose="02040503050406030204" pitchFamily="18" charset="0"/>
                                        </a:rPr>
                                        <m:t>𝐷</m:t>
                                      </m:r>
                                    </m:e>
                                    <m:sup>
                                      <m:sSup>
                                        <m:sSupPr>
                                          <m:ctrlPr>
                                            <a:rPr lang="en-IN" sz="2000" i="1">
                                              <a:latin typeface="Cambria Math" panose="02040503050406030204" pitchFamily="18" charset="0"/>
                                              <a:ea typeface="Cambria Math" panose="02040503050406030204" pitchFamily="18" charset="0"/>
                                            </a:rPr>
                                          </m:ctrlPr>
                                        </m:sSupPr>
                                        <m:e>
                                          <m:r>
                                            <a:rPr lang="en-IN" sz="2000" i="1">
                                              <a:latin typeface="Cambria Math" panose="02040503050406030204" pitchFamily="18" charset="0"/>
                                              <a:ea typeface="Cambria Math" panose="02040503050406030204" pitchFamily="18" charset="0"/>
                                            </a:rPr>
                                            <m:t>𝜋</m:t>
                                          </m:r>
                                        </m:e>
                                        <m:sup>
                                          <m:r>
                                            <a:rPr lang="en-IN" sz="2000" i="1">
                                              <a:latin typeface="Cambria Math" panose="02040503050406030204" pitchFamily="18" charset="0"/>
                                              <a:ea typeface="Cambria Math" panose="02040503050406030204" pitchFamily="18" charset="0"/>
                                            </a:rPr>
                                            <m:t>′</m:t>
                                          </m:r>
                                        </m:sup>
                                      </m:sSup>
                                    </m:sup>
                                  </m:sSup>
                                </m:e>
                              </m:d>
                            </m:e>
                            <m:sup>
                              <m:r>
                                <a:rPr lang="en-IN" sz="2000" i="1">
                                  <a:latin typeface="Cambria Math" panose="02040503050406030204" pitchFamily="18" charset="0"/>
                                  <a:ea typeface="Cambria Math" panose="02040503050406030204" pitchFamily="18" charset="0"/>
                                </a:rPr>
                                <m:t>−1</m:t>
                              </m:r>
                            </m:sup>
                          </m:sSup>
                          <m:r>
                            <m:rPr>
                              <m:nor/>
                            </m:rPr>
                            <a:rPr lang="en-IN" sz="2000" i="1" dirty="0">
                              <a:latin typeface="Cambria Math" panose="02040503050406030204" pitchFamily="18" charset="0"/>
                              <a:ea typeface="Cambria Math" panose="02040503050406030204" pitchFamily="18" charset="0"/>
                            </a:rPr>
                            <m:t> </m:t>
                          </m:r>
                        </m:e>
                      </m:d>
                    </m:oMath>
                  </m:oMathPara>
                </a14:m>
                <a:endParaRPr lang="en-IN" sz="2000" i="1">
                  <a:latin typeface="Cambria Math" panose="02040503050406030204" pitchFamily="18" charset="0"/>
                  <a:ea typeface="Cambria Math" panose="02040503050406030204" pitchFamily="18" charset="0"/>
                </a:endParaRPr>
              </a:p>
              <a:p>
                <a:pPr marL="0" indent="0">
                  <a:buNone/>
                </a:pPr>
                <a:r>
                  <a:rPr lang="en-IN" sz="2400">
                    <a:latin typeface="Cambria Math" panose="02040503050406030204" pitchFamily="18" charset="0"/>
                    <a:ea typeface="Cambria Math" panose="02040503050406030204" pitchFamily="18" charset="0"/>
                  </a:rPr>
                  <a:t>Taking transpose, applying L1 norm and simplifying, we get</a:t>
                </a:r>
              </a:p>
              <a:p>
                <a:pPr marL="0" indent="0">
                  <a:buNone/>
                </a:pPr>
                <a14:m>
                  <m:oMathPara xmlns:m="http://schemas.openxmlformats.org/officeDocument/2006/math">
                    <m:oMathParaPr>
                      <m:jc m:val="centerGroup"/>
                    </m:oMathParaPr>
                    <m:oMath xmlns:m="http://schemas.openxmlformats.org/officeDocument/2006/math">
                      <m:sSub>
                        <m:sSubPr>
                          <m:ctrlPr>
                            <a:rPr lang="en-IN" sz="2000" i="1" smtClean="0">
                              <a:latin typeface="Cambria Math" panose="02040503050406030204" pitchFamily="18" charset="0"/>
                              <a:ea typeface="Cambria Math" panose="02040503050406030204" pitchFamily="18" charset="0"/>
                            </a:rPr>
                          </m:ctrlPr>
                        </m:sSubPr>
                        <m:e>
                          <m:d>
                            <m:dPr>
                              <m:begChr m:val="‖"/>
                              <m:endChr m:val="‖"/>
                              <m:ctrlPr>
                                <a:rPr lang="en-IN" sz="2000" i="1">
                                  <a:latin typeface="Cambria Math" panose="02040503050406030204" pitchFamily="18" charset="0"/>
                                  <a:ea typeface="Cambria Math" panose="02040503050406030204" pitchFamily="18" charset="0"/>
                                </a:rPr>
                              </m:ctrlPr>
                            </m:dPr>
                            <m:e>
                              <m:sSub>
                                <m:sSubPr>
                                  <m:ctrlPr>
                                    <a:rPr lang="en-IN" sz="2000" i="1">
                                      <a:latin typeface="Cambria Math" panose="02040503050406030204" pitchFamily="18" charset="0"/>
                                      <a:ea typeface="Cambria Math" panose="02040503050406030204" pitchFamily="18" charset="0"/>
                                    </a:rPr>
                                  </m:ctrlPr>
                                </m:sSubPr>
                                <m:e>
                                  <m:r>
                                    <a:rPr lang="en-IN" sz="2000" i="1">
                                      <a:latin typeface="Cambria Math" panose="02040503050406030204" pitchFamily="18" charset="0"/>
                                      <a:ea typeface="Cambria Math" panose="02040503050406030204" pitchFamily="18" charset="0"/>
                                    </a:rPr>
                                    <m:t>𝑑</m:t>
                                  </m:r>
                                </m:e>
                                <m:sub>
                                  <m:sSup>
                                    <m:sSupPr>
                                      <m:ctrlPr>
                                        <a:rPr lang="en-IN" sz="2000" i="1">
                                          <a:latin typeface="Cambria Math" panose="02040503050406030204" pitchFamily="18" charset="0"/>
                                          <a:ea typeface="Cambria Math" panose="02040503050406030204" pitchFamily="18" charset="0"/>
                                        </a:rPr>
                                      </m:ctrlPr>
                                    </m:sSupPr>
                                    <m:e>
                                      <m:r>
                                        <a:rPr lang="en-IN" sz="2000" i="1">
                                          <a:latin typeface="Cambria Math" panose="02040503050406030204" pitchFamily="18" charset="0"/>
                                          <a:ea typeface="Cambria Math" panose="02040503050406030204" pitchFamily="18" charset="0"/>
                                        </a:rPr>
                                        <m:t>𝜋</m:t>
                                      </m:r>
                                    </m:e>
                                    <m:sup>
                                      <m:r>
                                        <a:rPr lang="en-IN" sz="2000" i="1">
                                          <a:latin typeface="Cambria Math" panose="02040503050406030204" pitchFamily="18" charset="0"/>
                                          <a:ea typeface="Cambria Math" panose="02040503050406030204" pitchFamily="18" charset="0"/>
                                        </a:rPr>
                                        <m:t>′</m:t>
                                      </m:r>
                                    </m:sup>
                                  </m:sSup>
                                </m:sub>
                              </m:sSub>
                              <m:r>
                                <a:rPr lang="en-IN" sz="2000" i="1">
                                  <a:latin typeface="Cambria Math" panose="02040503050406030204" pitchFamily="18" charset="0"/>
                                  <a:ea typeface="Cambria Math" panose="02040503050406030204" pitchFamily="18" charset="0"/>
                                </a:rPr>
                                <m:t>−</m:t>
                              </m:r>
                              <m:sSub>
                                <m:sSubPr>
                                  <m:ctrlPr>
                                    <a:rPr lang="en-IN" sz="2000" i="1">
                                      <a:latin typeface="Cambria Math" panose="02040503050406030204" pitchFamily="18" charset="0"/>
                                      <a:ea typeface="Cambria Math" panose="02040503050406030204" pitchFamily="18" charset="0"/>
                                    </a:rPr>
                                  </m:ctrlPr>
                                </m:sSubPr>
                                <m:e>
                                  <m:r>
                                    <a:rPr lang="en-IN" sz="2000" i="1">
                                      <a:latin typeface="Cambria Math" panose="02040503050406030204" pitchFamily="18" charset="0"/>
                                      <a:ea typeface="Cambria Math" panose="02040503050406030204" pitchFamily="18" charset="0"/>
                                    </a:rPr>
                                    <m:t>𝑑</m:t>
                                  </m:r>
                                </m:e>
                                <m:sub>
                                  <m:r>
                                    <a:rPr lang="en-IN" sz="2000" i="1">
                                      <a:latin typeface="Cambria Math" panose="02040503050406030204" pitchFamily="18" charset="0"/>
                                      <a:ea typeface="Cambria Math" panose="02040503050406030204" pitchFamily="18" charset="0"/>
                                    </a:rPr>
                                    <m:t>𝜋</m:t>
                                  </m:r>
                                </m:sub>
                              </m:sSub>
                            </m:e>
                          </m:d>
                        </m:e>
                        <m:sub>
                          <m:r>
                            <a:rPr lang="en-IN" sz="2000" b="0" i="1" smtClean="0">
                              <a:latin typeface="Cambria Math" panose="02040503050406030204" pitchFamily="18" charset="0"/>
                              <a:ea typeface="Cambria Math" panose="02040503050406030204" pitchFamily="18" charset="0"/>
                            </a:rPr>
                            <m:t>1</m:t>
                          </m:r>
                        </m:sub>
                      </m:sSub>
                      <m:r>
                        <a:rPr lang="en-IN" sz="2000" i="1">
                          <a:latin typeface="Cambria Math" panose="02040503050406030204" pitchFamily="18" charset="0"/>
                          <a:ea typeface="Cambria Math" panose="02040503050406030204" pitchFamily="18" charset="0"/>
                        </a:rPr>
                        <m:t>≤</m:t>
                      </m:r>
                      <m:sSub>
                        <m:sSubPr>
                          <m:ctrlPr>
                            <a:rPr lang="en-IN" sz="2000" i="1">
                              <a:latin typeface="Cambria Math" panose="02040503050406030204" pitchFamily="18" charset="0"/>
                              <a:ea typeface="Cambria Math" panose="02040503050406030204" pitchFamily="18" charset="0"/>
                            </a:rPr>
                          </m:ctrlPr>
                        </m:sSubPr>
                        <m:e>
                          <m:d>
                            <m:dPr>
                              <m:begChr m:val="‖"/>
                              <m:endChr m:val="‖"/>
                              <m:ctrlPr>
                                <a:rPr lang="en-IN" sz="2000" i="1">
                                  <a:latin typeface="Cambria Math" panose="02040503050406030204" pitchFamily="18" charset="0"/>
                                  <a:ea typeface="Cambria Math" panose="02040503050406030204" pitchFamily="18" charset="0"/>
                                </a:rPr>
                              </m:ctrlPr>
                            </m:dPr>
                            <m:e>
                              <m:d>
                                <m:dPr>
                                  <m:ctrlPr>
                                    <a:rPr lang="en-IN" sz="2000" i="1">
                                      <a:latin typeface="Cambria Math" panose="02040503050406030204" pitchFamily="18" charset="0"/>
                                      <a:ea typeface="Cambria Math" panose="02040503050406030204" pitchFamily="18" charset="0"/>
                                    </a:rPr>
                                  </m:ctrlPr>
                                </m:dPr>
                                <m:e>
                                  <m:r>
                                    <a:rPr lang="en-IN" sz="2000" i="1">
                                      <a:latin typeface="Cambria Math" panose="02040503050406030204" pitchFamily="18" charset="0"/>
                                      <a:ea typeface="Cambria Math" panose="02040503050406030204" pitchFamily="18" charset="0"/>
                                    </a:rPr>
                                    <m:t>𝐼</m:t>
                                  </m:r>
                                  <m:r>
                                    <a:rPr lang="en-IN" sz="2000" i="1">
                                      <a:latin typeface="Cambria Math" panose="02040503050406030204" pitchFamily="18" charset="0"/>
                                      <a:ea typeface="Cambria Math" panose="02040503050406030204" pitchFamily="18" charset="0"/>
                                    </a:rPr>
                                    <m:t>−</m:t>
                                  </m:r>
                                  <m:sSup>
                                    <m:sSupPr>
                                      <m:ctrlPr>
                                        <a:rPr lang="en-IN" sz="2000" i="1">
                                          <a:latin typeface="Cambria Math" panose="02040503050406030204" pitchFamily="18" charset="0"/>
                                          <a:ea typeface="Cambria Math" panose="02040503050406030204" pitchFamily="18" charset="0"/>
                                        </a:rPr>
                                      </m:ctrlPr>
                                    </m:sSupPr>
                                    <m:e>
                                      <m:r>
                                        <a:rPr lang="en-IN" sz="2000" i="1">
                                          <a:latin typeface="Cambria Math" panose="02040503050406030204" pitchFamily="18" charset="0"/>
                                          <a:ea typeface="Cambria Math" panose="02040503050406030204" pitchFamily="18" charset="0"/>
                                        </a:rPr>
                                        <m:t>𝑀</m:t>
                                      </m:r>
                                    </m:e>
                                    <m:sup>
                                      <m:sSup>
                                        <m:sSupPr>
                                          <m:ctrlPr>
                                            <a:rPr lang="en-IN" sz="2000" i="1">
                                              <a:latin typeface="Cambria Math" panose="02040503050406030204" pitchFamily="18" charset="0"/>
                                              <a:ea typeface="Cambria Math" panose="02040503050406030204" pitchFamily="18" charset="0"/>
                                            </a:rPr>
                                          </m:ctrlPr>
                                        </m:sSupPr>
                                        <m:e>
                                          <m:r>
                                            <a:rPr lang="en-IN" sz="2000" i="1">
                                              <a:latin typeface="Cambria Math" panose="02040503050406030204" pitchFamily="18" charset="0"/>
                                              <a:ea typeface="Cambria Math" panose="02040503050406030204" pitchFamily="18" charset="0"/>
                                            </a:rPr>
                                            <m:t>𝜋</m:t>
                                          </m:r>
                                        </m:e>
                                        <m:sup>
                                          <m:r>
                                            <a:rPr lang="en-IN" sz="2000" i="1">
                                              <a:latin typeface="Cambria Math" panose="02040503050406030204" pitchFamily="18" charset="0"/>
                                              <a:ea typeface="Cambria Math" panose="02040503050406030204" pitchFamily="18" charset="0"/>
                                            </a:rPr>
                                            <m:t>′</m:t>
                                          </m:r>
                                        </m:sup>
                                      </m:sSup>
                                    </m:sup>
                                  </m:sSup>
                                  <m:sSup>
                                    <m:sSupPr>
                                      <m:ctrlPr>
                                        <a:rPr lang="en-IN" sz="2000" i="1">
                                          <a:latin typeface="Cambria Math" panose="02040503050406030204" pitchFamily="18" charset="0"/>
                                          <a:ea typeface="Cambria Math" panose="02040503050406030204" pitchFamily="18" charset="0"/>
                                        </a:rPr>
                                      </m:ctrlPr>
                                    </m:sSupPr>
                                    <m:e>
                                      <m:d>
                                        <m:dPr>
                                          <m:ctrlPr>
                                            <a:rPr lang="en-IN" sz="2000" i="1">
                                              <a:latin typeface="Cambria Math" panose="02040503050406030204" pitchFamily="18" charset="0"/>
                                              <a:ea typeface="Cambria Math" panose="02040503050406030204" pitchFamily="18" charset="0"/>
                                            </a:rPr>
                                          </m:ctrlPr>
                                        </m:dPr>
                                        <m:e>
                                          <m:sSup>
                                            <m:sSupPr>
                                              <m:ctrlPr>
                                                <a:rPr lang="en-IN" sz="2000" i="1">
                                                  <a:latin typeface="Cambria Math" panose="02040503050406030204" pitchFamily="18" charset="0"/>
                                                  <a:ea typeface="Cambria Math" panose="02040503050406030204" pitchFamily="18" charset="0"/>
                                                </a:rPr>
                                              </m:ctrlPr>
                                            </m:sSupPr>
                                            <m:e>
                                              <m:r>
                                                <a:rPr lang="en-IN" sz="2000" i="1">
                                                  <a:latin typeface="Cambria Math" panose="02040503050406030204" pitchFamily="18" charset="0"/>
                                                  <a:ea typeface="Cambria Math" panose="02040503050406030204" pitchFamily="18" charset="0"/>
                                                </a:rPr>
                                                <m:t>𝐷</m:t>
                                              </m:r>
                                            </m:e>
                                            <m:sup>
                                              <m:sSup>
                                                <m:sSupPr>
                                                  <m:ctrlPr>
                                                    <a:rPr lang="en-IN" sz="2000" i="1">
                                                      <a:latin typeface="Cambria Math" panose="02040503050406030204" pitchFamily="18" charset="0"/>
                                                      <a:ea typeface="Cambria Math" panose="02040503050406030204" pitchFamily="18" charset="0"/>
                                                    </a:rPr>
                                                  </m:ctrlPr>
                                                </m:sSupPr>
                                                <m:e>
                                                  <m:r>
                                                    <a:rPr lang="en-IN" sz="2000" i="1">
                                                      <a:latin typeface="Cambria Math" panose="02040503050406030204" pitchFamily="18" charset="0"/>
                                                      <a:ea typeface="Cambria Math" panose="02040503050406030204" pitchFamily="18" charset="0"/>
                                                    </a:rPr>
                                                    <m:t>𝜋</m:t>
                                                  </m:r>
                                                </m:e>
                                                <m:sup>
                                                  <m:r>
                                                    <a:rPr lang="en-IN" sz="2000" i="1">
                                                      <a:latin typeface="Cambria Math" panose="02040503050406030204" pitchFamily="18" charset="0"/>
                                                      <a:ea typeface="Cambria Math" panose="02040503050406030204" pitchFamily="18" charset="0"/>
                                                    </a:rPr>
                                                    <m:t>′</m:t>
                                                  </m:r>
                                                </m:sup>
                                              </m:sSup>
                                            </m:sup>
                                          </m:sSup>
                                        </m:e>
                                      </m:d>
                                    </m:e>
                                    <m:sup>
                                      <m:r>
                                        <a:rPr lang="en-IN" sz="2000" i="1">
                                          <a:latin typeface="Cambria Math" panose="02040503050406030204" pitchFamily="18" charset="0"/>
                                          <a:ea typeface="Cambria Math" panose="02040503050406030204" pitchFamily="18" charset="0"/>
                                        </a:rPr>
                                        <m:t>−1</m:t>
                                      </m:r>
                                    </m:sup>
                                  </m:sSup>
                                  <m:r>
                                    <m:rPr>
                                      <m:nor/>
                                    </m:rPr>
                                    <a:rPr lang="en-IN" sz="2000" i="1" dirty="0">
                                      <a:latin typeface="Cambria Math" panose="02040503050406030204" pitchFamily="18" charset="0"/>
                                      <a:ea typeface="Cambria Math" panose="02040503050406030204" pitchFamily="18" charset="0"/>
                                    </a:rPr>
                                    <m:t> </m:t>
                                  </m:r>
                                </m:e>
                              </m:d>
                            </m:e>
                          </m:d>
                        </m:e>
                        <m:sub>
                          <m:r>
                            <a:rPr lang="en-IN" sz="2000" i="1" smtClean="0">
                              <a:latin typeface="Cambria Math" panose="02040503050406030204" pitchFamily="18" charset="0"/>
                              <a:ea typeface="Cambria Math" panose="02040503050406030204" pitchFamily="18" charset="0"/>
                            </a:rPr>
                            <m:t>∞</m:t>
                          </m:r>
                        </m:sub>
                      </m:sSub>
                      <m:sSub>
                        <m:sSubPr>
                          <m:ctrlPr>
                            <a:rPr lang="en-IN" sz="2000" i="1">
                              <a:latin typeface="Cambria Math" panose="02040503050406030204" pitchFamily="18" charset="0"/>
                              <a:ea typeface="Cambria Math" panose="02040503050406030204" pitchFamily="18" charset="0"/>
                            </a:rPr>
                          </m:ctrlPr>
                        </m:sSubPr>
                        <m:e>
                          <m:d>
                            <m:dPr>
                              <m:begChr m:val="‖"/>
                              <m:endChr m:val="‖"/>
                              <m:ctrlPr>
                                <a:rPr lang="en-IN" sz="2000" i="1">
                                  <a:latin typeface="Cambria Math" panose="02040503050406030204" pitchFamily="18" charset="0"/>
                                  <a:ea typeface="Cambria Math" panose="02040503050406030204" pitchFamily="18" charset="0"/>
                                </a:rPr>
                              </m:ctrlPr>
                            </m:dPr>
                            <m:e>
                              <m:d>
                                <m:dPr>
                                  <m:ctrlPr>
                                    <a:rPr lang="en-IN" sz="2000" i="1" smtClean="0">
                                      <a:latin typeface="Cambria Math" panose="02040503050406030204" pitchFamily="18" charset="0"/>
                                      <a:ea typeface="Cambria Math" panose="02040503050406030204" pitchFamily="18" charset="0"/>
                                    </a:rPr>
                                  </m:ctrlPr>
                                </m:dPr>
                                <m:e>
                                  <m:sSubSup>
                                    <m:sSubSupPr>
                                      <m:ctrlPr>
                                        <a:rPr lang="en-US" sz="2000" i="1">
                                          <a:latin typeface="Cambria Math" panose="02040503050406030204" pitchFamily="18" charset="0"/>
                                          <a:ea typeface="Cambria Math" panose="02040503050406030204" pitchFamily="18" charset="0"/>
                                        </a:rPr>
                                      </m:ctrlPr>
                                    </m:sSubSupPr>
                                    <m:e>
                                      <m:r>
                                        <a:rPr lang="en-IN" sz="2000" b="0" i="1" smtClean="0">
                                          <a:latin typeface="Cambria Math" panose="02040503050406030204" pitchFamily="18" charset="0"/>
                                          <a:ea typeface="Cambria Math" panose="02040503050406030204" pitchFamily="18" charset="0"/>
                                        </a:rPr>
                                        <m:t>𝑃</m:t>
                                      </m:r>
                                    </m:e>
                                    <m:sub>
                                      <m:r>
                                        <a:rPr lang="en-US" sz="2000" i="1">
                                          <a:latin typeface="Cambria Math" panose="02040503050406030204" pitchFamily="18" charset="0"/>
                                          <a:ea typeface="Cambria Math" panose="02040503050406030204" pitchFamily="18" charset="0"/>
                                        </a:rPr>
                                        <m:t>𝜋</m:t>
                                      </m:r>
                                      <m:r>
                                        <a:rPr lang="en-IN" sz="2000" i="1">
                                          <a:latin typeface="Cambria Math" panose="02040503050406030204" pitchFamily="18" charset="0"/>
                                          <a:ea typeface="Cambria Math" panose="02040503050406030204" pitchFamily="18" charset="0"/>
                                        </a:rPr>
                                        <m:t>′</m:t>
                                      </m:r>
                                    </m:sub>
                                    <m:sup>
                                      <m:r>
                                        <a:rPr lang="en-IN" sz="2000" i="1">
                                          <a:latin typeface="Cambria Math" panose="02040503050406030204" pitchFamily="18" charset="0"/>
                                          <a:ea typeface="Cambria Math" panose="02040503050406030204" pitchFamily="18" charset="0"/>
                                        </a:rPr>
                                        <m:t>𝑇</m:t>
                                      </m:r>
                                    </m:sup>
                                  </m:sSubSup>
                                  <m:r>
                                    <a:rPr lang="en-IN" sz="2000" i="1">
                                      <a:latin typeface="Cambria Math" panose="02040503050406030204" pitchFamily="18" charset="0"/>
                                      <a:ea typeface="Cambria Math" panose="02040503050406030204" pitchFamily="18" charset="0"/>
                                    </a:rPr>
                                    <m:t>−</m:t>
                                  </m:r>
                                  <m:sSubSup>
                                    <m:sSubSupPr>
                                      <m:ctrlPr>
                                        <a:rPr lang="en-US" sz="2000" i="1">
                                          <a:latin typeface="Cambria Math" panose="02040503050406030204" pitchFamily="18" charset="0"/>
                                          <a:ea typeface="Cambria Math" panose="02040503050406030204" pitchFamily="18" charset="0"/>
                                        </a:rPr>
                                      </m:ctrlPr>
                                    </m:sSubSupPr>
                                    <m:e>
                                      <m:r>
                                        <a:rPr lang="en-IN" sz="2000" b="0" i="1" smtClean="0">
                                          <a:latin typeface="Cambria Math" panose="02040503050406030204" pitchFamily="18" charset="0"/>
                                          <a:ea typeface="Cambria Math" panose="02040503050406030204" pitchFamily="18" charset="0"/>
                                        </a:rPr>
                                        <m:t>𝑃</m:t>
                                      </m:r>
                                    </m:e>
                                    <m:sub>
                                      <m:r>
                                        <a:rPr lang="en-US" sz="2000" i="1">
                                          <a:latin typeface="Cambria Math" panose="02040503050406030204" pitchFamily="18" charset="0"/>
                                          <a:ea typeface="Cambria Math" panose="02040503050406030204" pitchFamily="18" charset="0"/>
                                        </a:rPr>
                                        <m:t>𝜋</m:t>
                                      </m:r>
                                    </m:sub>
                                    <m:sup>
                                      <m:r>
                                        <a:rPr lang="en-IN" sz="2000" i="1">
                                          <a:latin typeface="Cambria Math" panose="02040503050406030204" pitchFamily="18" charset="0"/>
                                          <a:ea typeface="Cambria Math" panose="02040503050406030204" pitchFamily="18" charset="0"/>
                                        </a:rPr>
                                        <m:t>𝑇</m:t>
                                      </m:r>
                                    </m:sup>
                                  </m:sSubSup>
                                </m:e>
                              </m:d>
                              <m:sSub>
                                <m:sSubPr>
                                  <m:ctrlPr>
                                    <a:rPr lang="en-IN" sz="2000" i="1">
                                      <a:latin typeface="Cambria Math" panose="02040503050406030204" pitchFamily="18" charset="0"/>
                                      <a:ea typeface="Cambria Math" panose="02040503050406030204" pitchFamily="18" charset="0"/>
                                    </a:rPr>
                                  </m:ctrlPr>
                                </m:sSubPr>
                                <m:e>
                                  <m:r>
                                    <a:rPr lang="en-IN" sz="2000" i="1">
                                      <a:latin typeface="Cambria Math" panose="02040503050406030204" pitchFamily="18" charset="0"/>
                                      <a:ea typeface="Cambria Math" panose="02040503050406030204" pitchFamily="18" charset="0"/>
                                    </a:rPr>
                                    <m:t>𝑑</m:t>
                                  </m:r>
                                </m:e>
                                <m:sub>
                                  <m:r>
                                    <a:rPr lang="en-IN" sz="2000" i="1">
                                      <a:latin typeface="Cambria Math" panose="02040503050406030204" pitchFamily="18" charset="0"/>
                                      <a:ea typeface="Cambria Math" panose="02040503050406030204" pitchFamily="18" charset="0"/>
                                    </a:rPr>
                                    <m:t>𝜋</m:t>
                                  </m:r>
                                </m:sub>
                              </m:sSub>
                            </m:e>
                          </m:d>
                        </m:e>
                        <m:sub>
                          <m:r>
                            <a:rPr lang="en-IN" sz="2000" i="1">
                              <a:latin typeface="Cambria Math" panose="02040503050406030204" pitchFamily="18" charset="0"/>
                              <a:ea typeface="Cambria Math" panose="02040503050406030204" pitchFamily="18" charset="0"/>
                            </a:rPr>
                            <m:t>1</m:t>
                          </m:r>
                        </m:sub>
                      </m:sSub>
                    </m:oMath>
                  </m:oMathPara>
                </a14:m>
                <a:endParaRPr lang="en-IN" sz="2000">
                  <a:latin typeface="Cambria Math" panose="02040503050406030204" pitchFamily="18" charset="0"/>
                  <a:ea typeface="Cambria Math" panose="02040503050406030204" pitchFamily="18" charset="0"/>
                </a:endParaRPr>
              </a:p>
              <a:p>
                <a:pPr marL="0" indent="0">
                  <a:buNone/>
                </a:pPr>
                <a:r>
                  <a:rPr lang="en-IN" sz="2400">
                    <a:latin typeface="Cambria Math" panose="02040503050406030204" pitchFamily="18" charset="0"/>
                    <a:ea typeface="Cambria Math" panose="02040503050406030204" pitchFamily="18" charset="0"/>
                  </a:rPr>
                  <a:t>We  can rewrite </a:t>
                </a:r>
                <a:endParaRPr lang="en-IN" sz="2000" i="1">
                  <a:latin typeface="Cambria Math" panose="02040503050406030204" pitchFamily="18" charset="0"/>
                  <a:ea typeface="Cambria Math" panose="02040503050406030204" pitchFamily="18" charset="0"/>
                </a:endParaRPr>
              </a:p>
              <a:p>
                <a:pPr marL="0" indent="0" algn="ctr">
                  <a:buNone/>
                </a:pPr>
                <a14:m>
                  <m:oMath xmlns:m="http://schemas.openxmlformats.org/officeDocument/2006/math">
                    <m:sSub>
                      <m:sSubPr>
                        <m:ctrlPr>
                          <a:rPr lang="en-IN" sz="2000" i="1" smtClean="0">
                            <a:latin typeface="Cambria Math" panose="02040503050406030204" pitchFamily="18" charset="0"/>
                            <a:ea typeface="Cambria Math" panose="02040503050406030204" pitchFamily="18" charset="0"/>
                          </a:rPr>
                        </m:ctrlPr>
                      </m:sSubPr>
                      <m:e>
                        <m:d>
                          <m:dPr>
                            <m:begChr m:val="‖"/>
                            <m:endChr m:val="‖"/>
                            <m:ctrlPr>
                              <a:rPr lang="en-IN" sz="2000" i="1">
                                <a:latin typeface="Cambria Math" panose="02040503050406030204" pitchFamily="18" charset="0"/>
                                <a:ea typeface="Cambria Math" panose="02040503050406030204" pitchFamily="18" charset="0"/>
                              </a:rPr>
                            </m:ctrlPr>
                          </m:dPr>
                          <m:e>
                            <m:d>
                              <m:dPr>
                                <m:ctrlPr>
                                  <a:rPr lang="en-IN" sz="2000" i="1">
                                    <a:latin typeface="Cambria Math" panose="02040503050406030204" pitchFamily="18" charset="0"/>
                                    <a:ea typeface="Cambria Math" panose="02040503050406030204" pitchFamily="18" charset="0"/>
                                  </a:rPr>
                                </m:ctrlPr>
                              </m:dPr>
                              <m:e>
                                <m:r>
                                  <a:rPr lang="en-IN" sz="2000" i="1">
                                    <a:latin typeface="Cambria Math" panose="02040503050406030204" pitchFamily="18" charset="0"/>
                                    <a:ea typeface="Cambria Math" panose="02040503050406030204" pitchFamily="18" charset="0"/>
                                  </a:rPr>
                                  <m:t>𝐼</m:t>
                                </m:r>
                                <m:r>
                                  <a:rPr lang="en-IN" sz="2000" i="1">
                                    <a:latin typeface="Cambria Math" panose="02040503050406030204" pitchFamily="18" charset="0"/>
                                    <a:ea typeface="Cambria Math" panose="02040503050406030204" pitchFamily="18" charset="0"/>
                                  </a:rPr>
                                  <m:t>−</m:t>
                                </m:r>
                                <m:sSup>
                                  <m:sSupPr>
                                    <m:ctrlPr>
                                      <a:rPr lang="en-IN" sz="2000" i="1">
                                        <a:latin typeface="Cambria Math" panose="02040503050406030204" pitchFamily="18" charset="0"/>
                                        <a:ea typeface="Cambria Math" panose="02040503050406030204" pitchFamily="18" charset="0"/>
                                      </a:rPr>
                                    </m:ctrlPr>
                                  </m:sSupPr>
                                  <m:e>
                                    <m:r>
                                      <a:rPr lang="en-IN" sz="2000" i="1">
                                        <a:latin typeface="Cambria Math" panose="02040503050406030204" pitchFamily="18" charset="0"/>
                                        <a:ea typeface="Cambria Math" panose="02040503050406030204" pitchFamily="18" charset="0"/>
                                      </a:rPr>
                                      <m:t>𝑀</m:t>
                                    </m:r>
                                  </m:e>
                                  <m:sup>
                                    <m:sSup>
                                      <m:sSupPr>
                                        <m:ctrlPr>
                                          <a:rPr lang="en-IN" sz="2000" i="1">
                                            <a:latin typeface="Cambria Math" panose="02040503050406030204" pitchFamily="18" charset="0"/>
                                            <a:ea typeface="Cambria Math" panose="02040503050406030204" pitchFamily="18" charset="0"/>
                                          </a:rPr>
                                        </m:ctrlPr>
                                      </m:sSupPr>
                                      <m:e>
                                        <m:r>
                                          <a:rPr lang="en-IN" sz="2000" i="1">
                                            <a:latin typeface="Cambria Math" panose="02040503050406030204" pitchFamily="18" charset="0"/>
                                            <a:ea typeface="Cambria Math" panose="02040503050406030204" pitchFamily="18" charset="0"/>
                                          </a:rPr>
                                          <m:t>𝜋</m:t>
                                        </m:r>
                                      </m:e>
                                      <m:sup>
                                        <m:r>
                                          <a:rPr lang="en-IN" sz="2000" i="1">
                                            <a:latin typeface="Cambria Math" panose="02040503050406030204" pitchFamily="18" charset="0"/>
                                            <a:ea typeface="Cambria Math" panose="02040503050406030204" pitchFamily="18" charset="0"/>
                                          </a:rPr>
                                          <m:t>′</m:t>
                                        </m:r>
                                      </m:sup>
                                    </m:sSup>
                                  </m:sup>
                                </m:sSup>
                                <m:sSup>
                                  <m:sSupPr>
                                    <m:ctrlPr>
                                      <a:rPr lang="en-IN" sz="2000" i="1">
                                        <a:latin typeface="Cambria Math" panose="02040503050406030204" pitchFamily="18" charset="0"/>
                                        <a:ea typeface="Cambria Math" panose="02040503050406030204" pitchFamily="18" charset="0"/>
                                      </a:rPr>
                                    </m:ctrlPr>
                                  </m:sSupPr>
                                  <m:e>
                                    <m:d>
                                      <m:dPr>
                                        <m:ctrlPr>
                                          <a:rPr lang="en-IN" sz="2000" i="1">
                                            <a:latin typeface="Cambria Math" panose="02040503050406030204" pitchFamily="18" charset="0"/>
                                            <a:ea typeface="Cambria Math" panose="02040503050406030204" pitchFamily="18" charset="0"/>
                                          </a:rPr>
                                        </m:ctrlPr>
                                      </m:dPr>
                                      <m:e>
                                        <m:sSup>
                                          <m:sSupPr>
                                            <m:ctrlPr>
                                              <a:rPr lang="en-IN" sz="2000" i="1">
                                                <a:latin typeface="Cambria Math" panose="02040503050406030204" pitchFamily="18" charset="0"/>
                                                <a:ea typeface="Cambria Math" panose="02040503050406030204" pitchFamily="18" charset="0"/>
                                              </a:rPr>
                                            </m:ctrlPr>
                                          </m:sSupPr>
                                          <m:e>
                                            <m:r>
                                              <a:rPr lang="en-IN" sz="2000" i="1">
                                                <a:latin typeface="Cambria Math" panose="02040503050406030204" pitchFamily="18" charset="0"/>
                                                <a:ea typeface="Cambria Math" panose="02040503050406030204" pitchFamily="18" charset="0"/>
                                              </a:rPr>
                                              <m:t>𝐷</m:t>
                                            </m:r>
                                          </m:e>
                                          <m:sup>
                                            <m:sSup>
                                              <m:sSupPr>
                                                <m:ctrlPr>
                                                  <a:rPr lang="en-IN" sz="2000" i="1">
                                                    <a:latin typeface="Cambria Math" panose="02040503050406030204" pitchFamily="18" charset="0"/>
                                                    <a:ea typeface="Cambria Math" panose="02040503050406030204" pitchFamily="18" charset="0"/>
                                                  </a:rPr>
                                                </m:ctrlPr>
                                              </m:sSupPr>
                                              <m:e>
                                                <m:r>
                                                  <a:rPr lang="en-IN" sz="2000" i="1">
                                                    <a:latin typeface="Cambria Math" panose="02040503050406030204" pitchFamily="18" charset="0"/>
                                                    <a:ea typeface="Cambria Math" panose="02040503050406030204" pitchFamily="18" charset="0"/>
                                                  </a:rPr>
                                                  <m:t>𝜋</m:t>
                                                </m:r>
                                              </m:e>
                                              <m:sup>
                                                <m:r>
                                                  <a:rPr lang="en-IN" sz="2000" i="1">
                                                    <a:latin typeface="Cambria Math" panose="02040503050406030204" pitchFamily="18" charset="0"/>
                                                    <a:ea typeface="Cambria Math" panose="02040503050406030204" pitchFamily="18" charset="0"/>
                                                  </a:rPr>
                                                  <m:t>′</m:t>
                                                </m:r>
                                              </m:sup>
                                            </m:sSup>
                                          </m:sup>
                                        </m:sSup>
                                      </m:e>
                                    </m:d>
                                  </m:e>
                                  <m:sup>
                                    <m:r>
                                      <a:rPr lang="en-IN" sz="2000" i="1">
                                        <a:latin typeface="Cambria Math" panose="02040503050406030204" pitchFamily="18" charset="0"/>
                                        <a:ea typeface="Cambria Math" panose="02040503050406030204" pitchFamily="18" charset="0"/>
                                      </a:rPr>
                                      <m:t>−1</m:t>
                                    </m:r>
                                  </m:sup>
                                </m:sSup>
                                <m:r>
                                  <m:rPr>
                                    <m:nor/>
                                  </m:rPr>
                                  <a:rPr lang="en-IN" sz="2000" i="1" dirty="0">
                                    <a:latin typeface="Cambria Math" panose="02040503050406030204" pitchFamily="18" charset="0"/>
                                    <a:ea typeface="Cambria Math" panose="02040503050406030204" pitchFamily="18" charset="0"/>
                                  </a:rPr>
                                  <m:t> </m:t>
                                </m:r>
                              </m:e>
                            </m:d>
                          </m:e>
                        </m:d>
                      </m:e>
                      <m:sub>
                        <m:r>
                          <a:rPr lang="en-IN" sz="2000" i="1" smtClean="0">
                            <a:latin typeface="Cambria Math" panose="02040503050406030204" pitchFamily="18" charset="0"/>
                            <a:ea typeface="Cambria Math" panose="02040503050406030204" pitchFamily="18" charset="0"/>
                          </a:rPr>
                          <m:t>∞</m:t>
                        </m:r>
                      </m:sub>
                    </m:sSub>
                    <m:r>
                      <a:rPr lang="en-IN" sz="2000" b="0" i="1" smtClean="0">
                        <a:latin typeface="Cambria Math" panose="02040503050406030204" pitchFamily="18" charset="0"/>
                        <a:ea typeface="Cambria Math" panose="02040503050406030204" pitchFamily="18" charset="0"/>
                      </a:rPr>
                      <m:t>=</m:t>
                    </m:r>
                    <m:sSup>
                      <m:sSupPr>
                        <m:ctrlPr>
                          <a:rPr lang="en-IN" sz="2000" b="0" i="1" smtClean="0">
                            <a:latin typeface="Cambria Math" panose="02040503050406030204" pitchFamily="18" charset="0"/>
                            <a:ea typeface="Cambria Math" panose="02040503050406030204" pitchFamily="18" charset="0"/>
                          </a:rPr>
                        </m:ctrlPr>
                      </m:sSupPr>
                      <m:e>
                        <m:r>
                          <a:rPr lang="en-IN" sz="2000" b="0" i="1" smtClean="0">
                            <a:latin typeface="Cambria Math" panose="02040503050406030204" pitchFamily="18" charset="0"/>
                            <a:ea typeface="Cambria Math" panose="02040503050406030204" pitchFamily="18" charset="0"/>
                          </a:rPr>
                          <m:t>𝜅</m:t>
                        </m:r>
                      </m:e>
                      <m:sup>
                        <m:r>
                          <a:rPr lang="en-IN" sz="2000" b="0" i="1" smtClean="0">
                            <a:latin typeface="Cambria Math" panose="02040503050406030204" pitchFamily="18" charset="0"/>
                            <a:ea typeface="Cambria Math" panose="02040503050406030204" pitchFamily="18" charset="0"/>
                          </a:rPr>
                          <m:t>𝜋</m:t>
                        </m:r>
                        <m:r>
                          <a:rPr lang="en-IN" sz="2000" b="0" i="1" smtClean="0">
                            <a:latin typeface="Cambria Math" panose="02040503050406030204" pitchFamily="18" charset="0"/>
                            <a:ea typeface="Cambria Math" panose="02040503050406030204" pitchFamily="18" charset="0"/>
                          </a:rPr>
                          <m:t>′</m:t>
                        </m:r>
                      </m:sup>
                    </m:sSup>
                    <m:r>
                      <a:rPr lang="en-IN" sz="2000" b="0" i="1" smtClean="0">
                        <a:latin typeface="Cambria Math" panose="02040503050406030204" pitchFamily="18" charset="0"/>
                        <a:ea typeface="Cambria Math" panose="02040503050406030204" pitchFamily="18" charset="0"/>
                      </a:rPr>
                      <m:t>−1</m:t>
                    </m:r>
                  </m:oMath>
                </a14:m>
                <a:r>
                  <a:rPr lang="en-IN" sz="2400" b="0">
                    <a:latin typeface="Cambria Math" panose="02040503050406030204" pitchFamily="18" charset="0"/>
                    <a:ea typeface="Cambria Math" panose="02040503050406030204" pitchFamily="18" charset="0"/>
                  </a:rPr>
                  <a:t> </a:t>
                </a:r>
              </a:p>
              <a:p>
                <a:pPr marL="0" indent="0">
                  <a:buNone/>
                </a:pPr>
                <a:r>
                  <a:rPr lang="en-IN" sz="2400" b="0">
                    <a:latin typeface="Cambria Math" panose="02040503050406030204" pitchFamily="18" charset="0"/>
                    <a:ea typeface="Cambria Math" panose="02040503050406030204" pitchFamily="18" charset="0"/>
                  </a:rPr>
                  <a:t>where </a:t>
                </a:r>
                <a14:m>
                  <m:oMath xmlns:m="http://schemas.openxmlformats.org/officeDocument/2006/math">
                    <m:sSup>
                      <m:sSupPr>
                        <m:ctrlPr>
                          <a:rPr lang="en-IN" sz="2400" i="1">
                            <a:latin typeface="Cambria Math" panose="02040503050406030204" pitchFamily="18" charset="0"/>
                            <a:ea typeface="Cambria Math" panose="02040503050406030204" pitchFamily="18" charset="0"/>
                          </a:rPr>
                        </m:ctrlPr>
                      </m:sSupPr>
                      <m:e>
                        <m:r>
                          <a:rPr lang="en-IN" sz="2400" i="1">
                            <a:latin typeface="Cambria Math" panose="02040503050406030204" pitchFamily="18" charset="0"/>
                            <a:ea typeface="Cambria Math" panose="02040503050406030204" pitchFamily="18" charset="0"/>
                          </a:rPr>
                          <m:t>𝜅</m:t>
                        </m:r>
                      </m:e>
                      <m:sup>
                        <m:r>
                          <a:rPr lang="en-IN" sz="2400" i="1">
                            <a:latin typeface="Cambria Math" panose="02040503050406030204" pitchFamily="18" charset="0"/>
                            <a:ea typeface="Cambria Math" panose="02040503050406030204" pitchFamily="18" charset="0"/>
                          </a:rPr>
                          <m:t>𝜋</m:t>
                        </m:r>
                        <m:r>
                          <a:rPr lang="en-IN" sz="2400" i="1">
                            <a:latin typeface="Cambria Math" panose="02040503050406030204" pitchFamily="18" charset="0"/>
                            <a:ea typeface="Cambria Math" panose="02040503050406030204" pitchFamily="18" charset="0"/>
                          </a:rPr>
                          <m:t>′</m:t>
                        </m:r>
                      </m:sup>
                    </m:sSup>
                  </m:oMath>
                </a14:m>
                <a:r>
                  <a:rPr lang="en-IN" sz="2400" b="0">
                    <a:latin typeface="Cambria Math" panose="02040503050406030204" pitchFamily="18" charset="0"/>
                    <a:ea typeface="Cambria Math" panose="02040503050406030204" pitchFamily="18" charset="0"/>
                  </a:rPr>
                  <a:t> is the </a:t>
                </a:r>
                <a:r>
                  <a:rPr lang="en-IN" sz="2400" b="0" err="1">
                    <a:latin typeface="Cambria Math" panose="02040503050406030204" pitchFamily="18" charset="0"/>
                    <a:ea typeface="Cambria Math" panose="02040503050406030204" pitchFamily="18" charset="0"/>
                  </a:rPr>
                  <a:t>Kemeny’s</a:t>
                </a:r>
                <a:r>
                  <a:rPr lang="en-IN" sz="2400" b="0">
                    <a:latin typeface="Cambria Math" panose="02040503050406030204" pitchFamily="18" charset="0"/>
                    <a:ea typeface="Cambria Math" panose="02040503050406030204" pitchFamily="18" charset="0"/>
                  </a:rPr>
                  <a:t> constant.</a:t>
                </a:r>
              </a:p>
              <a:p>
                <a:pPr marL="0" indent="0">
                  <a:buNone/>
                </a:pPr>
                <a:r>
                  <a:rPr lang="en-IN" sz="2400" b="0">
                    <a:latin typeface="Cambria Math" panose="02040503050406030204" pitchFamily="18" charset="0"/>
                    <a:ea typeface="Cambria Math" panose="02040503050406030204" pitchFamily="18" charset="0"/>
                  </a:rPr>
                  <a:t>Additionally,</a:t>
                </a:r>
              </a:p>
              <a:p>
                <a:pPr marL="0" indent="0">
                  <a:buNone/>
                </a:pPr>
                <a14:m>
                  <m:oMathPara xmlns:m="http://schemas.openxmlformats.org/officeDocument/2006/math">
                    <m:oMathParaPr>
                      <m:jc m:val="centerGroup"/>
                    </m:oMathParaPr>
                    <m:oMath xmlns:m="http://schemas.openxmlformats.org/officeDocument/2006/math">
                      <m:sSub>
                        <m:sSubPr>
                          <m:ctrlPr>
                            <a:rPr lang="en-IN" sz="2000" i="1" smtClean="0">
                              <a:latin typeface="Cambria Math" panose="02040503050406030204" pitchFamily="18" charset="0"/>
                              <a:ea typeface="Cambria Math" panose="02040503050406030204" pitchFamily="18" charset="0"/>
                            </a:rPr>
                          </m:ctrlPr>
                        </m:sSubPr>
                        <m:e>
                          <m:d>
                            <m:dPr>
                              <m:begChr m:val="‖"/>
                              <m:endChr m:val="‖"/>
                              <m:ctrlPr>
                                <a:rPr lang="en-IN" sz="2000" i="1">
                                  <a:latin typeface="Cambria Math" panose="02040503050406030204" pitchFamily="18" charset="0"/>
                                  <a:ea typeface="Cambria Math" panose="02040503050406030204" pitchFamily="18" charset="0"/>
                                </a:rPr>
                              </m:ctrlPr>
                            </m:dPr>
                            <m:e>
                              <m:d>
                                <m:dPr>
                                  <m:ctrlPr>
                                    <a:rPr lang="en-IN" sz="2000" i="1" smtClean="0">
                                      <a:latin typeface="Cambria Math" panose="02040503050406030204" pitchFamily="18" charset="0"/>
                                      <a:ea typeface="Cambria Math" panose="02040503050406030204" pitchFamily="18" charset="0"/>
                                    </a:rPr>
                                  </m:ctrlPr>
                                </m:dPr>
                                <m:e>
                                  <m:sSubSup>
                                    <m:sSubSupPr>
                                      <m:ctrlPr>
                                        <a:rPr lang="en-US" sz="2000" i="1">
                                          <a:latin typeface="Cambria Math" panose="02040503050406030204" pitchFamily="18" charset="0"/>
                                          <a:ea typeface="Cambria Math" panose="02040503050406030204" pitchFamily="18" charset="0"/>
                                        </a:rPr>
                                      </m:ctrlPr>
                                    </m:sSubSupPr>
                                    <m:e>
                                      <m:r>
                                        <a:rPr lang="en-IN" sz="2000" b="0" i="1" smtClean="0">
                                          <a:latin typeface="Cambria Math" panose="02040503050406030204" pitchFamily="18" charset="0"/>
                                          <a:ea typeface="Cambria Math" panose="02040503050406030204" pitchFamily="18" charset="0"/>
                                        </a:rPr>
                                        <m:t>𝑃</m:t>
                                      </m:r>
                                    </m:e>
                                    <m:sub>
                                      <m:r>
                                        <a:rPr lang="en-US" sz="2000" i="1">
                                          <a:latin typeface="Cambria Math" panose="02040503050406030204" pitchFamily="18" charset="0"/>
                                          <a:ea typeface="Cambria Math" panose="02040503050406030204" pitchFamily="18" charset="0"/>
                                        </a:rPr>
                                        <m:t>𝜋</m:t>
                                      </m:r>
                                      <m:r>
                                        <a:rPr lang="en-IN" sz="2000" i="1">
                                          <a:latin typeface="Cambria Math" panose="02040503050406030204" pitchFamily="18" charset="0"/>
                                          <a:ea typeface="Cambria Math" panose="02040503050406030204" pitchFamily="18" charset="0"/>
                                        </a:rPr>
                                        <m:t>′</m:t>
                                      </m:r>
                                    </m:sub>
                                    <m:sup>
                                      <m:r>
                                        <a:rPr lang="en-IN" sz="2000" i="1">
                                          <a:latin typeface="Cambria Math" panose="02040503050406030204" pitchFamily="18" charset="0"/>
                                          <a:ea typeface="Cambria Math" panose="02040503050406030204" pitchFamily="18" charset="0"/>
                                        </a:rPr>
                                        <m:t>𝑇</m:t>
                                      </m:r>
                                    </m:sup>
                                  </m:sSubSup>
                                  <m:r>
                                    <a:rPr lang="en-IN" sz="2000" i="1">
                                      <a:latin typeface="Cambria Math" panose="02040503050406030204" pitchFamily="18" charset="0"/>
                                      <a:ea typeface="Cambria Math" panose="02040503050406030204" pitchFamily="18" charset="0"/>
                                    </a:rPr>
                                    <m:t>−</m:t>
                                  </m:r>
                                  <m:sSubSup>
                                    <m:sSubSupPr>
                                      <m:ctrlPr>
                                        <a:rPr lang="en-US" sz="2000" i="1">
                                          <a:latin typeface="Cambria Math" panose="02040503050406030204" pitchFamily="18" charset="0"/>
                                          <a:ea typeface="Cambria Math" panose="02040503050406030204" pitchFamily="18" charset="0"/>
                                        </a:rPr>
                                      </m:ctrlPr>
                                    </m:sSubSupPr>
                                    <m:e>
                                      <m:r>
                                        <a:rPr lang="en-IN" sz="2000" b="0" i="1" smtClean="0">
                                          <a:latin typeface="Cambria Math" panose="02040503050406030204" pitchFamily="18" charset="0"/>
                                          <a:ea typeface="Cambria Math" panose="02040503050406030204" pitchFamily="18" charset="0"/>
                                        </a:rPr>
                                        <m:t>𝑃</m:t>
                                      </m:r>
                                    </m:e>
                                    <m:sub>
                                      <m:r>
                                        <a:rPr lang="en-US" sz="2000" i="1">
                                          <a:latin typeface="Cambria Math" panose="02040503050406030204" pitchFamily="18" charset="0"/>
                                          <a:ea typeface="Cambria Math" panose="02040503050406030204" pitchFamily="18" charset="0"/>
                                        </a:rPr>
                                        <m:t>𝜋</m:t>
                                      </m:r>
                                    </m:sub>
                                    <m:sup>
                                      <m:r>
                                        <a:rPr lang="en-IN" sz="2000" i="1">
                                          <a:latin typeface="Cambria Math" panose="02040503050406030204" pitchFamily="18" charset="0"/>
                                          <a:ea typeface="Cambria Math" panose="02040503050406030204" pitchFamily="18" charset="0"/>
                                        </a:rPr>
                                        <m:t>𝑇</m:t>
                                      </m:r>
                                    </m:sup>
                                  </m:sSubSup>
                                </m:e>
                              </m:d>
                              <m:sSub>
                                <m:sSubPr>
                                  <m:ctrlPr>
                                    <a:rPr lang="en-IN" sz="2000" i="1">
                                      <a:latin typeface="Cambria Math" panose="02040503050406030204" pitchFamily="18" charset="0"/>
                                      <a:ea typeface="Cambria Math" panose="02040503050406030204" pitchFamily="18" charset="0"/>
                                    </a:rPr>
                                  </m:ctrlPr>
                                </m:sSubPr>
                                <m:e>
                                  <m:r>
                                    <a:rPr lang="en-IN" sz="2000" i="1">
                                      <a:latin typeface="Cambria Math" panose="02040503050406030204" pitchFamily="18" charset="0"/>
                                      <a:ea typeface="Cambria Math" panose="02040503050406030204" pitchFamily="18" charset="0"/>
                                    </a:rPr>
                                    <m:t>𝑑</m:t>
                                  </m:r>
                                </m:e>
                                <m:sub>
                                  <m:r>
                                    <a:rPr lang="en-IN" sz="2000" i="1">
                                      <a:latin typeface="Cambria Math" panose="02040503050406030204" pitchFamily="18" charset="0"/>
                                      <a:ea typeface="Cambria Math" panose="02040503050406030204" pitchFamily="18" charset="0"/>
                                    </a:rPr>
                                    <m:t>𝜋</m:t>
                                  </m:r>
                                </m:sub>
                              </m:sSub>
                            </m:e>
                          </m:d>
                        </m:e>
                        <m:sub>
                          <m:r>
                            <a:rPr lang="en-IN" sz="2000" i="1">
                              <a:latin typeface="Cambria Math" panose="02040503050406030204" pitchFamily="18" charset="0"/>
                              <a:ea typeface="Cambria Math" panose="02040503050406030204" pitchFamily="18" charset="0"/>
                            </a:rPr>
                            <m:t>1</m:t>
                          </m:r>
                        </m:sub>
                      </m:sSub>
                      <m:r>
                        <a:rPr lang="en-IN" sz="2000" i="1" smtClean="0">
                          <a:latin typeface="Cambria Math" panose="02040503050406030204" pitchFamily="18" charset="0"/>
                          <a:ea typeface="Cambria Math" panose="02040503050406030204" pitchFamily="18" charset="0"/>
                        </a:rPr>
                        <m:t>≤</m:t>
                      </m:r>
                      <m:r>
                        <a:rPr lang="en-IN" sz="2000" i="1">
                          <a:latin typeface="Cambria Math" panose="02040503050406030204" pitchFamily="18" charset="0"/>
                          <a:ea typeface="Cambria Math" panose="02040503050406030204" pitchFamily="18" charset="0"/>
                        </a:rPr>
                        <m:t>2</m:t>
                      </m:r>
                      <m:sSub>
                        <m:sSubPr>
                          <m:ctrlPr>
                            <a:rPr lang="en-US" sz="2000" i="1" dirty="0">
                              <a:latin typeface="Cambria Math" panose="02040503050406030204" pitchFamily="18" charset="0"/>
                              <a:ea typeface="Cambria Math" panose="02040503050406030204" pitchFamily="18" charset="0"/>
                            </a:rPr>
                          </m:ctrlPr>
                        </m:sSubPr>
                        <m:e>
                          <m:r>
                            <a:rPr lang="en-US" sz="2000" i="1" dirty="0">
                              <a:latin typeface="Cambria Math" panose="02040503050406030204" pitchFamily="18" charset="0"/>
                              <a:ea typeface="Cambria Math" panose="02040503050406030204" pitchFamily="18" charset="0"/>
                            </a:rPr>
                            <m:t>𝔼</m:t>
                          </m:r>
                        </m:e>
                        <m:sub>
                          <m:r>
                            <a:rPr lang="en-IN" sz="2000" i="1" dirty="0">
                              <a:latin typeface="Cambria Math" panose="02040503050406030204" pitchFamily="18" charset="0"/>
                              <a:ea typeface="Cambria Math" panose="02040503050406030204" pitchFamily="18" charset="0"/>
                            </a:rPr>
                            <m:t>𝑠</m:t>
                          </m:r>
                          <m:r>
                            <a:rPr lang="en-US" sz="2000" i="1" dirty="0">
                              <a:latin typeface="Cambria Math" panose="02040503050406030204" pitchFamily="18" charset="0"/>
                              <a:ea typeface="Cambria Math" panose="02040503050406030204" pitchFamily="18" charset="0"/>
                            </a:rPr>
                            <m:t>~</m:t>
                          </m:r>
                          <m:sSub>
                            <m:sSubPr>
                              <m:ctrlPr>
                                <a:rPr lang="en-US" sz="2000" i="1" dirty="0">
                                  <a:latin typeface="Cambria Math" panose="02040503050406030204" pitchFamily="18" charset="0"/>
                                  <a:ea typeface="Cambria Math" panose="02040503050406030204" pitchFamily="18" charset="0"/>
                                </a:rPr>
                              </m:ctrlPr>
                            </m:sSubPr>
                            <m:e>
                              <m:r>
                                <a:rPr lang="en-IN" sz="2000" i="1" dirty="0">
                                  <a:latin typeface="Cambria Math" panose="02040503050406030204" pitchFamily="18" charset="0"/>
                                  <a:ea typeface="Cambria Math" panose="02040503050406030204" pitchFamily="18" charset="0"/>
                                </a:rPr>
                                <m:t>𝑑</m:t>
                              </m:r>
                            </m:e>
                            <m:sub>
                              <m:r>
                                <a:rPr lang="en-IN" sz="2000" i="1" dirty="0">
                                  <a:latin typeface="Cambria Math" panose="02040503050406030204" pitchFamily="18" charset="0"/>
                                  <a:ea typeface="Cambria Math" panose="02040503050406030204" pitchFamily="18" charset="0"/>
                                </a:rPr>
                                <m:t>𝜋</m:t>
                              </m:r>
                            </m:sub>
                          </m:sSub>
                        </m:sub>
                      </m:sSub>
                      <m:d>
                        <m:dPr>
                          <m:begChr m:val="["/>
                          <m:endChr m:val="]"/>
                          <m:ctrlPr>
                            <a:rPr lang="en-US" sz="2000" i="1" dirty="0">
                              <a:latin typeface="Cambria Math" panose="02040503050406030204" pitchFamily="18" charset="0"/>
                              <a:ea typeface="Cambria Math" panose="02040503050406030204" pitchFamily="18" charset="0"/>
                            </a:rPr>
                          </m:ctrlPr>
                        </m:dPr>
                        <m:e>
                          <m:r>
                            <a:rPr lang="en-US" sz="2000" i="1">
                              <a:latin typeface="Cambria Math" panose="02040503050406030204" pitchFamily="18" charset="0"/>
                              <a:ea typeface="Cambria Math" panose="02040503050406030204" pitchFamily="18" charset="0"/>
                            </a:rPr>
                            <m:t>𝐷</m:t>
                          </m:r>
                          <m:r>
                            <a:rPr lang="en-US" sz="2000" i="1" baseline="-25000">
                              <a:latin typeface="Cambria Math" panose="02040503050406030204" pitchFamily="18" charset="0"/>
                              <a:ea typeface="Cambria Math" panose="02040503050406030204" pitchFamily="18" charset="0"/>
                            </a:rPr>
                            <m:t>𝑇𝑉</m:t>
                          </m:r>
                          <m:d>
                            <m:dPr>
                              <m:ctrlPr>
                                <a:rPr lang="en-US" sz="2000" i="1">
                                  <a:latin typeface="Cambria Math" panose="02040503050406030204" pitchFamily="18" charset="0"/>
                                  <a:ea typeface="Cambria Math" panose="02040503050406030204" pitchFamily="18" charset="0"/>
                                </a:rPr>
                              </m:ctrlPr>
                            </m:dPr>
                            <m:e>
                              <m:r>
                                <a:rPr lang="en-US" sz="2000" i="1">
                                  <a:latin typeface="Cambria Math" panose="02040503050406030204" pitchFamily="18" charset="0"/>
                                  <a:ea typeface="Cambria Math" panose="02040503050406030204" pitchFamily="18" charset="0"/>
                                </a:rPr>
                                <m:t>𝜋</m:t>
                              </m:r>
                              <m:r>
                                <a:rPr lang="en-IN" sz="2000" i="1">
                                  <a:latin typeface="Cambria Math" panose="02040503050406030204" pitchFamily="18" charset="0"/>
                                  <a:ea typeface="Cambria Math" panose="02040503050406030204" pitchFamily="18" charset="0"/>
                                </a:rPr>
                                <m:t>′∥</m:t>
                              </m:r>
                              <m:r>
                                <a:rPr lang="en-IN" sz="2000" i="1">
                                  <a:latin typeface="Cambria Math" panose="02040503050406030204" pitchFamily="18" charset="0"/>
                                  <a:ea typeface="Cambria Math" panose="02040503050406030204" pitchFamily="18" charset="0"/>
                                </a:rPr>
                                <m:t>𝜋</m:t>
                              </m:r>
                            </m:e>
                          </m:d>
                        </m:e>
                      </m:d>
                    </m:oMath>
                  </m:oMathPara>
                </a14:m>
                <a:endParaRPr lang="en-IN" sz="2400">
                  <a:latin typeface="Cambria Math" panose="02040503050406030204" pitchFamily="18" charset="0"/>
                  <a:ea typeface="Cambria Math" panose="02040503050406030204" pitchFamily="18" charset="0"/>
                </a:endParaRPr>
              </a:p>
              <a:p>
                <a:pPr marL="0" indent="0">
                  <a:buNone/>
                </a:pPr>
                <a:r>
                  <a:rPr lang="en-IN" sz="2400">
                    <a:latin typeface="Cambria Math" panose="02040503050406030204" pitchFamily="18" charset="0"/>
                    <a:ea typeface="Cambria Math" panose="02040503050406030204" pitchFamily="18" charset="0"/>
                  </a:rPr>
                  <a:t>Plugging the above into the inequality  and setting </a:t>
                </a:r>
                <a14:m>
                  <m:oMath xmlns:m="http://schemas.openxmlformats.org/officeDocument/2006/math">
                    <m:sSup>
                      <m:sSupPr>
                        <m:ctrlPr>
                          <a:rPr lang="en-IN" sz="2000" b="0" i="1" smtClean="0">
                            <a:latin typeface="Cambria Math" panose="02040503050406030204" pitchFamily="18" charset="0"/>
                            <a:ea typeface="Cambria Math" panose="02040503050406030204" pitchFamily="18" charset="0"/>
                          </a:rPr>
                        </m:ctrlPr>
                      </m:sSupPr>
                      <m:e>
                        <m:r>
                          <a:rPr lang="en-IN" sz="2000" b="0" i="1" smtClean="0">
                            <a:latin typeface="Cambria Math" panose="02040503050406030204" pitchFamily="18" charset="0"/>
                            <a:ea typeface="Cambria Math" panose="02040503050406030204" pitchFamily="18" charset="0"/>
                          </a:rPr>
                          <m:t>𝜅</m:t>
                        </m:r>
                      </m:e>
                      <m:sup>
                        <m:r>
                          <a:rPr lang="en-IN" sz="2000" b="0" i="1" smtClean="0">
                            <a:latin typeface="Cambria Math" panose="02040503050406030204" pitchFamily="18" charset="0"/>
                            <a:ea typeface="Cambria Math" panose="02040503050406030204" pitchFamily="18" charset="0"/>
                          </a:rPr>
                          <m:t>∗</m:t>
                        </m:r>
                      </m:sup>
                    </m:sSup>
                    <m:r>
                      <a:rPr lang="en-IN" sz="2000" b="0" i="1" smtClean="0">
                        <a:latin typeface="Cambria Math" panose="02040503050406030204" pitchFamily="18" charset="0"/>
                        <a:ea typeface="Cambria Math" panose="02040503050406030204" pitchFamily="18" charset="0"/>
                      </a:rPr>
                      <m:t>=</m:t>
                    </m:r>
                    <m:func>
                      <m:funcPr>
                        <m:ctrlPr>
                          <a:rPr lang="en-IN" sz="2000" b="0" i="1" smtClean="0">
                            <a:latin typeface="Cambria Math" panose="02040503050406030204" pitchFamily="18" charset="0"/>
                            <a:ea typeface="Cambria Math" panose="02040503050406030204" pitchFamily="18" charset="0"/>
                          </a:rPr>
                        </m:ctrlPr>
                      </m:funcPr>
                      <m:fName>
                        <m:limLow>
                          <m:limLowPr>
                            <m:ctrlPr>
                              <a:rPr lang="en-IN" sz="2000" b="0" i="1" smtClean="0">
                                <a:latin typeface="Cambria Math" panose="02040503050406030204" pitchFamily="18" charset="0"/>
                                <a:ea typeface="Cambria Math" panose="02040503050406030204" pitchFamily="18" charset="0"/>
                              </a:rPr>
                            </m:ctrlPr>
                          </m:limLowPr>
                          <m:e>
                            <m:r>
                              <m:rPr>
                                <m:sty m:val="p"/>
                              </m:rPr>
                              <a:rPr lang="en-IN" sz="2000" b="0" i="0" smtClean="0">
                                <a:latin typeface="Cambria Math" panose="02040503050406030204" pitchFamily="18" charset="0"/>
                                <a:ea typeface="Cambria Math" panose="02040503050406030204" pitchFamily="18" charset="0"/>
                              </a:rPr>
                              <m:t>max</m:t>
                            </m:r>
                          </m:e>
                          <m:lim>
                            <m:r>
                              <a:rPr lang="en-IN" sz="2000" b="0" i="1" smtClean="0">
                                <a:latin typeface="Cambria Math" panose="02040503050406030204" pitchFamily="18" charset="0"/>
                                <a:ea typeface="Cambria Math" panose="02040503050406030204" pitchFamily="18" charset="0"/>
                              </a:rPr>
                              <m:t>𝜋</m:t>
                            </m:r>
                          </m:lim>
                        </m:limLow>
                      </m:fName>
                      <m:e>
                        <m:sSup>
                          <m:sSupPr>
                            <m:ctrlPr>
                              <a:rPr lang="en-IN" sz="2000" i="1">
                                <a:latin typeface="Cambria Math" panose="02040503050406030204" pitchFamily="18" charset="0"/>
                                <a:ea typeface="Cambria Math" panose="02040503050406030204" pitchFamily="18" charset="0"/>
                              </a:rPr>
                            </m:ctrlPr>
                          </m:sSupPr>
                          <m:e>
                            <m:r>
                              <a:rPr lang="en-IN" sz="2000" i="1">
                                <a:latin typeface="Cambria Math" panose="02040503050406030204" pitchFamily="18" charset="0"/>
                                <a:ea typeface="Cambria Math" panose="02040503050406030204" pitchFamily="18" charset="0"/>
                              </a:rPr>
                              <m:t>𝜅</m:t>
                            </m:r>
                          </m:e>
                          <m:sup>
                            <m:r>
                              <a:rPr lang="en-IN" sz="2000" i="1">
                                <a:latin typeface="Cambria Math" panose="02040503050406030204" pitchFamily="18" charset="0"/>
                                <a:ea typeface="Cambria Math" panose="02040503050406030204" pitchFamily="18" charset="0"/>
                              </a:rPr>
                              <m:t>𝜋</m:t>
                            </m:r>
                          </m:sup>
                        </m:sSup>
                      </m:e>
                    </m:func>
                  </m:oMath>
                </a14:m>
                <a:r>
                  <a:rPr lang="en-IN" sz="2400">
                    <a:latin typeface="Cambria Math" panose="02040503050406030204" pitchFamily="18" charset="0"/>
                    <a:ea typeface="Cambria Math" panose="02040503050406030204" pitchFamily="18" charset="0"/>
                  </a:rPr>
                  <a:t> gives the desired result.</a:t>
                </a:r>
              </a:p>
              <a:p>
                <a:pPr marL="0" indent="0">
                  <a:buNone/>
                </a:pPr>
                <a:endParaRPr lang="en-IN">
                  <a:latin typeface="Cambria Math" panose="02040503050406030204" pitchFamily="18" charset="0"/>
                  <a:ea typeface="Cambria Math" panose="02040503050406030204" pitchFamily="18" charset="0"/>
                </a:endParaRPr>
              </a:p>
              <a:p>
                <a:pPr marL="0" indent="0">
                  <a:buNone/>
                </a:pPr>
                <a:endParaRPr lang="en-IN" sz="2800">
                  <a:latin typeface="Cambria Math" panose="02040503050406030204" pitchFamily="18" charset="0"/>
                  <a:ea typeface="Cambria Math" panose="02040503050406030204" pitchFamily="18" charset="0"/>
                </a:endParaRPr>
              </a:p>
              <a:p>
                <a:pPr marL="0" indent="0">
                  <a:buNone/>
                </a:pPr>
                <a:endParaRPr lang="en-IN" sz="2800">
                  <a:latin typeface="Cambria Math" panose="02040503050406030204" pitchFamily="18" charset="0"/>
                  <a:ea typeface="Cambria Math" panose="02040503050406030204" pitchFamily="18" charset="0"/>
                </a:endParaRPr>
              </a:p>
              <a:p>
                <a:pPr marL="0" indent="0">
                  <a:buNone/>
                </a:pPr>
                <a:endParaRPr lang="en-IN" sz="2800" i="1">
                  <a:latin typeface="Cambria Math" panose="02040503050406030204" pitchFamily="18" charset="0"/>
                  <a:ea typeface="Cambria Math" panose="02040503050406030204" pitchFamily="18" charset="0"/>
                </a:endParaRPr>
              </a:p>
              <a:p>
                <a:pPr marL="0" indent="0">
                  <a:buNone/>
                </a:pPr>
                <a:endParaRPr lang="en-IN"/>
              </a:p>
            </p:txBody>
          </p:sp>
        </mc:Choice>
        <mc:Fallback>
          <p:sp>
            <p:nvSpPr>
              <p:cNvPr id="3" name="Content Placeholder 2">
                <a:extLst>
                  <a:ext uri="{FF2B5EF4-FFF2-40B4-BE49-F238E27FC236}">
                    <a16:creationId xmlns:a16="http://schemas.microsoft.com/office/drawing/2014/main" id="{05974ECF-88A1-71BB-8861-C2D0138BAFDF}"/>
                  </a:ext>
                </a:extLst>
              </p:cNvPr>
              <p:cNvSpPr>
                <a:spLocks noGrp="1" noRot="1" noChangeAspect="1" noMove="1" noResize="1" noEditPoints="1" noAdjustHandles="1" noChangeArrowheads="1" noChangeShapeType="1" noTextEdit="1"/>
              </p:cNvSpPr>
              <p:nvPr>
                <p:ph idx="1"/>
              </p:nvPr>
            </p:nvSpPr>
            <p:spPr>
              <a:xfrm>
                <a:off x="1593436" y="1600199"/>
                <a:ext cx="9782801" cy="5036389"/>
              </a:xfrm>
              <a:blipFill>
                <a:blip r:embed="rId2"/>
                <a:stretch>
                  <a:fillRect l="-623" t="-1330"/>
                </a:stretch>
              </a:blipFill>
            </p:spPr>
            <p:txBody>
              <a:bodyPr/>
              <a:lstStyle/>
              <a:p>
                <a:r>
                  <a:rPr lang="en-US">
                    <a:noFill/>
                  </a:rPr>
                  <a:t> </a:t>
                </a:r>
              </a:p>
            </p:txBody>
          </p:sp>
        </mc:Fallback>
      </mc:AlternateContent>
    </p:spTree>
    <p:extLst>
      <p:ext uri="{BB962C8B-B14F-4D97-AF65-F5344CB8AC3E}">
        <p14:creationId xmlns:p14="http://schemas.microsoft.com/office/powerpoint/2010/main" val="119470499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591EC5-3C2B-794C-0584-14520518A4D9}"/>
              </a:ext>
            </a:extLst>
          </p:cNvPr>
          <p:cNvSpPr>
            <a:spLocks noGrp="1"/>
          </p:cNvSpPr>
          <p:nvPr>
            <p:ph type="title"/>
          </p:nvPr>
        </p:nvSpPr>
        <p:spPr/>
        <p:txBody>
          <a:bodyPr/>
          <a:lstStyle/>
          <a:p>
            <a:r>
              <a:rPr lang="en-US" b="1"/>
              <a:t>AVERAGE REWARD POLICY IMRPOVEMENT THEOREM</a:t>
            </a:r>
            <a:endParaRPr lang="en-IN" b="1"/>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05974ECF-88A1-71BB-8861-C2D0138BAFDF}"/>
                  </a:ext>
                </a:extLst>
              </p:cNvPr>
              <p:cNvSpPr>
                <a:spLocks noGrp="1"/>
              </p:cNvSpPr>
              <p:nvPr>
                <p:ph idx="1"/>
              </p:nvPr>
            </p:nvSpPr>
            <p:spPr/>
            <p:txBody>
              <a:bodyPr>
                <a:normAutofit fontScale="92500" lnSpcReduction="10000"/>
              </a:bodyPr>
              <a:lstStyle/>
              <a:p>
                <a:r>
                  <a:rPr lang="en-US" sz="2400" b="1" i="1">
                    <a:latin typeface="Cambria Math" panose="02040503050406030204" pitchFamily="18" charset="0"/>
                    <a:ea typeface="Cambria Math" panose="02040503050406030204" pitchFamily="18" charset="0"/>
                  </a:rPr>
                  <a:t>Theorem 1:</a:t>
                </a:r>
                <a:r>
                  <a:rPr lang="en-US" sz="2400" i="1">
                    <a:latin typeface="Cambria Math" panose="02040503050406030204" pitchFamily="18" charset="0"/>
                    <a:ea typeface="Cambria Math" panose="02040503050406030204" pitchFamily="18" charset="0"/>
                  </a:rPr>
                  <a:t> Under Assumption 1 the following bounds hold for any two stochastic policies </a:t>
                </a:r>
                <a14:m>
                  <m:oMath xmlns:m="http://schemas.openxmlformats.org/officeDocument/2006/math">
                    <m:r>
                      <a:rPr lang="en-US" sz="2400" i="1" dirty="0">
                        <a:latin typeface="Cambria Math" panose="02040503050406030204" pitchFamily="18" charset="0"/>
                        <a:ea typeface="Cambria Math" panose="02040503050406030204" pitchFamily="18" charset="0"/>
                      </a:rPr>
                      <m:t>𝜋</m:t>
                    </m:r>
                  </m:oMath>
                </a14:m>
                <a:r>
                  <a:rPr lang="en-US" sz="2400" i="1">
                    <a:latin typeface="Cambria Math" panose="02040503050406030204" pitchFamily="18" charset="0"/>
                    <a:ea typeface="Cambria Math" panose="02040503050406030204" pitchFamily="18" charset="0"/>
                  </a:rPr>
                  <a:t> and </a:t>
                </a:r>
                <a14:m>
                  <m:oMath xmlns:m="http://schemas.openxmlformats.org/officeDocument/2006/math">
                    <m:r>
                      <a:rPr lang="en-US" sz="2400" i="1" dirty="0">
                        <a:latin typeface="Cambria Math" panose="02040503050406030204" pitchFamily="18" charset="0"/>
                        <a:ea typeface="Cambria Math" panose="02040503050406030204" pitchFamily="18" charset="0"/>
                      </a:rPr>
                      <m:t>𝜋</m:t>
                    </m:r>
                    <m:r>
                      <a:rPr lang="en-IN" sz="2400" i="1" dirty="0">
                        <a:latin typeface="Cambria Math" panose="02040503050406030204" pitchFamily="18" charset="0"/>
                        <a:ea typeface="Cambria Math" panose="02040503050406030204" pitchFamily="18" charset="0"/>
                      </a:rPr>
                      <m:t>′</m:t>
                    </m:r>
                  </m:oMath>
                </a14:m>
                <a:r>
                  <a:rPr lang="en-US" sz="2400" i="1">
                    <a:latin typeface="Cambria Math" panose="02040503050406030204" pitchFamily="18" charset="0"/>
                    <a:ea typeface="Cambria Math" panose="02040503050406030204" pitchFamily="18" charset="0"/>
                  </a:rPr>
                  <a:t> :</a:t>
                </a:r>
              </a:p>
              <a:p>
                <a:endParaRPr lang="en-US" sz="2400" i="1">
                  <a:latin typeface="Cambria Math" panose="02040503050406030204" pitchFamily="18" charset="0"/>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Sup>
                        <m:sSubSupPr>
                          <m:ctrlPr>
                            <a:rPr lang="en-IN" sz="2400" b="1" i="1" smtClean="0">
                              <a:latin typeface="Cambria Math" panose="02040503050406030204" pitchFamily="18" charset="0"/>
                              <a:ea typeface="Cambria Math" panose="02040503050406030204" pitchFamily="18" charset="0"/>
                            </a:rPr>
                          </m:ctrlPr>
                        </m:sSubSupPr>
                        <m:e>
                          <m:r>
                            <a:rPr lang="en-IN" sz="2400" b="1" i="1" smtClean="0">
                              <a:latin typeface="Cambria Math" panose="02040503050406030204" pitchFamily="18" charset="0"/>
                              <a:ea typeface="Cambria Math" panose="02040503050406030204" pitchFamily="18" charset="0"/>
                            </a:rPr>
                            <m:t>𝑫</m:t>
                          </m:r>
                        </m:e>
                        <m:sub>
                          <m:r>
                            <a:rPr lang="en-IN" sz="2400" b="1" i="1" smtClean="0">
                              <a:latin typeface="Cambria Math" panose="02040503050406030204" pitchFamily="18" charset="0"/>
                              <a:ea typeface="Cambria Math" panose="02040503050406030204" pitchFamily="18" charset="0"/>
                            </a:rPr>
                            <m:t>𝝅</m:t>
                          </m:r>
                        </m:sub>
                        <m:sup>
                          <m:r>
                            <a:rPr lang="en-IN" sz="2400" b="1" i="1" smtClean="0">
                              <a:latin typeface="Cambria Math" panose="02040503050406030204" pitchFamily="18" charset="0"/>
                              <a:ea typeface="Cambria Math" panose="02040503050406030204" pitchFamily="18" charset="0"/>
                            </a:rPr>
                            <m:t>−</m:t>
                          </m:r>
                        </m:sup>
                      </m:sSubSup>
                      <m:d>
                        <m:dPr>
                          <m:ctrlPr>
                            <a:rPr lang="en-IN" sz="2400" b="1" i="1">
                              <a:latin typeface="Cambria Math" panose="02040503050406030204" pitchFamily="18" charset="0"/>
                              <a:ea typeface="Cambria Math" panose="02040503050406030204" pitchFamily="18" charset="0"/>
                            </a:rPr>
                          </m:ctrlPr>
                        </m:dPr>
                        <m:e>
                          <m:sSup>
                            <m:sSupPr>
                              <m:ctrlPr>
                                <a:rPr lang="en-IN" sz="2400" b="1" i="1">
                                  <a:latin typeface="Cambria Math" panose="02040503050406030204" pitchFamily="18" charset="0"/>
                                  <a:ea typeface="Cambria Math" panose="02040503050406030204" pitchFamily="18" charset="0"/>
                                </a:rPr>
                              </m:ctrlPr>
                            </m:sSupPr>
                            <m:e>
                              <m:r>
                                <a:rPr lang="en-IN" sz="2400" b="1" i="1">
                                  <a:latin typeface="Cambria Math" panose="02040503050406030204" pitchFamily="18" charset="0"/>
                                  <a:ea typeface="Cambria Math" panose="02040503050406030204" pitchFamily="18" charset="0"/>
                                </a:rPr>
                                <m:t>𝝅</m:t>
                              </m:r>
                            </m:e>
                            <m:sup>
                              <m:r>
                                <a:rPr lang="en-IN" sz="2400" b="1" i="1">
                                  <a:latin typeface="Cambria Math" panose="02040503050406030204" pitchFamily="18" charset="0"/>
                                  <a:ea typeface="Cambria Math" panose="02040503050406030204" pitchFamily="18" charset="0"/>
                                </a:rPr>
                                <m:t>′</m:t>
                              </m:r>
                            </m:sup>
                          </m:sSup>
                        </m:e>
                      </m:d>
                      <m:r>
                        <a:rPr lang="en-IN" sz="2400" b="1" i="1" smtClean="0">
                          <a:latin typeface="Cambria Math" panose="02040503050406030204" pitchFamily="18" charset="0"/>
                          <a:ea typeface="Cambria Math" panose="02040503050406030204" pitchFamily="18" charset="0"/>
                        </a:rPr>
                        <m:t>≤</m:t>
                      </m:r>
                      <m:r>
                        <a:rPr lang="en-IN" sz="2400" b="1" i="1" smtClean="0">
                          <a:latin typeface="Cambria Math" panose="02040503050406030204" pitchFamily="18" charset="0"/>
                          <a:ea typeface="Cambria Math" panose="02040503050406030204" pitchFamily="18" charset="0"/>
                        </a:rPr>
                        <m:t>𝝆</m:t>
                      </m:r>
                      <m:d>
                        <m:dPr>
                          <m:ctrlPr>
                            <a:rPr lang="en-IN" sz="2400" b="1" i="1" smtClean="0">
                              <a:latin typeface="Cambria Math" panose="02040503050406030204" pitchFamily="18" charset="0"/>
                              <a:ea typeface="Cambria Math" panose="02040503050406030204" pitchFamily="18" charset="0"/>
                            </a:rPr>
                          </m:ctrlPr>
                        </m:dPr>
                        <m:e>
                          <m:sSup>
                            <m:sSupPr>
                              <m:ctrlPr>
                                <a:rPr lang="en-IN" sz="2400" b="1" i="1" smtClean="0">
                                  <a:latin typeface="Cambria Math" panose="02040503050406030204" pitchFamily="18" charset="0"/>
                                  <a:ea typeface="Cambria Math" panose="02040503050406030204" pitchFamily="18" charset="0"/>
                                </a:rPr>
                              </m:ctrlPr>
                            </m:sSupPr>
                            <m:e>
                              <m:r>
                                <a:rPr lang="en-IN" sz="2400" b="1" i="1" smtClean="0">
                                  <a:latin typeface="Cambria Math" panose="02040503050406030204" pitchFamily="18" charset="0"/>
                                  <a:ea typeface="Cambria Math" panose="02040503050406030204" pitchFamily="18" charset="0"/>
                                </a:rPr>
                                <m:t>𝝅</m:t>
                              </m:r>
                            </m:e>
                            <m:sup>
                              <m:r>
                                <a:rPr lang="en-IN" sz="2400" b="1" i="1" smtClean="0">
                                  <a:latin typeface="Cambria Math" panose="02040503050406030204" pitchFamily="18" charset="0"/>
                                  <a:ea typeface="Cambria Math" panose="02040503050406030204" pitchFamily="18" charset="0"/>
                                </a:rPr>
                                <m:t>′</m:t>
                              </m:r>
                            </m:sup>
                          </m:sSup>
                        </m:e>
                      </m:d>
                      <m:r>
                        <a:rPr lang="en-IN" sz="2400" b="1" i="1" smtClean="0">
                          <a:latin typeface="Cambria Math" panose="02040503050406030204" pitchFamily="18" charset="0"/>
                          <a:ea typeface="Cambria Math" panose="02040503050406030204" pitchFamily="18" charset="0"/>
                        </a:rPr>
                        <m:t>−</m:t>
                      </m:r>
                      <m:r>
                        <a:rPr lang="en-IN" sz="2400" b="1" i="1">
                          <a:latin typeface="Cambria Math" panose="02040503050406030204" pitchFamily="18" charset="0"/>
                          <a:ea typeface="Cambria Math" panose="02040503050406030204" pitchFamily="18" charset="0"/>
                        </a:rPr>
                        <m:t>𝝆</m:t>
                      </m:r>
                      <m:d>
                        <m:dPr>
                          <m:ctrlPr>
                            <a:rPr lang="en-IN" sz="2400" b="1" i="1">
                              <a:latin typeface="Cambria Math" panose="02040503050406030204" pitchFamily="18" charset="0"/>
                              <a:ea typeface="Cambria Math" panose="02040503050406030204" pitchFamily="18" charset="0"/>
                            </a:rPr>
                          </m:ctrlPr>
                        </m:dPr>
                        <m:e>
                          <m:r>
                            <a:rPr lang="en-IN" sz="2400" b="1" i="1">
                              <a:latin typeface="Cambria Math" panose="02040503050406030204" pitchFamily="18" charset="0"/>
                              <a:ea typeface="Cambria Math" panose="02040503050406030204" pitchFamily="18" charset="0"/>
                            </a:rPr>
                            <m:t>𝝅</m:t>
                          </m:r>
                        </m:e>
                      </m:d>
                      <m:r>
                        <a:rPr lang="en-IN" sz="2400" b="1" i="1" smtClean="0">
                          <a:latin typeface="Cambria Math" panose="02040503050406030204" pitchFamily="18" charset="0"/>
                          <a:ea typeface="Cambria Math" panose="02040503050406030204" pitchFamily="18" charset="0"/>
                        </a:rPr>
                        <m:t>≤</m:t>
                      </m:r>
                      <m:sSubSup>
                        <m:sSubSupPr>
                          <m:ctrlPr>
                            <a:rPr lang="en-IN" sz="2400" b="1" i="1">
                              <a:latin typeface="Cambria Math" panose="02040503050406030204" pitchFamily="18" charset="0"/>
                              <a:ea typeface="Cambria Math" panose="02040503050406030204" pitchFamily="18" charset="0"/>
                            </a:rPr>
                          </m:ctrlPr>
                        </m:sSubSupPr>
                        <m:e>
                          <m:r>
                            <a:rPr lang="en-IN" sz="2400" b="1" i="1">
                              <a:latin typeface="Cambria Math" panose="02040503050406030204" pitchFamily="18" charset="0"/>
                              <a:ea typeface="Cambria Math" panose="02040503050406030204" pitchFamily="18" charset="0"/>
                            </a:rPr>
                            <m:t>𝑫</m:t>
                          </m:r>
                        </m:e>
                        <m:sub>
                          <m:r>
                            <a:rPr lang="en-IN" sz="2400" b="1" i="1">
                              <a:latin typeface="Cambria Math" panose="02040503050406030204" pitchFamily="18" charset="0"/>
                              <a:ea typeface="Cambria Math" panose="02040503050406030204" pitchFamily="18" charset="0"/>
                            </a:rPr>
                            <m:t>𝝅</m:t>
                          </m:r>
                        </m:sub>
                        <m:sup>
                          <m:r>
                            <a:rPr lang="en-IN" sz="2400" b="1" i="1" smtClean="0">
                              <a:latin typeface="Cambria Math" panose="02040503050406030204" pitchFamily="18" charset="0"/>
                              <a:ea typeface="Cambria Math" panose="02040503050406030204" pitchFamily="18" charset="0"/>
                            </a:rPr>
                            <m:t>+</m:t>
                          </m:r>
                        </m:sup>
                      </m:sSubSup>
                      <m:d>
                        <m:dPr>
                          <m:ctrlPr>
                            <a:rPr lang="en-IN" sz="2400" b="1" i="1">
                              <a:latin typeface="Cambria Math" panose="02040503050406030204" pitchFamily="18" charset="0"/>
                              <a:ea typeface="Cambria Math" panose="02040503050406030204" pitchFamily="18" charset="0"/>
                            </a:rPr>
                          </m:ctrlPr>
                        </m:dPr>
                        <m:e>
                          <m:sSup>
                            <m:sSupPr>
                              <m:ctrlPr>
                                <a:rPr lang="en-IN" sz="2400" b="1" i="1">
                                  <a:latin typeface="Cambria Math" panose="02040503050406030204" pitchFamily="18" charset="0"/>
                                  <a:ea typeface="Cambria Math" panose="02040503050406030204" pitchFamily="18" charset="0"/>
                                </a:rPr>
                              </m:ctrlPr>
                            </m:sSupPr>
                            <m:e>
                              <m:r>
                                <a:rPr lang="en-IN" sz="2400" b="1" i="1">
                                  <a:latin typeface="Cambria Math" panose="02040503050406030204" pitchFamily="18" charset="0"/>
                                  <a:ea typeface="Cambria Math" panose="02040503050406030204" pitchFamily="18" charset="0"/>
                                </a:rPr>
                                <m:t>𝝅</m:t>
                              </m:r>
                            </m:e>
                            <m:sup>
                              <m:r>
                                <a:rPr lang="en-IN" sz="2400" b="1" i="1">
                                  <a:latin typeface="Cambria Math" panose="02040503050406030204" pitchFamily="18" charset="0"/>
                                  <a:ea typeface="Cambria Math" panose="02040503050406030204" pitchFamily="18" charset="0"/>
                                </a:rPr>
                                <m:t>′</m:t>
                              </m:r>
                            </m:sup>
                          </m:sSup>
                        </m:e>
                      </m:d>
                    </m:oMath>
                  </m:oMathPara>
                </a14:m>
                <a:endParaRPr lang="en-IN" sz="2400" b="1" i="1">
                  <a:latin typeface="Cambria Math" panose="02040503050406030204" pitchFamily="18" charset="0"/>
                  <a:ea typeface="Cambria Math" panose="02040503050406030204" pitchFamily="18" charset="0"/>
                </a:endParaRPr>
              </a:p>
              <a:p>
                <a:pPr marL="0" indent="0">
                  <a:buNone/>
                </a:pPr>
                <a:endParaRPr lang="en-IN" sz="2400" i="1">
                  <a:latin typeface="Cambria Math" panose="02040503050406030204" pitchFamily="18" charset="0"/>
                  <a:ea typeface="Cambria Math" panose="02040503050406030204" pitchFamily="18" charset="0"/>
                </a:endParaRPr>
              </a:p>
              <a:p>
                <a:pPr marL="0" indent="0">
                  <a:buNone/>
                </a:pPr>
                <a:r>
                  <a:rPr lang="en-IN" sz="2400" i="1">
                    <a:latin typeface="Cambria Math" panose="02040503050406030204" pitchFamily="18" charset="0"/>
                    <a:ea typeface="Cambria Math" panose="02040503050406030204" pitchFamily="18" charset="0"/>
                  </a:rPr>
                  <a:t>where </a:t>
                </a:r>
                <a14:m>
                  <m:oMath xmlns:m="http://schemas.openxmlformats.org/officeDocument/2006/math">
                    <m:sSubSup>
                      <m:sSubSupPr>
                        <m:ctrlPr>
                          <a:rPr lang="en-IN" sz="2400" i="1" smtClean="0">
                            <a:latin typeface="Cambria Math" panose="02040503050406030204" pitchFamily="18" charset="0"/>
                            <a:ea typeface="Cambria Math" panose="02040503050406030204" pitchFamily="18" charset="0"/>
                          </a:rPr>
                        </m:ctrlPr>
                      </m:sSubSupPr>
                      <m:e>
                        <m:r>
                          <a:rPr lang="en-IN" sz="2400" i="1">
                            <a:latin typeface="Cambria Math" panose="02040503050406030204" pitchFamily="18" charset="0"/>
                            <a:ea typeface="Cambria Math" panose="02040503050406030204" pitchFamily="18" charset="0"/>
                          </a:rPr>
                          <m:t>𝐷</m:t>
                        </m:r>
                      </m:e>
                      <m:sub>
                        <m:r>
                          <a:rPr lang="en-IN" sz="2400" i="1">
                            <a:latin typeface="Cambria Math" panose="02040503050406030204" pitchFamily="18" charset="0"/>
                            <a:ea typeface="Cambria Math" panose="02040503050406030204" pitchFamily="18" charset="0"/>
                          </a:rPr>
                          <m:t>𝜋</m:t>
                        </m:r>
                      </m:sub>
                      <m:sup>
                        <m:r>
                          <a:rPr lang="en-IN" sz="2400" i="1">
                            <a:latin typeface="Cambria Math" panose="02040503050406030204" pitchFamily="18" charset="0"/>
                            <a:ea typeface="Cambria Math" panose="02040503050406030204" pitchFamily="18" charset="0"/>
                          </a:rPr>
                          <m:t>±</m:t>
                        </m:r>
                      </m:sup>
                    </m:sSubSup>
                    <m:d>
                      <m:dPr>
                        <m:ctrlPr>
                          <a:rPr lang="en-IN" sz="2400" i="1">
                            <a:latin typeface="Cambria Math" panose="02040503050406030204" pitchFamily="18" charset="0"/>
                            <a:ea typeface="Cambria Math" panose="02040503050406030204" pitchFamily="18" charset="0"/>
                          </a:rPr>
                        </m:ctrlPr>
                      </m:dPr>
                      <m:e>
                        <m:sSup>
                          <m:sSupPr>
                            <m:ctrlPr>
                              <a:rPr lang="en-IN" sz="2400" i="1">
                                <a:latin typeface="Cambria Math" panose="02040503050406030204" pitchFamily="18" charset="0"/>
                                <a:ea typeface="Cambria Math" panose="02040503050406030204" pitchFamily="18" charset="0"/>
                              </a:rPr>
                            </m:ctrlPr>
                          </m:sSupPr>
                          <m:e>
                            <m:r>
                              <a:rPr lang="en-IN" sz="2400" i="1">
                                <a:latin typeface="Cambria Math" panose="02040503050406030204" pitchFamily="18" charset="0"/>
                                <a:ea typeface="Cambria Math" panose="02040503050406030204" pitchFamily="18" charset="0"/>
                              </a:rPr>
                              <m:t>𝜋</m:t>
                            </m:r>
                          </m:e>
                          <m:sup>
                            <m:r>
                              <a:rPr lang="en-IN" sz="2400" i="1">
                                <a:latin typeface="Cambria Math" panose="02040503050406030204" pitchFamily="18" charset="0"/>
                                <a:ea typeface="Cambria Math" panose="02040503050406030204" pitchFamily="18" charset="0"/>
                              </a:rPr>
                              <m:t>′</m:t>
                            </m:r>
                          </m:sup>
                        </m:sSup>
                      </m:e>
                    </m:d>
                    <m:r>
                      <a:rPr lang="en-IN" sz="2400" b="0" i="1" smtClean="0">
                        <a:latin typeface="Cambria Math" panose="02040503050406030204" pitchFamily="18" charset="0"/>
                        <a:ea typeface="Cambria Math" panose="02040503050406030204" pitchFamily="18" charset="0"/>
                      </a:rPr>
                      <m:t>=</m:t>
                    </m:r>
                    <m:sSub>
                      <m:sSubPr>
                        <m:ctrlPr>
                          <a:rPr lang="en-US" sz="2400" i="1" dirty="0">
                            <a:latin typeface="Cambria Math" panose="02040503050406030204" pitchFamily="18" charset="0"/>
                            <a:ea typeface="Cambria Math" panose="02040503050406030204" pitchFamily="18" charset="0"/>
                          </a:rPr>
                        </m:ctrlPr>
                      </m:sSubPr>
                      <m:e>
                        <m:r>
                          <a:rPr lang="en-US" sz="2400" i="1" dirty="0">
                            <a:latin typeface="Cambria Math" panose="02040503050406030204" pitchFamily="18" charset="0"/>
                            <a:ea typeface="Cambria Math" panose="02040503050406030204" pitchFamily="18" charset="0"/>
                          </a:rPr>
                          <m:t>𝔼</m:t>
                        </m:r>
                      </m:e>
                      <m:sub>
                        <m:m>
                          <m:mPr>
                            <m:mcs>
                              <m:mc>
                                <m:mcPr>
                                  <m:count m:val="1"/>
                                  <m:mcJc m:val="center"/>
                                </m:mcPr>
                              </m:mc>
                            </m:mcs>
                            <m:ctrlPr>
                              <a:rPr lang="en-US" sz="2400" i="1" dirty="0">
                                <a:latin typeface="Cambria Math" panose="02040503050406030204" pitchFamily="18" charset="0"/>
                                <a:ea typeface="Cambria Math" panose="02040503050406030204" pitchFamily="18" charset="0"/>
                              </a:rPr>
                            </m:ctrlPr>
                          </m:mPr>
                          <m:mr>
                            <m:e>
                              <m:r>
                                <a:rPr lang="en-IN" sz="2400" i="1" dirty="0">
                                  <a:latin typeface="Cambria Math" panose="02040503050406030204" pitchFamily="18" charset="0"/>
                                  <a:ea typeface="Cambria Math" panose="02040503050406030204" pitchFamily="18" charset="0"/>
                                </a:rPr>
                                <m:t>𝑠</m:t>
                              </m:r>
                              <m:r>
                                <a:rPr lang="en-IN" sz="2400" i="1" dirty="0">
                                  <a:latin typeface="Cambria Math" panose="02040503050406030204" pitchFamily="18" charset="0"/>
                                  <a:ea typeface="Cambria Math" panose="02040503050406030204" pitchFamily="18" charset="0"/>
                                </a:rPr>
                                <m:t>~</m:t>
                              </m:r>
                              <m:sSub>
                                <m:sSubPr>
                                  <m:ctrlPr>
                                    <a:rPr lang="en-US" sz="2400" i="1" dirty="0">
                                      <a:latin typeface="Cambria Math" panose="02040503050406030204" pitchFamily="18" charset="0"/>
                                      <a:ea typeface="Cambria Math" panose="02040503050406030204" pitchFamily="18" charset="0"/>
                                    </a:rPr>
                                  </m:ctrlPr>
                                </m:sSubPr>
                                <m:e>
                                  <m:r>
                                    <a:rPr lang="en-US" sz="2400" i="1" dirty="0">
                                      <a:latin typeface="Cambria Math" panose="02040503050406030204" pitchFamily="18" charset="0"/>
                                      <a:ea typeface="Cambria Math" panose="02040503050406030204" pitchFamily="18" charset="0"/>
                                    </a:rPr>
                                    <m:t>𝑑</m:t>
                                  </m:r>
                                </m:e>
                                <m:sub>
                                  <m:r>
                                    <a:rPr lang="en-US" sz="2400" i="1" dirty="0">
                                      <a:latin typeface="Cambria Math" panose="02040503050406030204" pitchFamily="18" charset="0"/>
                                      <a:ea typeface="Cambria Math" panose="02040503050406030204" pitchFamily="18" charset="0"/>
                                    </a:rPr>
                                    <m:t>𝜋</m:t>
                                  </m:r>
                                  <m:r>
                                    <a:rPr lang="en-US" sz="2400" i="1" dirty="0">
                                      <a:latin typeface="Cambria Math" panose="02040503050406030204" pitchFamily="18" charset="0"/>
                                      <a:ea typeface="Cambria Math" panose="02040503050406030204" pitchFamily="18" charset="0"/>
                                    </a:rPr>
                                    <m:t>,</m:t>
                                  </m:r>
                                  <m:r>
                                    <a:rPr lang="en-US" sz="2400" i="1" dirty="0">
                                      <a:latin typeface="Cambria Math" panose="02040503050406030204" pitchFamily="18" charset="0"/>
                                      <a:ea typeface="Cambria Math" panose="02040503050406030204" pitchFamily="18" charset="0"/>
                                    </a:rPr>
                                    <m:t>𝛾</m:t>
                                  </m:r>
                                </m:sub>
                              </m:sSub>
                            </m:e>
                          </m:mr>
                          <m:mr>
                            <m:e>
                              <m:r>
                                <a:rPr lang="en-US" sz="2400" i="1" dirty="0">
                                  <a:latin typeface="Cambria Math" panose="02040503050406030204" pitchFamily="18" charset="0"/>
                                  <a:ea typeface="Cambria Math" panose="02040503050406030204" pitchFamily="18" charset="0"/>
                                </a:rPr>
                                <m:t>𝑎</m:t>
                              </m:r>
                              <m:r>
                                <a:rPr lang="en-US" sz="2400" i="1" dirty="0">
                                  <a:latin typeface="Cambria Math" panose="02040503050406030204" pitchFamily="18" charset="0"/>
                                  <a:ea typeface="Cambria Math" panose="02040503050406030204" pitchFamily="18" charset="0"/>
                                </a:rPr>
                                <m:t>~</m:t>
                              </m:r>
                              <m:r>
                                <a:rPr lang="en-US" sz="2400" i="1" dirty="0">
                                  <a:latin typeface="Cambria Math" panose="02040503050406030204" pitchFamily="18" charset="0"/>
                                  <a:ea typeface="Cambria Math" panose="02040503050406030204" pitchFamily="18" charset="0"/>
                                </a:rPr>
                                <m:t>𝜋</m:t>
                              </m:r>
                            </m:e>
                          </m:mr>
                        </m:m>
                      </m:sub>
                    </m:sSub>
                    <m:d>
                      <m:dPr>
                        <m:begChr m:val="["/>
                        <m:endChr m:val="]"/>
                        <m:ctrlPr>
                          <a:rPr lang="en-US" sz="2400" i="1" dirty="0">
                            <a:latin typeface="Cambria Math" panose="02040503050406030204" pitchFamily="18" charset="0"/>
                            <a:ea typeface="Cambria Math" panose="02040503050406030204" pitchFamily="18" charset="0"/>
                          </a:rPr>
                        </m:ctrlPr>
                      </m:dPr>
                      <m:e>
                        <m:r>
                          <a:rPr lang="en-US" sz="2400" i="1" dirty="0">
                            <a:latin typeface="Cambria Math" panose="02040503050406030204" pitchFamily="18" charset="0"/>
                            <a:ea typeface="Cambria Math" panose="02040503050406030204" pitchFamily="18" charset="0"/>
                          </a:rPr>
                          <m:t> </m:t>
                        </m:r>
                        <m:acc>
                          <m:accPr>
                            <m:chr m:val="̅"/>
                            <m:ctrlPr>
                              <a:rPr lang="en-US" sz="2400" i="1" dirty="0">
                                <a:latin typeface="Cambria Math" panose="02040503050406030204" pitchFamily="18" charset="0"/>
                                <a:ea typeface="Cambria Math" panose="02040503050406030204" pitchFamily="18" charset="0"/>
                              </a:rPr>
                            </m:ctrlPr>
                          </m:accPr>
                          <m:e>
                            <m:r>
                              <a:rPr lang="en-US" sz="2400" i="1" dirty="0">
                                <a:latin typeface="Cambria Math" panose="02040503050406030204" pitchFamily="18" charset="0"/>
                                <a:ea typeface="Cambria Math" panose="02040503050406030204" pitchFamily="18" charset="0"/>
                              </a:rPr>
                              <m:t>𝐴</m:t>
                            </m:r>
                          </m:e>
                        </m:acc>
                        <m:r>
                          <a:rPr lang="en-US" sz="2400" i="1" baseline="30000">
                            <a:latin typeface="Cambria Math" panose="02040503050406030204" pitchFamily="18" charset="0"/>
                            <a:ea typeface="Cambria Math" panose="02040503050406030204" pitchFamily="18" charset="0"/>
                          </a:rPr>
                          <m:t>𝜋</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𝑠</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𝑎</m:t>
                        </m:r>
                        <m:r>
                          <a:rPr lang="en-US" sz="2400" i="1">
                            <a:latin typeface="Cambria Math" panose="02040503050406030204" pitchFamily="18" charset="0"/>
                            <a:ea typeface="Cambria Math" panose="02040503050406030204" pitchFamily="18" charset="0"/>
                          </a:rPr>
                          <m:t>)</m:t>
                        </m:r>
                      </m:e>
                    </m:d>
                    <m:r>
                      <a:rPr lang="en-US" sz="2400" i="1" smtClean="0">
                        <a:latin typeface="Cambria Math" panose="02040503050406030204" pitchFamily="18" charset="0"/>
                        <a:ea typeface="Cambria Math" panose="02040503050406030204" pitchFamily="18" charset="0"/>
                      </a:rPr>
                      <m:t>±</m:t>
                    </m:r>
                    <m:r>
                      <a:rPr lang="en-IN" sz="2400" b="0" i="1" smtClean="0">
                        <a:latin typeface="Cambria Math" panose="02040503050406030204" pitchFamily="18" charset="0"/>
                        <a:ea typeface="Cambria Math" panose="02040503050406030204" pitchFamily="18" charset="0"/>
                      </a:rPr>
                      <m:t>2</m:t>
                    </m:r>
                    <m:r>
                      <a:rPr lang="en-IN" sz="2400" b="0" i="1" smtClean="0">
                        <a:latin typeface="Cambria Math" panose="02040503050406030204" pitchFamily="18" charset="0"/>
                        <a:ea typeface="Cambria Math" panose="02040503050406030204" pitchFamily="18" charset="0"/>
                      </a:rPr>
                      <m:t>𝜉</m:t>
                    </m:r>
                    <m:sSub>
                      <m:sSubPr>
                        <m:ctrlPr>
                          <a:rPr lang="en-US" sz="2400" i="1" dirty="0">
                            <a:latin typeface="Cambria Math" panose="02040503050406030204" pitchFamily="18" charset="0"/>
                            <a:ea typeface="Cambria Math" panose="02040503050406030204" pitchFamily="18" charset="0"/>
                          </a:rPr>
                        </m:ctrlPr>
                      </m:sSubPr>
                      <m:e>
                        <m:r>
                          <a:rPr lang="en-US" sz="2400" i="1" dirty="0">
                            <a:latin typeface="Cambria Math" panose="02040503050406030204" pitchFamily="18" charset="0"/>
                            <a:ea typeface="Cambria Math" panose="02040503050406030204" pitchFamily="18" charset="0"/>
                          </a:rPr>
                          <m:t>𝔼</m:t>
                        </m:r>
                      </m:e>
                      <m:sub>
                        <m:r>
                          <a:rPr lang="en-IN" sz="2400" i="1" dirty="0">
                            <a:latin typeface="Cambria Math" panose="02040503050406030204" pitchFamily="18" charset="0"/>
                            <a:ea typeface="Cambria Math" panose="02040503050406030204" pitchFamily="18" charset="0"/>
                          </a:rPr>
                          <m:t>𝑠</m:t>
                        </m:r>
                        <m:r>
                          <a:rPr lang="en-US" sz="2400" i="1" dirty="0">
                            <a:latin typeface="Cambria Math" panose="02040503050406030204" pitchFamily="18" charset="0"/>
                            <a:ea typeface="Cambria Math" panose="02040503050406030204" pitchFamily="18" charset="0"/>
                          </a:rPr>
                          <m:t>~</m:t>
                        </m:r>
                        <m:sSub>
                          <m:sSubPr>
                            <m:ctrlPr>
                              <a:rPr lang="en-US" sz="2400" i="1" dirty="0">
                                <a:latin typeface="Cambria Math" panose="02040503050406030204" pitchFamily="18" charset="0"/>
                                <a:ea typeface="Cambria Math" panose="02040503050406030204" pitchFamily="18" charset="0"/>
                              </a:rPr>
                            </m:ctrlPr>
                          </m:sSubPr>
                          <m:e>
                            <m:r>
                              <a:rPr lang="en-IN" sz="2400" i="1" dirty="0">
                                <a:latin typeface="Cambria Math" panose="02040503050406030204" pitchFamily="18" charset="0"/>
                                <a:ea typeface="Cambria Math" panose="02040503050406030204" pitchFamily="18" charset="0"/>
                              </a:rPr>
                              <m:t>𝑑</m:t>
                            </m:r>
                          </m:e>
                          <m:sub>
                            <m:r>
                              <a:rPr lang="en-IN" sz="2400" i="1" dirty="0">
                                <a:latin typeface="Cambria Math" panose="02040503050406030204" pitchFamily="18" charset="0"/>
                                <a:ea typeface="Cambria Math" panose="02040503050406030204" pitchFamily="18" charset="0"/>
                              </a:rPr>
                              <m:t>𝜋</m:t>
                            </m:r>
                          </m:sub>
                        </m:sSub>
                      </m:sub>
                    </m:sSub>
                    <m:d>
                      <m:dPr>
                        <m:begChr m:val="["/>
                        <m:endChr m:val="]"/>
                        <m:ctrlPr>
                          <a:rPr lang="en-US" sz="2400" i="1" dirty="0">
                            <a:latin typeface="Cambria Math" panose="02040503050406030204" pitchFamily="18" charset="0"/>
                            <a:ea typeface="Cambria Math" panose="02040503050406030204" pitchFamily="18" charset="0"/>
                          </a:rPr>
                        </m:ctrlPr>
                      </m:dPr>
                      <m:e>
                        <m:r>
                          <a:rPr lang="en-US" sz="2400" i="1">
                            <a:latin typeface="Cambria Math" panose="02040503050406030204" pitchFamily="18" charset="0"/>
                            <a:ea typeface="Cambria Math" panose="02040503050406030204" pitchFamily="18" charset="0"/>
                          </a:rPr>
                          <m:t>𝐷</m:t>
                        </m:r>
                        <m:r>
                          <a:rPr lang="en-US" sz="2400" i="1" baseline="-25000">
                            <a:latin typeface="Cambria Math" panose="02040503050406030204" pitchFamily="18" charset="0"/>
                            <a:ea typeface="Cambria Math" panose="02040503050406030204" pitchFamily="18" charset="0"/>
                          </a:rPr>
                          <m:t>𝑇𝑉</m:t>
                        </m:r>
                        <m:d>
                          <m:dPr>
                            <m:ctrlPr>
                              <a:rPr lang="en-US" sz="2400" i="1">
                                <a:latin typeface="Cambria Math" panose="02040503050406030204" pitchFamily="18" charset="0"/>
                                <a:ea typeface="Cambria Math" panose="02040503050406030204" pitchFamily="18" charset="0"/>
                              </a:rPr>
                            </m:ctrlPr>
                          </m:dPr>
                          <m:e>
                            <m:r>
                              <a:rPr lang="en-US" sz="2400" i="1">
                                <a:latin typeface="Cambria Math" panose="02040503050406030204" pitchFamily="18" charset="0"/>
                                <a:ea typeface="Cambria Math" panose="02040503050406030204" pitchFamily="18" charset="0"/>
                              </a:rPr>
                              <m:t>𝜋</m:t>
                            </m:r>
                            <m:r>
                              <a:rPr lang="en-IN" sz="2400" i="1">
                                <a:latin typeface="Cambria Math" panose="02040503050406030204" pitchFamily="18" charset="0"/>
                                <a:ea typeface="Cambria Math" panose="02040503050406030204" pitchFamily="18" charset="0"/>
                              </a:rPr>
                              <m:t>′∥</m:t>
                            </m:r>
                            <m:r>
                              <a:rPr lang="en-IN" sz="2400" i="1">
                                <a:latin typeface="Cambria Math" panose="02040503050406030204" pitchFamily="18" charset="0"/>
                                <a:ea typeface="Cambria Math" panose="02040503050406030204" pitchFamily="18" charset="0"/>
                              </a:rPr>
                              <m:t>𝜋</m:t>
                            </m:r>
                          </m:e>
                        </m:d>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𝑠</m:t>
                        </m:r>
                        <m:r>
                          <a:rPr lang="en-US" sz="2400" i="1">
                            <a:latin typeface="Cambria Math" panose="02040503050406030204" pitchFamily="18" charset="0"/>
                            <a:ea typeface="Cambria Math" panose="02040503050406030204" pitchFamily="18" charset="0"/>
                          </a:rPr>
                          <m:t>]</m:t>
                        </m:r>
                      </m:e>
                    </m:d>
                  </m:oMath>
                </a14:m>
                <a:endParaRPr lang="en-IN" sz="2400" i="1">
                  <a:latin typeface="Cambria Math" panose="02040503050406030204" pitchFamily="18" charset="0"/>
                  <a:ea typeface="Cambria Math" panose="02040503050406030204" pitchFamily="18" charset="0"/>
                </a:endParaRPr>
              </a:p>
              <a:p>
                <a:pPr marL="0" indent="0">
                  <a:buNone/>
                </a:pPr>
                <a:endParaRPr lang="en-IN" sz="2400" i="1">
                  <a:latin typeface="Cambria Math" panose="02040503050406030204" pitchFamily="18" charset="0"/>
                  <a:ea typeface="Cambria Math" panose="02040503050406030204" pitchFamily="18" charset="0"/>
                </a:endParaRPr>
              </a:p>
              <a:p>
                <a:pPr marL="0" indent="0">
                  <a:buNone/>
                </a:pPr>
                <a:r>
                  <a:rPr lang="en-IN" sz="2400" i="1">
                    <a:latin typeface="Cambria Math" panose="02040503050406030204" pitchFamily="18" charset="0"/>
                    <a:ea typeface="Cambria Math" panose="02040503050406030204" pitchFamily="18" charset="0"/>
                  </a:rPr>
                  <a:t>where </a:t>
                </a:r>
                <a14:m>
                  <m:oMath xmlns:m="http://schemas.openxmlformats.org/officeDocument/2006/math">
                    <m:r>
                      <a:rPr lang="el-GR" sz="2400" b="0" i="1" smtClean="0">
                        <a:latin typeface="Cambria Math" panose="02040503050406030204" pitchFamily="18" charset="0"/>
                        <a:ea typeface="Cambria Math" panose="02040503050406030204" pitchFamily="18" charset="0"/>
                      </a:rPr>
                      <m:t>𝜉</m:t>
                    </m:r>
                    <m:r>
                      <a:rPr lang="en-IN" sz="2400" b="0" i="1" smtClean="0">
                        <a:latin typeface="Cambria Math" panose="02040503050406030204" pitchFamily="18" charset="0"/>
                        <a:ea typeface="Cambria Math" panose="02040503050406030204" pitchFamily="18" charset="0"/>
                      </a:rPr>
                      <m:t>=(</m:t>
                    </m:r>
                    <m:sSup>
                      <m:sSupPr>
                        <m:ctrlPr>
                          <a:rPr lang="en-IN" sz="2400" b="0" i="1" smtClean="0">
                            <a:latin typeface="Cambria Math" panose="02040503050406030204" pitchFamily="18" charset="0"/>
                            <a:ea typeface="Cambria Math" panose="02040503050406030204" pitchFamily="18" charset="0"/>
                          </a:rPr>
                        </m:ctrlPr>
                      </m:sSupPr>
                      <m:e>
                        <m:r>
                          <a:rPr lang="en-IN" sz="2400" b="0" i="1" smtClean="0">
                            <a:latin typeface="Cambria Math" panose="02040503050406030204" pitchFamily="18" charset="0"/>
                            <a:ea typeface="Cambria Math" panose="02040503050406030204" pitchFamily="18" charset="0"/>
                          </a:rPr>
                          <m:t>𝜅</m:t>
                        </m:r>
                      </m:e>
                      <m:sup>
                        <m:r>
                          <a:rPr lang="en-IN" sz="2400" b="0" i="1" smtClean="0">
                            <a:latin typeface="Cambria Math" panose="02040503050406030204" pitchFamily="18" charset="0"/>
                            <a:ea typeface="Cambria Math" panose="02040503050406030204" pitchFamily="18" charset="0"/>
                          </a:rPr>
                          <m:t>∗</m:t>
                        </m:r>
                      </m:sup>
                    </m:sSup>
                    <m:r>
                      <a:rPr lang="en-IN" sz="2400" b="0" i="1" smtClean="0">
                        <a:latin typeface="Cambria Math" panose="02040503050406030204" pitchFamily="18" charset="0"/>
                        <a:ea typeface="Cambria Math" panose="02040503050406030204" pitchFamily="18" charset="0"/>
                      </a:rPr>
                      <m:t>−1)</m:t>
                    </m:r>
                    <m:sSub>
                      <m:sSubPr>
                        <m:ctrlPr>
                          <a:rPr lang="en-IN" sz="2400" b="0" i="1" smtClean="0">
                            <a:latin typeface="Cambria Math" panose="02040503050406030204" pitchFamily="18" charset="0"/>
                            <a:ea typeface="Cambria Math" panose="02040503050406030204" pitchFamily="18" charset="0"/>
                          </a:rPr>
                        </m:ctrlPr>
                      </m:sSubPr>
                      <m:e>
                        <m:r>
                          <a:rPr lang="en-IN" sz="2400" b="0" i="1" smtClean="0">
                            <a:latin typeface="Cambria Math" panose="02040503050406030204" pitchFamily="18" charset="0"/>
                            <a:ea typeface="Cambria Math" panose="02040503050406030204" pitchFamily="18" charset="0"/>
                          </a:rPr>
                          <m:t>𝑚𝑎𝑥</m:t>
                        </m:r>
                      </m:e>
                      <m:sub>
                        <m:r>
                          <a:rPr lang="en-IN" sz="2400" b="0" i="1" smtClean="0">
                            <a:latin typeface="Cambria Math" panose="02040503050406030204" pitchFamily="18" charset="0"/>
                            <a:ea typeface="Cambria Math" panose="02040503050406030204" pitchFamily="18" charset="0"/>
                          </a:rPr>
                          <m:t>𝑠</m:t>
                        </m:r>
                      </m:sub>
                    </m:sSub>
                    <m:sSub>
                      <m:sSubPr>
                        <m:ctrlPr>
                          <a:rPr lang="en-US" sz="2400" i="1" dirty="0">
                            <a:latin typeface="Cambria Math" panose="02040503050406030204" pitchFamily="18" charset="0"/>
                            <a:ea typeface="Cambria Math" panose="02040503050406030204" pitchFamily="18" charset="0"/>
                          </a:rPr>
                        </m:ctrlPr>
                      </m:sSubPr>
                      <m:e>
                        <m:r>
                          <a:rPr lang="en-US" sz="2400" i="1" dirty="0">
                            <a:latin typeface="Cambria Math" panose="02040503050406030204" pitchFamily="18" charset="0"/>
                            <a:ea typeface="Cambria Math" panose="02040503050406030204" pitchFamily="18" charset="0"/>
                          </a:rPr>
                          <m:t>𝔼</m:t>
                        </m:r>
                      </m:e>
                      <m:sub>
                        <m:r>
                          <a:rPr lang="en-IN" sz="2400" i="1" dirty="0">
                            <a:latin typeface="Cambria Math" panose="02040503050406030204" pitchFamily="18" charset="0"/>
                            <a:ea typeface="Cambria Math" panose="02040503050406030204" pitchFamily="18" charset="0"/>
                          </a:rPr>
                          <m:t>𝑎</m:t>
                        </m:r>
                        <m:r>
                          <a:rPr lang="en-US" sz="2400" i="1" dirty="0">
                            <a:latin typeface="Cambria Math" panose="02040503050406030204" pitchFamily="18" charset="0"/>
                            <a:ea typeface="Cambria Math" panose="02040503050406030204" pitchFamily="18" charset="0"/>
                          </a:rPr>
                          <m:t>~</m:t>
                        </m:r>
                        <m:r>
                          <a:rPr lang="en-US" sz="2400" i="1" dirty="0">
                            <a:latin typeface="Cambria Math" panose="02040503050406030204" pitchFamily="18" charset="0"/>
                            <a:ea typeface="Cambria Math" panose="02040503050406030204" pitchFamily="18" charset="0"/>
                          </a:rPr>
                          <m:t>𝜋</m:t>
                        </m:r>
                        <m:r>
                          <a:rPr lang="en-IN" sz="2400" i="1" dirty="0">
                            <a:latin typeface="Cambria Math" panose="02040503050406030204" pitchFamily="18" charset="0"/>
                            <a:ea typeface="Cambria Math" panose="02040503050406030204" pitchFamily="18" charset="0"/>
                          </a:rPr>
                          <m:t>′</m:t>
                        </m:r>
                      </m:sub>
                    </m:sSub>
                    <m:d>
                      <m:dPr>
                        <m:begChr m:val="|"/>
                        <m:endChr m:val="|"/>
                        <m:ctrlPr>
                          <a:rPr lang="en-IN" sz="2400" i="1" dirty="0" smtClean="0">
                            <a:latin typeface="Cambria Math" panose="02040503050406030204" pitchFamily="18" charset="0"/>
                            <a:ea typeface="Cambria Math" panose="02040503050406030204" pitchFamily="18" charset="0"/>
                          </a:rPr>
                        </m:ctrlPr>
                      </m:dPr>
                      <m:e>
                        <m:acc>
                          <m:accPr>
                            <m:chr m:val="̅"/>
                            <m:ctrlPr>
                              <a:rPr lang="en-US" sz="2400" i="1" dirty="0">
                                <a:latin typeface="Cambria Math" panose="02040503050406030204" pitchFamily="18" charset="0"/>
                                <a:ea typeface="Cambria Math" panose="02040503050406030204" pitchFamily="18" charset="0"/>
                              </a:rPr>
                            </m:ctrlPr>
                          </m:accPr>
                          <m:e>
                            <m:r>
                              <a:rPr lang="en-US" sz="2400" i="1" dirty="0">
                                <a:latin typeface="Cambria Math" panose="02040503050406030204" pitchFamily="18" charset="0"/>
                                <a:ea typeface="Cambria Math" panose="02040503050406030204" pitchFamily="18" charset="0"/>
                              </a:rPr>
                              <m:t>𝐴</m:t>
                            </m:r>
                          </m:e>
                        </m:acc>
                        <m:r>
                          <a:rPr lang="en-US" sz="2400" i="1" baseline="30000">
                            <a:latin typeface="Cambria Math" panose="02040503050406030204" pitchFamily="18" charset="0"/>
                            <a:ea typeface="Cambria Math" panose="02040503050406030204" pitchFamily="18" charset="0"/>
                          </a:rPr>
                          <m:t>𝜋</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𝑠</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𝑎</m:t>
                        </m:r>
                        <m:r>
                          <a:rPr lang="en-US" sz="2400" i="1">
                            <a:latin typeface="Cambria Math" panose="02040503050406030204" pitchFamily="18" charset="0"/>
                            <a:ea typeface="Cambria Math" panose="02040503050406030204" pitchFamily="18" charset="0"/>
                          </a:rPr>
                          <m:t>)</m:t>
                        </m:r>
                      </m:e>
                    </m:d>
                  </m:oMath>
                </a14:m>
                <a:endParaRPr lang="en-IN" sz="2400" i="1">
                  <a:latin typeface="Cambria Math" panose="02040503050406030204" pitchFamily="18" charset="0"/>
                  <a:ea typeface="Cambria Math" panose="02040503050406030204" pitchFamily="18" charset="0"/>
                </a:endParaRPr>
              </a:p>
              <a:p>
                <a:pPr marL="0" indent="0">
                  <a:buNone/>
                </a:pPr>
                <a:endParaRPr lang="en-IN" sz="2400" i="1">
                  <a:latin typeface="Cambria Math" panose="02040503050406030204" pitchFamily="18" charset="0"/>
                  <a:ea typeface="Cambria Math" panose="02040503050406030204" pitchFamily="18" charset="0"/>
                </a:endParaRPr>
              </a:p>
              <a:p>
                <a:pPr marL="0" indent="0">
                  <a:buNone/>
                </a:pPr>
                <a:r>
                  <a:rPr lang="en-IN" sz="2400" i="1">
                    <a:latin typeface="Cambria Math" panose="02040503050406030204" pitchFamily="18" charset="0"/>
                    <a:ea typeface="Cambria Math" panose="02040503050406030204" pitchFamily="18" charset="0"/>
                  </a:rPr>
                  <a:t>and</a:t>
                </a:r>
                <a:r>
                  <a:rPr lang="en-IN" sz="2000" i="1">
                    <a:latin typeface="Cambria Math" panose="02040503050406030204" pitchFamily="18" charset="0"/>
                    <a:ea typeface="Cambria Math" panose="02040503050406030204" pitchFamily="18" charset="0"/>
                  </a:rPr>
                  <a:t> </a:t>
                </a:r>
                <a14:m>
                  <m:oMath xmlns:m="http://schemas.openxmlformats.org/officeDocument/2006/math">
                    <m:r>
                      <a:rPr lang="en-US" sz="2000" i="1">
                        <a:latin typeface="Cambria Math" panose="02040503050406030204" pitchFamily="18" charset="0"/>
                        <a:ea typeface="Cambria Math" panose="02040503050406030204" pitchFamily="18" charset="0"/>
                      </a:rPr>
                      <m:t>𝐷</m:t>
                    </m:r>
                    <m:r>
                      <a:rPr lang="en-US" sz="2000" i="1" baseline="-25000">
                        <a:latin typeface="Cambria Math" panose="02040503050406030204" pitchFamily="18" charset="0"/>
                        <a:ea typeface="Cambria Math" panose="02040503050406030204" pitchFamily="18" charset="0"/>
                      </a:rPr>
                      <m:t>𝑇𝑉</m:t>
                    </m:r>
                    <m:d>
                      <m:dPr>
                        <m:ctrlPr>
                          <a:rPr lang="en-US" sz="2000" i="1">
                            <a:latin typeface="Cambria Math" panose="02040503050406030204" pitchFamily="18" charset="0"/>
                            <a:ea typeface="Cambria Math" panose="02040503050406030204" pitchFamily="18" charset="0"/>
                          </a:rPr>
                        </m:ctrlPr>
                      </m:dPr>
                      <m:e>
                        <m:r>
                          <a:rPr lang="en-US" sz="2000" i="1">
                            <a:latin typeface="Cambria Math" panose="02040503050406030204" pitchFamily="18" charset="0"/>
                            <a:ea typeface="Cambria Math" panose="02040503050406030204" pitchFamily="18" charset="0"/>
                          </a:rPr>
                          <m:t>𝜋</m:t>
                        </m:r>
                        <m:r>
                          <a:rPr lang="en-IN" sz="2000" i="1">
                            <a:latin typeface="Cambria Math" panose="02040503050406030204" pitchFamily="18" charset="0"/>
                            <a:ea typeface="Cambria Math" panose="02040503050406030204" pitchFamily="18" charset="0"/>
                          </a:rPr>
                          <m:t>′∥</m:t>
                        </m:r>
                        <m:r>
                          <a:rPr lang="en-IN" sz="2000" i="1">
                            <a:latin typeface="Cambria Math" panose="02040503050406030204" pitchFamily="18" charset="0"/>
                            <a:ea typeface="Cambria Math" panose="02040503050406030204" pitchFamily="18" charset="0"/>
                          </a:rPr>
                          <m:t>𝜋</m:t>
                        </m:r>
                      </m:e>
                    </m:d>
                    <m:d>
                      <m:dPr>
                        <m:begChr m:val="["/>
                        <m:endChr m:val="]"/>
                        <m:ctrlPr>
                          <a:rPr lang="en-US" sz="2000" i="1">
                            <a:latin typeface="Cambria Math" panose="02040503050406030204" pitchFamily="18" charset="0"/>
                            <a:ea typeface="Cambria Math" panose="02040503050406030204" pitchFamily="18" charset="0"/>
                          </a:rPr>
                        </m:ctrlPr>
                      </m:dPr>
                      <m:e>
                        <m:r>
                          <a:rPr lang="en-US" sz="2000" i="1">
                            <a:latin typeface="Cambria Math" panose="02040503050406030204" pitchFamily="18" charset="0"/>
                            <a:ea typeface="Cambria Math" panose="02040503050406030204" pitchFamily="18" charset="0"/>
                          </a:rPr>
                          <m:t>𝑠</m:t>
                        </m:r>
                      </m:e>
                    </m:d>
                    <m:r>
                      <a:rPr lang="en-US" sz="2000" b="0" i="1" smtClean="0">
                        <a:latin typeface="Cambria Math" panose="02040503050406030204" pitchFamily="18" charset="0"/>
                        <a:ea typeface="Cambria Math" panose="02040503050406030204" pitchFamily="18" charset="0"/>
                      </a:rPr>
                      <m:t>≔ </m:t>
                    </m:r>
                    <m:f>
                      <m:fPr>
                        <m:ctrlPr>
                          <a:rPr lang="en-US" sz="2000" b="0" i="1" smtClean="0">
                            <a:latin typeface="Cambria Math" panose="02040503050406030204" pitchFamily="18" charset="0"/>
                            <a:ea typeface="Cambria Math" panose="02040503050406030204" pitchFamily="18" charset="0"/>
                          </a:rPr>
                        </m:ctrlPr>
                      </m:fPr>
                      <m:num>
                        <m:r>
                          <a:rPr lang="en-US" sz="2000" b="0" i="1" smtClean="0">
                            <a:latin typeface="Cambria Math" panose="02040503050406030204" pitchFamily="18" charset="0"/>
                            <a:ea typeface="Cambria Math" panose="02040503050406030204" pitchFamily="18" charset="0"/>
                          </a:rPr>
                          <m:t>1</m:t>
                        </m:r>
                      </m:num>
                      <m:den>
                        <m:r>
                          <a:rPr lang="en-US" sz="2000" b="0" i="1" smtClean="0">
                            <a:latin typeface="Cambria Math" panose="02040503050406030204" pitchFamily="18" charset="0"/>
                            <a:ea typeface="Cambria Math" panose="02040503050406030204" pitchFamily="18" charset="0"/>
                          </a:rPr>
                          <m:t>2</m:t>
                        </m:r>
                      </m:den>
                    </m:f>
                    <m:nary>
                      <m:naryPr>
                        <m:chr m:val="∑"/>
                        <m:supHide m:val="on"/>
                        <m:ctrlPr>
                          <a:rPr lang="en-US" sz="2000" b="0" i="1" smtClean="0">
                            <a:latin typeface="Cambria Math" panose="02040503050406030204" pitchFamily="18" charset="0"/>
                            <a:ea typeface="Cambria Math" panose="02040503050406030204" pitchFamily="18" charset="0"/>
                          </a:rPr>
                        </m:ctrlPr>
                      </m:naryPr>
                      <m:sub>
                        <m:r>
                          <a:rPr lang="en-US" sz="2000" b="0" i="1" smtClean="0">
                            <a:latin typeface="Cambria Math" panose="02040503050406030204" pitchFamily="18" charset="0"/>
                            <a:ea typeface="Cambria Math" panose="02040503050406030204" pitchFamily="18" charset="0"/>
                          </a:rPr>
                          <m:t>𝑎</m:t>
                        </m:r>
                      </m:sub>
                      <m:sup/>
                      <m:e>
                        <m:r>
                          <m:rPr>
                            <m:lit/>
                          </m:rPr>
                          <a:rPr lang="en-US" sz="2000" b="0" i="1" smtClean="0">
                            <a:latin typeface="Cambria Math" panose="02040503050406030204" pitchFamily="18" charset="0"/>
                            <a:ea typeface="Cambria Math" panose="02040503050406030204" pitchFamily="18" charset="0"/>
                          </a:rPr>
                          <m:t>|</m:t>
                        </m:r>
                        <m:sSup>
                          <m:sSupPr>
                            <m:ctrlPr>
                              <a:rPr lang="en-US" sz="2000" b="0" i="1" smtClean="0">
                                <a:latin typeface="Cambria Math" panose="02040503050406030204" pitchFamily="18" charset="0"/>
                                <a:ea typeface="Cambria Math" panose="02040503050406030204" pitchFamily="18" charset="0"/>
                              </a:rPr>
                            </m:ctrlPr>
                          </m:sSupPr>
                          <m:e>
                            <m:r>
                              <a:rPr lang="en-US" sz="2000" b="0" i="1" smtClean="0">
                                <a:latin typeface="Cambria Math" panose="02040503050406030204" pitchFamily="18" charset="0"/>
                                <a:ea typeface="Cambria Math" panose="02040503050406030204" pitchFamily="18" charset="0"/>
                              </a:rPr>
                              <m:t>𝜋</m:t>
                            </m:r>
                          </m:e>
                          <m:sup>
                            <m:r>
                              <a:rPr lang="en-US" sz="2000" b="0" i="1" smtClean="0">
                                <a:latin typeface="Cambria Math" panose="02040503050406030204" pitchFamily="18" charset="0"/>
                                <a:ea typeface="Cambria Math" panose="02040503050406030204" pitchFamily="18" charset="0"/>
                              </a:rPr>
                              <m:t>′</m:t>
                            </m:r>
                          </m:sup>
                        </m:sSup>
                        <m:d>
                          <m:dPr>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𝑎</m:t>
                            </m:r>
                            <m:r>
                              <m:rPr>
                                <m:lit/>
                              </m:rP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𝑠</m:t>
                            </m:r>
                          </m:e>
                        </m:d>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𝜋</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𝑎</m:t>
                        </m:r>
                        <m:r>
                          <m:rPr>
                            <m:lit/>
                          </m:rP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𝑠</m:t>
                        </m:r>
                        <m:r>
                          <a:rPr lang="en-US" sz="2000" b="0" i="1" smtClean="0">
                            <a:latin typeface="Cambria Math" panose="02040503050406030204" pitchFamily="18" charset="0"/>
                            <a:ea typeface="Cambria Math" panose="02040503050406030204" pitchFamily="18" charset="0"/>
                          </a:rPr>
                          <m:t>)</m:t>
                        </m:r>
                        <m:r>
                          <m:rPr>
                            <m:lit/>
                          </m:rPr>
                          <a:rPr lang="en-US" sz="2000" b="0" i="1" smtClean="0">
                            <a:latin typeface="Cambria Math" panose="02040503050406030204" pitchFamily="18" charset="0"/>
                            <a:ea typeface="Cambria Math" panose="02040503050406030204" pitchFamily="18" charset="0"/>
                          </a:rPr>
                          <m:t>|</m:t>
                        </m:r>
                      </m:e>
                    </m:nary>
                  </m:oMath>
                </a14:m>
                <a:endParaRPr lang="en-IN" sz="2400" i="1">
                  <a:latin typeface="Cambria Math" panose="02040503050406030204" pitchFamily="18" charset="0"/>
                  <a:ea typeface="Cambria Math" panose="02040503050406030204" pitchFamily="18" charset="0"/>
                </a:endParaRPr>
              </a:p>
            </p:txBody>
          </p:sp>
        </mc:Choice>
        <mc:Fallback>
          <p:sp>
            <p:nvSpPr>
              <p:cNvPr id="3" name="Content Placeholder 2">
                <a:extLst>
                  <a:ext uri="{FF2B5EF4-FFF2-40B4-BE49-F238E27FC236}">
                    <a16:creationId xmlns:a16="http://schemas.microsoft.com/office/drawing/2014/main" id="{05974ECF-88A1-71BB-8861-C2D0138BAFDF}"/>
                  </a:ext>
                </a:extLst>
              </p:cNvPr>
              <p:cNvSpPr>
                <a:spLocks noGrp="1" noRot="1" noChangeAspect="1" noMove="1" noResize="1" noEditPoints="1" noAdjustHandles="1" noChangeArrowheads="1" noChangeShapeType="1" noTextEdit="1"/>
              </p:cNvSpPr>
              <p:nvPr>
                <p:ph idx="1"/>
              </p:nvPr>
            </p:nvSpPr>
            <p:spPr>
              <a:blipFill>
                <a:blip r:embed="rId2"/>
                <a:stretch>
                  <a:fillRect l="-810" t="-2400" b="-8533"/>
                </a:stretch>
              </a:blipFill>
            </p:spPr>
            <p:txBody>
              <a:bodyPr/>
              <a:lstStyle/>
              <a:p>
                <a:r>
                  <a:rPr lang="en-US">
                    <a:noFill/>
                  </a:rPr>
                  <a:t> </a:t>
                </a:r>
              </a:p>
            </p:txBody>
          </p:sp>
        </mc:Fallback>
      </mc:AlternateContent>
    </p:spTree>
    <p:extLst>
      <p:ext uri="{BB962C8B-B14F-4D97-AF65-F5344CB8AC3E}">
        <p14:creationId xmlns:p14="http://schemas.microsoft.com/office/powerpoint/2010/main" val="187369259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2BFFD21-4D4E-BBED-40ED-E90F63839D5F}"/>
              </a:ext>
            </a:extLst>
          </p:cNvPr>
          <p:cNvSpPr>
            <a:spLocks noGrp="1"/>
          </p:cNvSpPr>
          <p:nvPr>
            <p:ph type="title"/>
          </p:nvPr>
        </p:nvSpPr>
        <p:spPr/>
        <p:txBody>
          <a:bodyPr/>
          <a:lstStyle/>
          <a:p>
            <a:r>
              <a:rPr lang="en-US" b="1"/>
              <a:t>Approximate average reward policy iteration</a:t>
            </a:r>
            <a:endParaRPr lang="en-IN" b="1"/>
          </a:p>
        </p:txBody>
      </p:sp>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89F199FD-45EE-75E1-8A72-EC6D59B22EA0}"/>
                  </a:ext>
                </a:extLst>
              </p:cNvPr>
              <p:cNvSpPr txBox="1"/>
              <p:nvPr/>
            </p:nvSpPr>
            <p:spPr>
              <a:xfrm>
                <a:off x="909836" y="4787034"/>
                <a:ext cx="3457826" cy="2308324"/>
              </a:xfrm>
              <a:prstGeom prst="rect">
                <a:avLst/>
              </a:prstGeom>
              <a:noFill/>
            </p:spPr>
            <p:txBody>
              <a:bodyPr wrap="square" rtlCol="0">
                <a:spAutoFit/>
              </a:bodyPr>
              <a:lstStyle/>
              <a:p>
                <a:r>
                  <a:rPr lang="en-US" b="1">
                    <a:latin typeface="Cambria Math" panose="02040503050406030204" pitchFamily="18" charset="0"/>
                    <a:ea typeface="Cambria Math" panose="02040503050406030204" pitchFamily="18" charset="0"/>
                  </a:rPr>
                  <a:t>Disadvantages of Algorithm 1:</a:t>
                </a:r>
              </a:p>
              <a:p>
                <a:pPr marL="285750" indent="-285750">
                  <a:buFont typeface="Arial" panose="020B0604020202020204" pitchFamily="34" charset="0"/>
                  <a:buChar char="•"/>
                </a:pPr>
                <a:r>
                  <a:rPr lang="en-US">
                    <a:latin typeface="Cambria Math" panose="02040503050406030204" pitchFamily="18" charset="0"/>
                    <a:ea typeface="Cambria Math" panose="02040503050406030204" pitchFamily="18" charset="0"/>
                  </a:rPr>
                  <a:t>Requires exact knowledge of transition probabilities and advantages</a:t>
                </a:r>
              </a:p>
              <a:p>
                <a:pPr marL="285750" indent="-285750">
                  <a:buFont typeface="Arial" panose="020B0604020202020204" pitchFamily="34" charset="0"/>
                  <a:buChar char="•"/>
                </a:pPr>
                <a:r>
                  <a:rPr lang="en-US">
                    <a:latin typeface="Cambria Math" panose="02040503050406030204" pitchFamily="18" charset="0"/>
                    <a:ea typeface="Cambria Math" panose="02040503050406030204" pitchFamily="18" charset="0"/>
                  </a:rPr>
                  <a:t>Calculating </a:t>
                </a:r>
                <a14:m>
                  <m:oMath xmlns:m="http://schemas.openxmlformats.org/officeDocument/2006/math">
                    <m:r>
                      <a:rPr lang="en-US" b="0" i="1" smtClean="0">
                        <a:latin typeface="Cambria Math" panose="02040503050406030204" pitchFamily="18" charset="0"/>
                        <a:ea typeface="Cambria Math" panose="02040503050406030204" pitchFamily="18" charset="0"/>
                      </a:rPr>
                      <m:t>𝜉</m:t>
                    </m:r>
                  </m:oMath>
                </a14:m>
                <a:r>
                  <a:rPr lang="en-IN">
                    <a:latin typeface="Cambria Math" panose="02040503050406030204" pitchFamily="18" charset="0"/>
                    <a:ea typeface="Cambria Math" panose="02040503050406030204" pitchFamily="18" charset="0"/>
                  </a:rPr>
                  <a:t> is impractical for high-dimensional problems (large state and action spaces)</a:t>
                </a:r>
              </a:p>
              <a:p>
                <a:endParaRPr lang="en-IN">
                  <a:latin typeface="Cambria Math" panose="02040503050406030204" pitchFamily="18" charset="0"/>
                  <a:ea typeface="Cambria Math" panose="02040503050406030204" pitchFamily="18" charset="0"/>
                </a:endParaRPr>
              </a:p>
            </p:txBody>
          </p:sp>
        </mc:Choice>
        <mc:Fallback>
          <p:sp>
            <p:nvSpPr>
              <p:cNvPr id="10" name="TextBox 9">
                <a:extLst>
                  <a:ext uri="{FF2B5EF4-FFF2-40B4-BE49-F238E27FC236}">
                    <a16:creationId xmlns:a16="http://schemas.microsoft.com/office/drawing/2014/main" id="{89F199FD-45EE-75E1-8A72-EC6D59B22EA0}"/>
                  </a:ext>
                </a:extLst>
              </p:cNvPr>
              <p:cNvSpPr txBox="1">
                <a:spLocks noRot="1" noChangeAspect="1" noMove="1" noResize="1" noEditPoints="1" noAdjustHandles="1" noChangeArrowheads="1" noChangeShapeType="1" noTextEdit="1"/>
              </p:cNvSpPr>
              <p:nvPr/>
            </p:nvSpPr>
            <p:spPr>
              <a:xfrm>
                <a:off x="909836" y="4787034"/>
                <a:ext cx="3457826" cy="2308324"/>
              </a:xfrm>
              <a:prstGeom prst="rect">
                <a:avLst/>
              </a:prstGeom>
              <a:blipFill>
                <a:blip r:embed="rId2"/>
                <a:stretch>
                  <a:fillRect l="-1411" t="-1583" r="-1764"/>
                </a:stretch>
              </a:blipFill>
            </p:spPr>
            <p:txBody>
              <a:bodyPr/>
              <a:lstStyle/>
              <a:p>
                <a:r>
                  <a:rPr lang="en-US">
                    <a:noFill/>
                  </a:rPr>
                  <a:t> </a:t>
                </a:r>
              </a:p>
            </p:txBody>
          </p:sp>
        </mc:Fallback>
      </mc:AlternateContent>
      <p:pic>
        <p:nvPicPr>
          <p:cNvPr id="14" name="Picture Placeholder 13">
            <a:extLst>
              <a:ext uri="{FF2B5EF4-FFF2-40B4-BE49-F238E27FC236}">
                <a16:creationId xmlns:a16="http://schemas.microsoft.com/office/drawing/2014/main" id="{FBA67F89-194D-7D3E-F42D-0891BA2A5A49}"/>
              </a:ext>
            </a:extLst>
          </p:cNvPr>
          <p:cNvPicPr>
            <a:picLocks noGrp="1" noChangeAspect="1"/>
          </p:cNvPicPr>
          <p:nvPr>
            <p:ph type="pic" idx="1"/>
          </p:nvPr>
        </p:nvPicPr>
        <p:blipFill rotWithShape="1">
          <a:blip r:embed="rId3"/>
          <a:srcRect l="400" r="400"/>
          <a:stretch/>
        </p:blipFill>
        <p:spPr/>
      </p:pic>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0FA28396-52A8-865D-DBDD-82A49755DA19}"/>
                  </a:ext>
                </a:extLst>
              </p:cNvPr>
              <p:cNvSpPr txBox="1"/>
              <p:nvPr/>
            </p:nvSpPr>
            <p:spPr>
              <a:xfrm>
                <a:off x="909836" y="2367225"/>
                <a:ext cx="3457826" cy="2031325"/>
              </a:xfrm>
              <a:prstGeom prst="rect">
                <a:avLst/>
              </a:prstGeom>
              <a:noFill/>
            </p:spPr>
            <p:txBody>
              <a:bodyPr wrap="square" rtlCol="0">
                <a:spAutoFit/>
              </a:bodyPr>
              <a:lstStyle/>
              <a:p>
                <a:pPr marL="285750" indent="-285750">
                  <a:buFont typeface="Arial" panose="020B0604020202020204" pitchFamily="34" charset="0"/>
                  <a:buChar char="•"/>
                </a:pPr>
                <a:r>
                  <a:rPr lang="en-IN" b="1">
                    <a:latin typeface="Cambria Math" panose="02040503050406030204" pitchFamily="18" charset="0"/>
                    <a:ea typeface="Cambria Math" panose="02040503050406030204" pitchFamily="18" charset="0"/>
                  </a:rPr>
                  <a:t>Proposition 2</a:t>
                </a:r>
              </a:p>
              <a:p>
                <a:pPr algn="just"/>
                <a:r>
                  <a:rPr lang="en-IN">
                    <a:latin typeface="Cambria Math" panose="02040503050406030204" pitchFamily="18" charset="0"/>
                    <a:ea typeface="Cambria Math" panose="02040503050406030204" pitchFamily="18" charset="0"/>
                  </a:rPr>
                  <a:t>Given an initial policy </a:t>
                </a:r>
                <a14:m>
                  <m:oMath xmlns:m="http://schemas.openxmlformats.org/officeDocument/2006/math">
                    <m:sSub>
                      <m:sSubPr>
                        <m:ctrlPr>
                          <a:rPr lang="en-IN" b="0" i="1" smtClean="0">
                            <a:latin typeface="Cambria Math" panose="02040503050406030204" pitchFamily="18" charset="0"/>
                            <a:ea typeface="Cambria Math" panose="02040503050406030204" pitchFamily="18" charset="0"/>
                          </a:rPr>
                        </m:ctrlPr>
                      </m:sSubPr>
                      <m:e>
                        <m:r>
                          <a:rPr lang="en-IN" b="0" i="1" smtClean="0">
                            <a:latin typeface="Cambria Math" panose="02040503050406030204" pitchFamily="18" charset="0"/>
                            <a:ea typeface="Cambria Math" panose="02040503050406030204" pitchFamily="18" charset="0"/>
                          </a:rPr>
                          <m:t>𝜋</m:t>
                        </m:r>
                      </m:e>
                      <m:sub>
                        <m:r>
                          <a:rPr lang="en-IN" b="0" i="1" smtClean="0">
                            <a:latin typeface="Cambria Math" panose="02040503050406030204" pitchFamily="18" charset="0"/>
                            <a:ea typeface="Cambria Math" panose="02040503050406030204" pitchFamily="18" charset="0"/>
                          </a:rPr>
                          <m:t>0</m:t>
                        </m:r>
                      </m:sub>
                    </m:sSub>
                  </m:oMath>
                </a14:m>
                <a:r>
                  <a:rPr lang="en-IN">
                    <a:latin typeface="Cambria Math" panose="02040503050406030204" pitchFamily="18" charset="0"/>
                    <a:ea typeface="Cambria Math" panose="02040503050406030204" pitchFamily="18" charset="0"/>
                  </a:rPr>
                  <a:t>, Algorithm 1 is guaranteed to generate a sequence of policies </a:t>
                </a:r>
                <a14:m>
                  <m:oMath xmlns:m="http://schemas.openxmlformats.org/officeDocument/2006/math">
                    <m:sSub>
                      <m:sSubPr>
                        <m:ctrlPr>
                          <a:rPr lang="en-IN" b="0" i="1" smtClean="0">
                            <a:latin typeface="Cambria Math" panose="02040503050406030204" pitchFamily="18" charset="0"/>
                            <a:ea typeface="Cambria Math" panose="02040503050406030204" pitchFamily="18" charset="0"/>
                          </a:rPr>
                        </m:ctrlPr>
                      </m:sSubPr>
                      <m:e>
                        <m:r>
                          <a:rPr lang="en-IN" b="0" i="1" smtClean="0">
                            <a:latin typeface="Cambria Math" panose="02040503050406030204" pitchFamily="18" charset="0"/>
                            <a:ea typeface="Cambria Math" panose="02040503050406030204" pitchFamily="18" charset="0"/>
                          </a:rPr>
                          <m:t>𝜋</m:t>
                        </m:r>
                      </m:e>
                      <m:sub>
                        <m:r>
                          <a:rPr lang="en-IN" b="0" i="1" smtClean="0">
                            <a:latin typeface="Cambria Math" panose="02040503050406030204" pitchFamily="18" charset="0"/>
                            <a:ea typeface="Cambria Math" panose="02040503050406030204" pitchFamily="18" charset="0"/>
                          </a:rPr>
                          <m:t>1</m:t>
                        </m:r>
                      </m:sub>
                    </m:sSub>
                    <m:r>
                      <a:rPr lang="en-IN" b="0" i="1" smtClean="0">
                        <a:latin typeface="Cambria Math" panose="02040503050406030204" pitchFamily="18" charset="0"/>
                        <a:ea typeface="Cambria Math" panose="02040503050406030204" pitchFamily="18" charset="0"/>
                      </a:rPr>
                      <m:t>, </m:t>
                    </m:r>
                    <m:sSub>
                      <m:sSubPr>
                        <m:ctrlPr>
                          <a:rPr lang="en-IN" b="0" i="1" smtClean="0">
                            <a:latin typeface="Cambria Math" panose="02040503050406030204" pitchFamily="18" charset="0"/>
                            <a:ea typeface="Cambria Math" panose="02040503050406030204" pitchFamily="18" charset="0"/>
                          </a:rPr>
                        </m:ctrlPr>
                      </m:sSubPr>
                      <m:e>
                        <m:r>
                          <a:rPr lang="en-IN" b="0" i="1" smtClean="0">
                            <a:latin typeface="Cambria Math" panose="02040503050406030204" pitchFamily="18" charset="0"/>
                            <a:ea typeface="Cambria Math" panose="02040503050406030204" pitchFamily="18" charset="0"/>
                          </a:rPr>
                          <m:t>𝜋</m:t>
                        </m:r>
                      </m:e>
                      <m:sub>
                        <m:r>
                          <a:rPr lang="en-IN" b="0" i="1" smtClean="0">
                            <a:latin typeface="Cambria Math" panose="02040503050406030204" pitchFamily="18" charset="0"/>
                            <a:ea typeface="Cambria Math" panose="02040503050406030204" pitchFamily="18" charset="0"/>
                          </a:rPr>
                          <m:t>2</m:t>
                        </m:r>
                      </m:sub>
                    </m:sSub>
                    <m:r>
                      <a:rPr lang="en-IN" b="0" i="1" smtClean="0">
                        <a:latin typeface="Cambria Math" panose="02040503050406030204" pitchFamily="18" charset="0"/>
                        <a:ea typeface="Cambria Math" panose="02040503050406030204" pitchFamily="18" charset="0"/>
                      </a:rPr>
                      <m:t>,…</m:t>
                    </m:r>
                  </m:oMath>
                </a14:m>
                <a:r>
                  <a:rPr lang="en-IN">
                    <a:latin typeface="Cambria Math" panose="02040503050406030204" pitchFamily="18" charset="0"/>
                    <a:ea typeface="Cambria Math" panose="02040503050406030204" pitchFamily="18" charset="0"/>
                  </a:rPr>
                  <a:t> such that:</a:t>
                </a:r>
              </a:p>
              <a:p>
                <a:pPr algn="just"/>
                <a14:m>
                  <m:oMathPara xmlns:m="http://schemas.openxmlformats.org/officeDocument/2006/math">
                    <m:oMathParaPr>
                      <m:jc m:val="centerGroup"/>
                    </m:oMathParaPr>
                    <m:oMath xmlns:m="http://schemas.openxmlformats.org/officeDocument/2006/math">
                      <m:r>
                        <a:rPr lang="en-IN" i="1">
                          <a:latin typeface="Cambria Math" panose="02040503050406030204" pitchFamily="18" charset="0"/>
                          <a:ea typeface="Cambria Math" panose="02040503050406030204" pitchFamily="18" charset="0"/>
                        </a:rPr>
                        <m:t>𝜌</m:t>
                      </m:r>
                      <m:d>
                        <m:dPr>
                          <m:ctrlPr>
                            <a:rPr lang="en-IN" i="1">
                              <a:latin typeface="Cambria Math" panose="02040503050406030204" pitchFamily="18" charset="0"/>
                              <a:ea typeface="Cambria Math" panose="02040503050406030204" pitchFamily="18" charset="0"/>
                            </a:rPr>
                          </m:ctrlPr>
                        </m:dPr>
                        <m:e>
                          <m:sSub>
                            <m:sSubPr>
                              <m:ctrlPr>
                                <a:rPr lang="en-IN" i="1">
                                  <a:latin typeface="Cambria Math" panose="02040503050406030204" pitchFamily="18" charset="0"/>
                                  <a:ea typeface="Cambria Math" panose="02040503050406030204" pitchFamily="18" charset="0"/>
                                </a:rPr>
                              </m:ctrlPr>
                            </m:sSubPr>
                            <m:e>
                              <m:r>
                                <a:rPr lang="en-IN" i="1">
                                  <a:latin typeface="Cambria Math" panose="02040503050406030204" pitchFamily="18" charset="0"/>
                                  <a:ea typeface="Cambria Math" panose="02040503050406030204" pitchFamily="18" charset="0"/>
                                </a:rPr>
                                <m:t>𝜋</m:t>
                              </m:r>
                            </m:e>
                            <m:sub>
                              <m:r>
                                <a:rPr lang="en-IN" b="0" i="1" smtClean="0">
                                  <a:latin typeface="Cambria Math" panose="02040503050406030204" pitchFamily="18" charset="0"/>
                                  <a:ea typeface="Cambria Math" panose="02040503050406030204" pitchFamily="18" charset="0"/>
                                </a:rPr>
                                <m:t>0</m:t>
                              </m:r>
                            </m:sub>
                          </m:sSub>
                        </m:e>
                      </m:d>
                      <m:r>
                        <a:rPr lang="en-IN" b="0" i="1" smtClean="0">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𝜌</m:t>
                      </m:r>
                      <m:d>
                        <m:dPr>
                          <m:ctrlPr>
                            <a:rPr lang="en-IN" b="0" i="1" smtClean="0">
                              <a:latin typeface="Cambria Math" panose="02040503050406030204" pitchFamily="18" charset="0"/>
                              <a:ea typeface="Cambria Math" panose="02040503050406030204" pitchFamily="18" charset="0"/>
                            </a:rPr>
                          </m:ctrlPr>
                        </m:dPr>
                        <m:e>
                          <m:sSub>
                            <m:sSubPr>
                              <m:ctrlPr>
                                <a:rPr lang="en-IN" b="0" i="1" smtClean="0">
                                  <a:latin typeface="Cambria Math" panose="02040503050406030204" pitchFamily="18" charset="0"/>
                                  <a:ea typeface="Cambria Math" panose="02040503050406030204" pitchFamily="18" charset="0"/>
                                </a:rPr>
                              </m:ctrlPr>
                            </m:sSubPr>
                            <m:e>
                              <m:r>
                                <a:rPr lang="en-IN" b="0" i="1" smtClean="0">
                                  <a:latin typeface="Cambria Math" panose="02040503050406030204" pitchFamily="18" charset="0"/>
                                  <a:ea typeface="Cambria Math" panose="02040503050406030204" pitchFamily="18" charset="0"/>
                                </a:rPr>
                                <m:t>𝜋</m:t>
                              </m:r>
                            </m:e>
                            <m:sub>
                              <m:r>
                                <a:rPr lang="en-IN" b="0" i="1" smtClean="0">
                                  <a:latin typeface="Cambria Math" panose="02040503050406030204" pitchFamily="18" charset="0"/>
                                  <a:ea typeface="Cambria Math" panose="02040503050406030204" pitchFamily="18" charset="0"/>
                                </a:rPr>
                                <m:t>1</m:t>
                              </m:r>
                            </m:sub>
                          </m:sSub>
                        </m:e>
                      </m:d>
                      <m:r>
                        <a:rPr lang="en-IN" b="0" i="1" smtClean="0">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𝜌</m:t>
                      </m:r>
                      <m:d>
                        <m:dPr>
                          <m:ctrlPr>
                            <a:rPr lang="en-IN" b="0" i="1" smtClean="0">
                              <a:latin typeface="Cambria Math" panose="02040503050406030204" pitchFamily="18" charset="0"/>
                              <a:ea typeface="Cambria Math" panose="02040503050406030204" pitchFamily="18" charset="0"/>
                            </a:rPr>
                          </m:ctrlPr>
                        </m:dPr>
                        <m:e>
                          <m:sSub>
                            <m:sSubPr>
                              <m:ctrlPr>
                                <a:rPr lang="en-IN" b="0" i="1" smtClean="0">
                                  <a:latin typeface="Cambria Math" panose="02040503050406030204" pitchFamily="18" charset="0"/>
                                  <a:ea typeface="Cambria Math" panose="02040503050406030204" pitchFamily="18" charset="0"/>
                                </a:rPr>
                              </m:ctrlPr>
                            </m:sSubPr>
                            <m:e>
                              <m:r>
                                <a:rPr lang="en-IN" b="0" i="1" smtClean="0">
                                  <a:latin typeface="Cambria Math" panose="02040503050406030204" pitchFamily="18" charset="0"/>
                                  <a:ea typeface="Cambria Math" panose="02040503050406030204" pitchFamily="18" charset="0"/>
                                </a:rPr>
                                <m:t>𝜋</m:t>
                              </m:r>
                            </m:e>
                            <m:sub>
                              <m:r>
                                <a:rPr lang="en-IN" b="0" i="1" smtClean="0">
                                  <a:latin typeface="Cambria Math" panose="02040503050406030204" pitchFamily="18" charset="0"/>
                                  <a:ea typeface="Cambria Math" panose="02040503050406030204" pitchFamily="18" charset="0"/>
                                </a:rPr>
                                <m:t>2</m:t>
                              </m:r>
                            </m:sub>
                          </m:sSub>
                        </m:e>
                      </m:d>
                      <m:r>
                        <a:rPr lang="en-IN" b="0" i="1" smtClean="0">
                          <a:latin typeface="Cambria Math" panose="02040503050406030204" pitchFamily="18" charset="0"/>
                          <a:ea typeface="Cambria Math" panose="02040503050406030204" pitchFamily="18" charset="0"/>
                        </a:rPr>
                        <m:t>≤ …</m:t>
                      </m:r>
                    </m:oMath>
                  </m:oMathPara>
                </a14:m>
                <a:endParaRPr lang="en-IN">
                  <a:latin typeface="Cambria Math" panose="02040503050406030204" pitchFamily="18" charset="0"/>
                  <a:ea typeface="Cambria Math" panose="02040503050406030204" pitchFamily="18" charset="0"/>
                </a:endParaRPr>
              </a:p>
              <a:p>
                <a:endParaRPr lang="en-IN">
                  <a:latin typeface="Cambria Math" panose="02040503050406030204" pitchFamily="18" charset="0"/>
                  <a:ea typeface="Cambria Math" panose="02040503050406030204" pitchFamily="18" charset="0"/>
                </a:endParaRPr>
              </a:p>
            </p:txBody>
          </p:sp>
        </mc:Choice>
        <mc:Fallback>
          <p:sp>
            <p:nvSpPr>
              <p:cNvPr id="2" name="TextBox 1">
                <a:extLst>
                  <a:ext uri="{FF2B5EF4-FFF2-40B4-BE49-F238E27FC236}">
                    <a16:creationId xmlns:a16="http://schemas.microsoft.com/office/drawing/2014/main" id="{0FA28396-52A8-865D-DBDD-82A49755DA19}"/>
                  </a:ext>
                </a:extLst>
              </p:cNvPr>
              <p:cNvSpPr txBox="1">
                <a:spLocks noRot="1" noChangeAspect="1" noMove="1" noResize="1" noEditPoints="1" noAdjustHandles="1" noChangeArrowheads="1" noChangeShapeType="1" noTextEdit="1"/>
              </p:cNvSpPr>
              <p:nvPr/>
            </p:nvSpPr>
            <p:spPr>
              <a:xfrm>
                <a:off x="909836" y="2367225"/>
                <a:ext cx="3457826" cy="2031325"/>
              </a:xfrm>
              <a:prstGeom prst="rect">
                <a:avLst/>
              </a:prstGeom>
              <a:blipFill>
                <a:blip r:embed="rId4"/>
                <a:stretch>
                  <a:fillRect l="-1411" t="-1796" r="-1587"/>
                </a:stretch>
              </a:blipFill>
            </p:spPr>
            <p:txBody>
              <a:bodyPr/>
              <a:lstStyle/>
              <a:p>
                <a:r>
                  <a:rPr lang="en-US">
                    <a:noFill/>
                  </a:rPr>
                  <a:t> </a:t>
                </a:r>
              </a:p>
            </p:txBody>
          </p:sp>
        </mc:Fallback>
      </mc:AlternateContent>
    </p:spTree>
    <p:extLst>
      <p:ext uri="{BB962C8B-B14F-4D97-AF65-F5344CB8AC3E}">
        <p14:creationId xmlns:p14="http://schemas.microsoft.com/office/powerpoint/2010/main" val="158272682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F23DE55-4B1E-2045-CA28-6D97ADEC7E00}"/>
              </a:ext>
            </a:extLst>
          </p:cNvPr>
          <p:cNvSpPr>
            <a:spLocks noGrp="1"/>
          </p:cNvSpPr>
          <p:nvPr>
            <p:ph type="title"/>
          </p:nvPr>
        </p:nvSpPr>
        <p:spPr/>
        <p:txBody>
          <a:bodyPr/>
          <a:lstStyle/>
          <a:p>
            <a:r>
              <a:rPr lang="en-US" b="1"/>
              <a:t>PRACTICAL ALGORITHM</a:t>
            </a:r>
            <a:endParaRPr lang="en-IN" b="1"/>
          </a:p>
        </p:txBody>
      </p:sp>
    </p:spTree>
    <p:extLst>
      <p:ext uri="{BB962C8B-B14F-4D97-AF65-F5344CB8AC3E}">
        <p14:creationId xmlns:p14="http://schemas.microsoft.com/office/powerpoint/2010/main" val="296914474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04D04-D298-3384-BE81-C499DFE38CEA}"/>
              </a:ext>
            </a:extLst>
          </p:cNvPr>
          <p:cNvSpPr>
            <a:spLocks noGrp="1"/>
          </p:cNvSpPr>
          <p:nvPr>
            <p:ph type="title"/>
          </p:nvPr>
        </p:nvSpPr>
        <p:spPr/>
        <p:txBody>
          <a:bodyPr anchor="b">
            <a:normAutofit/>
          </a:bodyPr>
          <a:lstStyle/>
          <a:p>
            <a:r>
              <a:rPr lang="en-US" b="1"/>
              <a:t>OUTLINE</a:t>
            </a:r>
            <a:endParaRPr lang="en-IN" b="1"/>
          </a:p>
        </p:txBody>
      </p:sp>
      <p:sp>
        <p:nvSpPr>
          <p:cNvPr id="3" name="Content Placeholder 2">
            <a:extLst>
              <a:ext uri="{FF2B5EF4-FFF2-40B4-BE49-F238E27FC236}">
                <a16:creationId xmlns:a16="http://schemas.microsoft.com/office/drawing/2014/main" id="{4F305046-59AB-F4BB-34EB-2816EC1FEF7E}"/>
              </a:ext>
            </a:extLst>
          </p:cNvPr>
          <p:cNvSpPr>
            <a:spLocks noGrp="1"/>
          </p:cNvSpPr>
          <p:nvPr>
            <p:ph idx="1"/>
          </p:nvPr>
        </p:nvSpPr>
        <p:spPr/>
        <p:txBody>
          <a:bodyPr vert="horz" lIns="91440" tIns="45720" rIns="91440" bIns="45720" rtlCol="0" anchor="t">
            <a:normAutofit fontScale="92500" lnSpcReduction="20000"/>
          </a:bodyPr>
          <a:lstStyle/>
          <a:p>
            <a:pPr marL="246380" indent="-246380">
              <a:spcAft>
                <a:spcPts val="600"/>
              </a:spcAft>
            </a:pPr>
            <a:r>
              <a:rPr lang="en-US" sz="3000">
                <a:latin typeface="Cambria Math" panose="02040503050406030204" pitchFamily="18" charset="0"/>
                <a:ea typeface="Cambria Math" panose="02040503050406030204" pitchFamily="18" charset="0"/>
              </a:rPr>
              <a:t>Motivation</a:t>
            </a:r>
          </a:p>
          <a:p>
            <a:pPr marL="246380" indent="-246380">
              <a:spcAft>
                <a:spcPts val="600"/>
              </a:spcAft>
            </a:pPr>
            <a:r>
              <a:rPr lang="en-US" sz="3000">
                <a:latin typeface="Cambria Math" panose="02040503050406030204" pitchFamily="18" charset="0"/>
                <a:ea typeface="Cambria Math" panose="02040503050406030204" pitchFamily="18" charset="0"/>
              </a:rPr>
              <a:t>Introduction</a:t>
            </a:r>
            <a:endParaRPr lang="en-US">
              <a:latin typeface="Cambria Math" panose="02040503050406030204" pitchFamily="18" charset="0"/>
              <a:ea typeface="Cambria Math" panose="02040503050406030204" pitchFamily="18" charset="0"/>
            </a:endParaRPr>
          </a:p>
          <a:p>
            <a:pPr marL="246380" indent="-246380">
              <a:spcAft>
                <a:spcPts val="600"/>
              </a:spcAft>
            </a:pPr>
            <a:r>
              <a:rPr lang="en-US" sz="3000">
                <a:latin typeface="Cambria Math" panose="02040503050406030204" pitchFamily="18" charset="0"/>
                <a:ea typeface="Cambria Math" panose="02040503050406030204" pitchFamily="18" charset="0"/>
              </a:rPr>
              <a:t>Preliminaries</a:t>
            </a:r>
          </a:p>
          <a:p>
            <a:pPr marL="246380" indent="-246380">
              <a:spcAft>
                <a:spcPts val="600"/>
              </a:spcAft>
            </a:pPr>
            <a:r>
              <a:rPr lang="en-US" sz="3000">
                <a:latin typeface="Cambria Math" panose="02040503050406030204" pitchFamily="18" charset="0"/>
                <a:ea typeface="Cambria Math" panose="02040503050406030204" pitchFamily="18" charset="0"/>
              </a:rPr>
              <a:t>Main Results</a:t>
            </a:r>
          </a:p>
          <a:p>
            <a:pPr marL="246380" indent="-246380">
              <a:spcAft>
                <a:spcPts val="600"/>
              </a:spcAft>
            </a:pPr>
            <a:r>
              <a:rPr lang="en-US" sz="3000">
                <a:latin typeface="Cambria Math" panose="02040503050406030204" pitchFamily="18" charset="0"/>
                <a:ea typeface="Cambria Math" panose="02040503050406030204" pitchFamily="18" charset="0"/>
              </a:rPr>
              <a:t>Practical Algorithm</a:t>
            </a:r>
          </a:p>
          <a:p>
            <a:pPr marL="246380" indent="-246380">
              <a:spcAft>
                <a:spcPts val="600"/>
              </a:spcAft>
            </a:pPr>
            <a:r>
              <a:rPr lang="en-US" sz="3000">
                <a:latin typeface="Cambria Math" panose="02040503050406030204" pitchFamily="18" charset="0"/>
                <a:ea typeface="Cambria Math" panose="02040503050406030204" pitchFamily="18" charset="0"/>
              </a:rPr>
              <a:t>Results and Our Work</a:t>
            </a:r>
          </a:p>
          <a:p>
            <a:pPr marL="246380" indent="-246380">
              <a:spcAft>
                <a:spcPts val="600"/>
              </a:spcAft>
            </a:pPr>
            <a:r>
              <a:rPr lang="en-US" sz="3000">
                <a:latin typeface="Cambria Math" panose="02040503050406030204" pitchFamily="18" charset="0"/>
                <a:ea typeface="Cambria Math" panose="02040503050406030204" pitchFamily="18" charset="0"/>
              </a:rPr>
              <a:t>Conclusion</a:t>
            </a:r>
          </a:p>
          <a:p>
            <a:pPr marL="246380" indent="-246380">
              <a:spcAft>
                <a:spcPts val="600"/>
              </a:spcAft>
            </a:pPr>
            <a:r>
              <a:rPr lang="en-US" sz="3000">
                <a:latin typeface="Cambria Math" panose="02040503050406030204" pitchFamily="18" charset="0"/>
                <a:ea typeface="Cambria Math" panose="02040503050406030204" pitchFamily="18" charset="0"/>
              </a:rPr>
              <a:t>References</a:t>
            </a:r>
          </a:p>
          <a:p>
            <a:pPr>
              <a:spcAft>
                <a:spcPts val="600"/>
              </a:spcAft>
            </a:pPr>
            <a:endParaRPr lang="en-IN" sz="3000"/>
          </a:p>
        </p:txBody>
      </p:sp>
    </p:spTree>
    <p:extLst>
      <p:ext uri="{BB962C8B-B14F-4D97-AF65-F5344CB8AC3E}">
        <p14:creationId xmlns:p14="http://schemas.microsoft.com/office/powerpoint/2010/main" val="98658941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F53169A-2578-1E89-C389-F2B009D4471A}"/>
              </a:ext>
            </a:extLst>
          </p:cNvPr>
          <p:cNvSpPr>
            <a:spLocks noGrp="1"/>
          </p:cNvSpPr>
          <p:nvPr>
            <p:ph type="title"/>
          </p:nvPr>
        </p:nvSpPr>
        <p:spPr/>
        <p:txBody>
          <a:bodyPr/>
          <a:lstStyle/>
          <a:p>
            <a:r>
              <a:rPr lang="en-US" b="1"/>
              <a:t>AVERAGE REWARD TRUST REGION METHODS</a:t>
            </a:r>
            <a:endParaRPr lang="en-IN" b="1"/>
          </a:p>
        </p:txBody>
      </p:sp>
      <mc:AlternateContent xmlns:mc="http://schemas.openxmlformats.org/markup-compatibility/2006">
        <mc:Choice xmlns:a14="http://schemas.microsoft.com/office/drawing/2010/main" Requires="a14">
          <p:sp>
            <p:nvSpPr>
              <p:cNvPr id="5" name="Content Placeholder 4">
                <a:extLst>
                  <a:ext uri="{FF2B5EF4-FFF2-40B4-BE49-F238E27FC236}">
                    <a16:creationId xmlns:a16="http://schemas.microsoft.com/office/drawing/2014/main" id="{7FD7C99D-87BA-C45A-B9EE-BB888A9D6A6A}"/>
                  </a:ext>
                </a:extLst>
              </p:cNvPr>
              <p:cNvSpPr>
                <a:spLocks noGrp="1"/>
              </p:cNvSpPr>
              <p:nvPr>
                <p:ph idx="1"/>
              </p:nvPr>
            </p:nvSpPr>
            <p:spPr>
              <a:xfrm>
                <a:off x="1293963" y="1600200"/>
                <a:ext cx="10249053" cy="5080000"/>
              </a:xfrm>
            </p:spPr>
            <p:txBody>
              <a:bodyPr>
                <a:normAutofit lnSpcReduction="10000"/>
              </a:bodyPr>
              <a:lstStyle/>
              <a:p>
                <a:r>
                  <a:rPr lang="en-US" sz="2400">
                    <a:latin typeface="Cambria Math" panose="02040503050406030204" pitchFamily="18" charset="0"/>
                    <a:ea typeface="Cambria Math" panose="02040503050406030204" pitchFamily="18" charset="0"/>
                  </a:rPr>
                  <a:t>Consider some parameterized policy class </a:t>
                </a:r>
                <a14:m>
                  <m:oMath xmlns:m="http://schemas.openxmlformats.org/officeDocument/2006/math">
                    <m:sSub>
                      <m:sSubPr>
                        <m:ctrlPr>
                          <a:rPr lang="en-US" sz="2400" i="1">
                            <a:latin typeface="Cambria Math" panose="02040503050406030204" pitchFamily="18" charset="0"/>
                            <a:ea typeface="Cambria Math" panose="02040503050406030204" pitchFamily="18" charset="0"/>
                          </a:rPr>
                        </m:ctrlPr>
                      </m:sSubPr>
                      <m:e>
                        <m:r>
                          <m:rPr>
                            <m:sty m:val="p"/>
                          </m:rPr>
                          <a:rPr lang="el-GR" sz="2400">
                            <a:latin typeface="Cambria Math" panose="02040503050406030204" pitchFamily="18" charset="0"/>
                            <a:ea typeface="Cambria Math" panose="02040503050406030204" pitchFamily="18" charset="0"/>
                          </a:rPr>
                          <m:t>Π</m:t>
                        </m:r>
                      </m:e>
                      <m:sub>
                        <m:r>
                          <m:rPr>
                            <m:sty m:val="p"/>
                          </m:rPr>
                          <a:rPr lang="el-GR" sz="2400">
                            <a:latin typeface="Cambria Math" panose="02040503050406030204" pitchFamily="18" charset="0"/>
                            <a:ea typeface="Cambria Math" panose="02040503050406030204" pitchFamily="18" charset="0"/>
                          </a:rPr>
                          <m:t>Θ</m:t>
                        </m:r>
                      </m:sub>
                    </m:sSub>
                    <m:r>
                      <a:rPr lang="en-IN" sz="2400">
                        <a:latin typeface="Cambria Math" panose="02040503050406030204" pitchFamily="18" charset="0"/>
                        <a:ea typeface="Cambria Math" panose="02040503050406030204" pitchFamily="18" charset="0"/>
                      </a:rPr>
                      <m:t>=</m:t>
                    </m:r>
                    <m:d>
                      <m:dPr>
                        <m:begChr m:val="{"/>
                        <m:endChr m:val="}"/>
                        <m:ctrlPr>
                          <a:rPr lang="en-IN" sz="2400" i="1">
                            <a:latin typeface="Cambria Math" panose="02040503050406030204" pitchFamily="18" charset="0"/>
                            <a:ea typeface="Cambria Math" panose="02040503050406030204" pitchFamily="18" charset="0"/>
                          </a:rPr>
                        </m:ctrlPr>
                      </m:dPr>
                      <m:e>
                        <m:sSub>
                          <m:sSubPr>
                            <m:ctrlPr>
                              <a:rPr lang="en-IN" sz="2400" i="1">
                                <a:latin typeface="Cambria Math" panose="02040503050406030204" pitchFamily="18" charset="0"/>
                                <a:ea typeface="Cambria Math" panose="02040503050406030204" pitchFamily="18" charset="0"/>
                              </a:rPr>
                            </m:ctrlPr>
                          </m:sSubPr>
                          <m:e>
                            <m:r>
                              <a:rPr lang="en-IN" sz="2400">
                                <a:latin typeface="Cambria Math" panose="02040503050406030204" pitchFamily="18" charset="0"/>
                                <a:ea typeface="Cambria Math" panose="02040503050406030204" pitchFamily="18" charset="0"/>
                              </a:rPr>
                              <m:t>𝜋</m:t>
                            </m:r>
                          </m:e>
                          <m:sub>
                            <m:r>
                              <a:rPr lang="en-IN" sz="2400">
                                <a:latin typeface="Cambria Math" panose="02040503050406030204" pitchFamily="18" charset="0"/>
                                <a:ea typeface="Cambria Math" panose="02040503050406030204" pitchFamily="18" charset="0"/>
                              </a:rPr>
                              <m:t>𝜃</m:t>
                            </m:r>
                          </m:sub>
                        </m:sSub>
                        <m:r>
                          <a:rPr lang="en-IN" sz="2400">
                            <a:latin typeface="Cambria Math" panose="02040503050406030204" pitchFamily="18" charset="0"/>
                            <a:ea typeface="Cambria Math" panose="02040503050406030204" pitchFamily="18" charset="0"/>
                          </a:rPr>
                          <m:t>:</m:t>
                        </m:r>
                        <m:r>
                          <a:rPr lang="en-IN" sz="2400">
                            <a:latin typeface="Cambria Math" panose="02040503050406030204" pitchFamily="18" charset="0"/>
                            <a:ea typeface="Cambria Math" panose="02040503050406030204" pitchFamily="18" charset="0"/>
                          </a:rPr>
                          <m:t>𝜃</m:t>
                        </m:r>
                        <m:r>
                          <a:rPr lang="en-IN" sz="2400">
                            <a:latin typeface="Cambria Math" panose="02040503050406030204" pitchFamily="18" charset="0"/>
                            <a:ea typeface="Cambria Math" panose="02040503050406030204" pitchFamily="18" charset="0"/>
                          </a:rPr>
                          <m:t>∈</m:t>
                        </m:r>
                        <m:r>
                          <m:rPr>
                            <m:sty m:val="p"/>
                          </m:rPr>
                          <a:rPr lang="el-GR" sz="2400">
                            <a:latin typeface="Cambria Math" panose="02040503050406030204" pitchFamily="18" charset="0"/>
                            <a:ea typeface="Cambria Math" panose="02040503050406030204" pitchFamily="18" charset="0"/>
                          </a:rPr>
                          <m:t>Θ</m:t>
                        </m:r>
                      </m:e>
                    </m:d>
                  </m:oMath>
                </a14:m>
                <a:r>
                  <a:rPr lang="en-IN" sz="2400">
                    <a:latin typeface="Cambria Math" panose="02040503050406030204" pitchFamily="18" charset="0"/>
                    <a:ea typeface="Cambria Math" panose="02040503050406030204" pitchFamily="18" charset="0"/>
                  </a:rPr>
                  <a:t>. The unconstrained optimisation problem:</a:t>
                </a:r>
              </a:p>
              <a:p>
                <a:pPr marL="0" indent="0">
                  <a:lnSpc>
                    <a:spcPct val="150000"/>
                  </a:lnSpc>
                  <a:buNone/>
                </a:pPr>
                <a14:m>
                  <m:oMathPara xmlns:m="http://schemas.openxmlformats.org/officeDocument/2006/math">
                    <m:oMathParaPr>
                      <m:jc m:val="centerGroup"/>
                    </m:oMathParaPr>
                    <m:oMath xmlns:m="http://schemas.openxmlformats.org/officeDocument/2006/math">
                      <m:func>
                        <m:funcPr>
                          <m:ctrlPr>
                            <a:rPr lang="en-IN" sz="1600" i="1" smtClean="0">
                              <a:latin typeface="Cambria Math" panose="02040503050406030204" pitchFamily="18" charset="0"/>
                              <a:ea typeface="Cambria Math" panose="02040503050406030204" pitchFamily="18" charset="0"/>
                            </a:rPr>
                          </m:ctrlPr>
                        </m:funcPr>
                        <m:fName>
                          <m:sSub>
                            <m:sSubPr>
                              <m:ctrlPr>
                                <a:rPr lang="en-IN" sz="1600" i="1">
                                  <a:latin typeface="Cambria Math" panose="02040503050406030204" pitchFamily="18" charset="0"/>
                                  <a:ea typeface="Cambria Math" panose="02040503050406030204" pitchFamily="18" charset="0"/>
                                </a:rPr>
                              </m:ctrlPr>
                            </m:sSubPr>
                            <m:e>
                              <m:r>
                                <a:rPr lang="en-IN" sz="1600" i="1">
                                  <a:latin typeface="Cambria Math" panose="02040503050406030204" pitchFamily="18" charset="0"/>
                                  <a:ea typeface="Cambria Math" panose="02040503050406030204" pitchFamily="18" charset="0"/>
                                </a:rPr>
                                <m:t>𝜋</m:t>
                              </m:r>
                            </m:e>
                            <m:sub>
                              <m:r>
                                <a:rPr lang="en-IN" sz="1600" i="1">
                                  <a:latin typeface="Cambria Math" panose="02040503050406030204" pitchFamily="18" charset="0"/>
                                  <a:ea typeface="Cambria Math" panose="02040503050406030204" pitchFamily="18" charset="0"/>
                                </a:rPr>
                                <m:t>𝑘</m:t>
                              </m:r>
                              <m:r>
                                <a:rPr lang="en-IN" sz="1600" b="0" i="1" smtClean="0">
                                  <a:latin typeface="Cambria Math" panose="02040503050406030204" pitchFamily="18" charset="0"/>
                                  <a:ea typeface="Cambria Math" panose="02040503050406030204" pitchFamily="18" charset="0"/>
                                </a:rPr>
                                <m:t>+1</m:t>
                              </m:r>
                            </m:sub>
                          </m:sSub>
                          <m:r>
                            <a:rPr lang="en-IN" sz="1600" b="0" i="1" smtClean="0">
                              <a:latin typeface="Cambria Math" panose="02040503050406030204" pitchFamily="18" charset="0"/>
                              <a:ea typeface="Cambria Math" panose="02040503050406030204" pitchFamily="18" charset="0"/>
                            </a:rPr>
                            <m:t>=</m:t>
                          </m:r>
                          <m:limLow>
                            <m:limLowPr>
                              <m:ctrlPr>
                                <a:rPr lang="en-IN" sz="1600" i="1" smtClean="0">
                                  <a:latin typeface="Cambria Math" panose="02040503050406030204" pitchFamily="18" charset="0"/>
                                  <a:ea typeface="Cambria Math" panose="02040503050406030204" pitchFamily="18" charset="0"/>
                                </a:rPr>
                              </m:ctrlPr>
                            </m:limLowPr>
                            <m:e>
                              <m:r>
                                <a:rPr lang="en-IN" sz="1600" b="0" i="1" smtClean="0">
                                  <a:latin typeface="Cambria Math" panose="02040503050406030204" pitchFamily="18" charset="0"/>
                                  <a:ea typeface="Cambria Math" panose="02040503050406030204" pitchFamily="18" charset="0"/>
                                </a:rPr>
                                <m:t>𝑎𝑟𝑔</m:t>
                              </m:r>
                              <m:r>
                                <a:rPr lang="en-IN" sz="1600" i="1" smtClean="0">
                                  <a:latin typeface="Cambria Math" panose="02040503050406030204" pitchFamily="18" charset="0"/>
                                  <a:ea typeface="Cambria Math" panose="02040503050406030204" pitchFamily="18" charset="0"/>
                                </a:rPr>
                                <m:t>𝑚𝑎𝑥</m:t>
                              </m:r>
                            </m:e>
                            <m:lim>
                              <m:r>
                                <a:rPr lang="en-IN" sz="1600" i="1" smtClean="0">
                                  <a:latin typeface="Cambria Math" panose="02040503050406030204" pitchFamily="18" charset="0"/>
                                  <a:ea typeface="Cambria Math" panose="02040503050406030204" pitchFamily="18" charset="0"/>
                                </a:rPr>
                                <m:t>𝜋</m:t>
                              </m:r>
                            </m:lim>
                          </m:limLow>
                        </m:fName>
                        <m:e>
                          <m:sSubSup>
                            <m:sSubSupPr>
                              <m:ctrlPr>
                                <a:rPr lang="en-IN" sz="1600" i="1">
                                  <a:latin typeface="Cambria Math" panose="02040503050406030204" pitchFamily="18" charset="0"/>
                                  <a:ea typeface="Cambria Math" panose="02040503050406030204" pitchFamily="18" charset="0"/>
                                </a:rPr>
                              </m:ctrlPr>
                            </m:sSubSupPr>
                            <m:e>
                              <m:r>
                                <a:rPr lang="en-IN" sz="1600" i="1">
                                  <a:latin typeface="Cambria Math" panose="02040503050406030204" pitchFamily="18" charset="0"/>
                                  <a:ea typeface="Cambria Math" panose="02040503050406030204" pitchFamily="18" charset="0"/>
                                </a:rPr>
                                <m:t>𝐷</m:t>
                              </m:r>
                            </m:e>
                            <m:sub>
                              <m:sSub>
                                <m:sSubPr>
                                  <m:ctrlPr>
                                    <a:rPr lang="en-IN" sz="1600" i="1">
                                      <a:latin typeface="Cambria Math" panose="02040503050406030204" pitchFamily="18" charset="0"/>
                                      <a:ea typeface="Cambria Math" panose="02040503050406030204" pitchFamily="18" charset="0"/>
                                    </a:rPr>
                                  </m:ctrlPr>
                                </m:sSubPr>
                                <m:e>
                                  <m:r>
                                    <a:rPr lang="en-IN" sz="1600" i="1">
                                      <a:latin typeface="Cambria Math" panose="02040503050406030204" pitchFamily="18" charset="0"/>
                                      <a:ea typeface="Cambria Math" panose="02040503050406030204" pitchFamily="18" charset="0"/>
                                    </a:rPr>
                                    <m:t>𝜋</m:t>
                                  </m:r>
                                </m:e>
                                <m:sub>
                                  <m:r>
                                    <a:rPr lang="en-IN" sz="1600" i="1">
                                      <a:latin typeface="Cambria Math" panose="02040503050406030204" pitchFamily="18" charset="0"/>
                                      <a:ea typeface="Cambria Math" panose="02040503050406030204" pitchFamily="18" charset="0"/>
                                    </a:rPr>
                                    <m:t>𝑘</m:t>
                                  </m:r>
                                </m:sub>
                              </m:sSub>
                            </m:sub>
                            <m:sup>
                              <m:r>
                                <a:rPr lang="en-IN" sz="1600" i="1">
                                  <a:latin typeface="Cambria Math" panose="02040503050406030204" pitchFamily="18" charset="0"/>
                                  <a:ea typeface="Cambria Math" panose="02040503050406030204" pitchFamily="18" charset="0"/>
                                </a:rPr>
                                <m:t>−</m:t>
                              </m:r>
                            </m:sup>
                          </m:sSubSup>
                          <m:d>
                            <m:dPr>
                              <m:ctrlPr>
                                <a:rPr lang="en-IN" sz="1600" i="1">
                                  <a:latin typeface="Cambria Math" panose="02040503050406030204" pitchFamily="18" charset="0"/>
                                  <a:ea typeface="Cambria Math" panose="02040503050406030204" pitchFamily="18" charset="0"/>
                                </a:rPr>
                              </m:ctrlPr>
                            </m:dPr>
                            <m:e>
                              <m:r>
                                <a:rPr lang="en-IN" sz="1600" i="1">
                                  <a:latin typeface="Cambria Math" panose="02040503050406030204" pitchFamily="18" charset="0"/>
                                  <a:ea typeface="Cambria Math" panose="02040503050406030204" pitchFamily="18" charset="0"/>
                                </a:rPr>
                                <m:t>𝜋</m:t>
                              </m:r>
                            </m:e>
                          </m:d>
                          <m:r>
                            <m:rPr>
                              <m:nor/>
                            </m:rPr>
                            <a:rPr lang="en-IN" sz="1600" i="1" dirty="0">
                              <a:latin typeface="Cambria Math" panose="02040503050406030204" pitchFamily="18" charset="0"/>
                              <a:ea typeface="Cambria Math" panose="02040503050406030204" pitchFamily="18" charset="0"/>
                            </a:rPr>
                            <m:t> </m:t>
                          </m:r>
                        </m:e>
                      </m:func>
                    </m:oMath>
                  </m:oMathPara>
                </a14:m>
                <a:endParaRPr lang="en-IN" sz="1600" i="1">
                  <a:latin typeface="Cambria Math" panose="02040503050406030204" pitchFamily="18" charset="0"/>
                  <a:ea typeface="Cambria Math" panose="02040503050406030204" pitchFamily="18" charset="0"/>
                </a:endParaRPr>
              </a:p>
              <a:p>
                <a:pPr marL="0" indent="0">
                  <a:buNone/>
                </a:pPr>
                <a:r>
                  <a:rPr lang="en-IN" sz="1600" i="1">
                    <a:latin typeface="Cambria Math" panose="02040503050406030204" pitchFamily="18" charset="0"/>
                    <a:ea typeface="Cambria Math" panose="02040503050406030204" pitchFamily="18" charset="0"/>
                  </a:rPr>
                  <a:t>   where, </a:t>
                </a:r>
                <a14:m>
                  <m:oMath xmlns:m="http://schemas.openxmlformats.org/officeDocument/2006/math">
                    <m:sSubSup>
                      <m:sSubSupPr>
                        <m:ctrlPr>
                          <a:rPr lang="en-IN" sz="1600" i="1" smtClean="0">
                            <a:latin typeface="Cambria Math" panose="02040503050406030204" pitchFamily="18" charset="0"/>
                            <a:ea typeface="Cambria Math" panose="02040503050406030204" pitchFamily="18" charset="0"/>
                          </a:rPr>
                        </m:ctrlPr>
                      </m:sSubSupPr>
                      <m:e>
                        <m:r>
                          <a:rPr lang="en-IN" sz="1600" i="1">
                            <a:latin typeface="Cambria Math" panose="02040503050406030204" pitchFamily="18" charset="0"/>
                            <a:ea typeface="Cambria Math" panose="02040503050406030204" pitchFamily="18" charset="0"/>
                          </a:rPr>
                          <m:t>𝐷</m:t>
                        </m:r>
                      </m:e>
                      <m:sub>
                        <m:sSub>
                          <m:sSubPr>
                            <m:ctrlPr>
                              <a:rPr lang="en-IN" sz="1600" i="1">
                                <a:latin typeface="Cambria Math" panose="02040503050406030204" pitchFamily="18" charset="0"/>
                                <a:ea typeface="Cambria Math" panose="02040503050406030204" pitchFamily="18" charset="0"/>
                              </a:rPr>
                            </m:ctrlPr>
                          </m:sSubPr>
                          <m:e>
                            <m:r>
                              <a:rPr lang="en-IN" sz="1600" i="1">
                                <a:latin typeface="Cambria Math" panose="02040503050406030204" pitchFamily="18" charset="0"/>
                                <a:ea typeface="Cambria Math" panose="02040503050406030204" pitchFamily="18" charset="0"/>
                              </a:rPr>
                              <m:t>𝜋</m:t>
                            </m:r>
                          </m:e>
                          <m:sub>
                            <m:r>
                              <a:rPr lang="en-IN" sz="1600" i="1">
                                <a:latin typeface="Cambria Math" panose="02040503050406030204" pitchFamily="18" charset="0"/>
                                <a:ea typeface="Cambria Math" panose="02040503050406030204" pitchFamily="18" charset="0"/>
                              </a:rPr>
                              <m:t>𝑘</m:t>
                            </m:r>
                          </m:sub>
                        </m:sSub>
                      </m:sub>
                      <m:sup>
                        <m:r>
                          <a:rPr lang="en-IN" sz="1600" i="1">
                            <a:latin typeface="Cambria Math" panose="02040503050406030204" pitchFamily="18" charset="0"/>
                            <a:ea typeface="Cambria Math" panose="02040503050406030204" pitchFamily="18" charset="0"/>
                          </a:rPr>
                          <m:t>−</m:t>
                        </m:r>
                      </m:sup>
                    </m:sSubSup>
                    <m:d>
                      <m:dPr>
                        <m:ctrlPr>
                          <a:rPr lang="en-IN" sz="1600" i="1">
                            <a:latin typeface="Cambria Math" panose="02040503050406030204" pitchFamily="18" charset="0"/>
                            <a:ea typeface="Cambria Math" panose="02040503050406030204" pitchFamily="18" charset="0"/>
                          </a:rPr>
                        </m:ctrlPr>
                      </m:dPr>
                      <m:e>
                        <m:r>
                          <a:rPr lang="en-IN" sz="1600" i="1">
                            <a:latin typeface="Cambria Math" panose="02040503050406030204" pitchFamily="18" charset="0"/>
                            <a:ea typeface="Cambria Math" panose="02040503050406030204" pitchFamily="18" charset="0"/>
                          </a:rPr>
                          <m:t>𝜋</m:t>
                        </m:r>
                      </m:e>
                    </m:d>
                    <m:r>
                      <a:rPr lang="en-IN" sz="1600" b="0" i="1" smtClean="0">
                        <a:latin typeface="Cambria Math" panose="02040503050406030204" pitchFamily="18" charset="0"/>
                        <a:ea typeface="Cambria Math" panose="02040503050406030204" pitchFamily="18" charset="0"/>
                      </a:rPr>
                      <m:t>=</m:t>
                    </m:r>
                    <m:sSub>
                      <m:sSubPr>
                        <m:ctrlPr>
                          <a:rPr lang="en-US" sz="1600" i="1" dirty="0">
                            <a:latin typeface="Cambria Math" panose="02040503050406030204" pitchFamily="18" charset="0"/>
                            <a:ea typeface="Cambria Math" panose="02040503050406030204" pitchFamily="18" charset="0"/>
                          </a:rPr>
                        </m:ctrlPr>
                      </m:sSubPr>
                      <m:e>
                        <m:r>
                          <a:rPr lang="en-US" sz="1600" i="1" dirty="0">
                            <a:latin typeface="Cambria Math" panose="02040503050406030204" pitchFamily="18" charset="0"/>
                            <a:ea typeface="Cambria Math" panose="02040503050406030204" pitchFamily="18" charset="0"/>
                          </a:rPr>
                          <m:t>𝔼</m:t>
                        </m:r>
                      </m:e>
                      <m:sub>
                        <m:m>
                          <m:mPr>
                            <m:mcs>
                              <m:mc>
                                <m:mcPr>
                                  <m:count m:val="1"/>
                                  <m:mcJc m:val="center"/>
                                </m:mcPr>
                              </m:mc>
                            </m:mcs>
                            <m:ctrlPr>
                              <a:rPr lang="en-US" sz="1600" i="1" dirty="0">
                                <a:latin typeface="Cambria Math" panose="02040503050406030204" pitchFamily="18" charset="0"/>
                                <a:ea typeface="Cambria Math" panose="02040503050406030204" pitchFamily="18" charset="0"/>
                              </a:rPr>
                            </m:ctrlPr>
                          </m:mPr>
                          <m:mr>
                            <m:e>
                              <m:r>
                                <m:rPr>
                                  <m:brk m:alnAt="7"/>
                                </m:rPr>
                                <a:rPr lang="en-US" sz="1600" i="1" dirty="0">
                                  <a:latin typeface="Cambria Math" panose="02040503050406030204" pitchFamily="18" charset="0"/>
                                  <a:ea typeface="Cambria Math" panose="02040503050406030204" pitchFamily="18" charset="0"/>
                                </a:rPr>
                                <m:t>𝑠</m:t>
                              </m:r>
                              <m:r>
                                <a:rPr lang="en-US" sz="1600" i="1" dirty="0">
                                  <a:latin typeface="Cambria Math" panose="02040503050406030204" pitchFamily="18" charset="0"/>
                                  <a:ea typeface="Cambria Math" panose="02040503050406030204" pitchFamily="18" charset="0"/>
                                </a:rPr>
                                <m:t>~</m:t>
                              </m:r>
                              <m:sSub>
                                <m:sSubPr>
                                  <m:ctrlPr>
                                    <a:rPr lang="en-US" sz="1600" i="1" dirty="0">
                                      <a:latin typeface="Cambria Math" panose="02040503050406030204" pitchFamily="18" charset="0"/>
                                      <a:ea typeface="Cambria Math" panose="02040503050406030204" pitchFamily="18" charset="0"/>
                                    </a:rPr>
                                  </m:ctrlPr>
                                </m:sSubPr>
                                <m:e>
                                  <m:r>
                                    <m:rPr>
                                      <m:brk m:alnAt="7"/>
                                    </m:rPr>
                                    <a:rPr lang="en-US" sz="1600" i="1" dirty="0">
                                      <a:latin typeface="Cambria Math" panose="02040503050406030204" pitchFamily="18" charset="0"/>
                                      <a:ea typeface="Cambria Math" panose="02040503050406030204" pitchFamily="18" charset="0"/>
                                    </a:rPr>
                                    <m:t>𝑑</m:t>
                                  </m:r>
                                </m:e>
                                <m:sub>
                                  <m:sSub>
                                    <m:sSubPr>
                                      <m:ctrlPr>
                                        <a:rPr lang="en-US" sz="1600" b="0" i="1" dirty="0" smtClean="0">
                                          <a:latin typeface="Cambria Math" panose="02040503050406030204" pitchFamily="18" charset="0"/>
                                          <a:ea typeface="Cambria Math" panose="02040503050406030204" pitchFamily="18" charset="0"/>
                                        </a:rPr>
                                      </m:ctrlPr>
                                    </m:sSubPr>
                                    <m:e>
                                      <m:r>
                                        <a:rPr lang="en-US" sz="1600" i="1" dirty="0">
                                          <a:latin typeface="Cambria Math" panose="02040503050406030204" pitchFamily="18" charset="0"/>
                                          <a:ea typeface="Cambria Math" panose="02040503050406030204" pitchFamily="18" charset="0"/>
                                        </a:rPr>
                                        <m:t>𝜋</m:t>
                                      </m:r>
                                    </m:e>
                                    <m:sub>
                                      <m:r>
                                        <a:rPr lang="en-US" sz="1600" b="0" i="1" dirty="0" smtClean="0">
                                          <a:latin typeface="Cambria Math" panose="02040503050406030204" pitchFamily="18" charset="0"/>
                                          <a:ea typeface="Cambria Math" panose="02040503050406030204" pitchFamily="18" charset="0"/>
                                        </a:rPr>
                                        <m:t>𝑘</m:t>
                                      </m:r>
                                    </m:sub>
                                  </m:sSub>
                                </m:sub>
                              </m:sSub>
                            </m:e>
                          </m:mr>
                          <m:mr>
                            <m:e>
                              <m:r>
                                <a:rPr lang="en-US" sz="1600" i="1" dirty="0">
                                  <a:latin typeface="Cambria Math" panose="02040503050406030204" pitchFamily="18" charset="0"/>
                                  <a:ea typeface="Cambria Math" panose="02040503050406030204" pitchFamily="18" charset="0"/>
                                </a:rPr>
                                <m:t>𝑎</m:t>
                              </m:r>
                              <m:r>
                                <a:rPr lang="en-US" sz="1600" i="1" dirty="0">
                                  <a:latin typeface="Cambria Math" panose="02040503050406030204" pitchFamily="18" charset="0"/>
                                  <a:ea typeface="Cambria Math" panose="02040503050406030204" pitchFamily="18" charset="0"/>
                                </a:rPr>
                                <m:t>~</m:t>
                              </m:r>
                              <m:r>
                                <a:rPr lang="en-US" sz="1600" i="1" dirty="0">
                                  <a:latin typeface="Cambria Math" panose="02040503050406030204" pitchFamily="18" charset="0"/>
                                  <a:ea typeface="Cambria Math" panose="02040503050406030204" pitchFamily="18" charset="0"/>
                                </a:rPr>
                                <m:t>𝜋</m:t>
                              </m:r>
                            </m:e>
                          </m:mr>
                        </m:m>
                      </m:sub>
                    </m:sSub>
                    <m:d>
                      <m:dPr>
                        <m:begChr m:val="["/>
                        <m:endChr m:val="]"/>
                        <m:ctrlPr>
                          <a:rPr lang="en-US" sz="1600" i="1" dirty="0">
                            <a:latin typeface="Cambria Math" panose="02040503050406030204" pitchFamily="18" charset="0"/>
                            <a:ea typeface="Cambria Math" panose="02040503050406030204" pitchFamily="18" charset="0"/>
                          </a:rPr>
                        </m:ctrlPr>
                      </m:dPr>
                      <m:e>
                        <m:r>
                          <a:rPr lang="en-US" sz="1600" i="1" dirty="0">
                            <a:latin typeface="Cambria Math" panose="02040503050406030204" pitchFamily="18" charset="0"/>
                            <a:ea typeface="Cambria Math" panose="02040503050406030204" pitchFamily="18" charset="0"/>
                          </a:rPr>
                          <m:t> </m:t>
                        </m:r>
                        <m:sSup>
                          <m:sSupPr>
                            <m:ctrlPr>
                              <a:rPr lang="en-US" sz="1600" i="1" dirty="0">
                                <a:latin typeface="Cambria Math" panose="02040503050406030204" pitchFamily="18" charset="0"/>
                                <a:ea typeface="Cambria Math" panose="02040503050406030204" pitchFamily="18" charset="0"/>
                              </a:rPr>
                            </m:ctrlPr>
                          </m:sSupPr>
                          <m:e>
                            <m:acc>
                              <m:accPr>
                                <m:chr m:val="̅"/>
                                <m:ctrlPr>
                                  <a:rPr lang="en-US" sz="1600" i="1" dirty="0">
                                    <a:latin typeface="Cambria Math" panose="02040503050406030204" pitchFamily="18" charset="0"/>
                                    <a:ea typeface="Cambria Math" panose="02040503050406030204" pitchFamily="18" charset="0"/>
                                  </a:rPr>
                                </m:ctrlPr>
                              </m:accPr>
                              <m:e>
                                <m:r>
                                  <a:rPr lang="en-US" sz="1600" i="1" dirty="0">
                                    <a:latin typeface="Cambria Math" panose="02040503050406030204" pitchFamily="18" charset="0"/>
                                    <a:ea typeface="Cambria Math" panose="02040503050406030204" pitchFamily="18" charset="0"/>
                                  </a:rPr>
                                  <m:t>𝐴</m:t>
                                </m:r>
                              </m:e>
                            </m:acc>
                          </m:e>
                          <m:sup>
                            <m:sSub>
                              <m:sSubPr>
                                <m:ctrlPr>
                                  <a:rPr lang="en-US" sz="1600" i="1" dirty="0">
                                    <a:latin typeface="Cambria Math" panose="02040503050406030204" pitchFamily="18" charset="0"/>
                                    <a:ea typeface="Cambria Math" panose="02040503050406030204" pitchFamily="18" charset="0"/>
                                  </a:rPr>
                                </m:ctrlPr>
                              </m:sSubPr>
                              <m:e>
                                <m:r>
                                  <a:rPr lang="en-US" sz="1600" i="1" dirty="0">
                                    <a:latin typeface="Cambria Math" panose="02040503050406030204" pitchFamily="18" charset="0"/>
                                    <a:ea typeface="Cambria Math" panose="02040503050406030204" pitchFamily="18" charset="0"/>
                                  </a:rPr>
                                  <m:t>𝜋</m:t>
                                </m:r>
                              </m:e>
                              <m:sub>
                                <m:r>
                                  <a:rPr lang="en-IN" sz="1600" i="1" dirty="0">
                                    <a:latin typeface="Cambria Math" panose="02040503050406030204" pitchFamily="18" charset="0"/>
                                    <a:ea typeface="Cambria Math" panose="02040503050406030204" pitchFamily="18" charset="0"/>
                                  </a:rPr>
                                  <m:t>𝑘</m:t>
                                </m:r>
                              </m:sub>
                            </m:sSub>
                          </m:sup>
                        </m:sSup>
                        <m:r>
                          <a:rPr lang="en-US" sz="1600" i="1">
                            <a:latin typeface="Cambria Math" panose="02040503050406030204" pitchFamily="18" charset="0"/>
                            <a:ea typeface="Cambria Math" panose="02040503050406030204" pitchFamily="18" charset="0"/>
                          </a:rPr>
                          <m:t>(</m:t>
                        </m:r>
                        <m:r>
                          <a:rPr lang="en-US" sz="1600" i="1">
                            <a:latin typeface="Cambria Math" panose="02040503050406030204" pitchFamily="18" charset="0"/>
                            <a:ea typeface="Cambria Math" panose="02040503050406030204" pitchFamily="18" charset="0"/>
                          </a:rPr>
                          <m:t>𝑠</m:t>
                        </m:r>
                        <m:r>
                          <a:rPr lang="en-US" sz="1600" i="1">
                            <a:latin typeface="Cambria Math" panose="02040503050406030204" pitchFamily="18" charset="0"/>
                            <a:ea typeface="Cambria Math" panose="02040503050406030204" pitchFamily="18" charset="0"/>
                          </a:rPr>
                          <m:t>,</m:t>
                        </m:r>
                        <m:r>
                          <a:rPr lang="en-US" sz="1600" i="1">
                            <a:latin typeface="Cambria Math" panose="02040503050406030204" pitchFamily="18" charset="0"/>
                            <a:ea typeface="Cambria Math" panose="02040503050406030204" pitchFamily="18" charset="0"/>
                          </a:rPr>
                          <m:t>𝑎</m:t>
                        </m:r>
                        <m:r>
                          <a:rPr lang="en-US" sz="1600" i="1">
                            <a:latin typeface="Cambria Math" panose="02040503050406030204" pitchFamily="18" charset="0"/>
                            <a:ea typeface="Cambria Math" panose="02040503050406030204" pitchFamily="18" charset="0"/>
                          </a:rPr>
                          <m:t>)</m:t>
                        </m:r>
                      </m:e>
                    </m:d>
                    <m:r>
                      <a:rPr lang="en-IN" sz="1600" i="1">
                        <a:latin typeface="Cambria Math" panose="02040503050406030204" pitchFamily="18" charset="0"/>
                        <a:ea typeface="Cambria Math" panose="02040503050406030204" pitchFamily="18" charset="0"/>
                      </a:rPr>
                      <m:t>−</m:t>
                    </m:r>
                    <m:r>
                      <a:rPr lang="en-IN" sz="1600" i="1">
                        <a:latin typeface="Cambria Math" panose="02040503050406030204" pitchFamily="18" charset="0"/>
                        <a:ea typeface="Cambria Math" panose="02040503050406030204" pitchFamily="18" charset="0"/>
                      </a:rPr>
                      <m:t>𝜉</m:t>
                    </m:r>
                    <m:rad>
                      <m:radPr>
                        <m:degHide m:val="on"/>
                        <m:ctrlPr>
                          <a:rPr lang="en-IN" sz="1600" i="1">
                            <a:latin typeface="Cambria Math" panose="02040503050406030204" pitchFamily="18" charset="0"/>
                            <a:ea typeface="Cambria Math" panose="02040503050406030204" pitchFamily="18" charset="0"/>
                          </a:rPr>
                        </m:ctrlPr>
                      </m:radPr>
                      <m:deg/>
                      <m:e>
                        <m:sSub>
                          <m:sSubPr>
                            <m:ctrlPr>
                              <a:rPr lang="en-US" sz="1600" i="1" dirty="0">
                                <a:latin typeface="Cambria Math" panose="02040503050406030204" pitchFamily="18" charset="0"/>
                                <a:ea typeface="Cambria Math" panose="02040503050406030204" pitchFamily="18" charset="0"/>
                              </a:rPr>
                            </m:ctrlPr>
                          </m:sSubPr>
                          <m:e>
                            <m:r>
                              <a:rPr lang="en-IN" sz="1600" b="0" i="1" dirty="0" smtClean="0">
                                <a:latin typeface="Cambria Math" panose="02040503050406030204" pitchFamily="18" charset="0"/>
                                <a:ea typeface="Cambria Math" panose="02040503050406030204" pitchFamily="18" charset="0"/>
                              </a:rPr>
                              <m:t>2 </m:t>
                            </m:r>
                            <m:r>
                              <a:rPr lang="en-US" sz="1600" i="1" dirty="0">
                                <a:latin typeface="Cambria Math" panose="02040503050406030204" pitchFamily="18" charset="0"/>
                                <a:ea typeface="Cambria Math" panose="02040503050406030204" pitchFamily="18" charset="0"/>
                              </a:rPr>
                              <m:t>𝔼</m:t>
                            </m:r>
                          </m:e>
                          <m:sub>
                            <m:r>
                              <a:rPr lang="en-IN" sz="1600" i="1" dirty="0">
                                <a:latin typeface="Cambria Math" panose="02040503050406030204" pitchFamily="18" charset="0"/>
                                <a:ea typeface="Cambria Math" panose="02040503050406030204" pitchFamily="18" charset="0"/>
                              </a:rPr>
                              <m:t>𝑠</m:t>
                            </m:r>
                            <m:r>
                              <a:rPr lang="en-US" sz="1600" i="1" dirty="0">
                                <a:latin typeface="Cambria Math" panose="02040503050406030204" pitchFamily="18" charset="0"/>
                                <a:ea typeface="Cambria Math" panose="02040503050406030204" pitchFamily="18" charset="0"/>
                              </a:rPr>
                              <m:t>~</m:t>
                            </m:r>
                            <m:sSub>
                              <m:sSubPr>
                                <m:ctrlPr>
                                  <a:rPr lang="en-US" sz="1600" i="1" dirty="0">
                                    <a:latin typeface="Cambria Math" panose="02040503050406030204" pitchFamily="18" charset="0"/>
                                    <a:ea typeface="Cambria Math" panose="02040503050406030204" pitchFamily="18" charset="0"/>
                                  </a:rPr>
                                </m:ctrlPr>
                              </m:sSubPr>
                              <m:e>
                                <m:r>
                                  <a:rPr lang="en-IN" sz="1600" i="1" dirty="0">
                                    <a:latin typeface="Cambria Math" panose="02040503050406030204" pitchFamily="18" charset="0"/>
                                    <a:ea typeface="Cambria Math" panose="02040503050406030204" pitchFamily="18" charset="0"/>
                                  </a:rPr>
                                  <m:t>𝑑</m:t>
                                </m:r>
                              </m:e>
                              <m:sub>
                                <m:sSub>
                                  <m:sSubPr>
                                    <m:ctrlPr>
                                      <a:rPr lang="en-IN" sz="1600" i="1" dirty="0">
                                        <a:latin typeface="Cambria Math" panose="02040503050406030204" pitchFamily="18" charset="0"/>
                                        <a:ea typeface="Cambria Math" panose="02040503050406030204" pitchFamily="18" charset="0"/>
                                      </a:rPr>
                                    </m:ctrlPr>
                                  </m:sSubPr>
                                  <m:e>
                                    <m:r>
                                      <a:rPr lang="en-IN" sz="1600" i="1" dirty="0">
                                        <a:latin typeface="Cambria Math" panose="02040503050406030204" pitchFamily="18" charset="0"/>
                                        <a:ea typeface="Cambria Math" panose="02040503050406030204" pitchFamily="18" charset="0"/>
                                      </a:rPr>
                                      <m:t>𝜋</m:t>
                                    </m:r>
                                  </m:e>
                                  <m:sub>
                                    <m:r>
                                      <a:rPr lang="en-IN" sz="1600" i="1" dirty="0">
                                        <a:latin typeface="Cambria Math" panose="02040503050406030204" pitchFamily="18" charset="0"/>
                                        <a:ea typeface="Cambria Math" panose="02040503050406030204" pitchFamily="18" charset="0"/>
                                      </a:rPr>
                                      <m:t>𝑘</m:t>
                                    </m:r>
                                  </m:sub>
                                </m:sSub>
                              </m:sub>
                            </m:sSub>
                          </m:sub>
                        </m:sSub>
                        <m:d>
                          <m:dPr>
                            <m:begChr m:val="["/>
                            <m:endChr m:val="]"/>
                            <m:ctrlPr>
                              <a:rPr lang="en-US" sz="1600" i="1" dirty="0">
                                <a:latin typeface="Cambria Math" panose="02040503050406030204" pitchFamily="18" charset="0"/>
                                <a:ea typeface="Cambria Math" panose="02040503050406030204" pitchFamily="18" charset="0"/>
                              </a:rPr>
                            </m:ctrlPr>
                          </m:dPr>
                          <m:e>
                            <m:sSub>
                              <m:sSubPr>
                                <m:ctrlPr>
                                  <a:rPr lang="en-US" sz="1600" i="1" dirty="0">
                                    <a:latin typeface="Cambria Math" panose="02040503050406030204" pitchFamily="18" charset="0"/>
                                    <a:ea typeface="Cambria Math" panose="02040503050406030204" pitchFamily="18" charset="0"/>
                                  </a:rPr>
                                </m:ctrlPr>
                              </m:sSubPr>
                              <m:e>
                                <m:r>
                                  <a:rPr lang="en-IN" sz="1600" i="1" dirty="0">
                                    <a:latin typeface="Cambria Math" panose="02040503050406030204" pitchFamily="18" charset="0"/>
                                    <a:ea typeface="Cambria Math" panose="02040503050406030204" pitchFamily="18" charset="0"/>
                                  </a:rPr>
                                  <m:t>𝐷</m:t>
                                </m:r>
                              </m:e>
                              <m:sub>
                                <m:r>
                                  <a:rPr lang="en-IN" sz="1600" i="1" dirty="0">
                                    <a:latin typeface="Cambria Math" panose="02040503050406030204" pitchFamily="18" charset="0"/>
                                    <a:ea typeface="Cambria Math" panose="02040503050406030204" pitchFamily="18" charset="0"/>
                                  </a:rPr>
                                  <m:t>𝐾𝐿</m:t>
                                </m:r>
                              </m:sub>
                            </m:sSub>
                            <m:d>
                              <m:dPr>
                                <m:ctrlPr>
                                  <a:rPr lang="en-US" sz="1600" i="1">
                                    <a:latin typeface="Cambria Math" panose="02040503050406030204" pitchFamily="18" charset="0"/>
                                    <a:ea typeface="Cambria Math" panose="02040503050406030204" pitchFamily="18" charset="0"/>
                                  </a:rPr>
                                </m:ctrlPr>
                              </m:dPr>
                              <m:e>
                                <m:r>
                                  <a:rPr lang="en-US" sz="1600" i="1">
                                    <a:latin typeface="Cambria Math" panose="02040503050406030204" pitchFamily="18" charset="0"/>
                                    <a:ea typeface="Cambria Math" panose="02040503050406030204" pitchFamily="18" charset="0"/>
                                  </a:rPr>
                                  <m:t>𝜋</m:t>
                                </m:r>
                                <m:r>
                                  <a:rPr lang="en-IN" sz="1600" i="1">
                                    <a:latin typeface="Cambria Math" panose="02040503050406030204" pitchFamily="18" charset="0"/>
                                    <a:ea typeface="Cambria Math" panose="02040503050406030204" pitchFamily="18" charset="0"/>
                                  </a:rPr>
                                  <m:t>∥</m:t>
                                </m:r>
                                <m:sSub>
                                  <m:sSubPr>
                                    <m:ctrlPr>
                                      <a:rPr lang="en-IN" sz="1600" i="1">
                                        <a:latin typeface="Cambria Math" panose="02040503050406030204" pitchFamily="18" charset="0"/>
                                        <a:ea typeface="Cambria Math" panose="02040503050406030204" pitchFamily="18" charset="0"/>
                                      </a:rPr>
                                    </m:ctrlPr>
                                  </m:sSubPr>
                                  <m:e>
                                    <m:r>
                                      <a:rPr lang="en-IN" sz="1600" i="1">
                                        <a:latin typeface="Cambria Math" panose="02040503050406030204" pitchFamily="18" charset="0"/>
                                        <a:ea typeface="Cambria Math" panose="02040503050406030204" pitchFamily="18" charset="0"/>
                                      </a:rPr>
                                      <m:t>𝜋</m:t>
                                    </m:r>
                                  </m:e>
                                  <m:sub>
                                    <m:r>
                                      <a:rPr lang="en-IN" sz="1600" i="1">
                                        <a:latin typeface="Cambria Math" panose="02040503050406030204" pitchFamily="18" charset="0"/>
                                        <a:ea typeface="Cambria Math" panose="02040503050406030204" pitchFamily="18" charset="0"/>
                                      </a:rPr>
                                      <m:t>𝑘</m:t>
                                    </m:r>
                                  </m:sub>
                                </m:sSub>
                              </m:e>
                            </m:d>
                            <m:r>
                              <a:rPr lang="en-US" sz="1600" i="1">
                                <a:latin typeface="Cambria Math" panose="02040503050406030204" pitchFamily="18" charset="0"/>
                                <a:ea typeface="Cambria Math" panose="02040503050406030204" pitchFamily="18" charset="0"/>
                              </a:rPr>
                              <m:t>[</m:t>
                            </m:r>
                            <m:r>
                              <a:rPr lang="en-US" sz="1600" i="1">
                                <a:latin typeface="Cambria Math" panose="02040503050406030204" pitchFamily="18" charset="0"/>
                                <a:ea typeface="Cambria Math" panose="02040503050406030204" pitchFamily="18" charset="0"/>
                              </a:rPr>
                              <m:t>𝑠</m:t>
                            </m:r>
                            <m:r>
                              <a:rPr lang="en-US" sz="1600" i="1">
                                <a:latin typeface="Cambria Math" panose="02040503050406030204" pitchFamily="18" charset="0"/>
                                <a:ea typeface="Cambria Math" panose="02040503050406030204" pitchFamily="18" charset="0"/>
                              </a:rPr>
                              <m:t>]</m:t>
                            </m:r>
                          </m:e>
                        </m:d>
                        <m:r>
                          <m:rPr>
                            <m:nor/>
                          </m:rPr>
                          <a:rPr lang="en-IN" sz="1600" i="1" dirty="0">
                            <a:latin typeface="Cambria Math" panose="02040503050406030204" pitchFamily="18" charset="0"/>
                            <a:ea typeface="Cambria Math" panose="02040503050406030204" pitchFamily="18" charset="0"/>
                          </a:rPr>
                          <m:t> </m:t>
                        </m:r>
                      </m:e>
                    </m:rad>
                  </m:oMath>
                </a14:m>
                <a:endParaRPr lang="en-IN" sz="1800" i="1">
                  <a:latin typeface="Cambria Math" panose="02040503050406030204" pitchFamily="18" charset="0"/>
                  <a:ea typeface="Cambria Math" panose="02040503050406030204" pitchFamily="18" charset="0"/>
                </a:endParaRPr>
              </a:p>
              <a:p>
                <a:pPr marL="0" indent="0">
                  <a:buNone/>
                </a:pPr>
                <a:r>
                  <a:rPr lang="en-IN" sz="2000">
                    <a:latin typeface="Cambria Math" panose="02040503050406030204" pitchFamily="18" charset="0"/>
                    <a:ea typeface="Cambria Math" panose="02040503050406030204" pitchFamily="18" charset="0"/>
                  </a:rPr>
                  <a:t>  </a:t>
                </a:r>
                <a:r>
                  <a:rPr lang="en-IN" sz="2400">
                    <a:latin typeface="Cambria Math" panose="02040503050406030204" pitchFamily="18" charset="0"/>
                    <a:ea typeface="Cambria Math" panose="02040503050406030204" pitchFamily="18" charset="0"/>
                  </a:rPr>
                  <a:t>can be rewritten as a constrained problem:</a:t>
                </a:r>
              </a:p>
              <a:p>
                <a:pPr marL="0" indent="0" algn="ctr">
                  <a:lnSpc>
                    <a:spcPct val="150000"/>
                  </a:lnSpc>
                  <a:buNone/>
                </a:pPr>
                <a14:m>
                  <m:oMathPara xmlns:m="http://schemas.openxmlformats.org/officeDocument/2006/math">
                    <m:oMathParaPr>
                      <m:jc m:val="centerGroup"/>
                    </m:oMathParaPr>
                    <m:oMath xmlns:m="http://schemas.openxmlformats.org/officeDocument/2006/math">
                      <m:func>
                        <m:funcPr>
                          <m:ctrlPr>
                            <a:rPr lang="en-IN" sz="2000" i="1" smtClean="0">
                              <a:latin typeface="Cambria Math" panose="02040503050406030204" pitchFamily="18" charset="0"/>
                              <a:ea typeface="Cambria Math" panose="02040503050406030204" pitchFamily="18" charset="0"/>
                            </a:rPr>
                          </m:ctrlPr>
                        </m:funcPr>
                        <m:fName>
                          <m:limLow>
                            <m:limLowPr>
                              <m:ctrlPr>
                                <a:rPr lang="en-IN" sz="2000" i="1" smtClean="0">
                                  <a:latin typeface="Cambria Math" panose="02040503050406030204" pitchFamily="18" charset="0"/>
                                  <a:ea typeface="Cambria Math" panose="02040503050406030204" pitchFamily="18" charset="0"/>
                                </a:rPr>
                              </m:ctrlPr>
                            </m:limLowPr>
                            <m:e>
                              <m:r>
                                <a:rPr lang="en-IN" sz="2000" i="1" smtClean="0">
                                  <a:latin typeface="Cambria Math" panose="02040503050406030204" pitchFamily="18" charset="0"/>
                                  <a:ea typeface="Cambria Math" panose="02040503050406030204" pitchFamily="18" charset="0"/>
                                </a:rPr>
                                <m:t>𝑚𝑎𝑥</m:t>
                              </m:r>
                              <m:r>
                                <a:rPr lang="en-IN" sz="2000" b="0" i="1" smtClean="0">
                                  <a:latin typeface="Cambria Math" panose="02040503050406030204" pitchFamily="18" charset="0"/>
                                  <a:ea typeface="Cambria Math" panose="02040503050406030204" pitchFamily="18" charset="0"/>
                                </a:rPr>
                                <m:t>𝑖𝑚𝑖𝑧𝑒</m:t>
                              </m:r>
                            </m:e>
                            <m:lim>
                              <m:sSub>
                                <m:sSubPr>
                                  <m:ctrlPr>
                                    <a:rPr lang="en-IN" sz="2000" i="1" smtClean="0">
                                      <a:latin typeface="Cambria Math" panose="02040503050406030204" pitchFamily="18" charset="0"/>
                                      <a:ea typeface="Cambria Math" panose="02040503050406030204" pitchFamily="18" charset="0"/>
                                    </a:rPr>
                                  </m:ctrlPr>
                                </m:sSubPr>
                                <m:e>
                                  <m:r>
                                    <a:rPr lang="en-IN" sz="2000" i="1" smtClean="0">
                                      <a:latin typeface="Cambria Math" panose="02040503050406030204" pitchFamily="18" charset="0"/>
                                      <a:ea typeface="Cambria Math" panose="02040503050406030204" pitchFamily="18" charset="0"/>
                                    </a:rPr>
                                    <m:t>𝜋</m:t>
                                  </m:r>
                                </m:e>
                                <m:sub>
                                  <m:r>
                                    <a:rPr lang="en-IN" sz="2000" i="1" smtClean="0">
                                      <a:latin typeface="Cambria Math" panose="02040503050406030204" pitchFamily="18" charset="0"/>
                                      <a:ea typeface="Cambria Math" panose="02040503050406030204" pitchFamily="18" charset="0"/>
                                    </a:rPr>
                                    <m:t>𝜃</m:t>
                                  </m:r>
                                </m:sub>
                              </m:sSub>
                              <m:sSub>
                                <m:sSubPr>
                                  <m:ctrlPr>
                                    <a:rPr lang="en-IN" sz="2000" i="1" smtClean="0">
                                      <a:latin typeface="Cambria Math" panose="02040503050406030204" pitchFamily="18" charset="0"/>
                                      <a:ea typeface="Cambria Math" panose="02040503050406030204" pitchFamily="18" charset="0"/>
                                    </a:rPr>
                                  </m:ctrlPr>
                                </m:sSubPr>
                                <m:e>
                                  <m:r>
                                    <a:rPr lang="en-IN" sz="2000" i="1" smtClean="0">
                                      <a:latin typeface="Cambria Math" panose="02040503050406030204" pitchFamily="18" charset="0"/>
                                      <a:ea typeface="Cambria Math" panose="02040503050406030204" pitchFamily="18" charset="0"/>
                                    </a:rPr>
                                    <m:t>∈</m:t>
                                  </m:r>
                                  <m:r>
                                    <a:rPr lang="el-GR" sz="2000" i="1" smtClean="0">
                                      <a:latin typeface="Cambria Math" panose="02040503050406030204" pitchFamily="18" charset="0"/>
                                      <a:ea typeface="Cambria Math" panose="02040503050406030204" pitchFamily="18" charset="0"/>
                                    </a:rPr>
                                    <m:t>𝛱</m:t>
                                  </m:r>
                                </m:e>
                                <m:sub>
                                  <m:r>
                                    <a:rPr lang="el-GR" sz="2000" i="1" smtClean="0">
                                      <a:latin typeface="Cambria Math" panose="02040503050406030204" pitchFamily="18" charset="0"/>
                                      <a:ea typeface="Cambria Math" panose="02040503050406030204" pitchFamily="18" charset="0"/>
                                    </a:rPr>
                                    <m:t>𝛩</m:t>
                                  </m:r>
                                </m:sub>
                              </m:sSub>
                            </m:lim>
                          </m:limLow>
                        </m:fName>
                        <m:e>
                          <m:sSub>
                            <m:sSubPr>
                              <m:ctrlPr>
                                <a:rPr lang="en-US" sz="2000" i="1" dirty="0">
                                  <a:latin typeface="Cambria Math" panose="02040503050406030204" pitchFamily="18" charset="0"/>
                                  <a:ea typeface="Cambria Math" panose="02040503050406030204" pitchFamily="18" charset="0"/>
                                </a:rPr>
                              </m:ctrlPr>
                            </m:sSubPr>
                            <m:e>
                              <m:r>
                                <a:rPr lang="en-US" sz="2000" i="1" dirty="0">
                                  <a:latin typeface="Cambria Math" panose="02040503050406030204" pitchFamily="18" charset="0"/>
                                  <a:ea typeface="Cambria Math" panose="02040503050406030204" pitchFamily="18" charset="0"/>
                                </a:rPr>
                                <m:t>𝔼</m:t>
                              </m:r>
                            </m:e>
                            <m:sub>
                              <m:m>
                                <m:mPr>
                                  <m:mcs>
                                    <m:mc>
                                      <m:mcPr>
                                        <m:count m:val="1"/>
                                        <m:mcJc m:val="center"/>
                                      </m:mcPr>
                                    </m:mc>
                                  </m:mcs>
                                  <m:ctrlPr>
                                    <a:rPr lang="en-US" sz="2000" i="1" dirty="0">
                                      <a:latin typeface="Cambria Math" panose="02040503050406030204" pitchFamily="18" charset="0"/>
                                      <a:ea typeface="Cambria Math" panose="02040503050406030204" pitchFamily="18" charset="0"/>
                                    </a:rPr>
                                  </m:ctrlPr>
                                </m:mPr>
                                <m:mr>
                                  <m:e>
                                    <m:r>
                                      <m:rPr>
                                        <m:brk m:alnAt="7"/>
                                      </m:rPr>
                                      <a:rPr lang="en-US" sz="2000" i="1" dirty="0">
                                        <a:latin typeface="Cambria Math" panose="02040503050406030204" pitchFamily="18" charset="0"/>
                                        <a:ea typeface="Cambria Math" panose="02040503050406030204" pitchFamily="18" charset="0"/>
                                      </a:rPr>
                                      <m:t>𝑠</m:t>
                                    </m:r>
                                    <m:r>
                                      <a:rPr lang="en-US" sz="2000" i="1" dirty="0">
                                        <a:latin typeface="Cambria Math" panose="02040503050406030204" pitchFamily="18" charset="0"/>
                                        <a:ea typeface="Cambria Math" panose="02040503050406030204" pitchFamily="18" charset="0"/>
                                      </a:rPr>
                                      <m:t>~</m:t>
                                    </m:r>
                                    <m:sSub>
                                      <m:sSubPr>
                                        <m:ctrlPr>
                                          <a:rPr lang="en-US" sz="2000" i="1" dirty="0">
                                            <a:latin typeface="Cambria Math" panose="02040503050406030204" pitchFamily="18" charset="0"/>
                                            <a:ea typeface="Cambria Math" panose="02040503050406030204" pitchFamily="18" charset="0"/>
                                          </a:rPr>
                                        </m:ctrlPr>
                                      </m:sSubPr>
                                      <m:e>
                                        <m:r>
                                          <m:rPr>
                                            <m:brk m:alnAt="7"/>
                                          </m:rPr>
                                          <a:rPr lang="en-US" sz="2000" i="1" dirty="0">
                                            <a:latin typeface="Cambria Math" panose="02040503050406030204" pitchFamily="18" charset="0"/>
                                            <a:ea typeface="Cambria Math" panose="02040503050406030204" pitchFamily="18" charset="0"/>
                                          </a:rPr>
                                          <m:t>𝑑</m:t>
                                        </m:r>
                                      </m:e>
                                      <m:sub>
                                        <m:sSub>
                                          <m:sSubPr>
                                            <m:ctrlPr>
                                              <a:rPr lang="en-US" sz="2000" i="1" dirty="0">
                                                <a:latin typeface="Cambria Math" panose="02040503050406030204" pitchFamily="18" charset="0"/>
                                                <a:ea typeface="Cambria Math" panose="02040503050406030204" pitchFamily="18" charset="0"/>
                                              </a:rPr>
                                            </m:ctrlPr>
                                          </m:sSubPr>
                                          <m:e>
                                            <m:r>
                                              <a:rPr lang="en-US" sz="2000" i="1" dirty="0">
                                                <a:latin typeface="Cambria Math" panose="02040503050406030204" pitchFamily="18" charset="0"/>
                                                <a:ea typeface="Cambria Math" panose="02040503050406030204" pitchFamily="18" charset="0"/>
                                              </a:rPr>
                                              <m:t>𝜋</m:t>
                                            </m:r>
                                          </m:e>
                                          <m:sub>
                                            <m:sSub>
                                              <m:sSubPr>
                                                <m:ctrlPr>
                                                  <a:rPr lang="en-US" sz="2000" b="0" i="1" dirty="0" smtClean="0">
                                                    <a:latin typeface="Cambria Math" panose="02040503050406030204" pitchFamily="18" charset="0"/>
                                                    <a:ea typeface="Cambria Math" panose="02040503050406030204" pitchFamily="18" charset="0"/>
                                                  </a:rPr>
                                                </m:ctrlPr>
                                              </m:sSubPr>
                                              <m:e>
                                                <m:r>
                                                  <a:rPr lang="en-US" sz="2000" b="0" i="1" dirty="0" smtClean="0">
                                                    <a:latin typeface="Cambria Math" panose="02040503050406030204" pitchFamily="18" charset="0"/>
                                                    <a:ea typeface="Cambria Math" panose="02040503050406030204" pitchFamily="18" charset="0"/>
                                                  </a:rPr>
                                                  <m:t>𝜃</m:t>
                                                </m:r>
                                              </m:e>
                                              <m:sub>
                                                <m:r>
                                                  <a:rPr lang="en-US" sz="2000" b="0" i="1" dirty="0" smtClean="0">
                                                    <a:latin typeface="Cambria Math" panose="02040503050406030204" pitchFamily="18" charset="0"/>
                                                    <a:ea typeface="Cambria Math" panose="02040503050406030204" pitchFamily="18" charset="0"/>
                                                  </a:rPr>
                                                  <m:t>𝑘</m:t>
                                                </m:r>
                                              </m:sub>
                                            </m:sSub>
                                          </m:sub>
                                        </m:sSub>
                                      </m:sub>
                                    </m:sSub>
                                  </m:e>
                                </m:mr>
                                <m:mr>
                                  <m:e>
                                    <m:r>
                                      <a:rPr lang="en-US" sz="2000" i="1" dirty="0">
                                        <a:latin typeface="Cambria Math" panose="02040503050406030204" pitchFamily="18" charset="0"/>
                                        <a:ea typeface="Cambria Math" panose="02040503050406030204" pitchFamily="18" charset="0"/>
                                      </a:rPr>
                                      <m:t>𝑎</m:t>
                                    </m:r>
                                    <m:r>
                                      <a:rPr lang="en-US" sz="2000" i="1" dirty="0">
                                        <a:latin typeface="Cambria Math" panose="02040503050406030204" pitchFamily="18" charset="0"/>
                                        <a:ea typeface="Cambria Math" panose="02040503050406030204" pitchFamily="18" charset="0"/>
                                      </a:rPr>
                                      <m:t>~</m:t>
                                    </m:r>
                                    <m:sSub>
                                      <m:sSubPr>
                                        <m:ctrlPr>
                                          <a:rPr lang="en-US" sz="2000" b="0" i="1" dirty="0" smtClean="0">
                                            <a:latin typeface="Cambria Math" panose="02040503050406030204" pitchFamily="18" charset="0"/>
                                            <a:ea typeface="Cambria Math" panose="02040503050406030204" pitchFamily="18" charset="0"/>
                                          </a:rPr>
                                        </m:ctrlPr>
                                      </m:sSubPr>
                                      <m:e>
                                        <m:r>
                                          <a:rPr lang="en-US" sz="2000" i="1" dirty="0">
                                            <a:latin typeface="Cambria Math" panose="02040503050406030204" pitchFamily="18" charset="0"/>
                                            <a:ea typeface="Cambria Math" panose="02040503050406030204" pitchFamily="18" charset="0"/>
                                          </a:rPr>
                                          <m:t>𝜋</m:t>
                                        </m:r>
                                      </m:e>
                                      <m:sub>
                                        <m:r>
                                          <a:rPr lang="en-US" sz="2000" b="0" i="1" dirty="0" smtClean="0">
                                            <a:latin typeface="Cambria Math" panose="02040503050406030204" pitchFamily="18" charset="0"/>
                                            <a:ea typeface="Cambria Math" panose="02040503050406030204" pitchFamily="18" charset="0"/>
                                          </a:rPr>
                                          <m:t>𝜃</m:t>
                                        </m:r>
                                      </m:sub>
                                    </m:sSub>
                                  </m:e>
                                </m:mr>
                              </m:m>
                            </m:sub>
                          </m:sSub>
                          <m:d>
                            <m:dPr>
                              <m:begChr m:val="["/>
                              <m:endChr m:val="]"/>
                              <m:ctrlPr>
                                <a:rPr lang="en-US" sz="2000" i="1" dirty="0">
                                  <a:latin typeface="Cambria Math" panose="02040503050406030204" pitchFamily="18" charset="0"/>
                                  <a:ea typeface="Cambria Math" panose="02040503050406030204" pitchFamily="18" charset="0"/>
                                </a:rPr>
                              </m:ctrlPr>
                            </m:dPr>
                            <m:e>
                              <m:sSup>
                                <m:sSupPr>
                                  <m:ctrlPr>
                                    <a:rPr lang="en-IN" sz="2000" i="1" smtClean="0">
                                      <a:latin typeface="Cambria Math" panose="02040503050406030204" pitchFamily="18" charset="0"/>
                                      <a:ea typeface="Cambria Math" panose="02040503050406030204" pitchFamily="18" charset="0"/>
                                    </a:rPr>
                                  </m:ctrlPr>
                                </m:sSupPr>
                                <m:e>
                                  <m:acc>
                                    <m:accPr>
                                      <m:chr m:val="̅"/>
                                      <m:ctrlPr>
                                        <a:rPr lang="en-IN" sz="2000" i="1" smtClean="0">
                                          <a:latin typeface="Cambria Math" panose="02040503050406030204" pitchFamily="18" charset="0"/>
                                          <a:ea typeface="Cambria Math" panose="02040503050406030204" pitchFamily="18" charset="0"/>
                                        </a:rPr>
                                      </m:ctrlPr>
                                    </m:accPr>
                                    <m:e>
                                      <m:r>
                                        <a:rPr lang="en-IN" sz="2000" i="1">
                                          <a:latin typeface="Cambria Math" panose="02040503050406030204" pitchFamily="18" charset="0"/>
                                          <a:ea typeface="Cambria Math" panose="02040503050406030204" pitchFamily="18" charset="0"/>
                                        </a:rPr>
                                        <m:t>𝐴</m:t>
                                      </m:r>
                                    </m:e>
                                  </m:acc>
                                </m:e>
                                <m:sup>
                                  <m:sSub>
                                    <m:sSubPr>
                                      <m:ctrlPr>
                                        <a:rPr lang="en-IN" sz="2000" i="1" smtClean="0">
                                          <a:latin typeface="Cambria Math" panose="02040503050406030204" pitchFamily="18" charset="0"/>
                                          <a:ea typeface="Cambria Math" panose="02040503050406030204" pitchFamily="18" charset="0"/>
                                        </a:rPr>
                                      </m:ctrlPr>
                                    </m:sSubPr>
                                    <m:e>
                                      <m:r>
                                        <a:rPr lang="en-IN" sz="2000" i="1" smtClean="0">
                                          <a:latin typeface="Cambria Math" panose="02040503050406030204" pitchFamily="18" charset="0"/>
                                          <a:ea typeface="Cambria Math" panose="02040503050406030204" pitchFamily="18" charset="0"/>
                                        </a:rPr>
                                        <m:t>𝜋</m:t>
                                      </m:r>
                                    </m:e>
                                    <m:sub>
                                      <m:sSub>
                                        <m:sSubPr>
                                          <m:ctrlPr>
                                            <a:rPr lang="en-IN" sz="2000" i="1" smtClean="0">
                                              <a:latin typeface="Cambria Math" panose="02040503050406030204" pitchFamily="18" charset="0"/>
                                              <a:ea typeface="Cambria Math" panose="02040503050406030204" pitchFamily="18" charset="0"/>
                                            </a:rPr>
                                          </m:ctrlPr>
                                        </m:sSubPr>
                                        <m:e>
                                          <m:r>
                                            <a:rPr lang="en-IN" sz="2000" i="1" smtClean="0">
                                              <a:latin typeface="Cambria Math" panose="02040503050406030204" pitchFamily="18" charset="0"/>
                                              <a:ea typeface="Cambria Math" panose="02040503050406030204" pitchFamily="18" charset="0"/>
                                            </a:rPr>
                                            <m:t>𝜃</m:t>
                                          </m:r>
                                        </m:e>
                                        <m:sub>
                                          <m:r>
                                            <a:rPr lang="en-IN" sz="2000" b="0" i="1" smtClean="0">
                                              <a:latin typeface="Cambria Math" panose="02040503050406030204" pitchFamily="18" charset="0"/>
                                              <a:ea typeface="Cambria Math" panose="02040503050406030204" pitchFamily="18" charset="0"/>
                                            </a:rPr>
                                            <m:t>𝑘</m:t>
                                          </m:r>
                                        </m:sub>
                                      </m:sSub>
                                    </m:sub>
                                  </m:sSub>
                                </m:sup>
                              </m:sSup>
                              <m:d>
                                <m:dPr>
                                  <m:ctrlPr>
                                    <a:rPr lang="en-US" sz="2000" i="1" dirty="0">
                                      <a:latin typeface="Cambria Math" panose="02040503050406030204" pitchFamily="18" charset="0"/>
                                      <a:ea typeface="Cambria Math" panose="02040503050406030204" pitchFamily="18" charset="0"/>
                                    </a:rPr>
                                  </m:ctrlPr>
                                </m:dPr>
                                <m:e>
                                  <m:r>
                                    <a:rPr lang="en-IN" sz="2000" i="1" dirty="0">
                                      <a:latin typeface="Cambria Math" panose="02040503050406030204" pitchFamily="18" charset="0"/>
                                      <a:ea typeface="Cambria Math" panose="02040503050406030204" pitchFamily="18" charset="0"/>
                                    </a:rPr>
                                    <m:t>𝑠</m:t>
                                  </m:r>
                                  <m:r>
                                    <a:rPr lang="en-IN" sz="2000" i="1" dirty="0">
                                      <a:latin typeface="Cambria Math" panose="02040503050406030204" pitchFamily="18" charset="0"/>
                                      <a:ea typeface="Cambria Math" panose="02040503050406030204" pitchFamily="18" charset="0"/>
                                    </a:rPr>
                                    <m:t>,</m:t>
                                  </m:r>
                                  <m:r>
                                    <a:rPr lang="en-IN" sz="2000" i="1" dirty="0">
                                      <a:latin typeface="Cambria Math" panose="02040503050406030204" pitchFamily="18" charset="0"/>
                                      <a:ea typeface="Cambria Math" panose="02040503050406030204" pitchFamily="18" charset="0"/>
                                    </a:rPr>
                                    <m:t>𝑎</m:t>
                                  </m:r>
                                </m:e>
                              </m:d>
                            </m:e>
                          </m:d>
                        </m:e>
                      </m:func>
                    </m:oMath>
                  </m:oMathPara>
                </a14:m>
                <a:endParaRPr lang="en-IN" sz="2000" i="1">
                  <a:latin typeface="Cambria Math" panose="02040503050406030204" pitchFamily="18" charset="0"/>
                  <a:ea typeface="Cambria Math" panose="02040503050406030204" pitchFamily="18" charset="0"/>
                </a:endParaRPr>
              </a:p>
              <a:p>
                <a:pPr marL="0" indent="0" algn="ctr">
                  <a:buNone/>
                </a:pPr>
                <a:r>
                  <a:rPr lang="en-IN" sz="2000" i="1">
                    <a:latin typeface="Cambria Math" panose="02040503050406030204" pitchFamily="18" charset="0"/>
                    <a:ea typeface="Cambria Math" panose="02040503050406030204" pitchFamily="18" charset="0"/>
                  </a:rPr>
                  <a:t>subject to </a:t>
                </a:r>
                <a14:m>
                  <m:oMath xmlns:m="http://schemas.openxmlformats.org/officeDocument/2006/math">
                    <m:sSub>
                      <m:sSubPr>
                        <m:ctrlPr>
                          <a:rPr lang="en-US" sz="2000" b="0" i="1" dirty="0" smtClean="0">
                            <a:latin typeface="Cambria Math" panose="02040503050406030204" pitchFamily="18" charset="0"/>
                            <a:ea typeface="Cambria Math" panose="02040503050406030204" pitchFamily="18" charset="0"/>
                          </a:rPr>
                        </m:ctrlPr>
                      </m:sSubPr>
                      <m:e>
                        <m:acc>
                          <m:accPr>
                            <m:chr m:val="̅"/>
                            <m:ctrlPr>
                              <a:rPr lang="en-US" sz="2000" i="1" dirty="0">
                                <a:latin typeface="Cambria Math" panose="02040503050406030204" pitchFamily="18" charset="0"/>
                                <a:ea typeface="Cambria Math" panose="02040503050406030204" pitchFamily="18" charset="0"/>
                              </a:rPr>
                            </m:ctrlPr>
                          </m:accPr>
                          <m:e>
                            <m:r>
                              <a:rPr lang="en-IN" sz="2000" i="1" dirty="0">
                                <a:latin typeface="Cambria Math" panose="02040503050406030204" pitchFamily="18" charset="0"/>
                                <a:ea typeface="Cambria Math" panose="02040503050406030204" pitchFamily="18" charset="0"/>
                              </a:rPr>
                              <m:t>𝐷</m:t>
                            </m:r>
                          </m:e>
                        </m:acc>
                      </m:e>
                      <m:sub>
                        <m:r>
                          <a:rPr lang="en-IN" sz="2000" b="0" i="1" dirty="0" smtClean="0">
                            <a:latin typeface="Cambria Math" panose="02040503050406030204" pitchFamily="18" charset="0"/>
                            <a:ea typeface="Cambria Math" panose="02040503050406030204" pitchFamily="18" charset="0"/>
                          </a:rPr>
                          <m:t>𝐾𝐿</m:t>
                        </m:r>
                      </m:sub>
                    </m:sSub>
                    <m:d>
                      <m:dPr>
                        <m:ctrlPr>
                          <a:rPr lang="en-US" sz="2000" b="0" i="1" dirty="0" smtClean="0">
                            <a:latin typeface="Cambria Math" panose="02040503050406030204" pitchFamily="18" charset="0"/>
                            <a:ea typeface="Cambria Math" panose="02040503050406030204" pitchFamily="18" charset="0"/>
                          </a:rPr>
                        </m:ctrlPr>
                      </m:dPr>
                      <m:e>
                        <m:sSub>
                          <m:sSubPr>
                            <m:ctrlPr>
                              <a:rPr lang="en-US" sz="2000" i="1" dirty="0">
                                <a:latin typeface="Cambria Math" panose="02040503050406030204" pitchFamily="18" charset="0"/>
                                <a:ea typeface="Cambria Math" panose="02040503050406030204" pitchFamily="18" charset="0"/>
                              </a:rPr>
                            </m:ctrlPr>
                          </m:sSubPr>
                          <m:e>
                            <m:r>
                              <a:rPr lang="en-US" sz="2000" i="1" dirty="0" smtClean="0">
                                <a:latin typeface="Cambria Math" panose="02040503050406030204" pitchFamily="18" charset="0"/>
                                <a:ea typeface="Cambria Math" panose="02040503050406030204" pitchFamily="18" charset="0"/>
                              </a:rPr>
                              <m:t>𝜋</m:t>
                            </m:r>
                          </m:e>
                          <m:sub>
                            <m:r>
                              <a:rPr lang="en-IN" sz="2000" b="0" i="1" dirty="0" smtClean="0">
                                <a:latin typeface="Cambria Math" panose="02040503050406030204" pitchFamily="18" charset="0"/>
                                <a:ea typeface="Cambria Math" panose="02040503050406030204" pitchFamily="18" charset="0"/>
                              </a:rPr>
                              <m:t>𝜃</m:t>
                            </m:r>
                          </m:sub>
                        </m:sSub>
                        <m:r>
                          <a:rPr lang="en-IN" sz="2000" i="1" dirty="0">
                            <a:latin typeface="Cambria Math" panose="02040503050406030204" pitchFamily="18" charset="0"/>
                            <a:ea typeface="Cambria Math" panose="02040503050406030204" pitchFamily="18" charset="0"/>
                          </a:rPr>
                          <m:t>∥</m:t>
                        </m:r>
                        <m:sSub>
                          <m:sSubPr>
                            <m:ctrlPr>
                              <a:rPr lang="en-US" sz="2000" i="1" dirty="0">
                                <a:latin typeface="Cambria Math" panose="02040503050406030204" pitchFamily="18" charset="0"/>
                                <a:ea typeface="Cambria Math" panose="02040503050406030204" pitchFamily="18" charset="0"/>
                              </a:rPr>
                            </m:ctrlPr>
                          </m:sSubPr>
                          <m:e>
                            <m:r>
                              <a:rPr lang="en-US" sz="2000" i="1" dirty="0">
                                <a:latin typeface="Cambria Math" panose="02040503050406030204" pitchFamily="18" charset="0"/>
                                <a:ea typeface="Cambria Math" panose="02040503050406030204" pitchFamily="18" charset="0"/>
                              </a:rPr>
                              <m:t>𝜋</m:t>
                            </m:r>
                          </m:e>
                          <m:sub>
                            <m:sSub>
                              <m:sSubPr>
                                <m:ctrlPr>
                                  <a:rPr lang="en-US" sz="2000" i="1" dirty="0" smtClean="0">
                                    <a:latin typeface="Cambria Math" panose="02040503050406030204" pitchFamily="18" charset="0"/>
                                    <a:ea typeface="Cambria Math" panose="02040503050406030204" pitchFamily="18" charset="0"/>
                                  </a:rPr>
                                </m:ctrlPr>
                              </m:sSubPr>
                              <m:e>
                                <m:r>
                                  <a:rPr lang="en-US" sz="2000" i="1" dirty="0" smtClean="0">
                                    <a:latin typeface="Cambria Math" panose="02040503050406030204" pitchFamily="18" charset="0"/>
                                    <a:ea typeface="Cambria Math" panose="02040503050406030204" pitchFamily="18" charset="0"/>
                                  </a:rPr>
                                  <m:t>𝜃</m:t>
                                </m:r>
                              </m:e>
                              <m:sub>
                                <m:r>
                                  <a:rPr lang="en-IN" sz="2000" b="0" i="1" dirty="0" smtClean="0">
                                    <a:latin typeface="Cambria Math" panose="02040503050406030204" pitchFamily="18" charset="0"/>
                                    <a:ea typeface="Cambria Math" panose="02040503050406030204" pitchFamily="18" charset="0"/>
                                  </a:rPr>
                                  <m:t>𝑘</m:t>
                                </m:r>
                              </m:sub>
                            </m:sSub>
                          </m:sub>
                        </m:sSub>
                      </m:e>
                    </m:d>
                    <m:r>
                      <a:rPr lang="en-IN" sz="2000" i="1" dirty="0" smtClean="0">
                        <a:latin typeface="Cambria Math" panose="02040503050406030204" pitchFamily="18" charset="0"/>
                        <a:ea typeface="Cambria Math" panose="02040503050406030204" pitchFamily="18" charset="0"/>
                      </a:rPr>
                      <m:t>≤</m:t>
                    </m:r>
                    <m:r>
                      <a:rPr lang="en-IN" sz="2000" i="1" dirty="0" smtClean="0">
                        <a:latin typeface="Cambria Math" panose="02040503050406030204" pitchFamily="18" charset="0"/>
                        <a:ea typeface="Cambria Math" panose="02040503050406030204" pitchFamily="18" charset="0"/>
                      </a:rPr>
                      <m:t>𝛿</m:t>
                    </m:r>
                  </m:oMath>
                </a14:m>
                <a:endParaRPr lang="en-IN" sz="2000" i="1">
                  <a:latin typeface="Cambria Math" panose="02040503050406030204" pitchFamily="18" charset="0"/>
                  <a:ea typeface="Cambria Math" panose="02040503050406030204" pitchFamily="18" charset="0"/>
                </a:endParaRPr>
              </a:p>
              <a:p>
                <a:pPr marL="0" indent="0" algn="ctr">
                  <a:buNone/>
                </a:pPr>
                <a:r>
                  <a:rPr lang="en-IN" sz="2000" i="1">
                    <a:latin typeface="Cambria Math" panose="02040503050406030204" pitchFamily="18" charset="0"/>
                    <a:ea typeface="Cambria Math" panose="02040503050406030204" pitchFamily="18" charset="0"/>
                  </a:rPr>
                  <a:t>where, </a:t>
                </a:r>
                <a14:m>
                  <m:oMath xmlns:m="http://schemas.openxmlformats.org/officeDocument/2006/math">
                    <m:sSub>
                      <m:sSubPr>
                        <m:ctrlPr>
                          <a:rPr lang="en-US" sz="2000" i="1" dirty="0">
                            <a:latin typeface="Cambria Math" panose="02040503050406030204" pitchFamily="18" charset="0"/>
                            <a:ea typeface="Cambria Math" panose="02040503050406030204" pitchFamily="18" charset="0"/>
                          </a:rPr>
                        </m:ctrlPr>
                      </m:sSubPr>
                      <m:e>
                        <m:acc>
                          <m:accPr>
                            <m:chr m:val="̅"/>
                            <m:ctrlPr>
                              <a:rPr lang="en-US" sz="2000" i="1" dirty="0" smtClean="0">
                                <a:latin typeface="Cambria Math" panose="02040503050406030204" pitchFamily="18" charset="0"/>
                                <a:ea typeface="Cambria Math" panose="02040503050406030204" pitchFamily="18" charset="0"/>
                              </a:rPr>
                            </m:ctrlPr>
                          </m:accPr>
                          <m:e>
                            <m:r>
                              <a:rPr lang="en-IN" sz="2000" b="0" i="1" dirty="0" smtClean="0">
                                <a:latin typeface="Cambria Math" panose="02040503050406030204" pitchFamily="18" charset="0"/>
                                <a:ea typeface="Cambria Math" panose="02040503050406030204" pitchFamily="18" charset="0"/>
                              </a:rPr>
                              <m:t> </m:t>
                            </m:r>
                            <m:r>
                              <a:rPr lang="en-IN" sz="2000" i="1" dirty="0" smtClean="0">
                                <a:latin typeface="Cambria Math" panose="02040503050406030204" pitchFamily="18" charset="0"/>
                                <a:ea typeface="Cambria Math" panose="02040503050406030204" pitchFamily="18" charset="0"/>
                              </a:rPr>
                              <m:t>𝐷</m:t>
                            </m:r>
                          </m:e>
                        </m:acc>
                      </m:e>
                      <m:sub>
                        <m:r>
                          <a:rPr lang="en-IN" sz="2000" i="1" dirty="0">
                            <a:latin typeface="Cambria Math" panose="02040503050406030204" pitchFamily="18" charset="0"/>
                            <a:ea typeface="Cambria Math" panose="02040503050406030204" pitchFamily="18" charset="0"/>
                          </a:rPr>
                          <m:t>𝐾𝐿</m:t>
                        </m:r>
                      </m:sub>
                    </m:sSub>
                    <m:d>
                      <m:dPr>
                        <m:ctrlPr>
                          <a:rPr lang="en-US" sz="2000" i="1" dirty="0">
                            <a:latin typeface="Cambria Math" panose="02040503050406030204" pitchFamily="18" charset="0"/>
                            <a:ea typeface="Cambria Math" panose="02040503050406030204" pitchFamily="18" charset="0"/>
                          </a:rPr>
                        </m:ctrlPr>
                      </m:dPr>
                      <m:e>
                        <m:sSub>
                          <m:sSubPr>
                            <m:ctrlPr>
                              <a:rPr lang="en-US" sz="2000" i="1" dirty="0">
                                <a:latin typeface="Cambria Math" panose="02040503050406030204" pitchFamily="18" charset="0"/>
                                <a:ea typeface="Cambria Math" panose="02040503050406030204" pitchFamily="18" charset="0"/>
                              </a:rPr>
                            </m:ctrlPr>
                          </m:sSubPr>
                          <m:e>
                            <m:r>
                              <a:rPr lang="en-US" sz="2000" i="1" dirty="0">
                                <a:latin typeface="Cambria Math" panose="02040503050406030204" pitchFamily="18" charset="0"/>
                                <a:ea typeface="Cambria Math" panose="02040503050406030204" pitchFamily="18" charset="0"/>
                              </a:rPr>
                              <m:t>𝜋</m:t>
                            </m:r>
                          </m:e>
                          <m:sub>
                            <m:r>
                              <a:rPr lang="en-IN" sz="2000" i="1" dirty="0">
                                <a:latin typeface="Cambria Math" panose="02040503050406030204" pitchFamily="18" charset="0"/>
                                <a:ea typeface="Cambria Math" panose="02040503050406030204" pitchFamily="18" charset="0"/>
                              </a:rPr>
                              <m:t>𝜃</m:t>
                            </m:r>
                          </m:sub>
                        </m:sSub>
                        <m:r>
                          <a:rPr lang="en-IN" sz="2000" i="1" dirty="0">
                            <a:latin typeface="Cambria Math" panose="02040503050406030204" pitchFamily="18" charset="0"/>
                            <a:ea typeface="Cambria Math" panose="02040503050406030204" pitchFamily="18" charset="0"/>
                          </a:rPr>
                          <m:t>∥</m:t>
                        </m:r>
                        <m:sSub>
                          <m:sSubPr>
                            <m:ctrlPr>
                              <a:rPr lang="en-US" sz="2000" i="1" dirty="0">
                                <a:latin typeface="Cambria Math" panose="02040503050406030204" pitchFamily="18" charset="0"/>
                                <a:ea typeface="Cambria Math" panose="02040503050406030204" pitchFamily="18" charset="0"/>
                              </a:rPr>
                            </m:ctrlPr>
                          </m:sSubPr>
                          <m:e>
                            <m:r>
                              <a:rPr lang="en-US" sz="2000" i="1" dirty="0">
                                <a:latin typeface="Cambria Math" panose="02040503050406030204" pitchFamily="18" charset="0"/>
                                <a:ea typeface="Cambria Math" panose="02040503050406030204" pitchFamily="18" charset="0"/>
                              </a:rPr>
                              <m:t>𝜋</m:t>
                            </m:r>
                          </m:e>
                          <m:sub>
                            <m:sSub>
                              <m:sSubPr>
                                <m:ctrlPr>
                                  <a:rPr lang="en-US" sz="2000" i="1" dirty="0">
                                    <a:latin typeface="Cambria Math" panose="02040503050406030204" pitchFamily="18" charset="0"/>
                                    <a:ea typeface="Cambria Math" panose="02040503050406030204" pitchFamily="18" charset="0"/>
                                  </a:rPr>
                                </m:ctrlPr>
                              </m:sSubPr>
                              <m:e>
                                <m:r>
                                  <a:rPr lang="en-US" sz="2000" i="1" dirty="0">
                                    <a:latin typeface="Cambria Math" panose="02040503050406030204" pitchFamily="18" charset="0"/>
                                    <a:ea typeface="Cambria Math" panose="02040503050406030204" pitchFamily="18" charset="0"/>
                                  </a:rPr>
                                  <m:t>𝜃</m:t>
                                </m:r>
                              </m:e>
                              <m:sub>
                                <m:r>
                                  <a:rPr lang="en-IN" sz="2000" i="1" dirty="0">
                                    <a:latin typeface="Cambria Math" panose="02040503050406030204" pitchFamily="18" charset="0"/>
                                    <a:ea typeface="Cambria Math" panose="02040503050406030204" pitchFamily="18" charset="0"/>
                                  </a:rPr>
                                  <m:t>𝑘</m:t>
                                </m:r>
                              </m:sub>
                            </m:sSub>
                          </m:sub>
                        </m:sSub>
                      </m:e>
                    </m:d>
                    <m:box>
                      <m:boxPr>
                        <m:ctrlPr>
                          <a:rPr lang="en-IN" sz="2000" i="1" dirty="0" smtClean="0">
                            <a:latin typeface="Cambria Math" panose="02040503050406030204" pitchFamily="18" charset="0"/>
                            <a:ea typeface="Cambria Math" panose="02040503050406030204" pitchFamily="18" charset="0"/>
                          </a:rPr>
                        </m:ctrlPr>
                      </m:boxPr>
                      <m:e>
                        <m:r>
                          <a:rPr lang="en-IN" sz="2000" i="1" dirty="0" smtClean="0">
                            <a:latin typeface="Cambria Math" panose="02040503050406030204" pitchFamily="18" charset="0"/>
                            <a:ea typeface="Cambria Math" panose="02040503050406030204" pitchFamily="18" charset="0"/>
                          </a:rPr>
                          <m:t>≔</m:t>
                        </m:r>
                      </m:e>
                    </m:box>
                    <m:sSub>
                      <m:sSubPr>
                        <m:ctrlPr>
                          <a:rPr lang="en-US" sz="2000" i="1" dirty="0">
                            <a:latin typeface="Cambria Math" panose="02040503050406030204" pitchFamily="18" charset="0"/>
                            <a:ea typeface="Cambria Math" panose="02040503050406030204" pitchFamily="18" charset="0"/>
                          </a:rPr>
                        </m:ctrlPr>
                      </m:sSubPr>
                      <m:e>
                        <m:r>
                          <a:rPr lang="en-US" sz="2000" i="1" dirty="0">
                            <a:latin typeface="Cambria Math" panose="02040503050406030204" pitchFamily="18" charset="0"/>
                            <a:ea typeface="Cambria Math" panose="02040503050406030204" pitchFamily="18" charset="0"/>
                          </a:rPr>
                          <m:t>𝔼</m:t>
                        </m:r>
                      </m:e>
                      <m:sub>
                        <m:r>
                          <a:rPr lang="en-IN" sz="2000" i="1" dirty="0">
                            <a:latin typeface="Cambria Math" panose="02040503050406030204" pitchFamily="18" charset="0"/>
                            <a:ea typeface="Cambria Math" panose="02040503050406030204" pitchFamily="18" charset="0"/>
                          </a:rPr>
                          <m:t>𝑠</m:t>
                        </m:r>
                        <m:r>
                          <a:rPr lang="en-US" sz="2000" i="1" dirty="0">
                            <a:latin typeface="Cambria Math" panose="02040503050406030204" pitchFamily="18" charset="0"/>
                            <a:ea typeface="Cambria Math" panose="02040503050406030204" pitchFamily="18" charset="0"/>
                          </a:rPr>
                          <m:t>~</m:t>
                        </m:r>
                        <m:sSub>
                          <m:sSubPr>
                            <m:ctrlPr>
                              <a:rPr lang="en-US" sz="2000" i="1" dirty="0">
                                <a:latin typeface="Cambria Math" panose="02040503050406030204" pitchFamily="18" charset="0"/>
                                <a:ea typeface="Cambria Math" panose="02040503050406030204" pitchFamily="18" charset="0"/>
                              </a:rPr>
                            </m:ctrlPr>
                          </m:sSubPr>
                          <m:e>
                            <m:r>
                              <a:rPr lang="en-IN" sz="2000" i="1" dirty="0">
                                <a:latin typeface="Cambria Math" panose="02040503050406030204" pitchFamily="18" charset="0"/>
                                <a:ea typeface="Cambria Math" panose="02040503050406030204" pitchFamily="18" charset="0"/>
                              </a:rPr>
                              <m:t>𝑑</m:t>
                            </m:r>
                          </m:e>
                          <m:sub>
                            <m:sSub>
                              <m:sSubPr>
                                <m:ctrlPr>
                                  <a:rPr lang="en-US" sz="2000" i="1" dirty="0">
                                    <a:latin typeface="Cambria Math" panose="02040503050406030204" pitchFamily="18" charset="0"/>
                                    <a:ea typeface="Cambria Math" panose="02040503050406030204" pitchFamily="18" charset="0"/>
                                  </a:rPr>
                                </m:ctrlPr>
                              </m:sSubPr>
                              <m:e>
                                <m:r>
                                  <a:rPr lang="en-US" sz="2000" i="1" dirty="0">
                                    <a:latin typeface="Cambria Math" panose="02040503050406030204" pitchFamily="18" charset="0"/>
                                    <a:ea typeface="Cambria Math" panose="02040503050406030204" pitchFamily="18" charset="0"/>
                                  </a:rPr>
                                  <m:t>𝜋</m:t>
                                </m:r>
                              </m:e>
                              <m:sub>
                                <m:sSub>
                                  <m:sSubPr>
                                    <m:ctrlPr>
                                      <a:rPr lang="en-US" sz="2000" i="1" dirty="0">
                                        <a:latin typeface="Cambria Math" panose="02040503050406030204" pitchFamily="18" charset="0"/>
                                        <a:ea typeface="Cambria Math" panose="02040503050406030204" pitchFamily="18" charset="0"/>
                                      </a:rPr>
                                    </m:ctrlPr>
                                  </m:sSubPr>
                                  <m:e>
                                    <m:r>
                                      <a:rPr lang="en-US" sz="2000" i="1" dirty="0">
                                        <a:latin typeface="Cambria Math" panose="02040503050406030204" pitchFamily="18" charset="0"/>
                                        <a:ea typeface="Cambria Math" panose="02040503050406030204" pitchFamily="18" charset="0"/>
                                      </a:rPr>
                                      <m:t>𝜃</m:t>
                                    </m:r>
                                  </m:e>
                                  <m:sub>
                                    <m:r>
                                      <a:rPr lang="en-IN" sz="2000" i="1" dirty="0">
                                        <a:latin typeface="Cambria Math" panose="02040503050406030204" pitchFamily="18" charset="0"/>
                                        <a:ea typeface="Cambria Math" panose="02040503050406030204" pitchFamily="18" charset="0"/>
                                      </a:rPr>
                                      <m:t>𝑘</m:t>
                                    </m:r>
                                  </m:sub>
                                </m:sSub>
                              </m:sub>
                            </m:sSub>
                          </m:sub>
                        </m:sSub>
                      </m:sub>
                    </m:sSub>
                    <m:d>
                      <m:dPr>
                        <m:begChr m:val="["/>
                        <m:endChr m:val="]"/>
                        <m:ctrlPr>
                          <a:rPr lang="en-US" sz="2000" i="1" dirty="0">
                            <a:latin typeface="Cambria Math" panose="02040503050406030204" pitchFamily="18" charset="0"/>
                            <a:ea typeface="Cambria Math" panose="02040503050406030204" pitchFamily="18" charset="0"/>
                          </a:rPr>
                        </m:ctrlPr>
                      </m:dPr>
                      <m:e>
                        <m:sSub>
                          <m:sSubPr>
                            <m:ctrlPr>
                              <a:rPr lang="en-US" sz="2000" i="1" dirty="0">
                                <a:latin typeface="Cambria Math" panose="02040503050406030204" pitchFamily="18" charset="0"/>
                                <a:ea typeface="Cambria Math" panose="02040503050406030204" pitchFamily="18" charset="0"/>
                              </a:rPr>
                            </m:ctrlPr>
                          </m:sSubPr>
                          <m:e>
                            <m:r>
                              <a:rPr lang="en-IN" sz="2000" b="0" i="1" dirty="0" smtClean="0">
                                <a:latin typeface="Cambria Math" panose="02040503050406030204" pitchFamily="18" charset="0"/>
                                <a:ea typeface="Cambria Math" panose="02040503050406030204" pitchFamily="18" charset="0"/>
                              </a:rPr>
                              <m:t>𝐷</m:t>
                            </m:r>
                          </m:e>
                          <m:sub>
                            <m:r>
                              <a:rPr lang="en-IN" sz="2000" i="1" dirty="0">
                                <a:latin typeface="Cambria Math" panose="02040503050406030204" pitchFamily="18" charset="0"/>
                                <a:ea typeface="Cambria Math" panose="02040503050406030204" pitchFamily="18" charset="0"/>
                              </a:rPr>
                              <m:t>𝐾𝐿</m:t>
                            </m:r>
                          </m:sub>
                        </m:sSub>
                        <m:d>
                          <m:dPr>
                            <m:ctrlPr>
                              <a:rPr lang="en-US" sz="2000" i="1" dirty="0">
                                <a:latin typeface="Cambria Math" panose="02040503050406030204" pitchFamily="18" charset="0"/>
                                <a:ea typeface="Cambria Math" panose="02040503050406030204" pitchFamily="18" charset="0"/>
                              </a:rPr>
                            </m:ctrlPr>
                          </m:dPr>
                          <m:e>
                            <m:sSub>
                              <m:sSubPr>
                                <m:ctrlPr>
                                  <a:rPr lang="en-US" sz="2000" i="1" dirty="0">
                                    <a:latin typeface="Cambria Math" panose="02040503050406030204" pitchFamily="18" charset="0"/>
                                    <a:ea typeface="Cambria Math" panose="02040503050406030204" pitchFamily="18" charset="0"/>
                                  </a:rPr>
                                </m:ctrlPr>
                              </m:sSubPr>
                              <m:e>
                                <m:r>
                                  <a:rPr lang="en-US" sz="2000" i="1" dirty="0">
                                    <a:latin typeface="Cambria Math" panose="02040503050406030204" pitchFamily="18" charset="0"/>
                                    <a:ea typeface="Cambria Math" panose="02040503050406030204" pitchFamily="18" charset="0"/>
                                  </a:rPr>
                                  <m:t>𝜋</m:t>
                                </m:r>
                              </m:e>
                              <m:sub>
                                <m:r>
                                  <a:rPr lang="en-IN" sz="2000" i="1" dirty="0">
                                    <a:latin typeface="Cambria Math" panose="02040503050406030204" pitchFamily="18" charset="0"/>
                                    <a:ea typeface="Cambria Math" panose="02040503050406030204" pitchFamily="18" charset="0"/>
                                  </a:rPr>
                                  <m:t>𝜃</m:t>
                                </m:r>
                              </m:sub>
                            </m:sSub>
                            <m:r>
                              <a:rPr lang="en-IN" sz="2000" i="1" dirty="0">
                                <a:latin typeface="Cambria Math" panose="02040503050406030204" pitchFamily="18" charset="0"/>
                                <a:ea typeface="Cambria Math" panose="02040503050406030204" pitchFamily="18" charset="0"/>
                              </a:rPr>
                              <m:t>∥</m:t>
                            </m:r>
                            <m:sSub>
                              <m:sSubPr>
                                <m:ctrlPr>
                                  <a:rPr lang="en-US" sz="2000" i="1" dirty="0">
                                    <a:latin typeface="Cambria Math" panose="02040503050406030204" pitchFamily="18" charset="0"/>
                                    <a:ea typeface="Cambria Math" panose="02040503050406030204" pitchFamily="18" charset="0"/>
                                  </a:rPr>
                                </m:ctrlPr>
                              </m:sSubPr>
                              <m:e>
                                <m:r>
                                  <a:rPr lang="en-US" sz="2000" i="1" dirty="0">
                                    <a:latin typeface="Cambria Math" panose="02040503050406030204" pitchFamily="18" charset="0"/>
                                    <a:ea typeface="Cambria Math" panose="02040503050406030204" pitchFamily="18" charset="0"/>
                                  </a:rPr>
                                  <m:t>𝜋</m:t>
                                </m:r>
                              </m:e>
                              <m:sub>
                                <m:sSub>
                                  <m:sSubPr>
                                    <m:ctrlPr>
                                      <a:rPr lang="en-US" sz="2000" i="1" dirty="0">
                                        <a:latin typeface="Cambria Math" panose="02040503050406030204" pitchFamily="18" charset="0"/>
                                        <a:ea typeface="Cambria Math" panose="02040503050406030204" pitchFamily="18" charset="0"/>
                                      </a:rPr>
                                    </m:ctrlPr>
                                  </m:sSubPr>
                                  <m:e>
                                    <m:r>
                                      <a:rPr lang="en-US" sz="2000" i="1" dirty="0">
                                        <a:latin typeface="Cambria Math" panose="02040503050406030204" pitchFamily="18" charset="0"/>
                                        <a:ea typeface="Cambria Math" panose="02040503050406030204" pitchFamily="18" charset="0"/>
                                      </a:rPr>
                                      <m:t>𝜃</m:t>
                                    </m:r>
                                  </m:e>
                                  <m:sub>
                                    <m:r>
                                      <a:rPr lang="en-IN" sz="2000" i="1" dirty="0">
                                        <a:latin typeface="Cambria Math" panose="02040503050406030204" pitchFamily="18" charset="0"/>
                                        <a:ea typeface="Cambria Math" panose="02040503050406030204" pitchFamily="18" charset="0"/>
                                      </a:rPr>
                                      <m:t>𝑘</m:t>
                                    </m:r>
                                  </m:sub>
                                </m:sSub>
                              </m:sub>
                            </m:sSub>
                          </m:e>
                        </m:d>
                        <m:d>
                          <m:dPr>
                            <m:begChr m:val="["/>
                            <m:endChr m:val="]"/>
                            <m:ctrlPr>
                              <a:rPr lang="en-IN" sz="2000" i="1" dirty="0" smtClean="0">
                                <a:latin typeface="Cambria Math" panose="02040503050406030204" pitchFamily="18" charset="0"/>
                                <a:ea typeface="Cambria Math" panose="02040503050406030204" pitchFamily="18" charset="0"/>
                              </a:rPr>
                            </m:ctrlPr>
                          </m:dPr>
                          <m:e>
                            <m:r>
                              <a:rPr lang="en-IN" sz="2000" b="0" i="1" dirty="0" smtClean="0">
                                <a:latin typeface="Cambria Math" panose="02040503050406030204" pitchFamily="18" charset="0"/>
                                <a:ea typeface="Cambria Math" panose="02040503050406030204" pitchFamily="18" charset="0"/>
                              </a:rPr>
                              <m:t>𝑠</m:t>
                            </m:r>
                          </m:e>
                        </m:d>
                      </m:e>
                    </m:d>
                  </m:oMath>
                </a14:m>
                <a:endParaRPr lang="en-IN" sz="1800" b="0" i="1">
                  <a:latin typeface="Cambria Math" panose="02040503050406030204" pitchFamily="18" charset="0"/>
                  <a:ea typeface="Cambria Math" panose="02040503050406030204" pitchFamily="18" charset="0"/>
                </a:endParaRPr>
              </a:p>
              <a:p>
                <a:pPr marL="0" indent="0" algn="ctr">
                  <a:lnSpc>
                    <a:spcPct val="150000"/>
                  </a:lnSpc>
                  <a:buNone/>
                </a:pPr>
                <a:r>
                  <a:rPr lang="en-IN" sz="2400">
                    <a:latin typeface="Cambria Math" panose="02040503050406030204" pitchFamily="18" charset="0"/>
                    <a:ea typeface="Cambria Math" panose="02040503050406030204" pitchFamily="18" charset="0"/>
                  </a:rPr>
                  <a:t>The constraint set </a:t>
                </a:r>
                <a14:m>
                  <m:oMath xmlns:m="http://schemas.openxmlformats.org/officeDocument/2006/math">
                    <m:d>
                      <m:dPr>
                        <m:begChr m:val="{"/>
                        <m:endChr m:val="}"/>
                        <m:ctrlPr>
                          <a:rPr lang="en-IN" sz="2000" i="1">
                            <a:latin typeface="Cambria Math" panose="02040503050406030204" pitchFamily="18" charset="0"/>
                            <a:ea typeface="Cambria Math" panose="02040503050406030204" pitchFamily="18" charset="0"/>
                          </a:rPr>
                        </m:ctrlPr>
                      </m:dPr>
                      <m:e>
                        <m:sSub>
                          <m:sSubPr>
                            <m:ctrlPr>
                              <a:rPr lang="en-IN" sz="2000" i="1">
                                <a:latin typeface="Cambria Math" panose="02040503050406030204" pitchFamily="18" charset="0"/>
                                <a:ea typeface="Cambria Math" panose="02040503050406030204" pitchFamily="18" charset="0"/>
                              </a:rPr>
                            </m:ctrlPr>
                          </m:sSubPr>
                          <m:e>
                            <m:r>
                              <a:rPr lang="en-IN" sz="2000">
                                <a:latin typeface="Cambria Math" panose="02040503050406030204" pitchFamily="18" charset="0"/>
                                <a:ea typeface="Cambria Math" panose="02040503050406030204" pitchFamily="18" charset="0"/>
                              </a:rPr>
                              <m:t>𝜋</m:t>
                            </m:r>
                          </m:e>
                          <m:sub>
                            <m:r>
                              <a:rPr lang="en-IN" sz="2000">
                                <a:latin typeface="Cambria Math" panose="02040503050406030204" pitchFamily="18" charset="0"/>
                                <a:ea typeface="Cambria Math" panose="02040503050406030204" pitchFamily="18" charset="0"/>
                              </a:rPr>
                              <m:t>𝜃</m:t>
                            </m:r>
                          </m:sub>
                        </m:sSub>
                        <m:r>
                          <a:rPr lang="en-IN" sz="2000">
                            <a:latin typeface="Cambria Math" panose="02040503050406030204" pitchFamily="18" charset="0"/>
                            <a:ea typeface="Cambria Math" panose="02040503050406030204" pitchFamily="18" charset="0"/>
                          </a:rPr>
                          <m:t>∈</m:t>
                        </m:r>
                        <m:sSub>
                          <m:sSubPr>
                            <m:ctrlPr>
                              <a:rPr lang="en-US" sz="2000" i="1">
                                <a:latin typeface="Cambria Math" panose="02040503050406030204" pitchFamily="18" charset="0"/>
                                <a:ea typeface="Cambria Math" panose="02040503050406030204" pitchFamily="18" charset="0"/>
                              </a:rPr>
                            </m:ctrlPr>
                          </m:sSubPr>
                          <m:e>
                            <m:r>
                              <m:rPr>
                                <m:sty m:val="p"/>
                              </m:rPr>
                              <a:rPr lang="el-GR" sz="2000">
                                <a:latin typeface="Cambria Math" panose="02040503050406030204" pitchFamily="18" charset="0"/>
                                <a:ea typeface="Cambria Math" panose="02040503050406030204" pitchFamily="18" charset="0"/>
                              </a:rPr>
                              <m:t>Π</m:t>
                            </m:r>
                          </m:e>
                          <m:sub>
                            <m:r>
                              <m:rPr>
                                <m:sty m:val="p"/>
                              </m:rPr>
                              <a:rPr lang="el-GR" sz="2000">
                                <a:latin typeface="Cambria Math" panose="02040503050406030204" pitchFamily="18" charset="0"/>
                                <a:ea typeface="Cambria Math" panose="02040503050406030204" pitchFamily="18" charset="0"/>
                              </a:rPr>
                              <m:t>Θ</m:t>
                            </m:r>
                          </m:sub>
                        </m:sSub>
                        <m:r>
                          <a:rPr lang="en-IN" sz="2000">
                            <a:latin typeface="Cambria Math" panose="02040503050406030204" pitchFamily="18" charset="0"/>
                            <a:ea typeface="Cambria Math" panose="02040503050406030204" pitchFamily="18" charset="0"/>
                          </a:rPr>
                          <m:t>:</m:t>
                        </m:r>
                        <m:sSub>
                          <m:sSubPr>
                            <m:ctrlPr>
                              <a:rPr lang="en-US" sz="2000" i="1" dirty="0">
                                <a:latin typeface="Cambria Math" panose="02040503050406030204" pitchFamily="18" charset="0"/>
                                <a:ea typeface="Cambria Math" panose="02040503050406030204" pitchFamily="18" charset="0"/>
                              </a:rPr>
                            </m:ctrlPr>
                          </m:sSubPr>
                          <m:e>
                            <m:acc>
                              <m:accPr>
                                <m:chr m:val="̅"/>
                                <m:ctrlPr>
                                  <a:rPr lang="en-US" sz="2000" i="1" dirty="0">
                                    <a:latin typeface="Cambria Math" panose="02040503050406030204" pitchFamily="18" charset="0"/>
                                    <a:ea typeface="Cambria Math" panose="02040503050406030204" pitchFamily="18" charset="0"/>
                                  </a:rPr>
                                </m:ctrlPr>
                              </m:accPr>
                              <m:e>
                                <m:r>
                                  <a:rPr lang="en-IN" sz="2000" dirty="0">
                                    <a:latin typeface="Cambria Math" panose="02040503050406030204" pitchFamily="18" charset="0"/>
                                    <a:ea typeface="Cambria Math" panose="02040503050406030204" pitchFamily="18" charset="0"/>
                                  </a:rPr>
                                  <m:t>𝐷</m:t>
                                </m:r>
                              </m:e>
                            </m:acc>
                          </m:e>
                          <m:sub>
                            <m:r>
                              <a:rPr lang="en-IN" sz="2000" dirty="0">
                                <a:latin typeface="Cambria Math" panose="02040503050406030204" pitchFamily="18" charset="0"/>
                                <a:ea typeface="Cambria Math" panose="02040503050406030204" pitchFamily="18" charset="0"/>
                              </a:rPr>
                              <m:t>𝐾𝐿</m:t>
                            </m:r>
                          </m:sub>
                        </m:sSub>
                        <m:d>
                          <m:dPr>
                            <m:ctrlPr>
                              <a:rPr lang="en-US" sz="2000" i="1" dirty="0">
                                <a:latin typeface="Cambria Math" panose="02040503050406030204" pitchFamily="18" charset="0"/>
                                <a:ea typeface="Cambria Math" panose="02040503050406030204" pitchFamily="18" charset="0"/>
                              </a:rPr>
                            </m:ctrlPr>
                          </m:dPr>
                          <m:e>
                            <m:sSub>
                              <m:sSubPr>
                                <m:ctrlPr>
                                  <a:rPr lang="en-US" sz="2000" i="1" dirty="0">
                                    <a:latin typeface="Cambria Math" panose="02040503050406030204" pitchFamily="18" charset="0"/>
                                    <a:ea typeface="Cambria Math" panose="02040503050406030204" pitchFamily="18" charset="0"/>
                                  </a:rPr>
                                </m:ctrlPr>
                              </m:sSubPr>
                              <m:e>
                                <m:r>
                                  <a:rPr lang="en-US" sz="2000" dirty="0">
                                    <a:latin typeface="Cambria Math" panose="02040503050406030204" pitchFamily="18" charset="0"/>
                                    <a:ea typeface="Cambria Math" panose="02040503050406030204" pitchFamily="18" charset="0"/>
                                  </a:rPr>
                                  <m:t>𝜋</m:t>
                                </m:r>
                              </m:e>
                              <m:sub>
                                <m:r>
                                  <a:rPr lang="en-IN" sz="2000" dirty="0">
                                    <a:latin typeface="Cambria Math" panose="02040503050406030204" pitchFamily="18" charset="0"/>
                                    <a:ea typeface="Cambria Math" panose="02040503050406030204" pitchFamily="18" charset="0"/>
                                  </a:rPr>
                                  <m:t>𝜃</m:t>
                                </m:r>
                              </m:sub>
                            </m:sSub>
                            <m:r>
                              <a:rPr lang="en-IN" sz="2000" dirty="0">
                                <a:latin typeface="Cambria Math" panose="02040503050406030204" pitchFamily="18" charset="0"/>
                                <a:ea typeface="Cambria Math" panose="02040503050406030204" pitchFamily="18" charset="0"/>
                              </a:rPr>
                              <m:t>∥</m:t>
                            </m:r>
                            <m:sSub>
                              <m:sSubPr>
                                <m:ctrlPr>
                                  <a:rPr lang="en-US" sz="2000" i="1" dirty="0">
                                    <a:latin typeface="Cambria Math" panose="02040503050406030204" pitchFamily="18" charset="0"/>
                                    <a:ea typeface="Cambria Math" panose="02040503050406030204" pitchFamily="18" charset="0"/>
                                  </a:rPr>
                                </m:ctrlPr>
                              </m:sSubPr>
                              <m:e>
                                <m:r>
                                  <a:rPr lang="en-US" sz="2000" dirty="0">
                                    <a:latin typeface="Cambria Math" panose="02040503050406030204" pitchFamily="18" charset="0"/>
                                    <a:ea typeface="Cambria Math" panose="02040503050406030204" pitchFamily="18" charset="0"/>
                                  </a:rPr>
                                  <m:t>𝜋</m:t>
                                </m:r>
                              </m:e>
                              <m:sub>
                                <m:sSub>
                                  <m:sSubPr>
                                    <m:ctrlPr>
                                      <a:rPr lang="en-US" sz="2000" i="1" dirty="0">
                                        <a:latin typeface="Cambria Math" panose="02040503050406030204" pitchFamily="18" charset="0"/>
                                        <a:ea typeface="Cambria Math" panose="02040503050406030204" pitchFamily="18" charset="0"/>
                                      </a:rPr>
                                    </m:ctrlPr>
                                  </m:sSubPr>
                                  <m:e>
                                    <m:r>
                                      <a:rPr lang="en-US" sz="2000" dirty="0">
                                        <a:latin typeface="Cambria Math" panose="02040503050406030204" pitchFamily="18" charset="0"/>
                                        <a:ea typeface="Cambria Math" panose="02040503050406030204" pitchFamily="18" charset="0"/>
                                      </a:rPr>
                                      <m:t>𝜃</m:t>
                                    </m:r>
                                  </m:e>
                                  <m:sub>
                                    <m:r>
                                      <a:rPr lang="en-IN" sz="2000" dirty="0">
                                        <a:latin typeface="Cambria Math" panose="02040503050406030204" pitchFamily="18" charset="0"/>
                                        <a:ea typeface="Cambria Math" panose="02040503050406030204" pitchFamily="18" charset="0"/>
                                      </a:rPr>
                                      <m:t>𝑘</m:t>
                                    </m:r>
                                  </m:sub>
                                </m:sSub>
                              </m:sub>
                            </m:sSub>
                          </m:e>
                        </m:d>
                        <m:r>
                          <a:rPr lang="en-IN" sz="2000" dirty="0">
                            <a:latin typeface="Cambria Math" panose="02040503050406030204" pitchFamily="18" charset="0"/>
                            <a:ea typeface="Cambria Math" panose="02040503050406030204" pitchFamily="18" charset="0"/>
                          </a:rPr>
                          <m:t>≤</m:t>
                        </m:r>
                        <m:r>
                          <a:rPr lang="en-IN" sz="2000" dirty="0">
                            <a:latin typeface="Cambria Math" panose="02040503050406030204" pitchFamily="18" charset="0"/>
                            <a:ea typeface="Cambria Math" panose="02040503050406030204" pitchFamily="18" charset="0"/>
                          </a:rPr>
                          <m:t>𝛿</m:t>
                        </m:r>
                      </m:e>
                    </m:d>
                  </m:oMath>
                </a14:m>
                <a:r>
                  <a:rPr lang="en-IN" sz="2000">
                    <a:latin typeface="Cambria Math" panose="02040503050406030204" pitchFamily="18" charset="0"/>
                    <a:ea typeface="Cambria Math" panose="02040503050406030204" pitchFamily="18" charset="0"/>
                  </a:rPr>
                  <a:t> </a:t>
                </a:r>
                <a:r>
                  <a:rPr lang="en-IN" sz="2400">
                    <a:latin typeface="Cambria Math" panose="02040503050406030204" pitchFamily="18" charset="0"/>
                    <a:ea typeface="Cambria Math" panose="02040503050406030204" pitchFamily="18" charset="0"/>
                  </a:rPr>
                  <a:t>is called the </a:t>
                </a:r>
                <a:r>
                  <a:rPr lang="en-IN" sz="2400" b="1" i="1">
                    <a:latin typeface="Cambria Math" panose="02040503050406030204" pitchFamily="18" charset="0"/>
                    <a:ea typeface="Cambria Math" panose="02040503050406030204" pitchFamily="18" charset="0"/>
                  </a:rPr>
                  <a:t>trust region set</a:t>
                </a:r>
                <a:r>
                  <a:rPr lang="en-IN" sz="2400" b="1">
                    <a:latin typeface="Cambria Math" panose="02040503050406030204" pitchFamily="18" charset="0"/>
                    <a:ea typeface="Cambria Math" panose="02040503050406030204" pitchFamily="18" charset="0"/>
                  </a:rPr>
                  <a:t>.</a:t>
                </a:r>
              </a:p>
            </p:txBody>
          </p:sp>
        </mc:Choice>
        <mc:Fallback>
          <p:sp>
            <p:nvSpPr>
              <p:cNvPr id="5" name="Content Placeholder 4">
                <a:extLst>
                  <a:ext uri="{FF2B5EF4-FFF2-40B4-BE49-F238E27FC236}">
                    <a16:creationId xmlns:a16="http://schemas.microsoft.com/office/drawing/2014/main" id="{7FD7C99D-87BA-C45A-B9EE-BB888A9D6A6A}"/>
                  </a:ext>
                </a:extLst>
              </p:cNvPr>
              <p:cNvSpPr>
                <a:spLocks noGrp="1" noRot="1" noChangeAspect="1" noMove="1" noResize="1" noEditPoints="1" noAdjustHandles="1" noChangeArrowheads="1" noChangeShapeType="1" noTextEdit="1"/>
              </p:cNvSpPr>
              <p:nvPr>
                <p:ph idx="1"/>
              </p:nvPr>
            </p:nvSpPr>
            <p:spPr>
              <a:xfrm>
                <a:off x="1293963" y="1600200"/>
                <a:ext cx="10249053" cy="5080000"/>
              </a:xfrm>
              <a:blipFill>
                <a:blip r:embed="rId3"/>
                <a:stretch>
                  <a:fillRect l="-951" t="-2401"/>
                </a:stretch>
              </a:blipFill>
            </p:spPr>
            <p:txBody>
              <a:bodyPr/>
              <a:lstStyle/>
              <a:p>
                <a:r>
                  <a:rPr lang="en-US">
                    <a:noFill/>
                  </a:rPr>
                  <a:t> </a:t>
                </a:r>
              </a:p>
            </p:txBody>
          </p:sp>
        </mc:Fallback>
      </mc:AlternateContent>
    </p:spTree>
    <p:extLst>
      <p:ext uri="{BB962C8B-B14F-4D97-AF65-F5344CB8AC3E}">
        <p14:creationId xmlns:p14="http://schemas.microsoft.com/office/powerpoint/2010/main" val="86615624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76385E33-587B-61B9-7D53-3A6563EA6873}"/>
                  </a:ext>
                </a:extLst>
              </p:cNvPr>
              <p:cNvSpPr>
                <a:spLocks noGrp="1"/>
              </p:cNvSpPr>
              <p:nvPr>
                <p:ph idx="1"/>
              </p:nvPr>
            </p:nvSpPr>
            <p:spPr/>
            <p:txBody>
              <a:bodyPr/>
              <a:lstStyle/>
              <a:p>
                <a:r>
                  <a:rPr lang="en-US" b="1" i="1">
                    <a:latin typeface="Cambria Math" panose="02040503050406030204" pitchFamily="18" charset="0"/>
                    <a:ea typeface="Cambria Math" panose="02040503050406030204" pitchFamily="18" charset="0"/>
                  </a:rPr>
                  <a:t>Proposition 3 :</a:t>
                </a:r>
              </a:p>
              <a:p>
                <a:pPr marL="0" indent="0">
                  <a:buNone/>
                </a:pPr>
                <a:r>
                  <a:rPr lang="en-US" sz="2400" i="1">
                    <a:latin typeface="Cambria Math" panose="02040503050406030204" pitchFamily="18" charset="0"/>
                    <a:ea typeface="Cambria Math" panose="02040503050406030204" pitchFamily="18" charset="0"/>
                  </a:rPr>
                  <a:t>Let</a:t>
                </a:r>
                <a14:m>
                  <m:oMath xmlns:m="http://schemas.openxmlformats.org/officeDocument/2006/math">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𝜋</m:t>
                        </m:r>
                      </m:e>
                      <m:sub>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𝜃</m:t>
                            </m:r>
                          </m:e>
                          <m:sub>
                            <m:r>
                              <a:rPr lang="en-US" sz="2400" b="0" i="1" smtClean="0">
                                <a:latin typeface="Cambria Math" panose="02040503050406030204" pitchFamily="18" charset="0"/>
                                <a:ea typeface="Cambria Math" panose="02040503050406030204" pitchFamily="18" charset="0"/>
                              </a:rPr>
                              <m:t>𝑘</m:t>
                            </m:r>
                            <m:r>
                              <a:rPr lang="en-US" sz="2400" b="0" i="1" smtClean="0">
                                <a:latin typeface="Cambria Math" panose="02040503050406030204" pitchFamily="18" charset="0"/>
                                <a:ea typeface="Cambria Math" panose="02040503050406030204" pitchFamily="18" charset="0"/>
                              </a:rPr>
                              <m:t>+1</m:t>
                            </m:r>
                          </m:sub>
                        </m:sSub>
                      </m:sub>
                    </m:sSub>
                    <m:r>
                      <a:rPr lang="en-US" sz="2400" b="0" i="1" smtClean="0">
                        <a:latin typeface="Cambria Math" panose="02040503050406030204" pitchFamily="18" charset="0"/>
                        <a:ea typeface="Cambria Math" panose="02040503050406030204" pitchFamily="18" charset="0"/>
                      </a:rPr>
                      <m:t> </m:t>
                    </m:r>
                  </m:oMath>
                </a14:m>
                <a:r>
                  <a:rPr lang="en-IN" sz="2400" i="1">
                    <a:latin typeface="Cambria Math" panose="02040503050406030204" pitchFamily="18" charset="0"/>
                    <a:ea typeface="Cambria Math" panose="02040503050406030204" pitchFamily="18" charset="0"/>
                  </a:rPr>
                  <a:t>be the optimal solution to the constrained optimisation problem defined before for some </a:t>
                </a:r>
                <a14:m>
                  <m:oMath xmlns:m="http://schemas.openxmlformats.org/officeDocument/2006/math">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𝜋</m:t>
                        </m:r>
                      </m:e>
                      <m:sub>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𝜃</m:t>
                            </m:r>
                          </m:e>
                          <m:sub>
                            <m:r>
                              <a:rPr lang="en-US" sz="2400" b="0" i="1" smtClean="0">
                                <a:latin typeface="Cambria Math" panose="02040503050406030204" pitchFamily="18" charset="0"/>
                                <a:ea typeface="Cambria Math" panose="02040503050406030204" pitchFamily="18" charset="0"/>
                              </a:rPr>
                              <m:t>𝑘</m:t>
                            </m:r>
                          </m:sub>
                        </m:sSub>
                      </m:sub>
                    </m:sSub>
                    <m:r>
                      <a:rPr lang="en-US" sz="2400" b="0" i="1" smtClean="0">
                        <a:latin typeface="Cambria Math" panose="02040503050406030204" pitchFamily="18" charset="0"/>
                        <a:ea typeface="Cambria Math" panose="02040503050406030204" pitchFamily="18" charset="0"/>
                      </a:rPr>
                      <m:t>∈</m:t>
                    </m:r>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𝛱</m:t>
                        </m:r>
                      </m:e>
                      <m:sub>
                        <m:r>
                          <a:rPr lang="en-US" sz="2400" b="0" i="1" smtClean="0">
                            <a:latin typeface="Cambria Math" panose="02040503050406030204" pitchFamily="18" charset="0"/>
                            <a:ea typeface="Cambria Math" panose="02040503050406030204" pitchFamily="18" charset="0"/>
                          </a:rPr>
                          <m:t>𝛩</m:t>
                        </m:r>
                      </m:sub>
                    </m:sSub>
                  </m:oMath>
                </a14:m>
                <a:r>
                  <a:rPr lang="en-IN" sz="2400" i="1">
                    <a:latin typeface="Cambria Math" panose="02040503050406030204" pitchFamily="18" charset="0"/>
                    <a:ea typeface="Cambria Math" panose="02040503050406030204" pitchFamily="18" charset="0"/>
                  </a:rPr>
                  <a:t>. The policy performance difference between </a:t>
                </a:r>
                <a14:m>
                  <m:oMath xmlns:m="http://schemas.openxmlformats.org/officeDocument/2006/math">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𝜋</m:t>
                        </m:r>
                      </m:e>
                      <m:sub>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𝜃</m:t>
                            </m:r>
                          </m:e>
                          <m:sub>
                            <m:r>
                              <a:rPr lang="en-US" sz="2400" b="0" i="1" smtClean="0">
                                <a:latin typeface="Cambria Math" panose="02040503050406030204" pitchFamily="18" charset="0"/>
                                <a:ea typeface="Cambria Math" panose="02040503050406030204" pitchFamily="18" charset="0"/>
                              </a:rPr>
                              <m:t>𝑘</m:t>
                            </m:r>
                            <m:r>
                              <a:rPr lang="en-US" sz="2400" b="0" i="1" smtClean="0">
                                <a:latin typeface="Cambria Math" panose="02040503050406030204" pitchFamily="18" charset="0"/>
                                <a:ea typeface="Cambria Math" panose="02040503050406030204" pitchFamily="18" charset="0"/>
                              </a:rPr>
                              <m:t>+1</m:t>
                            </m:r>
                          </m:sub>
                        </m:sSub>
                      </m:sub>
                    </m:sSub>
                    <m:r>
                      <a:rPr lang="en-IN" sz="2400" b="0" i="1" smtClean="0">
                        <a:latin typeface="Cambria Math" panose="02040503050406030204" pitchFamily="18" charset="0"/>
                        <a:ea typeface="Cambria Math" panose="02040503050406030204" pitchFamily="18" charset="0"/>
                      </a:rPr>
                      <m:t> </m:t>
                    </m:r>
                  </m:oMath>
                </a14:m>
                <a:r>
                  <a:rPr lang="en-IN" sz="2400" i="1">
                    <a:latin typeface="Cambria Math" panose="02040503050406030204" pitchFamily="18" charset="0"/>
                    <a:ea typeface="Cambria Math" panose="02040503050406030204" pitchFamily="18" charset="0"/>
                  </a:rPr>
                  <a:t>and </a:t>
                </a:r>
                <a14:m>
                  <m:oMath xmlns:m="http://schemas.openxmlformats.org/officeDocument/2006/math">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𝜋</m:t>
                        </m:r>
                      </m:e>
                      <m:sub>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𝜃</m:t>
                            </m:r>
                          </m:e>
                          <m:sub>
                            <m:r>
                              <a:rPr lang="en-US" sz="2400" b="0" i="1" smtClean="0">
                                <a:latin typeface="Cambria Math" panose="02040503050406030204" pitchFamily="18" charset="0"/>
                                <a:ea typeface="Cambria Math" panose="02040503050406030204" pitchFamily="18" charset="0"/>
                              </a:rPr>
                              <m:t>𝑘</m:t>
                            </m:r>
                          </m:sub>
                        </m:sSub>
                      </m:sub>
                    </m:sSub>
                  </m:oMath>
                </a14:m>
                <a:r>
                  <a:rPr lang="en-IN" sz="2400" i="1">
                    <a:latin typeface="Cambria Math" panose="02040503050406030204" pitchFamily="18" charset="0"/>
                    <a:ea typeface="Cambria Math" panose="02040503050406030204" pitchFamily="18" charset="0"/>
                  </a:rPr>
                  <a:t> can be lower bounded by:</a:t>
                </a:r>
              </a:p>
              <a:p>
                <a:pPr marL="0" indent="0">
                  <a:buNone/>
                </a:pPr>
                <a:endParaRPr lang="en-IN" sz="2400" i="1">
                  <a:latin typeface="Cambria Math" panose="02040503050406030204" pitchFamily="18" charset="0"/>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ea typeface="Cambria Math" panose="02040503050406030204" pitchFamily="18" charset="0"/>
                        </a:rPr>
                        <m:t>𝜌</m:t>
                      </m:r>
                      <m:d>
                        <m:dPr>
                          <m:ctrlPr>
                            <a:rPr lang="en-US" sz="2000" b="0" i="1" smtClean="0">
                              <a:latin typeface="Cambria Math" panose="02040503050406030204" pitchFamily="18" charset="0"/>
                              <a:ea typeface="Cambria Math" panose="02040503050406030204" pitchFamily="18" charset="0"/>
                            </a:rPr>
                          </m:ctrlPr>
                        </m:dPr>
                        <m:e>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𝜋</m:t>
                              </m:r>
                            </m:e>
                            <m:sub>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𝜃</m:t>
                                  </m:r>
                                </m:e>
                                <m:sub>
                                  <m:r>
                                    <a:rPr lang="en-US" sz="2000" b="0" i="1" smtClean="0">
                                      <a:latin typeface="Cambria Math" panose="02040503050406030204" pitchFamily="18" charset="0"/>
                                      <a:ea typeface="Cambria Math" panose="02040503050406030204" pitchFamily="18" charset="0"/>
                                    </a:rPr>
                                    <m:t>𝑘</m:t>
                                  </m:r>
                                  <m:r>
                                    <a:rPr lang="en-US" sz="2000" b="0" i="1" smtClean="0">
                                      <a:latin typeface="Cambria Math" panose="02040503050406030204" pitchFamily="18" charset="0"/>
                                      <a:ea typeface="Cambria Math" panose="02040503050406030204" pitchFamily="18" charset="0"/>
                                    </a:rPr>
                                    <m:t>+1</m:t>
                                  </m:r>
                                </m:sub>
                              </m:sSub>
                            </m:sub>
                          </m:sSub>
                        </m:e>
                      </m:d>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𝜌</m:t>
                      </m:r>
                      <m:d>
                        <m:dPr>
                          <m:ctrlPr>
                            <a:rPr lang="en-US" sz="2000" b="0" i="1" smtClean="0">
                              <a:latin typeface="Cambria Math" panose="02040503050406030204" pitchFamily="18" charset="0"/>
                              <a:ea typeface="Cambria Math" panose="02040503050406030204" pitchFamily="18" charset="0"/>
                            </a:rPr>
                          </m:ctrlPr>
                        </m:dPr>
                        <m:e>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𝜋</m:t>
                              </m:r>
                            </m:e>
                            <m:sub>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𝜃</m:t>
                                  </m:r>
                                </m:e>
                                <m:sub>
                                  <m:r>
                                    <a:rPr lang="en-US" sz="2000" b="0" i="1" smtClean="0">
                                      <a:latin typeface="Cambria Math" panose="02040503050406030204" pitchFamily="18" charset="0"/>
                                      <a:ea typeface="Cambria Math" panose="02040503050406030204" pitchFamily="18" charset="0"/>
                                    </a:rPr>
                                    <m:t>𝑘</m:t>
                                  </m:r>
                                </m:sub>
                              </m:sSub>
                            </m:sub>
                          </m:sSub>
                        </m:e>
                      </m:d>
                      <m:r>
                        <a:rPr lang="en-IN" sz="2000" b="0" i="1" smtClean="0">
                          <a:latin typeface="Cambria Math" panose="02040503050406030204" pitchFamily="18" charset="0"/>
                          <a:ea typeface="Cambria Math" panose="02040503050406030204" pitchFamily="18" charset="0"/>
                        </a:rPr>
                        <m:t>≥−</m:t>
                      </m:r>
                      <m:sSup>
                        <m:sSupPr>
                          <m:ctrlPr>
                            <a:rPr lang="en-IN" sz="2000" b="0" i="1" smtClean="0">
                              <a:latin typeface="Cambria Math" panose="02040503050406030204" pitchFamily="18" charset="0"/>
                              <a:ea typeface="Cambria Math" panose="02040503050406030204" pitchFamily="18" charset="0"/>
                            </a:rPr>
                          </m:ctrlPr>
                        </m:sSupPr>
                        <m:e>
                          <m:r>
                            <a:rPr lang="en-IN" sz="2000" b="0" i="1" smtClean="0">
                              <a:latin typeface="Cambria Math" panose="02040503050406030204" pitchFamily="18" charset="0"/>
                              <a:ea typeface="Cambria Math" panose="02040503050406030204" pitchFamily="18" charset="0"/>
                            </a:rPr>
                            <m:t>𝜉</m:t>
                          </m:r>
                        </m:e>
                        <m:sup>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𝜋</m:t>
                              </m:r>
                            </m:e>
                            <m:sub>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𝜃</m:t>
                                  </m:r>
                                </m:e>
                                <m:sub>
                                  <m:r>
                                    <a:rPr lang="en-US" sz="2000" b="0" i="1" smtClean="0">
                                      <a:latin typeface="Cambria Math" panose="02040503050406030204" pitchFamily="18" charset="0"/>
                                      <a:ea typeface="Cambria Math" panose="02040503050406030204" pitchFamily="18" charset="0"/>
                                    </a:rPr>
                                    <m:t>𝑘</m:t>
                                  </m:r>
                                  <m:r>
                                    <a:rPr lang="en-US" sz="2000" b="0" i="1" smtClean="0">
                                      <a:latin typeface="Cambria Math" panose="02040503050406030204" pitchFamily="18" charset="0"/>
                                      <a:ea typeface="Cambria Math" panose="02040503050406030204" pitchFamily="18" charset="0"/>
                                    </a:rPr>
                                    <m:t>+1</m:t>
                                  </m:r>
                                </m:sub>
                              </m:sSub>
                            </m:sub>
                          </m:sSub>
                        </m:sup>
                      </m:sSup>
                      <m:rad>
                        <m:radPr>
                          <m:degHide m:val="on"/>
                          <m:ctrlPr>
                            <a:rPr lang="en-US" sz="2000" b="0" i="1" smtClean="0">
                              <a:latin typeface="Cambria Math" panose="02040503050406030204" pitchFamily="18" charset="0"/>
                              <a:ea typeface="Cambria Math" panose="02040503050406030204" pitchFamily="18" charset="0"/>
                            </a:rPr>
                          </m:ctrlPr>
                        </m:radPr>
                        <m:deg/>
                        <m:e>
                          <m:r>
                            <a:rPr lang="en-US" sz="2000" b="0" i="1" smtClean="0">
                              <a:latin typeface="Cambria Math" panose="02040503050406030204" pitchFamily="18" charset="0"/>
                              <a:ea typeface="Cambria Math" panose="02040503050406030204" pitchFamily="18" charset="0"/>
                            </a:rPr>
                            <m:t>2</m:t>
                          </m:r>
                          <m:r>
                            <a:rPr lang="en-US" sz="2000" b="0" i="1" smtClean="0">
                              <a:latin typeface="Cambria Math" panose="02040503050406030204" pitchFamily="18" charset="0"/>
                              <a:ea typeface="Cambria Math" panose="02040503050406030204" pitchFamily="18" charset="0"/>
                            </a:rPr>
                            <m:t>𝛿</m:t>
                          </m:r>
                        </m:e>
                      </m:rad>
                    </m:oMath>
                  </m:oMathPara>
                </a14:m>
                <a:endParaRPr lang="en-US" sz="2000" b="0" i="1">
                  <a:latin typeface="Cambria Math" panose="02040503050406030204" pitchFamily="18" charset="0"/>
                  <a:ea typeface="Cambria Math" panose="02040503050406030204" pitchFamily="18" charset="0"/>
                </a:endParaRPr>
              </a:p>
              <a:p>
                <a:pPr marL="0" indent="0" algn="ctr">
                  <a:buNone/>
                </a:pPr>
                <a:r>
                  <a:rPr lang="en-IN" sz="2000" i="1">
                    <a:latin typeface="Cambria Math" panose="02040503050406030204" pitchFamily="18" charset="0"/>
                    <a:ea typeface="Cambria Math" panose="02040503050406030204" pitchFamily="18" charset="0"/>
                  </a:rPr>
                  <a:t>Where </a:t>
                </a:r>
                <a14:m>
                  <m:oMath xmlns:m="http://schemas.openxmlformats.org/officeDocument/2006/math">
                    <m:sSup>
                      <m:sSupPr>
                        <m:ctrlPr>
                          <a:rPr lang="en-IN" sz="2000" b="0" i="1" smtClean="0">
                            <a:latin typeface="Cambria Math" panose="02040503050406030204" pitchFamily="18" charset="0"/>
                            <a:ea typeface="Cambria Math" panose="02040503050406030204" pitchFamily="18" charset="0"/>
                          </a:rPr>
                        </m:ctrlPr>
                      </m:sSupPr>
                      <m:e>
                        <m:r>
                          <a:rPr lang="en-IN" sz="2000" b="0" i="1" smtClean="0">
                            <a:latin typeface="Cambria Math" panose="02040503050406030204" pitchFamily="18" charset="0"/>
                            <a:ea typeface="Cambria Math" panose="02040503050406030204" pitchFamily="18" charset="0"/>
                          </a:rPr>
                          <m:t>𝜉</m:t>
                        </m:r>
                      </m:e>
                      <m:sup>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𝜋</m:t>
                            </m:r>
                          </m:e>
                          <m:sub>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𝜃</m:t>
                                </m:r>
                              </m:e>
                              <m:sub>
                                <m:r>
                                  <a:rPr lang="en-US" sz="2000" b="0" i="1" smtClean="0">
                                    <a:latin typeface="Cambria Math" panose="02040503050406030204" pitchFamily="18" charset="0"/>
                                    <a:ea typeface="Cambria Math" panose="02040503050406030204" pitchFamily="18" charset="0"/>
                                  </a:rPr>
                                  <m:t>𝑘</m:t>
                                </m:r>
                                <m:r>
                                  <a:rPr lang="en-US" sz="2000" b="0" i="1" smtClean="0">
                                    <a:latin typeface="Cambria Math" panose="02040503050406030204" pitchFamily="18" charset="0"/>
                                    <a:ea typeface="Cambria Math" panose="02040503050406030204" pitchFamily="18" charset="0"/>
                                  </a:rPr>
                                  <m:t>+1</m:t>
                                </m:r>
                              </m:sub>
                            </m:sSub>
                          </m:sub>
                        </m:sSub>
                      </m:sup>
                    </m:sSup>
                    <m:r>
                      <a:rPr lang="en-US" sz="2000" b="0" i="1" smtClean="0">
                        <a:latin typeface="Cambria Math" panose="02040503050406030204" pitchFamily="18" charset="0"/>
                        <a:ea typeface="Cambria Math" panose="02040503050406030204" pitchFamily="18" charset="0"/>
                      </a:rPr>
                      <m:t>=</m:t>
                    </m:r>
                    <m:d>
                      <m:dPr>
                        <m:ctrlPr>
                          <a:rPr lang="en-US" sz="2000" b="0" i="1" smtClean="0">
                            <a:latin typeface="Cambria Math" panose="02040503050406030204" pitchFamily="18" charset="0"/>
                            <a:ea typeface="Cambria Math" panose="02040503050406030204" pitchFamily="18" charset="0"/>
                          </a:rPr>
                        </m:ctrlPr>
                      </m:dPr>
                      <m:e>
                        <m:sSup>
                          <m:sSupPr>
                            <m:ctrlPr>
                              <a:rPr lang="en-US" sz="2000" b="0" i="1" smtClean="0">
                                <a:latin typeface="Cambria Math" panose="02040503050406030204" pitchFamily="18" charset="0"/>
                                <a:ea typeface="Cambria Math" panose="02040503050406030204" pitchFamily="18" charset="0"/>
                              </a:rPr>
                            </m:ctrlPr>
                          </m:sSupPr>
                          <m:e>
                            <m:r>
                              <a:rPr lang="en-US" sz="2000" b="0" i="1" smtClean="0">
                                <a:latin typeface="Cambria Math" panose="02040503050406030204" pitchFamily="18" charset="0"/>
                                <a:ea typeface="Cambria Math" panose="02040503050406030204" pitchFamily="18" charset="0"/>
                              </a:rPr>
                              <m:t>𝜅</m:t>
                            </m:r>
                          </m:e>
                          <m:sup>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𝜋</m:t>
                                </m:r>
                              </m:e>
                              <m:sub>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𝜃</m:t>
                                    </m:r>
                                  </m:e>
                                  <m:sub>
                                    <m:r>
                                      <a:rPr lang="en-US" sz="2000" b="0" i="1" smtClean="0">
                                        <a:latin typeface="Cambria Math" panose="02040503050406030204" pitchFamily="18" charset="0"/>
                                        <a:ea typeface="Cambria Math" panose="02040503050406030204" pitchFamily="18" charset="0"/>
                                      </a:rPr>
                                      <m:t>𝑘</m:t>
                                    </m:r>
                                    <m:r>
                                      <a:rPr lang="en-US" sz="2000" b="0" i="1" smtClean="0">
                                        <a:latin typeface="Cambria Math" panose="02040503050406030204" pitchFamily="18" charset="0"/>
                                        <a:ea typeface="Cambria Math" panose="02040503050406030204" pitchFamily="18" charset="0"/>
                                      </a:rPr>
                                      <m:t>+1</m:t>
                                    </m:r>
                                  </m:sub>
                                </m:sSub>
                              </m:sub>
                            </m:sSub>
                          </m:sup>
                        </m:sSup>
                        <m:r>
                          <a:rPr lang="en-US" sz="2000" b="0" i="1" smtClean="0">
                            <a:latin typeface="Cambria Math" panose="02040503050406030204" pitchFamily="18" charset="0"/>
                            <a:ea typeface="Cambria Math" panose="02040503050406030204" pitchFamily="18" charset="0"/>
                          </a:rPr>
                          <m:t>−1</m:t>
                        </m:r>
                      </m:e>
                    </m:d>
                    <m:func>
                      <m:funcPr>
                        <m:ctrlPr>
                          <a:rPr lang="en-US" sz="2000" b="0" i="1" smtClean="0">
                            <a:latin typeface="Cambria Math" panose="02040503050406030204" pitchFamily="18" charset="0"/>
                            <a:ea typeface="Cambria Math" panose="02040503050406030204" pitchFamily="18" charset="0"/>
                          </a:rPr>
                        </m:ctrlPr>
                      </m:funcPr>
                      <m:fName>
                        <m:limLow>
                          <m:limLowPr>
                            <m:ctrlPr>
                              <a:rPr lang="en-US" sz="2000" b="0" i="1" smtClean="0">
                                <a:latin typeface="Cambria Math" panose="02040503050406030204" pitchFamily="18" charset="0"/>
                                <a:ea typeface="Cambria Math" panose="02040503050406030204" pitchFamily="18" charset="0"/>
                              </a:rPr>
                            </m:ctrlPr>
                          </m:limLowPr>
                          <m:e>
                            <m:r>
                              <a:rPr lang="en-US" sz="2000" b="0" i="1" smtClean="0">
                                <a:latin typeface="Cambria Math" panose="02040503050406030204" pitchFamily="18" charset="0"/>
                                <a:ea typeface="Cambria Math" panose="02040503050406030204" pitchFamily="18" charset="0"/>
                              </a:rPr>
                              <m:t>𝑚𝑎𝑥</m:t>
                            </m:r>
                          </m:e>
                          <m:lim>
                            <m:r>
                              <a:rPr lang="en-US" sz="2000" b="0" i="1" smtClean="0">
                                <a:latin typeface="Cambria Math" panose="02040503050406030204" pitchFamily="18" charset="0"/>
                                <a:ea typeface="Cambria Math" panose="02040503050406030204" pitchFamily="18" charset="0"/>
                              </a:rPr>
                              <m:t>𝑠</m:t>
                            </m:r>
                          </m:lim>
                        </m:limLow>
                      </m:fName>
                      <m:e>
                        <m:sSub>
                          <m:sSubPr>
                            <m:ctrlPr>
                              <a:rPr lang="en-US" sz="2000" b="0" i="1" dirty="0" smtClean="0">
                                <a:latin typeface="Cambria Math" panose="02040503050406030204" pitchFamily="18" charset="0"/>
                                <a:ea typeface="Cambria Math" panose="02040503050406030204" pitchFamily="18" charset="0"/>
                              </a:rPr>
                            </m:ctrlPr>
                          </m:sSubPr>
                          <m:e>
                            <m:r>
                              <a:rPr lang="en-US" sz="2000" i="1" dirty="0" smtClean="0">
                                <a:latin typeface="Cambria Math" panose="02040503050406030204" pitchFamily="18" charset="0"/>
                                <a:ea typeface="Cambria Math" panose="02040503050406030204" pitchFamily="18" charset="0"/>
                              </a:rPr>
                              <m:t>𝔼</m:t>
                            </m:r>
                          </m:e>
                          <m:sub>
                            <m:r>
                              <a:rPr lang="en-US" sz="2000" b="0" i="1" dirty="0" smtClean="0">
                                <a:latin typeface="Cambria Math" panose="02040503050406030204" pitchFamily="18" charset="0"/>
                                <a:ea typeface="Cambria Math" panose="02040503050406030204" pitchFamily="18" charset="0"/>
                              </a:rPr>
                              <m:t>𝑎</m:t>
                            </m:r>
                            <m:r>
                              <a:rPr lang="en-US" sz="2000" b="0" i="1" dirty="0" smtClean="0">
                                <a:latin typeface="Cambria Math" panose="02040503050406030204" pitchFamily="18" charset="0"/>
                                <a:ea typeface="Cambria Math" panose="02040503050406030204" pitchFamily="18" charset="0"/>
                              </a:rPr>
                              <m:t>~</m:t>
                            </m:r>
                            <m:sSub>
                              <m:sSubPr>
                                <m:ctrlPr>
                                  <a:rPr lang="en-US" sz="2000" b="0" i="1" dirty="0" smtClean="0">
                                    <a:latin typeface="Cambria Math" panose="02040503050406030204" pitchFamily="18" charset="0"/>
                                    <a:ea typeface="Cambria Math" panose="02040503050406030204" pitchFamily="18" charset="0"/>
                                  </a:rPr>
                                </m:ctrlPr>
                              </m:sSubPr>
                              <m:e>
                                <m:r>
                                  <a:rPr lang="en-US" sz="2000" b="0" i="1" dirty="0" smtClean="0">
                                    <a:latin typeface="Cambria Math" panose="02040503050406030204" pitchFamily="18" charset="0"/>
                                    <a:ea typeface="Cambria Math" panose="02040503050406030204" pitchFamily="18" charset="0"/>
                                  </a:rPr>
                                  <m:t>𝜋</m:t>
                                </m:r>
                              </m:e>
                              <m:sub>
                                <m:sSub>
                                  <m:sSubPr>
                                    <m:ctrlPr>
                                      <a:rPr lang="en-US" sz="2000" b="0" i="1" dirty="0" smtClean="0">
                                        <a:latin typeface="Cambria Math" panose="02040503050406030204" pitchFamily="18" charset="0"/>
                                        <a:ea typeface="Cambria Math" panose="02040503050406030204" pitchFamily="18" charset="0"/>
                                      </a:rPr>
                                    </m:ctrlPr>
                                  </m:sSubPr>
                                  <m:e>
                                    <m:r>
                                      <a:rPr lang="en-US" sz="2000" b="0" i="1" dirty="0" smtClean="0">
                                        <a:latin typeface="Cambria Math" panose="02040503050406030204" pitchFamily="18" charset="0"/>
                                        <a:ea typeface="Cambria Math" panose="02040503050406030204" pitchFamily="18" charset="0"/>
                                      </a:rPr>
                                      <m:t>𝜃</m:t>
                                    </m:r>
                                  </m:e>
                                  <m:sub>
                                    <m:r>
                                      <a:rPr lang="en-US" sz="2000" b="0" i="1" dirty="0" smtClean="0">
                                        <a:latin typeface="Cambria Math" panose="02040503050406030204" pitchFamily="18" charset="0"/>
                                        <a:ea typeface="Cambria Math" panose="02040503050406030204" pitchFamily="18" charset="0"/>
                                      </a:rPr>
                                      <m:t>𝑘</m:t>
                                    </m:r>
                                    <m:r>
                                      <a:rPr lang="en-US" sz="2000" b="0" i="1" dirty="0" smtClean="0">
                                        <a:latin typeface="Cambria Math" panose="02040503050406030204" pitchFamily="18" charset="0"/>
                                        <a:ea typeface="Cambria Math" panose="02040503050406030204" pitchFamily="18" charset="0"/>
                                      </a:rPr>
                                      <m:t>+1</m:t>
                                    </m:r>
                                  </m:sub>
                                </m:sSub>
                              </m:sub>
                            </m:sSub>
                          </m:sub>
                        </m:sSub>
                        <m:r>
                          <m:rPr>
                            <m:lit/>
                          </m:rPr>
                          <a:rPr lang="en-US" sz="2000" b="0" i="1" dirty="0" smtClean="0">
                            <a:latin typeface="Cambria Math" panose="02040503050406030204" pitchFamily="18" charset="0"/>
                            <a:ea typeface="Cambria Math" panose="02040503050406030204" pitchFamily="18" charset="0"/>
                          </a:rPr>
                          <m:t>|</m:t>
                        </m:r>
                      </m:e>
                    </m:func>
                    <m:sSup>
                      <m:sSupPr>
                        <m:ctrlPr>
                          <a:rPr lang="en-IN" sz="2000" i="1">
                            <a:latin typeface="Cambria Math" panose="02040503050406030204" pitchFamily="18" charset="0"/>
                            <a:ea typeface="Cambria Math" panose="02040503050406030204" pitchFamily="18" charset="0"/>
                          </a:rPr>
                        </m:ctrlPr>
                      </m:sSupPr>
                      <m:e>
                        <m:acc>
                          <m:accPr>
                            <m:chr m:val="̅"/>
                            <m:ctrlPr>
                              <a:rPr lang="en-IN" sz="2000" i="1" dirty="0">
                                <a:latin typeface="Cambria Math" panose="02040503050406030204" pitchFamily="18" charset="0"/>
                                <a:ea typeface="Cambria Math" panose="02040503050406030204" pitchFamily="18" charset="0"/>
                              </a:rPr>
                            </m:ctrlPr>
                          </m:accPr>
                          <m:e>
                            <m:r>
                              <a:rPr lang="en-IN" sz="2000" i="1" dirty="0" smtClean="0">
                                <a:latin typeface="Cambria Math" panose="02040503050406030204" pitchFamily="18" charset="0"/>
                                <a:ea typeface="Cambria Math" panose="02040503050406030204" pitchFamily="18" charset="0"/>
                              </a:rPr>
                              <m:t>𝐴</m:t>
                            </m:r>
                          </m:e>
                        </m:acc>
                      </m:e>
                      <m:sup>
                        <m:sSub>
                          <m:sSubPr>
                            <m:ctrlPr>
                              <a:rPr lang="en-IN" sz="2000" i="1">
                                <a:latin typeface="Cambria Math" panose="02040503050406030204" pitchFamily="18" charset="0"/>
                                <a:ea typeface="Cambria Math" panose="02040503050406030204" pitchFamily="18" charset="0"/>
                              </a:rPr>
                            </m:ctrlPr>
                          </m:sSubPr>
                          <m:e>
                            <m:r>
                              <a:rPr lang="en-IN" sz="2000" i="1" smtClean="0">
                                <a:latin typeface="Cambria Math" panose="02040503050406030204" pitchFamily="18" charset="0"/>
                                <a:ea typeface="Cambria Math" panose="02040503050406030204" pitchFamily="18" charset="0"/>
                              </a:rPr>
                              <m:t>𝜋</m:t>
                            </m:r>
                          </m:e>
                          <m:sub>
                            <m:sSub>
                              <m:sSubPr>
                                <m:ctrlPr>
                                  <a:rPr lang="en-IN" sz="2000" i="1">
                                    <a:latin typeface="Cambria Math" panose="02040503050406030204" pitchFamily="18" charset="0"/>
                                    <a:ea typeface="Cambria Math" panose="02040503050406030204" pitchFamily="18" charset="0"/>
                                  </a:rPr>
                                </m:ctrlPr>
                              </m:sSubPr>
                              <m:e>
                                <m:r>
                                  <a:rPr lang="en-IN" sz="2000" i="1" smtClean="0">
                                    <a:latin typeface="Cambria Math" panose="02040503050406030204" pitchFamily="18" charset="0"/>
                                    <a:ea typeface="Cambria Math" panose="02040503050406030204" pitchFamily="18" charset="0"/>
                                  </a:rPr>
                                  <m:t>𝜃</m:t>
                                </m:r>
                              </m:e>
                              <m:sub>
                                <m:r>
                                  <a:rPr lang="en-IN" sz="2000" i="1" smtClean="0">
                                    <a:latin typeface="Cambria Math" panose="02040503050406030204" pitchFamily="18" charset="0"/>
                                    <a:ea typeface="Cambria Math" panose="02040503050406030204" pitchFamily="18" charset="0"/>
                                  </a:rPr>
                                  <m:t>𝑘</m:t>
                                </m:r>
                              </m:sub>
                            </m:sSub>
                          </m:sub>
                        </m:sSub>
                      </m:sup>
                    </m:sSup>
                    <m:d>
                      <m:dPr>
                        <m:ctrlPr>
                          <a:rPr lang="en-IN" sz="2000" i="1">
                            <a:latin typeface="Cambria Math" panose="02040503050406030204" pitchFamily="18" charset="0"/>
                            <a:ea typeface="Cambria Math" panose="02040503050406030204" pitchFamily="18" charset="0"/>
                          </a:rPr>
                        </m:ctrlPr>
                      </m:dPr>
                      <m:e>
                        <m:r>
                          <a:rPr lang="en-US" sz="2000" i="1" smtClean="0">
                            <a:latin typeface="Cambria Math" panose="02040503050406030204" pitchFamily="18" charset="0"/>
                            <a:ea typeface="Cambria Math" panose="02040503050406030204" pitchFamily="18" charset="0"/>
                          </a:rPr>
                          <m:t>𝑠</m:t>
                        </m:r>
                        <m:r>
                          <a:rPr lang="en-US" sz="2000" i="1" smtClean="0">
                            <a:latin typeface="Cambria Math" panose="02040503050406030204" pitchFamily="18" charset="0"/>
                            <a:ea typeface="Cambria Math" panose="02040503050406030204" pitchFamily="18" charset="0"/>
                          </a:rPr>
                          <m:t>,</m:t>
                        </m:r>
                        <m:r>
                          <a:rPr lang="en-US" sz="2000" i="1" smtClean="0">
                            <a:latin typeface="Cambria Math" panose="02040503050406030204" pitchFamily="18" charset="0"/>
                            <a:ea typeface="Cambria Math" panose="02040503050406030204" pitchFamily="18" charset="0"/>
                          </a:rPr>
                          <m:t>𝑎</m:t>
                        </m:r>
                      </m:e>
                    </m:d>
                    <m:r>
                      <m:rPr>
                        <m:lit/>
                      </m:rPr>
                      <a:rPr lang="en-US" sz="2000" b="0" i="1" smtClean="0">
                        <a:latin typeface="Cambria Math" panose="02040503050406030204" pitchFamily="18" charset="0"/>
                        <a:ea typeface="Cambria Math" panose="02040503050406030204" pitchFamily="18" charset="0"/>
                      </a:rPr>
                      <m:t>|</m:t>
                    </m:r>
                  </m:oMath>
                </a14:m>
                <a:r>
                  <a:rPr lang="en-IN" sz="2000" i="1">
                    <a:latin typeface="Cambria Math" panose="02040503050406030204" pitchFamily="18" charset="0"/>
                    <a:ea typeface="Cambria Math" panose="02040503050406030204" pitchFamily="18" charset="0"/>
                  </a:rPr>
                  <a:t>.</a:t>
                </a:r>
              </a:p>
            </p:txBody>
          </p:sp>
        </mc:Choice>
        <mc:Fallback>
          <p:sp>
            <p:nvSpPr>
              <p:cNvPr id="3" name="Content Placeholder 2">
                <a:extLst>
                  <a:ext uri="{FF2B5EF4-FFF2-40B4-BE49-F238E27FC236}">
                    <a16:creationId xmlns:a16="http://schemas.microsoft.com/office/drawing/2014/main" id="{76385E33-587B-61B9-7D53-3A6563EA6873}"/>
                  </a:ext>
                </a:extLst>
              </p:cNvPr>
              <p:cNvSpPr>
                <a:spLocks noGrp="1" noRot="1" noChangeAspect="1" noMove="1" noResize="1" noEditPoints="1" noAdjustHandles="1" noChangeArrowheads="1" noChangeShapeType="1" noTextEdit="1"/>
              </p:cNvSpPr>
              <p:nvPr>
                <p:ph idx="1"/>
              </p:nvPr>
            </p:nvSpPr>
            <p:spPr>
              <a:blipFill>
                <a:blip r:embed="rId3"/>
                <a:stretch>
                  <a:fillRect l="-1308" t="-2400"/>
                </a:stretch>
              </a:blipFill>
            </p:spPr>
            <p:txBody>
              <a:bodyPr/>
              <a:lstStyle/>
              <a:p>
                <a:r>
                  <a:rPr lang="en-US">
                    <a:noFill/>
                  </a:rPr>
                  <a:t> </a:t>
                </a:r>
              </a:p>
            </p:txBody>
          </p:sp>
        </mc:Fallback>
      </mc:AlternateContent>
      <p:sp>
        <p:nvSpPr>
          <p:cNvPr id="4" name="Title 3">
            <a:extLst>
              <a:ext uri="{FF2B5EF4-FFF2-40B4-BE49-F238E27FC236}">
                <a16:creationId xmlns:a16="http://schemas.microsoft.com/office/drawing/2014/main" id="{8C9C2795-2C0F-2819-7708-A7AE59CCDBD7}"/>
              </a:ext>
            </a:extLst>
          </p:cNvPr>
          <p:cNvSpPr>
            <a:spLocks noGrp="1"/>
          </p:cNvSpPr>
          <p:nvPr>
            <p:ph type="title"/>
          </p:nvPr>
        </p:nvSpPr>
        <p:spPr>
          <a:xfrm>
            <a:off x="1593436" y="177800"/>
            <a:ext cx="9782801" cy="1239837"/>
          </a:xfrm>
        </p:spPr>
        <p:txBody>
          <a:bodyPr/>
          <a:lstStyle/>
          <a:p>
            <a:r>
              <a:rPr lang="en-US" b="1"/>
              <a:t>AVERAGE REWARD TRUST REGION METHODS</a:t>
            </a:r>
            <a:endParaRPr lang="en-IN" b="1"/>
          </a:p>
        </p:txBody>
      </p:sp>
    </p:spTree>
    <p:extLst>
      <p:ext uri="{BB962C8B-B14F-4D97-AF65-F5344CB8AC3E}">
        <p14:creationId xmlns:p14="http://schemas.microsoft.com/office/powerpoint/2010/main" val="289519796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96A52D-C082-CD06-EB54-0F9CDE202684}"/>
              </a:ext>
            </a:extLst>
          </p:cNvPr>
          <p:cNvSpPr>
            <a:spLocks noGrp="1"/>
          </p:cNvSpPr>
          <p:nvPr>
            <p:ph type="title"/>
          </p:nvPr>
        </p:nvSpPr>
        <p:spPr/>
        <p:txBody>
          <a:bodyPr/>
          <a:lstStyle/>
          <a:p>
            <a:r>
              <a:rPr lang="en-US" b="1"/>
              <a:t>AVERAGE REWARD TRPO (ATRPO)</a:t>
            </a:r>
            <a:endParaRPr lang="en-IN" b="1"/>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B7C4A366-DDE9-2DAC-A681-9768F3926F66}"/>
                  </a:ext>
                </a:extLst>
              </p:cNvPr>
              <p:cNvSpPr>
                <a:spLocks noGrp="1"/>
              </p:cNvSpPr>
              <p:nvPr>
                <p:ph idx="1"/>
              </p:nvPr>
            </p:nvSpPr>
            <p:spPr>
              <a:xfrm>
                <a:off x="1593437" y="1600200"/>
                <a:ext cx="9685552" cy="4205064"/>
              </a:xfrm>
            </p:spPr>
            <p:txBody>
              <a:bodyPr>
                <a:noAutofit/>
              </a:bodyPr>
              <a:lstStyle/>
              <a:p>
                <a:r>
                  <a:rPr lang="en-IN" sz="1800">
                    <a:latin typeface="Cambria Math" panose="02040503050406030204" pitchFamily="18" charset="0"/>
                    <a:ea typeface="Cambria Math" panose="02040503050406030204" pitchFamily="18" charset="0"/>
                  </a:rPr>
                  <a:t>Applying Taylor Series approximation on the objective and constraint we get:</a:t>
                </a:r>
              </a:p>
              <a:p>
                <a:pPr marL="0" indent="0" algn="ctr">
                  <a:lnSpc>
                    <a:spcPct val="150000"/>
                  </a:lnSpc>
                  <a:buNone/>
                </a:pPr>
                <a14:m>
                  <m:oMathPara xmlns:m="http://schemas.openxmlformats.org/officeDocument/2006/math">
                    <m:oMathParaPr>
                      <m:jc m:val="centerGroup"/>
                    </m:oMathParaPr>
                    <m:oMath xmlns:m="http://schemas.openxmlformats.org/officeDocument/2006/math">
                      <m:func>
                        <m:funcPr>
                          <m:ctrlPr>
                            <a:rPr lang="en-IN" sz="1600" i="1" smtClean="0">
                              <a:latin typeface="Cambria Math" panose="02040503050406030204" pitchFamily="18" charset="0"/>
                              <a:ea typeface="Cambria Math" panose="02040503050406030204" pitchFamily="18" charset="0"/>
                            </a:rPr>
                          </m:ctrlPr>
                        </m:funcPr>
                        <m:fName>
                          <m:limLow>
                            <m:limLowPr>
                              <m:ctrlPr>
                                <a:rPr lang="en-IN" sz="1600" i="1" smtClean="0">
                                  <a:latin typeface="Cambria Math" panose="02040503050406030204" pitchFamily="18" charset="0"/>
                                  <a:ea typeface="Cambria Math" panose="02040503050406030204" pitchFamily="18" charset="0"/>
                                </a:rPr>
                              </m:ctrlPr>
                            </m:limLowPr>
                            <m:e>
                              <m:r>
                                <m:rPr>
                                  <m:sty m:val="p"/>
                                </m:rPr>
                                <a:rPr lang="en-IN" sz="1600" i="0" smtClean="0">
                                  <a:latin typeface="Cambria Math" panose="02040503050406030204" pitchFamily="18" charset="0"/>
                                  <a:ea typeface="Cambria Math" panose="02040503050406030204" pitchFamily="18" charset="0"/>
                                </a:rPr>
                                <m:t>max</m:t>
                              </m:r>
                              <m:r>
                                <a:rPr lang="en-IN" sz="1600" i="1">
                                  <a:latin typeface="Cambria Math" panose="02040503050406030204" pitchFamily="18" charset="0"/>
                                  <a:ea typeface="Cambria Math" panose="02040503050406030204" pitchFamily="18" charset="0"/>
                                </a:rPr>
                                <m:t>𝑖𝑚𝑖𝑧𝑒</m:t>
                              </m:r>
                            </m:e>
                            <m:lim>
                              <m:r>
                                <a:rPr lang="en-IN" sz="1600" i="1" smtClean="0">
                                  <a:latin typeface="Cambria Math" panose="02040503050406030204" pitchFamily="18" charset="0"/>
                                  <a:ea typeface="Cambria Math" panose="02040503050406030204" pitchFamily="18" charset="0"/>
                                </a:rPr>
                                <m:t>𝜃</m:t>
                              </m:r>
                            </m:lim>
                          </m:limLow>
                        </m:fName>
                        <m:e>
                          <m:sSup>
                            <m:sSupPr>
                              <m:ctrlPr>
                                <a:rPr lang="en-US" sz="1600" i="1">
                                  <a:latin typeface="Cambria Math" panose="02040503050406030204" pitchFamily="18" charset="0"/>
                                  <a:ea typeface="Cambria Math" panose="02040503050406030204" pitchFamily="18" charset="0"/>
                                </a:rPr>
                              </m:ctrlPr>
                            </m:sSupPr>
                            <m:e>
                              <m:r>
                                <a:rPr lang="en-US" sz="1600" i="1">
                                  <a:latin typeface="Cambria Math" panose="02040503050406030204" pitchFamily="18" charset="0"/>
                                  <a:ea typeface="Cambria Math" panose="02040503050406030204" pitchFamily="18" charset="0"/>
                                </a:rPr>
                                <m:t>𝑔</m:t>
                              </m:r>
                            </m:e>
                            <m:sup>
                              <m:r>
                                <a:rPr lang="en-US" sz="1600" i="1">
                                  <a:latin typeface="Cambria Math" panose="02040503050406030204" pitchFamily="18" charset="0"/>
                                  <a:ea typeface="Cambria Math" panose="02040503050406030204" pitchFamily="18" charset="0"/>
                                </a:rPr>
                                <m:t>𝑇</m:t>
                              </m:r>
                            </m:sup>
                          </m:sSup>
                          <m:r>
                            <a:rPr lang="en-US" sz="1600" i="1">
                              <a:latin typeface="Cambria Math" panose="02040503050406030204" pitchFamily="18" charset="0"/>
                              <a:ea typeface="Cambria Math" panose="02040503050406030204" pitchFamily="18" charset="0"/>
                            </a:rPr>
                            <m:t>(</m:t>
                          </m:r>
                          <m:r>
                            <a:rPr lang="en-US" sz="1600" i="1">
                              <a:latin typeface="Cambria Math" panose="02040503050406030204" pitchFamily="18" charset="0"/>
                              <a:ea typeface="Cambria Math" panose="02040503050406030204" pitchFamily="18" charset="0"/>
                            </a:rPr>
                            <m:t>𝜃</m:t>
                          </m:r>
                          <m:r>
                            <a:rPr lang="en-US" sz="1600" i="1">
                              <a:latin typeface="Cambria Math" panose="02040503050406030204" pitchFamily="18" charset="0"/>
                              <a:ea typeface="Cambria Math" panose="02040503050406030204" pitchFamily="18" charset="0"/>
                            </a:rPr>
                            <m:t> −</m:t>
                          </m:r>
                          <m:sSub>
                            <m:sSubPr>
                              <m:ctrlPr>
                                <a:rPr lang="en-US" sz="1600" i="1">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𝜃</m:t>
                              </m:r>
                            </m:e>
                            <m:sub>
                              <m:r>
                                <a:rPr lang="en-US" sz="1600" i="1">
                                  <a:latin typeface="Cambria Math" panose="02040503050406030204" pitchFamily="18" charset="0"/>
                                  <a:ea typeface="Cambria Math" panose="02040503050406030204" pitchFamily="18" charset="0"/>
                                </a:rPr>
                                <m:t>𝑘</m:t>
                              </m:r>
                            </m:sub>
                          </m:sSub>
                          <m:r>
                            <a:rPr lang="en-US" sz="1600" i="1">
                              <a:latin typeface="Cambria Math" panose="02040503050406030204" pitchFamily="18" charset="0"/>
                              <a:ea typeface="Cambria Math" panose="02040503050406030204" pitchFamily="18" charset="0"/>
                            </a:rPr>
                            <m:t>)</m:t>
                          </m:r>
                        </m:e>
                      </m:func>
                    </m:oMath>
                  </m:oMathPara>
                </a14:m>
                <a:endParaRPr lang="en-IN" sz="1600">
                  <a:latin typeface="Cambria Math" panose="02040503050406030204" pitchFamily="18" charset="0"/>
                  <a:ea typeface="Cambria Math" panose="02040503050406030204" pitchFamily="18" charset="0"/>
                </a:endParaRPr>
              </a:p>
              <a:p>
                <a:pPr marL="0" indent="0" algn="ctr">
                  <a:buNone/>
                </a:pPr>
                <a:r>
                  <a:rPr lang="en-IN" sz="1600">
                    <a:latin typeface="Cambria Math" panose="02040503050406030204" pitchFamily="18" charset="0"/>
                    <a:ea typeface="Cambria Math" panose="02040503050406030204" pitchFamily="18" charset="0"/>
                  </a:rPr>
                  <a:t>Subject to </a:t>
                </a:r>
                <a14:m>
                  <m:oMath xmlns:m="http://schemas.openxmlformats.org/officeDocument/2006/math">
                    <m:f>
                      <m:fPr>
                        <m:ctrlPr>
                          <a:rPr lang="en-US" sz="1600" b="0" i="1" smtClean="0">
                            <a:latin typeface="Cambria Math" panose="02040503050406030204" pitchFamily="18" charset="0"/>
                            <a:ea typeface="Cambria Math" panose="02040503050406030204" pitchFamily="18" charset="0"/>
                          </a:rPr>
                        </m:ctrlPr>
                      </m:fPr>
                      <m:num>
                        <m:r>
                          <a:rPr lang="en-US" sz="1600" b="0" i="1" smtClean="0">
                            <a:latin typeface="Cambria Math" panose="02040503050406030204" pitchFamily="18" charset="0"/>
                            <a:ea typeface="Cambria Math" panose="02040503050406030204" pitchFamily="18" charset="0"/>
                          </a:rPr>
                          <m:t>1</m:t>
                        </m:r>
                      </m:num>
                      <m:den>
                        <m:r>
                          <a:rPr lang="en-US" sz="1600" b="0" i="1" smtClean="0">
                            <a:latin typeface="Cambria Math" panose="02040503050406030204" pitchFamily="18" charset="0"/>
                            <a:ea typeface="Cambria Math" panose="02040503050406030204" pitchFamily="18" charset="0"/>
                          </a:rPr>
                          <m:t>2</m:t>
                        </m:r>
                      </m:den>
                    </m:f>
                    <m:r>
                      <a:rPr lang="en-US" sz="1600" b="0" i="1" smtClean="0">
                        <a:latin typeface="Cambria Math" panose="02040503050406030204" pitchFamily="18" charset="0"/>
                        <a:ea typeface="Cambria Math" panose="02040503050406030204" pitchFamily="18" charset="0"/>
                      </a:rPr>
                      <m:t> </m:t>
                    </m:r>
                    <m:sSup>
                      <m:sSupPr>
                        <m:ctrlPr>
                          <a:rPr lang="en-US" sz="1600" b="0" i="1" smtClean="0">
                            <a:latin typeface="Cambria Math" panose="02040503050406030204" pitchFamily="18" charset="0"/>
                            <a:ea typeface="Cambria Math" panose="02040503050406030204" pitchFamily="18" charset="0"/>
                          </a:rPr>
                        </m:ctrlPr>
                      </m:sSupPr>
                      <m:e>
                        <m:d>
                          <m:dPr>
                            <m:ctrlPr>
                              <a:rPr lang="en-US" sz="1600" b="0" i="1" smtClean="0">
                                <a:latin typeface="Cambria Math" panose="02040503050406030204" pitchFamily="18" charset="0"/>
                                <a:ea typeface="Cambria Math" panose="02040503050406030204" pitchFamily="18" charset="0"/>
                              </a:rPr>
                            </m:ctrlPr>
                          </m:dPr>
                          <m:e>
                            <m:r>
                              <a:rPr lang="en-US" sz="1600" b="0" i="1" smtClean="0">
                                <a:latin typeface="Cambria Math" panose="02040503050406030204" pitchFamily="18" charset="0"/>
                                <a:ea typeface="Cambria Math" panose="02040503050406030204" pitchFamily="18" charset="0"/>
                              </a:rPr>
                              <m:t>𝜃</m:t>
                            </m:r>
                            <m:r>
                              <a:rPr lang="en-US" sz="1600" b="0" i="1" smtClean="0">
                                <a:latin typeface="Cambria Math" panose="02040503050406030204" pitchFamily="18" charset="0"/>
                                <a:ea typeface="Cambria Math" panose="02040503050406030204" pitchFamily="18" charset="0"/>
                              </a:rPr>
                              <m:t> −</m:t>
                            </m:r>
                            <m:sSub>
                              <m:sSubPr>
                                <m:ctrlPr>
                                  <a:rPr lang="en-US" sz="1600" b="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𝜃</m:t>
                                </m:r>
                              </m:e>
                              <m:sub>
                                <m:r>
                                  <a:rPr lang="en-US" sz="1600" b="0" i="1" smtClean="0">
                                    <a:latin typeface="Cambria Math" panose="02040503050406030204" pitchFamily="18" charset="0"/>
                                    <a:ea typeface="Cambria Math" panose="02040503050406030204" pitchFamily="18" charset="0"/>
                                  </a:rPr>
                                  <m:t>𝑘</m:t>
                                </m:r>
                              </m:sub>
                            </m:sSub>
                          </m:e>
                        </m:d>
                      </m:e>
                      <m:sup>
                        <m:r>
                          <a:rPr lang="en-US" sz="1600" b="0" i="1" smtClean="0">
                            <a:latin typeface="Cambria Math" panose="02040503050406030204" pitchFamily="18" charset="0"/>
                            <a:ea typeface="Cambria Math" panose="02040503050406030204" pitchFamily="18" charset="0"/>
                          </a:rPr>
                          <m:t>𝑇</m:t>
                        </m:r>
                      </m:sup>
                    </m:sSup>
                    <m:r>
                      <a:rPr lang="en-US" sz="1600" b="0" i="1" smtClean="0">
                        <a:latin typeface="Cambria Math" panose="02040503050406030204" pitchFamily="18" charset="0"/>
                        <a:ea typeface="Cambria Math" panose="02040503050406030204" pitchFamily="18" charset="0"/>
                      </a:rPr>
                      <m:t>𝐻</m:t>
                    </m:r>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𝜃</m:t>
                    </m:r>
                    <m:r>
                      <a:rPr lang="en-US" sz="1600" b="0" i="1" smtClean="0">
                        <a:latin typeface="Cambria Math" panose="02040503050406030204" pitchFamily="18" charset="0"/>
                        <a:ea typeface="Cambria Math" panose="02040503050406030204" pitchFamily="18" charset="0"/>
                      </a:rPr>
                      <m:t> −</m:t>
                    </m:r>
                    <m:sSub>
                      <m:sSubPr>
                        <m:ctrlPr>
                          <a:rPr lang="en-US" sz="1600" b="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𝜃</m:t>
                        </m:r>
                      </m:e>
                      <m:sub>
                        <m:r>
                          <a:rPr lang="en-US" sz="1600" b="0" i="1" smtClean="0">
                            <a:latin typeface="Cambria Math" panose="02040503050406030204" pitchFamily="18" charset="0"/>
                            <a:ea typeface="Cambria Math" panose="02040503050406030204" pitchFamily="18" charset="0"/>
                          </a:rPr>
                          <m:t>𝑘</m:t>
                        </m:r>
                      </m:sub>
                    </m:sSub>
                    <m:r>
                      <a:rPr lang="en-US" sz="1600" b="0" i="1" smtClean="0">
                        <a:latin typeface="Cambria Math" panose="02040503050406030204" pitchFamily="18" charset="0"/>
                        <a:ea typeface="Cambria Math" panose="02040503050406030204" pitchFamily="18" charset="0"/>
                      </a:rPr>
                      <m:t>)</m:t>
                    </m:r>
                  </m:oMath>
                </a14:m>
                <a:endParaRPr lang="en-US" sz="1600" b="0">
                  <a:latin typeface="Cambria Math" panose="02040503050406030204" pitchFamily="18" charset="0"/>
                  <a:ea typeface="Cambria Math" panose="02040503050406030204" pitchFamily="18" charset="0"/>
                </a:endParaRPr>
              </a:p>
              <a:p>
                <a:pPr marL="0" indent="0" algn="ctr">
                  <a:buNone/>
                </a:pPr>
                <a:r>
                  <a:rPr lang="en-US" sz="1600" b="0">
                    <a:latin typeface="Cambria Math" panose="02040503050406030204" pitchFamily="18" charset="0"/>
                    <a:ea typeface="Cambria Math" panose="02040503050406030204" pitchFamily="18" charset="0"/>
                  </a:rPr>
                  <a:t>Where, </a:t>
                </a:r>
                <a14:m>
                  <m:oMath xmlns:m="http://schemas.openxmlformats.org/officeDocument/2006/math">
                    <m:r>
                      <a:rPr lang="en-US" sz="1600" b="0" i="1" smtClean="0">
                        <a:latin typeface="Cambria Math" panose="02040503050406030204" pitchFamily="18" charset="0"/>
                        <a:ea typeface="Cambria Math" panose="02040503050406030204" pitchFamily="18" charset="0"/>
                      </a:rPr>
                      <m:t>𝑔</m:t>
                    </m:r>
                    <m:r>
                      <a:rPr lang="en-US" sz="1600" b="0" i="1" smtClean="0">
                        <a:latin typeface="Cambria Math" panose="02040503050406030204" pitchFamily="18" charset="0"/>
                        <a:ea typeface="Cambria Math" panose="02040503050406030204" pitchFamily="18" charset="0"/>
                      </a:rPr>
                      <m:t>≔</m:t>
                    </m:r>
                    <m:sSub>
                      <m:sSubPr>
                        <m:ctrlPr>
                          <a:rPr lang="en-US" sz="1600" i="1" dirty="0">
                            <a:latin typeface="Cambria Math" panose="02040503050406030204" pitchFamily="18" charset="0"/>
                            <a:ea typeface="Cambria Math" panose="02040503050406030204" pitchFamily="18" charset="0"/>
                          </a:rPr>
                        </m:ctrlPr>
                      </m:sSubPr>
                      <m:e>
                        <m:r>
                          <a:rPr lang="en-US" sz="1600" i="1" dirty="0">
                            <a:latin typeface="Cambria Math" panose="02040503050406030204" pitchFamily="18" charset="0"/>
                            <a:ea typeface="Cambria Math" panose="02040503050406030204" pitchFamily="18" charset="0"/>
                          </a:rPr>
                          <m:t>𝔼</m:t>
                        </m:r>
                      </m:e>
                      <m:sub>
                        <m:m>
                          <m:mPr>
                            <m:mcs>
                              <m:mc>
                                <m:mcPr>
                                  <m:count m:val="1"/>
                                  <m:mcJc m:val="center"/>
                                </m:mcPr>
                              </m:mc>
                            </m:mcs>
                            <m:ctrlPr>
                              <a:rPr lang="en-US" sz="1600" i="1" dirty="0">
                                <a:latin typeface="Cambria Math" panose="02040503050406030204" pitchFamily="18" charset="0"/>
                                <a:ea typeface="Cambria Math" panose="02040503050406030204" pitchFamily="18" charset="0"/>
                              </a:rPr>
                            </m:ctrlPr>
                          </m:mPr>
                          <m:mr>
                            <m:e>
                              <m:r>
                                <m:rPr>
                                  <m:brk m:alnAt="7"/>
                                </m:rPr>
                                <a:rPr lang="en-US" sz="1600" i="1" dirty="0">
                                  <a:latin typeface="Cambria Math" panose="02040503050406030204" pitchFamily="18" charset="0"/>
                                  <a:ea typeface="Cambria Math" panose="02040503050406030204" pitchFamily="18" charset="0"/>
                                </a:rPr>
                                <m:t>𝑠</m:t>
                              </m:r>
                              <m:r>
                                <a:rPr lang="en-US" sz="1600" i="1" dirty="0">
                                  <a:latin typeface="Cambria Math" panose="02040503050406030204" pitchFamily="18" charset="0"/>
                                  <a:ea typeface="Cambria Math" panose="02040503050406030204" pitchFamily="18" charset="0"/>
                                </a:rPr>
                                <m:t>~</m:t>
                              </m:r>
                              <m:sSub>
                                <m:sSubPr>
                                  <m:ctrlPr>
                                    <a:rPr lang="en-US" sz="1600" i="1" dirty="0">
                                      <a:latin typeface="Cambria Math" panose="02040503050406030204" pitchFamily="18" charset="0"/>
                                      <a:ea typeface="Cambria Math" panose="02040503050406030204" pitchFamily="18" charset="0"/>
                                    </a:rPr>
                                  </m:ctrlPr>
                                </m:sSubPr>
                                <m:e>
                                  <m:r>
                                    <m:rPr>
                                      <m:brk m:alnAt="7"/>
                                    </m:rPr>
                                    <a:rPr lang="en-US" sz="1600" i="1" dirty="0">
                                      <a:latin typeface="Cambria Math" panose="02040503050406030204" pitchFamily="18" charset="0"/>
                                      <a:ea typeface="Cambria Math" panose="02040503050406030204" pitchFamily="18" charset="0"/>
                                    </a:rPr>
                                    <m:t>𝑑</m:t>
                                  </m:r>
                                </m:e>
                                <m:sub>
                                  <m:sSub>
                                    <m:sSubPr>
                                      <m:ctrlPr>
                                        <a:rPr lang="en-US" sz="1600" i="1" dirty="0">
                                          <a:latin typeface="Cambria Math" panose="02040503050406030204" pitchFamily="18" charset="0"/>
                                          <a:ea typeface="Cambria Math" panose="02040503050406030204" pitchFamily="18" charset="0"/>
                                        </a:rPr>
                                      </m:ctrlPr>
                                    </m:sSubPr>
                                    <m:e>
                                      <m:r>
                                        <a:rPr lang="en-US" sz="1600" i="1" dirty="0">
                                          <a:latin typeface="Cambria Math" panose="02040503050406030204" pitchFamily="18" charset="0"/>
                                          <a:ea typeface="Cambria Math" panose="02040503050406030204" pitchFamily="18" charset="0"/>
                                        </a:rPr>
                                        <m:t>𝜋</m:t>
                                      </m:r>
                                    </m:e>
                                    <m:sub>
                                      <m:sSub>
                                        <m:sSubPr>
                                          <m:ctrlPr>
                                            <a:rPr lang="en-US" sz="1600" i="1" dirty="0">
                                              <a:latin typeface="Cambria Math" panose="02040503050406030204" pitchFamily="18" charset="0"/>
                                              <a:ea typeface="Cambria Math" panose="02040503050406030204" pitchFamily="18" charset="0"/>
                                            </a:rPr>
                                          </m:ctrlPr>
                                        </m:sSubPr>
                                        <m:e>
                                          <m:r>
                                            <a:rPr lang="en-US" sz="1600" i="1" dirty="0">
                                              <a:latin typeface="Cambria Math" panose="02040503050406030204" pitchFamily="18" charset="0"/>
                                              <a:ea typeface="Cambria Math" panose="02040503050406030204" pitchFamily="18" charset="0"/>
                                            </a:rPr>
                                            <m:t>𝜃</m:t>
                                          </m:r>
                                        </m:e>
                                        <m:sub>
                                          <m:r>
                                            <a:rPr lang="en-US" sz="1600" i="1" dirty="0">
                                              <a:latin typeface="Cambria Math" panose="02040503050406030204" pitchFamily="18" charset="0"/>
                                              <a:ea typeface="Cambria Math" panose="02040503050406030204" pitchFamily="18" charset="0"/>
                                            </a:rPr>
                                            <m:t>𝑘</m:t>
                                          </m:r>
                                        </m:sub>
                                      </m:sSub>
                                    </m:sub>
                                  </m:sSub>
                                </m:sub>
                              </m:sSub>
                            </m:e>
                          </m:mr>
                          <m:mr>
                            <m:e>
                              <m:r>
                                <a:rPr lang="en-US" sz="1600" i="1" dirty="0">
                                  <a:latin typeface="Cambria Math" panose="02040503050406030204" pitchFamily="18" charset="0"/>
                                  <a:ea typeface="Cambria Math" panose="02040503050406030204" pitchFamily="18" charset="0"/>
                                </a:rPr>
                                <m:t>𝑎</m:t>
                              </m:r>
                              <m:r>
                                <a:rPr lang="en-US" sz="1600" i="1" dirty="0">
                                  <a:latin typeface="Cambria Math" panose="02040503050406030204" pitchFamily="18" charset="0"/>
                                  <a:ea typeface="Cambria Math" panose="02040503050406030204" pitchFamily="18" charset="0"/>
                                </a:rPr>
                                <m:t>~</m:t>
                              </m:r>
                              <m:sSub>
                                <m:sSubPr>
                                  <m:ctrlPr>
                                    <a:rPr lang="en-US" sz="1600" i="1" dirty="0">
                                      <a:latin typeface="Cambria Math" panose="02040503050406030204" pitchFamily="18" charset="0"/>
                                      <a:ea typeface="Cambria Math" panose="02040503050406030204" pitchFamily="18" charset="0"/>
                                    </a:rPr>
                                  </m:ctrlPr>
                                </m:sSubPr>
                                <m:e>
                                  <m:r>
                                    <a:rPr lang="en-US" sz="1600" i="1" dirty="0">
                                      <a:latin typeface="Cambria Math" panose="02040503050406030204" pitchFamily="18" charset="0"/>
                                      <a:ea typeface="Cambria Math" panose="02040503050406030204" pitchFamily="18" charset="0"/>
                                    </a:rPr>
                                    <m:t>𝜋</m:t>
                                  </m:r>
                                </m:e>
                                <m:sub>
                                  <m:r>
                                    <a:rPr lang="en-US" sz="1600" i="1" dirty="0">
                                      <a:latin typeface="Cambria Math" panose="02040503050406030204" pitchFamily="18" charset="0"/>
                                      <a:ea typeface="Cambria Math" panose="02040503050406030204" pitchFamily="18" charset="0"/>
                                    </a:rPr>
                                    <m:t>𝜃</m:t>
                                  </m:r>
                                </m:sub>
                              </m:sSub>
                            </m:e>
                          </m:mr>
                        </m:m>
                      </m:sub>
                    </m:sSub>
                    <m:d>
                      <m:dPr>
                        <m:begChr m:val="["/>
                        <m:endChr m:val="]"/>
                        <m:ctrlPr>
                          <a:rPr lang="en-US" sz="1600" i="1" dirty="0">
                            <a:latin typeface="Cambria Math" panose="02040503050406030204" pitchFamily="18" charset="0"/>
                            <a:ea typeface="Cambria Math" panose="02040503050406030204" pitchFamily="18" charset="0"/>
                          </a:rPr>
                        </m:ctrlPr>
                      </m:dPr>
                      <m:e>
                        <m:sSub>
                          <m:sSubPr>
                            <m:ctrlPr>
                              <a:rPr lang="en-US" sz="1600" b="0" i="1" dirty="0" smtClean="0">
                                <a:latin typeface="Cambria Math" panose="02040503050406030204" pitchFamily="18" charset="0"/>
                                <a:ea typeface="Cambria Math" panose="02040503050406030204" pitchFamily="18" charset="0"/>
                              </a:rPr>
                            </m:ctrlPr>
                          </m:sSubPr>
                          <m:e>
                            <m:r>
                              <m:rPr>
                                <m:sty m:val="p"/>
                              </m:rPr>
                              <a:rPr lang="en-US" sz="1600" b="0" i="0" dirty="0" smtClean="0">
                                <a:latin typeface="Cambria Math" panose="02040503050406030204" pitchFamily="18" charset="0"/>
                                <a:ea typeface="Cambria Math" panose="02040503050406030204" pitchFamily="18" charset="0"/>
                              </a:rPr>
                              <m:t>∇</m:t>
                            </m:r>
                          </m:e>
                          <m:sub>
                            <m:r>
                              <a:rPr lang="en-US" sz="1600" b="0" i="1" dirty="0" smtClean="0">
                                <a:latin typeface="Cambria Math" panose="02040503050406030204" pitchFamily="18" charset="0"/>
                                <a:ea typeface="Cambria Math" panose="02040503050406030204" pitchFamily="18" charset="0"/>
                              </a:rPr>
                              <m:t>𝜃</m:t>
                            </m:r>
                          </m:sub>
                        </m:sSub>
                        <m:r>
                          <a:rPr lang="en-US" sz="1600" b="0" i="1" dirty="0" smtClean="0">
                            <a:latin typeface="Cambria Math" panose="02040503050406030204" pitchFamily="18" charset="0"/>
                            <a:ea typeface="Cambria Math" panose="02040503050406030204" pitchFamily="18" charset="0"/>
                          </a:rPr>
                          <m:t>𝑙</m:t>
                        </m:r>
                        <m:r>
                          <a:rPr lang="en-US" sz="1600" i="1" dirty="0">
                            <a:latin typeface="Cambria Math" panose="02040503050406030204" pitchFamily="18" charset="0"/>
                            <a:ea typeface="Cambria Math" panose="02040503050406030204" pitchFamily="18" charset="0"/>
                          </a:rPr>
                          <m:t>𝑜𝑔</m:t>
                        </m:r>
                        <m:sSub>
                          <m:sSubPr>
                            <m:ctrlPr>
                              <a:rPr lang="en-US" sz="1600" i="1" dirty="0" smtClean="0">
                                <a:latin typeface="Cambria Math" panose="02040503050406030204" pitchFamily="18" charset="0"/>
                                <a:ea typeface="Cambria Math" panose="02040503050406030204" pitchFamily="18" charset="0"/>
                              </a:rPr>
                            </m:ctrlPr>
                          </m:sSubPr>
                          <m:e>
                            <m:r>
                              <a:rPr lang="en-US" sz="1600" i="1" dirty="0" smtClean="0">
                                <a:latin typeface="Cambria Math" panose="02040503050406030204" pitchFamily="18" charset="0"/>
                                <a:ea typeface="Cambria Math" panose="02040503050406030204" pitchFamily="18" charset="0"/>
                              </a:rPr>
                              <m:t>𝜋</m:t>
                            </m:r>
                          </m:e>
                          <m:sub>
                            <m:r>
                              <a:rPr lang="en-US" sz="1600" i="1" dirty="0" smtClean="0">
                                <a:latin typeface="Cambria Math" panose="02040503050406030204" pitchFamily="18" charset="0"/>
                                <a:ea typeface="Cambria Math" panose="02040503050406030204" pitchFamily="18" charset="0"/>
                              </a:rPr>
                              <m:t>𝜃</m:t>
                            </m:r>
                          </m:sub>
                        </m:sSub>
                        <m:d>
                          <m:dPr>
                            <m:ctrlPr>
                              <a:rPr lang="en-US" sz="1600" i="1" dirty="0">
                                <a:latin typeface="Cambria Math" panose="02040503050406030204" pitchFamily="18" charset="0"/>
                                <a:ea typeface="Cambria Math" panose="02040503050406030204" pitchFamily="18" charset="0"/>
                              </a:rPr>
                            </m:ctrlPr>
                          </m:dPr>
                          <m:e>
                            <m:r>
                              <a:rPr lang="en-US" sz="1600" i="1" dirty="0">
                                <a:latin typeface="Cambria Math" panose="02040503050406030204" pitchFamily="18" charset="0"/>
                                <a:ea typeface="Cambria Math" panose="02040503050406030204" pitchFamily="18" charset="0"/>
                              </a:rPr>
                              <m:t>𝑎</m:t>
                            </m:r>
                            <m:r>
                              <m:rPr>
                                <m:lit/>
                              </m:rPr>
                              <a:rPr lang="en-US" sz="1600" i="1" dirty="0">
                                <a:latin typeface="Cambria Math" panose="02040503050406030204" pitchFamily="18" charset="0"/>
                                <a:ea typeface="Cambria Math" panose="02040503050406030204" pitchFamily="18" charset="0"/>
                              </a:rPr>
                              <m:t>|</m:t>
                            </m:r>
                            <m:r>
                              <a:rPr lang="en-US" sz="1600" i="1" dirty="0">
                                <a:latin typeface="Cambria Math" panose="02040503050406030204" pitchFamily="18" charset="0"/>
                                <a:ea typeface="Cambria Math" panose="02040503050406030204" pitchFamily="18" charset="0"/>
                              </a:rPr>
                              <m:t>𝑠</m:t>
                            </m:r>
                          </m:e>
                        </m:d>
                        <m:sSub>
                          <m:sSubPr>
                            <m:ctrlPr>
                              <a:rPr lang="en-US" sz="1600" i="1" dirty="0">
                                <a:latin typeface="Cambria Math" panose="02040503050406030204" pitchFamily="18" charset="0"/>
                                <a:ea typeface="Cambria Math" panose="02040503050406030204" pitchFamily="18" charset="0"/>
                              </a:rPr>
                            </m:ctrlPr>
                          </m:sSubPr>
                          <m:e>
                            <m:r>
                              <m:rPr>
                                <m:lit/>
                              </m:rPr>
                              <a:rPr lang="en-US" sz="1600" i="1" dirty="0">
                                <a:latin typeface="Cambria Math" panose="02040503050406030204" pitchFamily="18" charset="0"/>
                                <a:ea typeface="Cambria Math" panose="02040503050406030204" pitchFamily="18" charset="0"/>
                              </a:rPr>
                              <m:t>|</m:t>
                            </m:r>
                          </m:e>
                          <m:sub>
                            <m:r>
                              <a:rPr lang="en-US" sz="1600" i="1" dirty="0">
                                <a:latin typeface="Cambria Math" panose="02040503050406030204" pitchFamily="18" charset="0"/>
                                <a:ea typeface="Cambria Math" panose="02040503050406030204" pitchFamily="18" charset="0"/>
                              </a:rPr>
                              <m:t>𝜃</m:t>
                            </m:r>
                            <m:r>
                              <a:rPr lang="en-US" sz="1600" i="1" dirty="0">
                                <a:latin typeface="Cambria Math" panose="02040503050406030204" pitchFamily="18" charset="0"/>
                                <a:ea typeface="Cambria Math" panose="02040503050406030204" pitchFamily="18" charset="0"/>
                              </a:rPr>
                              <m:t>=</m:t>
                            </m:r>
                            <m:sSub>
                              <m:sSubPr>
                                <m:ctrlPr>
                                  <a:rPr lang="en-US" sz="1600" i="1" dirty="0">
                                    <a:latin typeface="Cambria Math" panose="02040503050406030204" pitchFamily="18" charset="0"/>
                                    <a:ea typeface="Cambria Math" panose="02040503050406030204" pitchFamily="18" charset="0"/>
                                  </a:rPr>
                                </m:ctrlPr>
                              </m:sSubPr>
                              <m:e>
                                <m:r>
                                  <a:rPr lang="en-US" sz="1600" i="1" dirty="0">
                                    <a:latin typeface="Cambria Math" panose="02040503050406030204" pitchFamily="18" charset="0"/>
                                    <a:ea typeface="Cambria Math" panose="02040503050406030204" pitchFamily="18" charset="0"/>
                                  </a:rPr>
                                  <m:t>𝜃</m:t>
                                </m:r>
                              </m:e>
                              <m:sub>
                                <m:r>
                                  <a:rPr lang="en-US" sz="1600" i="1" dirty="0">
                                    <a:latin typeface="Cambria Math" panose="02040503050406030204" pitchFamily="18" charset="0"/>
                                    <a:ea typeface="Cambria Math" panose="02040503050406030204" pitchFamily="18" charset="0"/>
                                  </a:rPr>
                                  <m:t>𝑘</m:t>
                                </m:r>
                              </m:sub>
                            </m:sSub>
                          </m:sub>
                        </m:sSub>
                        <m:r>
                          <a:rPr lang="en-US" sz="1600" i="1" baseline="-25000" dirty="0">
                            <a:latin typeface="Cambria Math" panose="02040503050406030204" pitchFamily="18" charset="0"/>
                            <a:ea typeface="Cambria Math" panose="02040503050406030204" pitchFamily="18" charset="0"/>
                          </a:rPr>
                          <m:t> </m:t>
                        </m:r>
                        <m:sSup>
                          <m:sSupPr>
                            <m:ctrlPr>
                              <a:rPr lang="en-IN" sz="1600" i="1">
                                <a:latin typeface="Cambria Math" panose="02040503050406030204" pitchFamily="18" charset="0"/>
                                <a:ea typeface="Cambria Math" panose="02040503050406030204" pitchFamily="18" charset="0"/>
                              </a:rPr>
                            </m:ctrlPr>
                          </m:sSupPr>
                          <m:e>
                            <m:acc>
                              <m:accPr>
                                <m:chr m:val="̅"/>
                                <m:ctrlPr>
                                  <a:rPr lang="en-IN" sz="1600" i="1" dirty="0">
                                    <a:latin typeface="Cambria Math" panose="02040503050406030204" pitchFamily="18" charset="0"/>
                                    <a:ea typeface="Cambria Math" panose="02040503050406030204" pitchFamily="18" charset="0"/>
                                  </a:rPr>
                                </m:ctrlPr>
                              </m:accPr>
                              <m:e>
                                <m:r>
                                  <a:rPr lang="en-IN" sz="1600" i="1" dirty="0">
                                    <a:latin typeface="Cambria Math" panose="02040503050406030204" pitchFamily="18" charset="0"/>
                                    <a:ea typeface="Cambria Math" panose="02040503050406030204" pitchFamily="18" charset="0"/>
                                  </a:rPr>
                                  <m:t>𝐴</m:t>
                                </m:r>
                              </m:e>
                            </m:acc>
                          </m:e>
                          <m:sup>
                            <m:sSub>
                              <m:sSubPr>
                                <m:ctrlPr>
                                  <a:rPr lang="en-IN" sz="1600" i="1">
                                    <a:latin typeface="Cambria Math" panose="02040503050406030204" pitchFamily="18" charset="0"/>
                                    <a:ea typeface="Cambria Math" panose="02040503050406030204" pitchFamily="18" charset="0"/>
                                  </a:rPr>
                                </m:ctrlPr>
                              </m:sSubPr>
                              <m:e>
                                <m:r>
                                  <a:rPr lang="en-IN" sz="1600" i="1">
                                    <a:latin typeface="Cambria Math" panose="02040503050406030204" pitchFamily="18" charset="0"/>
                                    <a:ea typeface="Cambria Math" panose="02040503050406030204" pitchFamily="18" charset="0"/>
                                  </a:rPr>
                                  <m:t>𝜋</m:t>
                                </m:r>
                              </m:e>
                              <m:sub>
                                <m:sSub>
                                  <m:sSubPr>
                                    <m:ctrlPr>
                                      <a:rPr lang="en-IN" sz="1600" i="1">
                                        <a:latin typeface="Cambria Math" panose="02040503050406030204" pitchFamily="18" charset="0"/>
                                        <a:ea typeface="Cambria Math" panose="02040503050406030204" pitchFamily="18" charset="0"/>
                                      </a:rPr>
                                    </m:ctrlPr>
                                  </m:sSubPr>
                                  <m:e>
                                    <m:r>
                                      <a:rPr lang="en-IN" sz="1600" i="1">
                                        <a:latin typeface="Cambria Math" panose="02040503050406030204" pitchFamily="18" charset="0"/>
                                        <a:ea typeface="Cambria Math" panose="02040503050406030204" pitchFamily="18" charset="0"/>
                                      </a:rPr>
                                      <m:t>𝜃</m:t>
                                    </m:r>
                                  </m:e>
                                  <m:sub>
                                    <m:r>
                                      <a:rPr lang="en-IN" sz="1600" i="1">
                                        <a:latin typeface="Cambria Math" panose="02040503050406030204" pitchFamily="18" charset="0"/>
                                        <a:ea typeface="Cambria Math" panose="02040503050406030204" pitchFamily="18" charset="0"/>
                                      </a:rPr>
                                      <m:t>𝑘</m:t>
                                    </m:r>
                                  </m:sub>
                                </m:sSub>
                              </m:sub>
                            </m:sSub>
                          </m:sup>
                        </m:sSup>
                        <m:r>
                          <a:rPr lang="en-IN" sz="1600" i="1">
                            <a:latin typeface="Cambria Math" panose="02040503050406030204" pitchFamily="18" charset="0"/>
                            <a:ea typeface="Cambria Math" panose="02040503050406030204" pitchFamily="18" charset="0"/>
                          </a:rPr>
                          <m:t>(</m:t>
                        </m:r>
                        <m:r>
                          <a:rPr lang="en-US" sz="1600" i="1">
                            <a:latin typeface="Cambria Math" panose="02040503050406030204" pitchFamily="18" charset="0"/>
                            <a:ea typeface="Cambria Math" panose="02040503050406030204" pitchFamily="18" charset="0"/>
                          </a:rPr>
                          <m:t>𝑠</m:t>
                        </m:r>
                        <m:r>
                          <a:rPr lang="en-US" sz="1600" i="1">
                            <a:latin typeface="Cambria Math" panose="02040503050406030204" pitchFamily="18" charset="0"/>
                            <a:ea typeface="Cambria Math" panose="02040503050406030204" pitchFamily="18" charset="0"/>
                          </a:rPr>
                          <m:t>,</m:t>
                        </m:r>
                        <m:r>
                          <a:rPr lang="en-US" sz="1600" i="1">
                            <a:latin typeface="Cambria Math" panose="02040503050406030204" pitchFamily="18" charset="0"/>
                            <a:ea typeface="Cambria Math" panose="02040503050406030204" pitchFamily="18" charset="0"/>
                          </a:rPr>
                          <m:t>𝑎</m:t>
                        </m:r>
                        <m:r>
                          <a:rPr lang="en-US" sz="1600" i="1">
                            <a:latin typeface="Cambria Math" panose="02040503050406030204" pitchFamily="18" charset="0"/>
                            <a:ea typeface="Cambria Math" panose="02040503050406030204" pitchFamily="18" charset="0"/>
                          </a:rPr>
                          <m:t>)</m:t>
                        </m:r>
                      </m:e>
                    </m:d>
                  </m:oMath>
                </a14:m>
                <a:endParaRPr lang="en-US" sz="1600" b="0">
                  <a:latin typeface="Cambria Math" panose="02040503050406030204" pitchFamily="18" charset="0"/>
                  <a:ea typeface="Cambria Math" panose="02040503050406030204" pitchFamily="18" charset="0"/>
                </a:endParaRPr>
              </a:p>
              <a:p>
                <a:pPr marL="0" indent="0" algn="ctr">
                  <a:buNone/>
                </a:pPr>
                <a:r>
                  <a:rPr lang="en-US" sz="1600" b="0">
                    <a:latin typeface="Cambria Math" panose="02040503050406030204" pitchFamily="18" charset="0"/>
                    <a:ea typeface="Cambria Math" panose="02040503050406030204" pitchFamily="18" charset="0"/>
                  </a:rPr>
                  <a:t>And </a:t>
                </a:r>
                <a14:m>
                  <m:oMath xmlns:m="http://schemas.openxmlformats.org/officeDocument/2006/math">
                    <m:r>
                      <a:rPr lang="en-US" sz="1600" b="0" i="1" smtClean="0">
                        <a:latin typeface="Cambria Math" panose="02040503050406030204" pitchFamily="18" charset="0"/>
                        <a:ea typeface="Cambria Math" panose="02040503050406030204" pitchFamily="18" charset="0"/>
                      </a:rPr>
                      <m:t>𝐻</m:t>
                    </m:r>
                    <m:r>
                      <a:rPr lang="en-US" sz="1600" b="0" i="1" smtClean="0">
                        <a:latin typeface="Cambria Math" panose="02040503050406030204" pitchFamily="18" charset="0"/>
                        <a:ea typeface="Cambria Math" panose="02040503050406030204" pitchFamily="18" charset="0"/>
                      </a:rPr>
                      <m:t> ≔</m:t>
                    </m:r>
                    <m:sSub>
                      <m:sSubPr>
                        <m:ctrlPr>
                          <a:rPr lang="en-US" sz="1600" i="1" dirty="0">
                            <a:latin typeface="Cambria Math" panose="02040503050406030204" pitchFamily="18" charset="0"/>
                            <a:ea typeface="Cambria Math" panose="02040503050406030204" pitchFamily="18" charset="0"/>
                          </a:rPr>
                        </m:ctrlPr>
                      </m:sSubPr>
                      <m:e>
                        <m:r>
                          <a:rPr lang="en-US" sz="1600" i="1" dirty="0">
                            <a:latin typeface="Cambria Math" panose="02040503050406030204" pitchFamily="18" charset="0"/>
                            <a:ea typeface="Cambria Math" panose="02040503050406030204" pitchFamily="18" charset="0"/>
                          </a:rPr>
                          <m:t>𝔼</m:t>
                        </m:r>
                      </m:e>
                      <m:sub>
                        <m:m>
                          <m:mPr>
                            <m:mcs>
                              <m:mc>
                                <m:mcPr>
                                  <m:count m:val="1"/>
                                  <m:mcJc m:val="center"/>
                                </m:mcPr>
                              </m:mc>
                            </m:mcs>
                            <m:ctrlPr>
                              <a:rPr lang="en-US" sz="1600" i="1" dirty="0">
                                <a:latin typeface="Cambria Math" panose="02040503050406030204" pitchFamily="18" charset="0"/>
                                <a:ea typeface="Cambria Math" panose="02040503050406030204" pitchFamily="18" charset="0"/>
                              </a:rPr>
                            </m:ctrlPr>
                          </m:mPr>
                          <m:mr>
                            <m:e>
                              <m:r>
                                <m:rPr>
                                  <m:brk m:alnAt="7"/>
                                </m:rPr>
                                <a:rPr lang="en-US" sz="1600" i="1" dirty="0">
                                  <a:latin typeface="Cambria Math" panose="02040503050406030204" pitchFamily="18" charset="0"/>
                                  <a:ea typeface="Cambria Math" panose="02040503050406030204" pitchFamily="18" charset="0"/>
                                </a:rPr>
                                <m:t>𝑠</m:t>
                              </m:r>
                              <m:r>
                                <a:rPr lang="en-US" sz="1600" i="1" dirty="0">
                                  <a:latin typeface="Cambria Math" panose="02040503050406030204" pitchFamily="18" charset="0"/>
                                  <a:ea typeface="Cambria Math" panose="02040503050406030204" pitchFamily="18" charset="0"/>
                                </a:rPr>
                                <m:t>~</m:t>
                              </m:r>
                              <m:sSub>
                                <m:sSubPr>
                                  <m:ctrlPr>
                                    <a:rPr lang="en-US" sz="1600" i="1" dirty="0">
                                      <a:latin typeface="Cambria Math" panose="02040503050406030204" pitchFamily="18" charset="0"/>
                                      <a:ea typeface="Cambria Math" panose="02040503050406030204" pitchFamily="18" charset="0"/>
                                    </a:rPr>
                                  </m:ctrlPr>
                                </m:sSubPr>
                                <m:e>
                                  <m:r>
                                    <m:rPr>
                                      <m:brk m:alnAt="7"/>
                                    </m:rPr>
                                    <a:rPr lang="en-US" sz="1600" i="1" dirty="0">
                                      <a:latin typeface="Cambria Math" panose="02040503050406030204" pitchFamily="18" charset="0"/>
                                      <a:ea typeface="Cambria Math" panose="02040503050406030204" pitchFamily="18" charset="0"/>
                                    </a:rPr>
                                    <m:t>𝑑</m:t>
                                  </m:r>
                                </m:e>
                                <m:sub>
                                  <m:sSub>
                                    <m:sSubPr>
                                      <m:ctrlPr>
                                        <a:rPr lang="en-US" sz="1600" i="1" dirty="0">
                                          <a:latin typeface="Cambria Math" panose="02040503050406030204" pitchFamily="18" charset="0"/>
                                          <a:ea typeface="Cambria Math" panose="02040503050406030204" pitchFamily="18" charset="0"/>
                                        </a:rPr>
                                      </m:ctrlPr>
                                    </m:sSubPr>
                                    <m:e>
                                      <m:r>
                                        <a:rPr lang="en-US" sz="1600" i="1" dirty="0">
                                          <a:latin typeface="Cambria Math" panose="02040503050406030204" pitchFamily="18" charset="0"/>
                                          <a:ea typeface="Cambria Math" panose="02040503050406030204" pitchFamily="18" charset="0"/>
                                        </a:rPr>
                                        <m:t>𝜋</m:t>
                                      </m:r>
                                    </m:e>
                                    <m:sub>
                                      <m:sSub>
                                        <m:sSubPr>
                                          <m:ctrlPr>
                                            <a:rPr lang="en-US" sz="1600" i="1" dirty="0">
                                              <a:latin typeface="Cambria Math" panose="02040503050406030204" pitchFamily="18" charset="0"/>
                                              <a:ea typeface="Cambria Math" panose="02040503050406030204" pitchFamily="18" charset="0"/>
                                            </a:rPr>
                                          </m:ctrlPr>
                                        </m:sSubPr>
                                        <m:e>
                                          <m:r>
                                            <a:rPr lang="en-US" sz="1600" i="1" dirty="0">
                                              <a:latin typeface="Cambria Math" panose="02040503050406030204" pitchFamily="18" charset="0"/>
                                              <a:ea typeface="Cambria Math" panose="02040503050406030204" pitchFamily="18" charset="0"/>
                                            </a:rPr>
                                            <m:t>𝜃</m:t>
                                          </m:r>
                                        </m:e>
                                        <m:sub>
                                          <m:r>
                                            <a:rPr lang="en-US" sz="1600" i="1" dirty="0">
                                              <a:latin typeface="Cambria Math" panose="02040503050406030204" pitchFamily="18" charset="0"/>
                                              <a:ea typeface="Cambria Math" panose="02040503050406030204" pitchFamily="18" charset="0"/>
                                            </a:rPr>
                                            <m:t>𝑘</m:t>
                                          </m:r>
                                        </m:sub>
                                      </m:sSub>
                                    </m:sub>
                                  </m:sSub>
                                </m:sub>
                              </m:sSub>
                            </m:e>
                          </m:mr>
                          <m:mr>
                            <m:e>
                              <m:r>
                                <a:rPr lang="en-US" sz="1600" i="1" dirty="0">
                                  <a:latin typeface="Cambria Math" panose="02040503050406030204" pitchFamily="18" charset="0"/>
                                  <a:ea typeface="Cambria Math" panose="02040503050406030204" pitchFamily="18" charset="0"/>
                                </a:rPr>
                                <m:t>𝑎</m:t>
                              </m:r>
                              <m:r>
                                <a:rPr lang="en-US" sz="1600" i="1" dirty="0">
                                  <a:latin typeface="Cambria Math" panose="02040503050406030204" pitchFamily="18" charset="0"/>
                                  <a:ea typeface="Cambria Math" panose="02040503050406030204" pitchFamily="18" charset="0"/>
                                </a:rPr>
                                <m:t>~</m:t>
                              </m:r>
                              <m:sSub>
                                <m:sSubPr>
                                  <m:ctrlPr>
                                    <a:rPr lang="en-US" sz="1600" i="1" dirty="0">
                                      <a:latin typeface="Cambria Math" panose="02040503050406030204" pitchFamily="18" charset="0"/>
                                      <a:ea typeface="Cambria Math" panose="02040503050406030204" pitchFamily="18" charset="0"/>
                                    </a:rPr>
                                  </m:ctrlPr>
                                </m:sSubPr>
                                <m:e>
                                  <m:r>
                                    <a:rPr lang="en-US" sz="1600" i="1" dirty="0">
                                      <a:latin typeface="Cambria Math" panose="02040503050406030204" pitchFamily="18" charset="0"/>
                                      <a:ea typeface="Cambria Math" panose="02040503050406030204" pitchFamily="18" charset="0"/>
                                    </a:rPr>
                                    <m:t>𝜋</m:t>
                                  </m:r>
                                </m:e>
                                <m:sub>
                                  <m:r>
                                    <a:rPr lang="en-US" sz="1600" i="1" dirty="0">
                                      <a:latin typeface="Cambria Math" panose="02040503050406030204" pitchFamily="18" charset="0"/>
                                      <a:ea typeface="Cambria Math" panose="02040503050406030204" pitchFamily="18" charset="0"/>
                                    </a:rPr>
                                    <m:t>𝜃</m:t>
                                  </m:r>
                                </m:sub>
                              </m:sSub>
                            </m:e>
                          </m:mr>
                        </m:m>
                      </m:sub>
                    </m:sSub>
                    <m:d>
                      <m:dPr>
                        <m:begChr m:val="["/>
                        <m:endChr m:val="]"/>
                        <m:ctrlPr>
                          <a:rPr lang="en-US" sz="1600" i="1" dirty="0">
                            <a:latin typeface="Cambria Math" panose="02040503050406030204" pitchFamily="18" charset="0"/>
                            <a:ea typeface="Cambria Math" panose="02040503050406030204" pitchFamily="18" charset="0"/>
                          </a:rPr>
                        </m:ctrlPr>
                      </m:dPr>
                      <m:e>
                        <m:sSub>
                          <m:sSubPr>
                            <m:ctrlPr>
                              <a:rPr lang="en-US" sz="1600" i="1" dirty="0">
                                <a:latin typeface="Cambria Math" panose="02040503050406030204" pitchFamily="18" charset="0"/>
                                <a:ea typeface="Cambria Math" panose="02040503050406030204" pitchFamily="18" charset="0"/>
                              </a:rPr>
                            </m:ctrlPr>
                          </m:sSubPr>
                          <m:e>
                            <m:r>
                              <m:rPr>
                                <m:sty m:val="p"/>
                              </m:rPr>
                              <a:rPr lang="en-US" sz="1600" dirty="0">
                                <a:latin typeface="Cambria Math" panose="02040503050406030204" pitchFamily="18" charset="0"/>
                                <a:ea typeface="Cambria Math" panose="02040503050406030204" pitchFamily="18" charset="0"/>
                              </a:rPr>
                              <m:t>∇</m:t>
                            </m:r>
                          </m:e>
                          <m:sub>
                            <m:r>
                              <a:rPr lang="en-US" sz="1600" i="1" dirty="0">
                                <a:latin typeface="Cambria Math" panose="02040503050406030204" pitchFamily="18" charset="0"/>
                                <a:ea typeface="Cambria Math" panose="02040503050406030204" pitchFamily="18" charset="0"/>
                              </a:rPr>
                              <m:t>𝜃</m:t>
                            </m:r>
                          </m:sub>
                        </m:sSub>
                        <m:r>
                          <a:rPr lang="en-US" sz="1600" i="1" dirty="0">
                            <a:latin typeface="Cambria Math" panose="02040503050406030204" pitchFamily="18" charset="0"/>
                            <a:ea typeface="Cambria Math" panose="02040503050406030204" pitchFamily="18" charset="0"/>
                          </a:rPr>
                          <m:t>𝑙𝑜𝑔</m:t>
                        </m:r>
                        <m:sSub>
                          <m:sSubPr>
                            <m:ctrlPr>
                              <a:rPr lang="en-US" sz="1600" i="1" dirty="0">
                                <a:latin typeface="Cambria Math" panose="02040503050406030204" pitchFamily="18" charset="0"/>
                                <a:ea typeface="Cambria Math" panose="02040503050406030204" pitchFamily="18" charset="0"/>
                              </a:rPr>
                            </m:ctrlPr>
                          </m:sSubPr>
                          <m:e>
                            <m:r>
                              <a:rPr lang="en-US" sz="1600" i="1" dirty="0">
                                <a:latin typeface="Cambria Math" panose="02040503050406030204" pitchFamily="18" charset="0"/>
                                <a:ea typeface="Cambria Math" panose="02040503050406030204" pitchFamily="18" charset="0"/>
                              </a:rPr>
                              <m:t>𝜋</m:t>
                            </m:r>
                          </m:e>
                          <m:sub>
                            <m:r>
                              <a:rPr lang="en-US" sz="1600" i="1" dirty="0">
                                <a:latin typeface="Cambria Math" panose="02040503050406030204" pitchFamily="18" charset="0"/>
                                <a:ea typeface="Cambria Math" panose="02040503050406030204" pitchFamily="18" charset="0"/>
                              </a:rPr>
                              <m:t>𝜃</m:t>
                            </m:r>
                          </m:sub>
                        </m:sSub>
                        <m:d>
                          <m:dPr>
                            <m:ctrlPr>
                              <a:rPr lang="en-US" sz="1600" i="1" dirty="0">
                                <a:latin typeface="Cambria Math" panose="02040503050406030204" pitchFamily="18" charset="0"/>
                                <a:ea typeface="Cambria Math" panose="02040503050406030204" pitchFamily="18" charset="0"/>
                              </a:rPr>
                            </m:ctrlPr>
                          </m:dPr>
                          <m:e>
                            <m:r>
                              <a:rPr lang="en-US" sz="1600" i="1" dirty="0">
                                <a:latin typeface="Cambria Math" panose="02040503050406030204" pitchFamily="18" charset="0"/>
                                <a:ea typeface="Cambria Math" panose="02040503050406030204" pitchFamily="18" charset="0"/>
                              </a:rPr>
                              <m:t>𝑎</m:t>
                            </m:r>
                            <m:r>
                              <m:rPr>
                                <m:lit/>
                              </m:rPr>
                              <a:rPr lang="en-US" sz="1600" i="1" dirty="0">
                                <a:latin typeface="Cambria Math" panose="02040503050406030204" pitchFamily="18" charset="0"/>
                                <a:ea typeface="Cambria Math" panose="02040503050406030204" pitchFamily="18" charset="0"/>
                              </a:rPr>
                              <m:t>|</m:t>
                            </m:r>
                            <m:r>
                              <a:rPr lang="en-US" sz="1600" i="1" dirty="0">
                                <a:latin typeface="Cambria Math" panose="02040503050406030204" pitchFamily="18" charset="0"/>
                                <a:ea typeface="Cambria Math" panose="02040503050406030204" pitchFamily="18" charset="0"/>
                              </a:rPr>
                              <m:t>𝑠</m:t>
                            </m:r>
                          </m:e>
                        </m:d>
                        <m:sSub>
                          <m:sSubPr>
                            <m:ctrlPr>
                              <a:rPr lang="en-US" sz="1600" i="1" dirty="0">
                                <a:latin typeface="Cambria Math" panose="02040503050406030204" pitchFamily="18" charset="0"/>
                                <a:ea typeface="Cambria Math" panose="02040503050406030204" pitchFamily="18" charset="0"/>
                              </a:rPr>
                            </m:ctrlPr>
                          </m:sSubPr>
                          <m:e>
                            <m:r>
                              <m:rPr>
                                <m:lit/>
                              </m:rPr>
                              <a:rPr lang="en-US" sz="1600" i="1" dirty="0">
                                <a:latin typeface="Cambria Math" panose="02040503050406030204" pitchFamily="18" charset="0"/>
                                <a:ea typeface="Cambria Math" panose="02040503050406030204" pitchFamily="18" charset="0"/>
                              </a:rPr>
                              <m:t>|</m:t>
                            </m:r>
                          </m:e>
                          <m:sub>
                            <m:r>
                              <a:rPr lang="en-US" sz="1600" i="1" dirty="0">
                                <a:latin typeface="Cambria Math" panose="02040503050406030204" pitchFamily="18" charset="0"/>
                                <a:ea typeface="Cambria Math" panose="02040503050406030204" pitchFamily="18" charset="0"/>
                              </a:rPr>
                              <m:t>𝜃</m:t>
                            </m:r>
                            <m:r>
                              <a:rPr lang="en-US" sz="1600" i="1" dirty="0">
                                <a:latin typeface="Cambria Math" panose="02040503050406030204" pitchFamily="18" charset="0"/>
                                <a:ea typeface="Cambria Math" panose="02040503050406030204" pitchFamily="18" charset="0"/>
                              </a:rPr>
                              <m:t>=</m:t>
                            </m:r>
                            <m:sSub>
                              <m:sSubPr>
                                <m:ctrlPr>
                                  <a:rPr lang="en-US" sz="1600" i="1" dirty="0">
                                    <a:latin typeface="Cambria Math" panose="02040503050406030204" pitchFamily="18" charset="0"/>
                                    <a:ea typeface="Cambria Math" panose="02040503050406030204" pitchFamily="18" charset="0"/>
                                  </a:rPr>
                                </m:ctrlPr>
                              </m:sSubPr>
                              <m:e>
                                <m:r>
                                  <a:rPr lang="en-US" sz="1600" i="1" dirty="0">
                                    <a:latin typeface="Cambria Math" panose="02040503050406030204" pitchFamily="18" charset="0"/>
                                    <a:ea typeface="Cambria Math" panose="02040503050406030204" pitchFamily="18" charset="0"/>
                                  </a:rPr>
                                  <m:t>𝜃</m:t>
                                </m:r>
                              </m:e>
                              <m:sub>
                                <m:r>
                                  <a:rPr lang="en-US" sz="1600" i="1" dirty="0">
                                    <a:latin typeface="Cambria Math" panose="02040503050406030204" pitchFamily="18" charset="0"/>
                                    <a:ea typeface="Cambria Math" panose="02040503050406030204" pitchFamily="18" charset="0"/>
                                  </a:rPr>
                                  <m:t>𝑘</m:t>
                                </m:r>
                              </m:sub>
                            </m:sSub>
                          </m:sub>
                        </m:sSub>
                        <m:sSub>
                          <m:sSubPr>
                            <m:ctrlPr>
                              <a:rPr lang="en-US" sz="1600" i="1" dirty="0">
                                <a:latin typeface="Cambria Math" panose="02040503050406030204" pitchFamily="18" charset="0"/>
                                <a:ea typeface="Cambria Math" panose="02040503050406030204" pitchFamily="18" charset="0"/>
                              </a:rPr>
                            </m:ctrlPr>
                          </m:sSubPr>
                          <m:e>
                            <m:r>
                              <m:rPr>
                                <m:sty m:val="p"/>
                              </m:rPr>
                              <a:rPr lang="en-US" sz="1600" dirty="0">
                                <a:latin typeface="Cambria Math" panose="02040503050406030204" pitchFamily="18" charset="0"/>
                                <a:ea typeface="Cambria Math" panose="02040503050406030204" pitchFamily="18" charset="0"/>
                              </a:rPr>
                              <m:t>∇</m:t>
                            </m:r>
                          </m:e>
                          <m:sub>
                            <m:r>
                              <a:rPr lang="en-US" sz="1600" i="1" dirty="0">
                                <a:latin typeface="Cambria Math" panose="02040503050406030204" pitchFamily="18" charset="0"/>
                                <a:ea typeface="Cambria Math" panose="02040503050406030204" pitchFamily="18" charset="0"/>
                              </a:rPr>
                              <m:t>𝜃</m:t>
                            </m:r>
                          </m:sub>
                        </m:sSub>
                        <m:r>
                          <a:rPr lang="en-US" sz="1600" i="1" dirty="0">
                            <a:latin typeface="Cambria Math" panose="02040503050406030204" pitchFamily="18" charset="0"/>
                            <a:ea typeface="Cambria Math" panose="02040503050406030204" pitchFamily="18" charset="0"/>
                          </a:rPr>
                          <m:t>𝑙𝑜𝑔</m:t>
                        </m:r>
                        <m:sSub>
                          <m:sSubPr>
                            <m:ctrlPr>
                              <a:rPr lang="en-US" sz="1600" i="1" dirty="0">
                                <a:latin typeface="Cambria Math" panose="02040503050406030204" pitchFamily="18" charset="0"/>
                                <a:ea typeface="Cambria Math" panose="02040503050406030204" pitchFamily="18" charset="0"/>
                              </a:rPr>
                            </m:ctrlPr>
                          </m:sSubPr>
                          <m:e>
                            <m:r>
                              <a:rPr lang="en-US" sz="1600" i="1" dirty="0">
                                <a:latin typeface="Cambria Math" panose="02040503050406030204" pitchFamily="18" charset="0"/>
                                <a:ea typeface="Cambria Math" panose="02040503050406030204" pitchFamily="18" charset="0"/>
                              </a:rPr>
                              <m:t>𝜋</m:t>
                            </m:r>
                          </m:e>
                          <m:sub>
                            <m:r>
                              <a:rPr lang="en-US" sz="1600" i="1" dirty="0">
                                <a:latin typeface="Cambria Math" panose="02040503050406030204" pitchFamily="18" charset="0"/>
                                <a:ea typeface="Cambria Math" panose="02040503050406030204" pitchFamily="18" charset="0"/>
                              </a:rPr>
                              <m:t>𝜃</m:t>
                            </m:r>
                          </m:sub>
                        </m:sSub>
                        <m:d>
                          <m:dPr>
                            <m:ctrlPr>
                              <a:rPr lang="en-US" sz="1600" i="1" dirty="0">
                                <a:latin typeface="Cambria Math" panose="02040503050406030204" pitchFamily="18" charset="0"/>
                                <a:ea typeface="Cambria Math" panose="02040503050406030204" pitchFamily="18" charset="0"/>
                              </a:rPr>
                            </m:ctrlPr>
                          </m:dPr>
                          <m:e>
                            <m:r>
                              <a:rPr lang="en-US" sz="1600" i="1" dirty="0">
                                <a:latin typeface="Cambria Math" panose="02040503050406030204" pitchFamily="18" charset="0"/>
                                <a:ea typeface="Cambria Math" panose="02040503050406030204" pitchFamily="18" charset="0"/>
                              </a:rPr>
                              <m:t>𝑎</m:t>
                            </m:r>
                            <m:r>
                              <m:rPr>
                                <m:lit/>
                              </m:rPr>
                              <a:rPr lang="en-US" sz="1600" i="1" dirty="0">
                                <a:latin typeface="Cambria Math" panose="02040503050406030204" pitchFamily="18" charset="0"/>
                                <a:ea typeface="Cambria Math" panose="02040503050406030204" pitchFamily="18" charset="0"/>
                              </a:rPr>
                              <m:t>|</m:t>
                            </m:r>
                            <m:r>
                              <a:rPr lang="en-US" sz="1600" i="1" dirty="0">
                                <a:latin typeface="Cambria Math" panose="02040503050406030204" pitchFamily="18" charset="0"/>
                                <a:ea typeface="Cambria Math" panose="02040503050406030204" pitchFamily="18" charset="0"/>
                              </a:rPr>
                              <m:t>𝑠</m:t>
                            </m:r>
                          </m:e>
                        </m:d>
                        <m:sSubSup>
                          <m:sSubSupPr>
                            <m:ctrlPr>
                              <a:rPr lang="en-US" sz="1600" b="0" i="1" dirty="0" smtClean="0">
                                <a:latin typeface="Cambria Math" panose="02040503050406030204" pitchFamily="18" charset="0"/>
                                <a:ea typeface="Cambria Math" panose="02040503050406030204" pitchFamily="18" charset="0"/>
                              </a:rPr>
                            </m:ctrlPr>
                          </m:sSubSupPr>
                          <m:e>
                            <m:r>
                              <m:rPr>
                                <m:lit/>
                              </m:rPr>
                              <a:rPr lang="en-US" sz="1600" i="1" dirty="0">
                                <a:latin typeface="Cambria Math" panose="02040503050406030204" pitchFamily="18" charset="0"/>
                                <a:ea typeface="Cambria Math" panose="02040503050406030204" pitchFamily="18" charset="0"/>
                              </a:rPr>
                              <m:t>|</m:t>
                            </m:r>
                          </m:e>
                          <m:sub>
                            <m:r>
                              <a:rPr lang="en-US" sz="1600" i="1" dirty="0">
                                <a:latin typeface="Cambria Math" panose="02040503050406030204" pitchFamily="18" charset="0"/>
                                <a:ea typeface="Cambria Math" panose="02040503050406030204" pitchFamily="18" charset="0"/>
                              </a:rPr>
                              <m:t>𝜃</m:t>
                            </m:r>
                            <m:r>
                              <a:rPr lang="en-US" sz="1600" i="1" dirty="0">
                                <a:latin typeface="Cambria Math" panose="02040503050406030204" pitchFamily="18" charset="0"/>
                                <a:ea typeface="Cambria Math" panose="02040503050406030204" pitchFamily="18" charset="0"/>
                              </a:rPr>
                              <m:t>=</m:t>
                            </m:r>
                            <m:sSub>
                              <m:sSubPr>
                                <m:ctrlPr>
                                  <a:rPr lang="en-US" sz="1600" i="1" dirty="0">
                                    <a:latin typeface="Cambria Math" panose="02040503050406030204" pitchFamily="18" charset="0"/>
                                    <a:ea typeface="Cambria Math" panose="02040503050406030204" pitchFamily="18" charset="0"/>
                                  </a:rPr>
                                </m:ctrlPr>
                              </m:sSubPr>
                              <m:e>
                                <m:r>
                                  <a:rPr lang="en-US" sz="1600" i="1" dirty="0">
                                    <a:latin typeface="Cambria Math" panose="02040503050406030204" pitchFamily="18" charset="0"/>
                                    <a:ea typeface="Cambria Math" panose="02040503050406030204" pitchFamily="18" charset="0"/>
                                  </a:rPr>
                                  <m:t>𝜃</m:t>
                                </m:r>
                              </m:e>
                              <m:sub>
                                <m:r>
                                  <a:rPr lang="en-US" sz="1600" i="1" dirty="0">
                                    <a:latin typeface="Cambria Math" panose="02040503050406030204" pitchFamily="18" charset="0"/>
                                    <a:ea typeface="Cambria Math" panose="02040503050406030204" pitchFamily="18" charset="0"/>
                                  </a:rPr>
                                  <m:t>𝑘</m:t>
                                </m:r>
                              </m:sub>
                            </m:sSub>
                          </m:sub>
                          <m:sup>
                            <m:r>
                              <a:rPr lang="en-US" sz="1600" b="0" i="1" dirty="0" smtClean="0">
                                <a:latin typeface="Cambria Math" panose="02040503050406030204" pitchFamily="18" charset="0"/>
                                <a:ea typeface="Cambria Math" panose="02040503050406030204" pitchFamily="18" charset="0"/>
                              </a:rPr>
                              <m:t>𝑇</m:t>
                            </m:r>
                          </m:sup>
                        </m:sSubSup>
                      </m:e>
                    </m:d>
                  </m:oMath>
                </a14:m>
                <a:endParaRPr lang="en-US" sz="1600" b="0">
                  <a:latin typeface="Cambria Math" panose="02040503050406030204" pitchFamily="18" charset="0"/>
                  <a:ea typeface="Cambria Math" panose="02040503050406030204" pitchFamily="18" charset="0"/>
                </a:endParaRPr>
              </a:p>
              <a:p>
                <a:pPr marL="0" indent="0" algn="just">
                  <a:buNone/>
                </a:pPr>
                <a:r>
                  <a:rPr lang="en-US" sz="1800">
                    <a:latin typeface="Cambria Math" panose="02040503050406030204" pitchFamily="18" charset="0"/>
                    <a:ea typeface="Cambria Math" panose="02040503050406030204" pitchFamily="18" charset="0"/>
                  </a:rPr>
                  <a:t>H is the Fisher Information Matrix which is symmetrical and positive semi-definite. Assuming it to be positive definite, we can solve the optimization problem using the Lagrange Duality Argument, which yields:</a:t>
                </a:r>
                <a:endParaRPr lang="en-US" sz="1800" b="0">
                  <a:latin typeface="Cambria Math" panose="02040503050406030204" pitchFamily="18" charset="0"/>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ea typeface="Cambria Math" panose="02040503050406030204" pitchFamily="18" charset="0"/>
                        </a:rPr>
                        <m:t>𝜃</m:t>
                      </m:r>
                      <m:r>
                        <a:rPr lang="en-US" sz="1600" b="0" i="1" smtClean="0">
                          <a:latin typeface="Cambria Math" panose="02040503050406030204" pitchFamily="18" charset="0"/>
                          <a:ea typeface="Cambria Math" panose="02040503050406030204" pitchFamily="18" charset="0"/>
                        </a:rPr>
                        <m:t>=</m:t>
                      </m:r>
                      <m:sSub>
                        <m:sSubPr>
                          <m:ctrlPr>
                            <a:rPr lang="en-US" sz="1600" b="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𝜃</m:t>
                          </m:r>
                        </m:e>
                        <m:sub>
                          <m:r>
                            <a:rPr lang="en-US" sz="1600" b="0" i="1" smtClean="0">
                              <a:latin typeface="Cambria Math" panose="02040503050406030204" pitchFamily="18" charset="0"/>
                              <a:ea typeface="Cambria Math" panose="02040503050406030204" pitchFamily="18" charset="0"/>
                            </a:rPr>
                            <m:t>𝑘</m:t>
                          </m:r>
                        </m:sub>
                      </m:sSub>
                      <m:r>
                        <a:rPr lang="en-US" sz="1600" b="0" i="1" smtClean="0">
                          <a:latin typeface="Cambria Math" panose="02040503050406030204" pitchFamily="18" charset="0"/>
                          <a:ea typeface="Cambria Math" panose="02040503050406030204" pitchFamily="18" charset="0"/>
                        </a:rPr>
                        <m:t>+</m:t>
                      </m:r>
                      <m:rad>
                        <m:radPr>
                          <m:degHide m:val="on"/>
                          <m:ctrlPr>
                            <a:rPr lang="en-US" sz="1600" b="0" i="1" smtClean="0">
                              <a:latin typeface="Cambria Math" panose="02040503050406030204" pitchFamily="18" charset="0"/>
                              <a:ea typeface="Cambria Math" panose="02040503050406030204" pitchFamily="18" charset="0"/>
                            </a:rPr>
                          </m:ctrlPr>
                        </m:radPr>
                        <m:deg/>
                        <m:e>
                          <m:f>
                            <m:fPr>
                              <m:ctrlPr>
                                <a:rPr lang="en-US" sz="1600" i="1">
                                  <a:latin typeface="Cambria Math" panose="02040503050406030204" pitchFamily="18" charset="0"/>
                                  <a:ea typeface="Cambria Math" panose="02040503050406030204" pitchFamily="18" charset="0"/>
                                </a:rPr>
                              </m:ctrlPr>
                            </m:fPr>
                            <m:num>
                              <m:r>
                                <a:rPr lang="en-US" sz="1600" i="1">
                                  <a:latin typeface="Cambria Math" panose="02040503050406030204" pitchFamily="18" charset="0"/>
                                  <a:ea typeface="Cambria Math" panose="02040503050406030204" pitchFamily="18" charset="0"/>
                                </a:rPr>
                                <m:t>2</m:t>
                              </m:r>
                              <m:r>
                                <a:rPr lang="en-US" sz="1600" i="1">
                                  <a:latin typeface="Cambria Math" panose="02040503050406030204" pitchFamily="18" charset="0"/>
                                  <a:ea typeface="Cambria Math" panose="02040503050406030204" pitchFamily="18" charset="0"/>
                                </a:rPr>
                                <m:t>𝛿</m:t>
                              </m:r>
                            </m:num>
                            <m:den>
                              <m:sSup>
                                <m:sSupPr>
                                  <m:ctrlPr>
                                    <a:rPr lang="en-US" sz="1600" i="1">
                                      <a:latin typeface="Cambria Math" panose="02040503050406030204" pitchFamily="18" charset="0"/>
                                      <a:ea typeface="Cambria Math" panose="02040503050406030204" pitchFamily="18" charset="0"/>
                                    </a:rPr>
                                  </m:ctrlPr>
                                </m:sSupPr>
                                <m:e>
                                  <m:r>
                                    <a:rPr lang="en-US" sz="1600" i="1">
                                      <a:latin typeface="Cambria Math" panose="02040503050406030204" pitchFamily="18" charset="0"/>
                                      <a:ea typeface="Cambria Math" panose="02040503050406030204" pitchFamily="18" charset="0"/>
                                    </a:rPr>
                                    <m:t>𝑔</m:t>
                                  </m:r>
                                </m:e>
                                <m:sup>
                                  <m:r>
                                    <a:rPr lang="en-US" sz="1600" i="1">
                                      <a:latin typeface="Cambria Math" panose="02040503050406030204" pitchFamily="18" charset="0"/>
                                      <a:ea typeface="Cambria Math" panose="02040503050406030204" pitchFamily="18" charset="0"/>
                                    </a:rPr>
                                    <m:t>𝑇</m:t>
                                  </m:r>
                                </m:sup>
                              </m:sSup>
                              <m:sSup>
                                <m:sSupPr>
                                  <m:ctrlPr>
                                    <a:rPr lang="en-US" sz="1600" i="1">
                                      <a:latin typeface="Cambria Math" panose="02040503050406030204" pitchFamily="18" charset="0"/>
                                      <a:ea typeface="Cambria Math" panose="02040503050406030204" pitchFamily="18" charset="0"/>
                                    </a:rPr>
                                  </m:ctrlPr>
                                </m:sSupPr>
                                <m:e>
                                  <m:r>
                                    <a:rPr lang="en-US" sz="1600" i="1">
                                      <a:latin typeface="Cambria Math" panose="02040503050406030204" pitchFamily="18" charset="0"/>
                                      <a:ea typeface="Cambria Math" panose="02040503050406030204" pitchFamily="18" charset="0"/>
                                    </a:rPr>
                                    <m:t>𝐻</m:t>
                                  </m:r>
                                </m:e>
                                <m:sup>
                                  <m:r>
                                    <a:rPr lang="en-US" sz="1600" i="1">
                                      <a:latin typeface="Cambria Math" panose="02040503050406030204" pitchFamily="18" charset="0"/>
                                      <a:ea typeface="Cambria Math" panose="02040503050406030204" pitchFamily="18" charset="0"/>
                                    </a:rPr>
                                    <m:t>−1</m:t>
                                  </m:r>
                                </m:sup>
                              </m:sSup>
                              <m:r>
                                <a:rPr lang="en-US" sz="1600" i="1">
                                  <a:latin typeface="Cambria Math" panose="02040503050406030204" pitchFamily="18" charset="0"/>
                                  <a:ea typeface="Cambria Math" panose="02040503050406030204" pitchFamily="18" charset="0"/>
                                </a:rPr>
                                <m:t>𝑔</m:t>
                              </m:r>
                            </m:den>
                          </m:f>
                        </m:e>
                      </m:rad>
                      <m:sSup>
                        <m:sSupPr>
                          <m:ctrlPr>
                            <a:rPr lang="en-US" sz="1600" b="0" i="1" smtClean="0">
                              <a:latin typeface="Cambria Math" panose="02040503050406030204" pitchFamily="18" charset="0"/>
                              <a:ea typeface="Cambria Math" panose="02040503050406030204" pitchFamily="18" charset="0"/>
                            </a:rPr>
                          </m:ctrlPr>
                        </m:sSupPr>
                        <m:e>
                          <m:r>
                            <a:rPr lang="en-US" sz="1600" b="0" i="1" smtClean="0">
                              <a:latin typeface="Cambria Math" panose="02040503050406030204" pitchFamily="18" charset="0"/>
                              <a:ea typeface="Cambria Math" panose="02040503050406030204" pitchFamily="18" charset="0"/>
                            </a:rPr>
                            <m:t>𝐻</m:t>
                          </m:r>
                        </m:e>
                        <m:sup>
                          <m:r>
                            <a:rPr lang="en-US" sz="1600" b="0" i="1" smtClean="0">
                              <a:latin typeface="Cambria Math" panose="02040503050406030204" pitchFamily="18" charset="0"/>
                              <a:ea typeface="Cambria Math" panose="02040503050406030204" pitchFamily="18" charset="0"/>
                            </a:rPr>
                            <m:t>−1</m:t>
                          </m:r>
                        </m:sup>
                      </m:sSup>
                      <m:r>
                        <a:rPr lang="en-US" sz="1600" b="0" i="1" smtClean="0">
                          <a:latin typeface="Cambria Math" panose="02040503050406030204" pitchFamily="18" charset="0"/>
                          <a:ea typeface="Cambria Math" panose="02040503050406030204" pitchFamily="18" charset="0"/>
                        </a:rPr>
                        <m:t>𝑔</m:t>
                      </m:r>
                    </m:oMath>
                  </m:oMathPara>
                </a14:m>
                <a:endParaRPr lang="en-US" sz="1600" b="0">
                  <a:latin typeface="Cambria Math" panose="02040503050406030204" pitchFamily="18" charset="0"/>
                  <a:ea typeface="Cambria Math" panose="02040503050406030204" pitchFamily="18" charset="0"/>
                </a:endParaRPr>
              </a:p>
              <a:p>
                <a14:m>
                  <m:oMath xmlns:m="http://schemas.openxmlformats.org/officeDocument/2006/math">
                    <m:sSup>
                      <m:sSupPr>
                        <m:ctrlPr>
                          <a:rPr lang="en-IN" sz="1800" b="0" i="1" smtClean="0">
                            <a:latin typeface="Cambria Math" panose="02040503050406030204" pitchFamily="18" charset="0"/>
                            <a:ea typeface="Cambria Math" panose="02040503050406030204" pitchFamily="18" charset="0"/>
                          </a:rPr>
                        </m:ctrlPr>
                      </m:sSupPr>
                      <m:e>
                        <m:r>
                          <a:rPr lang="en-IN" sz="1800" b="0" i="1" smtClean="0">
                            <a:latin typeface="Cambria Math" panose="02040503050406030204" pitchFamily="18" charset="0"/>
                            <a:ea typeface="Cambria Math" panose="02040503050406030204" pitchFamily="18" charset="0"/>
                          </a:rPr>
                          <m:t>𝐻</m:t>
                        </m:r>
                      </m:e>
                      <m:sup>
                        <m:r>
                          <a:rPr lang="en-IN" sz="1800" b="0" i="1" smtClean="0">
                            <a:latin typeface="Cambria Math" panose="02040503050406030204" pitchFamily="18" charset="0"/>
                            <a:ea typeface="Cambria Math" panose="02040503050406030204" pitchFamily="18" charset="0"/>
                          </a:rPr>
                          <m:t>−1</m:t>
                        </m:r>
                      </m:sup>
                    </m:sSup>
                    <m:r>
                      <a:rPr lang="en-IN" sz="1800" b="0" i="1" smtClean="0">
                        <a:latin typeface="Cambria Math" panose="02040503050406030204" pitchFamily="18" charset="0"/>
                        <a:ea typeface="Cambria Math" panose="02040503050406030204" pitchFamily="18" charset="0"/>
                      </a:rPr>
                      <m:t> </m:t>
                    </m:r>
                  </m:oMath>
                </a14:m>
                <a:r>
                  <a:rPr lang="en-US" sz="1800">
                    <a:latin typeface="Cambria Math" panose="02040503050406030204" pitchFamily="18" charset="0"/>
                    <a:ea typeface="Cambria Math" panose="02040503050406030204" pitchFamily="18" charset="0"/>
                  </a:rPr>
                  <a:t>is computed using conjugate Gradient descent. A backtracking line search is used to find an update term that has positive advantage and satisfies the KL constraint</a:t>
                </a:r>
                <a:endParaRPr lang="en-US" sz="1800" b="0">
                  <a:latin typeface="Cambria Math" panose="02040503050406030204" pitchFamily="18" charset="0"/>
                  <a:ea typeface="Cambria Math" panose="02040503050406030204" pitchFamily="18" charset="0"/>
                </a:endParaRPr>
              </a:p>
            </p:txBody>
          </p:sp>
        </mc:Choice>
        <mc:Fallback>
          <p:sp>
            <p:nvSpPr>
              <p:cNvPr id="3" name="Content Placeholder 2">
                <a:extLst>
                  <a:ext uri="{FF2B5EF4-FFF2-40B4-BE49-F238E27FC236}">
                    <a16:creationId xmlns:a16="http://schemas.microsoft.com/office/drawing/2014/main" id="{B7C4A366-DDE9-2DAC-A681-9768F3926F66}"/>
                  </a:ext>
                </a:extLst>
              </p:cNvPr>
              <p:cNvSpPr>
                <a:spLocks noGrp="1" noRot="1" noChangeAspect="1" noMove="1" noResize="1" noEditPoints="1" noAdjustHandles="1" noChangeArrowheads="1" noChangeShapeType="1" noTextEdit="1"/>
              </p:cNvSpPr>
              <p:nvPr>
                <p:ph idx="1"/>
              </p:nvPr>
            </p:nvSpPr>
            <p:spPr>
              <a:xfrm>
                <a:off x="1593437" y="1600200"/>
                <a:ext cx="9685552" cy="4205064"/>
              </a:xfrm>
              <a:blipFill>
                <a:blip r:embed="rId2"/>
                <a:stretch>
                  <a:fillRect l="-503" t="-1597" r="-566" b="-16691"/>
                </a:stretch>
              </a:blipFill>
            </p:spPr>
            <p:txBody>
              <a:bodyPr/>
              <a:lstStyle/>
              <a:p>
                <a:r>
                  <a:rPr lang="en-US">
                    <a:noFill/>
                  </a:rPr>
                  <a:t> </a:t>
                </a:r>
              </a:p>
            </p:txBody>
          </p:sp>
        </mc:Fallback>
      </mc:AlternateContent>
    </p:spTree>
    <p:extLst>
      <p:ext uri="{BB962C8B-B14F-4D97-AF65-F5344CB8AC3E}">
        <p14:creationId xmlns:p14="http://schemas.microsoft.com/office/powerpoint/2010/main" val="106540963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302A5C8-2E85-1FA2-A1B3-92553750E971}"/>
              </a:ext>
            </a:extLst>
          </p:cNvPr>
          <p:cNvSpPr>
            <a:spLocks noGrp="1"/>
          </p:cNvSpPr>
          <p:nvPr>
            <p:ph type="title"/>
          </p:nvPr>
        </p:nvSpPr>
        <p:spPr>
          <a:xfrm>
            <a:off x="1593436" y="177800"/>
            <a:ext cx="9782801" cy="1239837"/>
          </a:xfrm>
        </p:spPr>
        <p:txBody>
          <a:bodyPr anchor="b">
            <a:normAutofit/>
          </a:bodyPr>
          <a:lstStyle/>
          <a:p>
            <a:r>
              <a:rPr lang="en-US" b="1"/>
              <a:t>AVERAGE REWARD TRPO ALGORITHM (ATRPO)</a:t>
            </a:r>
            <a:endParaRPr lang="en-IN" b="1"/>
          </a:p>
        </p:txBody>
      </p:sp>
      <p:pic>
        <p:nvPicPr>
          <p:cNvPr id="16" name="Picture Placeholder 15">
            <a:extLst>
              <a:ext uri="{FF2B5EF4-FFF2-40B4-BE49-F238E27FC236}">
                <a16:creationId xmlns:a16="http://schemas.microsoft.com/office/drawing/2014/main" id="{972A2504-1687-7ACC-2802-D5D861CB2C8D}"/>
              </a:ext>
            </a:extLst>
          </p:cNvPr>
          <p:cNvPicPr>
            <a:picLocks noGrp="1" noChangeAspect="1"/>
          </p:cNvPicPr>
          <p:nvPr>
            <p:ph sz="half" idx="1"/>
          </p:nvPr>
        </p:nvPicPr>
        <p:blipFill rotWithShape="1">
          <a:blip r:embed="rId2"/>
          <a:stretch/>
        </p:blipFill>
        <p:spPr>
          <a:xfrm>
            <a:off x="1701924" y="1349738"/>
            <a:ext cx="4104456" cy="5330462"/>
          </a:xfrm>
          <a:noFill/>
        </p:spPr>
      </p:pic>
      <p:pic>
        <p:nvPicPr>
          <p:cNvPr id="12" name="Content Placeholder 11">
            <a:extLst>
              <a:ext uri="{FF2B5EF4-FFF2-40B4-BE49-F238E27FC236}">
                <a16:creationId xmlns:a16="http://schemas.microsoft.com/office/drawing/2014/main" id="{58C8B4FA-AA7C-CC02-24C4-A928F481693D}"/>
              </a:ext>
            </a:extLst>
          </p:cNvPr>
          <p:cNvPicPr>
            <a:picLocks noGrp="1" noChangeAspect="1"/>
          </p:cNvPicPr>
          <p:nvPr>
            <p:ph sz="half" idx="2"/>
          </p:nvPr>
        </p:nvPicPr>
        <p:blipFill>
          <a:blip r:embed="rId3"/>
          <a:stretch>
            <a:fillRect/>
          </a:stretch>
        </p:blipFill>
        <p:spPr>
          <a:xfrm>
            <a:off x="6561138" y="2633034"/>
            <a:ext cx="5264136" cy="2740181"/>
          </a:xfrm>
          <a:prstGeom prst="rect">
            <a:avLst/>
          </a:prstGeom>
        </p:spPr>
      </p:pic>
      <p:sp>
        <p:nvSpPr>
          <p:cNvPr id="13" name="TextBox 12">
            <a:extLst>
              <a:ext uri="{FF2B5EF4-FFF2-40B4-BE49-F238E27FC236}">
                <a16:creationId xmlns:a16="http://schemas.microsoft.com/office/drawing/2014/main" id="{34452B5F-9408-DDA0-6206-DBFD7127CD60}"/>
              </a:ext>
            </a:extLst>
          </p:cNvPr>
          <p:cNvSpPr txBox="1"/>
          <p:nvPr/>
        </p:nvSpPr>
        <p:spPr>
          <a:xfrm>
            <a:off x="6561138" y="1916832"/>
            <a:ext cx="4213794" cy="369332"/>
          </a:xfrm>
          <a:prstGeom prst="rect">
            <a:avLst/>
          </a:prstGeom>
          <a:noFill/>
        </p:spPr>
        <p:txBody>
          <a:bodyPr wrap="square" rtlCol="0">
            <a:spAutoFit/>
          </a:bodyPr>
          <a:lstStyle/>
          <a:p>
            <a:r>
              <a:rPr lang="en-US" b="1">
                <a:latin typeface="Cambria Math" panose="02040503050406030204" pitchFamily="18" charset="0"/>
                <a:ea typeface="Cambria Math" panose="02040503050406030204" pitchFamily="18" charset="0"/>
              </a:rPr>
              <a:t>TRPO policy update </a:t>
            </a:r>
            <a:endParaRPr lang="en-IN" b="1">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279905171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B3F092-3D45-B1E2-4336-E8D92318C9F7}"/>
              </a:ext>
            </a:extLst>
          </p:cNvPr>
          <p:cNvSpPr>
            <a:spLocks noGrp="1"/>
          </p:cNvSpPr>
          <p:nvPr>
            <p:ph type="title"/>
          </p:nvPr>
        </p:nvSpPr>
        <p:spPr/>
        <p:txBody>
          <a:bodyPr/>
          <a:lstStyle/>
          <a:p>
            <a:r>
              <a:rPr lang="en-US" b="1"/>
              <a:t>RESULTS</a:t>
            </a:r>
            <a:endParaRPr lang="en-IN" b="1"/>
          </a:p>
        </p:txBody>
      </p:sp>
    </p:spTree>
    <p:extLst>
      <p:ext uri="{BB962C8B-B14F-4D97-AF65-F5344CB8AC3E}">
        <p14:creationId xmlns:p14="http://schemas.microsoft.com/office/powerpoint/2010/main" val="8758791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7D60B931-DFF3-F9F6-08C5-2866993A73F7}"/>
              </a:ext>
            </a:extLst>
          </p:cNvPr>
          <p:cNvPicPr>
            <a:picLocks noGrp="1" noChangeAspect="1"/>
          </p:cNvPicPr>
          <p:nvPr>
            <p:ph idx="4294967295"/>
          </p:nvPr>
        </p:nvPicPr>
        <p:blipFill>
          <a:blip r:embed="rId3"/>
          <a:stretch>
            <a:fillRect/>
          </a:stretch>
        </p:blipFill>
        <p:spPr>
          <a:xfrm>
            <a:off x="1782792" y="592347"/>
            <a:ext cx="8004523" cy="4843073"/>
          </a:xfrm>
          <a:noFill/>
        </p:spPr>
      </p:pic>
      <p:sp>
        <p:nvSpPr>
          <p:cNvPr id="8" name="TextBox 7">
            <a:extLst>
              <a:ext uri="{FF2B5EF4-FFF2-40B4-BE49-F238E27FC236}">
                <a16:creationId xmlns:a16="http://schemas.microsoft.com/office/drawing/2014/main" id="{F434D312-ABE2-48DF-47FF-27C2E9D42309}"/>
              </a:ext>
            </a:extLst>
          </p:cNvPr>
          <p:cNvSpPr txBox="1"/>
          <p:nvPr/>
        </p:nvSpPr>
        <p:spPr>
          <a:xfrm>
            <a:off x="1782792" y="5517231"/>
            <a:ext cx="8004523" cy="1169551"/>
          </a:xfrm>
          <a:prstGeom prst="rect">
            <a:avLst/>
          </a:prstGeom>
          <a:noFill/>
        </p:spPr>
        <p:txBody>
          <a:bodyPr wrap="square" rtlCol="0">
            <a:spAutoFit/>
          </a:bodyPr>
          <a:lstStyle/>
          <a:p>
            <a:pPr algn="just"/>
            <a:r>
              <a:rPr lang="en-US" sz="1400" b="1">
                <a:latin typeface="Cambria Math" panose="02040503050406030204" pitchFamily="18" charset="0"/>
                <a:ea typeface="Cambria Math" panose="02040503050406030204" pitchFamily="18" charset="0"/>
              </a:rPr>
              <a:t>EVALUATION PROTOCOL:</a:t>
            </a:r>
          </a:p>
          <a:p>
            <a:pPr algn="just"/>
            <a:r>
              <a:rPr lang="en-US" sz="1400">
                <a:latin typeface="Cambria Math" panose="02040503050406030204" pitchFamily="18" charset="0"/>
                <a:ea typeface="Cambria Math" panose="02040503050406030204" pitchFamily="18" charset="0"/>
              </a:rPr>
              <a:t>A policy was trained for 10 million environment steps. Every 100,000 steps, 10 separate evaluation trajectories were run with the current policy without exploration. For each evaluation trajectory the undiscounted return of the trajectory until the agent falls or until 1,000 steps, whichever comes first, were calculated.</a:t>
            </a:r>
            <a:endParaRPr lang="en-IN" sz="1400">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335365329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146BDEC-2BEB-AC07-DA9F-3AC71329E259}"/>
              </a:ext>
            </a:extLst>
          </p:cNvPr>
          <p:cNvSpPr>
            <a:spLocks noGrp="1"/>
          </p:cNvSpPr>
          <p:nvPr>
            <p:ph type="title"/>
          </p:nvPr>
        </p:nvSpPr>
        <p:spPr/>
        <p:txBody>
          <a:bodyPr/>
          <a:lstStyle/>
          <a:p>
            <a:r>
              <a:rPr lang="en-US" b="1"/>
              <a:t>RESULTS – OUR WORK</a:t>
            </a:r>
            <a:endParaRPr lang="en-IN" b="1"/>
          </a:p>
        </p:txBody>
      </p:sp>
    </p:spTree>
    <p:extLst>
      <p:ext uri="{BB962C8B-B14F-4D97-AF65-F5344CB8AC3E}">
        <p14:creationId xmlns:p14="http://schemas.microsoft.com/office/powerpoint/2010/main" val="262300850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2D214D06-B123-6E0F-AB37-992500A250C9}"/>
              </a:ext>
            </a:extLst>
          </p:cNvPr>
          <p:cNvPicPr>
            <a:picLocks noChangeAspect="1"/>
          </p:cNvPicPr>
          <p:nvPr/>
        </p:nvPicPr>
        <p:blipFill>
          <a:blip r:embed="rId3"/>
          <a:stretch>
            <a:fillRect/>
          </a:stretch>
        </p:blipFill>
        <p:spPr>
          <a:xfrm>
            <a:off x="5950396" y="188640"/>
            <a:ext cx="4343617" cy="3528392"/>
          </a:xfrm>
          <a:prstGeom prst="rect">
            <a:avLst/>
          </a:prstGeom>
        </p:spPr>
      </p:pic>
      <p:pic>
        <p:nvPicPr>
          <p:cNvPr id="9" name="Picture 8">
            <a:extLst>
              <a:ext uri="{FF2B5EF4-FFF2-40B4-BE49-F238E27FC236}">
                <a16:creationId xmlns:a16="http://schemas.microsoft.com/office/drawing/2014/main" id="{A888F5FD-3712-5DE2-D703-A6223CAAF663}"/>
              </a:ext>
            </a:extLst>
          </p:cNvPr>
          <p:cNvPicPr>
            <a:picLocks noChangeAspect="1"/>
          </p:cNvPicPr>
          <p:nvPr/>
        </p:nvPicPr>
        <p:blipFill>
          <a:blip r:embed="rId4"/>
          <a:stretch>
            <a:fillRect/>
          </a:stretch>
        </p:blipFill>
        <p:spPr>
          <a:xfrm>
            <a:off x="1203589" y="3645024"/>
            <a:ext cx="3850862" cy="2952328"/>
          </a:xfrm>
          <a:prstGeom prst="rect">
            <a:avLst/>
          </a:prstGeom>
        </p:spPr>
      </p:pic>
      <p:pic>
        <p:nvPicPr>
          <p:cNvPr id="11" name="Picture 10">
            <a:extLst>
              <a:ext uri="{FF2B5EF4-FFF2-40B4-BE49-F238E27FC236}">
                <a16:creationId xmlns:a16="http://schemas.microsoft.com/office/drawing/2014/main" id="{28D6DDBC-3998-1C75-BE08-80F044B9BBE9}"/>
              </a:ext>
            </a:extLst>
          </p:cNvPr>
          <p:cNvPicPr>
            <a:picLocks noChangeAspect="1"/>
          </p:cNvPicPr>
          <p:nvPr/>
        </p:nvPicPr>
        <p:blipFill>
          <a:blip r:embed="rId5"/>
          <a:stretch>
            <a:fillRect/>
          </a:stretch>
        </p:blipFill>
        <p:spPr>
          <a:xfrm>
            <a:off x="1197868" y="260648"/>
            <a:ext cx="4263631" cy="3240360"/>
          </a:xfrm>
          <a:prstGeom prst="rect">
            <a:avLst/>
          </a:prstGeom>
        </p:spPr>
      </p:pic>
      <p:sp>
        <p:nvSpPr>
          <p:cNvPr id="12" name="TextBox 11">
            <a:extLst>
              <a:ext uri="{FF2B5EF4-FFF2-40B4-BE49-F238E27FC236}">
                <a16:creationId xmlns:a16="http://schemas.microsoft.com/office/drawing/2014/main" id="{1B401B34-42FA-5718-14B2-F47313F77293}"/>
              </a:ext>
            </a:extLst>
          </p:cNvPr>
          <p:cNvSpPr txBox="1"/>
          <p:nvPr/>
        </p:nvSpPr>
        <p:spPr>
          <a:xfrm>
            <a:off x="6022404" y="3861048"/>
            <a:ext cx="4536504" cy="2646878"/>
          </a:xfrm>
          <a:prstGeom prst="rect">
            <a:avLst/>
          </a:prstGeom>
          <a:noFill/>
        </p:spPr>
        <p:txBody>
          <a:bodyPr wrap="square" rtlCol="0">
            <a:spAutoFit/>
          </a:bodyPr>
          <a:lstStyle/>
          <a:p>
            <a:r>
              <a:rPr lang="en-US" b="1"/>
              <a:t>EVALUATION PROTOCOL:</a:t>
            </a:r>
          </a:p>
          <a:p>
            <a:endParaRPr lang="en-US" b="1"/>
          </a:p>
          <a:p>
            <a:pPr algn="just"/>
            <a:r>
              <a:rPr lang="en-US" sz="1600"/>
              <a:t>Policy trained for 250 environment steps. Every 10 steps, 5 separate evaluation trajectories were run with the current policy without exploration. For each evaluation trajectory the undiscounted return of the trajectory until the agent falls or until 1,000 steps, whichever comes first, were calculated.</a:t>
            </a:r>
            <a:endParaRPr lang="en-IN" sz="1600"/>
          </a:p>
          <a:p>
            <a:endParaRPr lang="en-IN" b="1"/>
          </a:p>
        </p:txBody>
      </p:sp>
    </p:spTree>
    <p:extLst>
      <p:ext uri="{BB962C8B-B14F-4D97-AF65-F5344CB8AC3E}">
        <p14:creationId xmlns:p14="http://schemas.microsoft.com/office/powerpoint/2010/main" val="419525338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37B0F-BF81-CB4F-6E82-199B80353B2C}"/>
              </a:ext>
            </a:extLst>
          </p:cNvPr>
          <p:cNvSpPr>
            <a:spLocks noGrp="1"/>
          </p:cNvSpPr>
          <p:nvPr>
            <p:ph type="title"/>
          </p:nvPr>
        </p:nvSpPr>
        <p:spPr/>
        <p:txBody>
          <a:bodyPr/>
          <a:lstStyle/>
          <a:p>
            <a:r>
              <a:rPr lang="en-US" b="1"/>
              <a:t>CONCLUSION</a:t>
            </a:r>
            <a:endParaRPr lang="en-IN" b="1"/>
          </a:p>
        </p:txBody>
      </p:sp>
      <p:sp>
        <p:nvSpPr>
          <p:cNvPr id="3" name="Content Placeholder 2">
            <a:extLst>
              <a:ext uri="{FF2B5EF4-FFF2-40B4-BE49-F238E27FC236}">
                <a16:creationId xmlns:a16="http://schemas.microsoft.com/office/drawing/2014/main" id="{93E9EF6C-A33D-2617-EB8C-6D13F30B482B}"/>
              </a:ext>
            </a:extLst>
          </p:cNvPr>
          <p:cNvSpPr>
            <a:spLocks noGrp="1"/>
          </p:cNvSpPr>
          <p:nvPr>
            <p:ph idx="1"/>
          </p:nvPr>
        </p:nvSpPr>
        <p:spPr/>
        <p:txBody>
          <a:bodyPr>
            <a:normAutofit/>
          </a:bodyPr>
          <a:lstStyle/>
          <a:p>
            <a:r>
              <a:rPr lang="en-US"/>
              <a:t>This paper provides a theoretical foundation for extending reinforcement learning algorithms to the average reward setting, which is an important and challenging problem in the field. </a:t>
            </a:r>
          </a:p>
          <a:p>
            <a:r>
              <a:rPr lang="en-US"/>
              <a:t>The proposed ATRPO algorithm shows promising results. </a:t>
            </a:r>
          </a:p>
          <a:p>
            <a:r>
              <a:rPr lang="en-US"/>
              <a:t>It can be a valuable tool for solving complex control tasks with continuous state and action spaces.</a:t>
            </a:r>
            <a:endParaRPr lang="en-IN"/>
          </a:p>
        </p:txBody>
      </p:sp>
    </p:spTree>
    <p:extLst>
      <p:ext uri="{BB962C8B-B14F-4D97-AF65-F5344CB8AC3E}">
        <p14:creationId xmlns:p14="http://schemas.microsoft.com/office/powerpoint/2010/main" val="296589210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E226CB-5EFF-CD69-2EE4-F5C0BCBF2E4E}"/>
              </a:ext>
            </a:extLst>
          </p:cNvPr>
          <p:cNvSpPr>
            <a:spLocks noGrp="1"/>
          </p:cNvSpPr>
          <p:nvPr>
            <p:ph type="title"/>
          </p:nvPr>
        </p:nvSpPr>
        <p:spPr/>
        <p:txBody>
          <a:bodyPr/>
          <a:lstStyle/>
          <a:p>
            <a:r>
              <a:rPr lang="en-US" b="1"/>
              <a:t>REFERENCES</a:t>
            </a:r>
            <a:endParaRPr lang="en-IN" b="1"/>
          </a:p>
        </p:txBody>
      </p:sp>
      <p:sp>
        <p:nvSpPr>
          <p:cNvPr id="3" name="Content Placeholder 2">
            <a:extLst>
              <a:ext uri="{FF2B5EF4-FFF2-40B4-BE49-F238E27FC236}">
                <a16:creationId xmlns:a16="http://schemas.microsoft.com/office/drawing/2014/main" id="{C840789B-51BF-ABAE-D737-06EDFDD27A42}"/>
              </a:ext>
            </a:extLst>
          </p:cNvPr>
          <p:cNvSpPr>
            <a:spLocks noGrp="1"/>
          </p:cNvSpPr>
          <p:nvPr>
            <p:ph idx="1"/>
          </p:nvPr>
        </p:nvSpPr>
        <p:spPr>
          <a:xfrm>
            <a:off x="1593436" y="1600200"/>
            <a:ext cx="9782801" cy="4853136"/>
          </a:xfrm>
        </p:spPr>
        <p:txBody>
          <a:bodyPr>
            <a:normAutofit fontScale="92500" lnSpcReduction="20000"/>
          </a:bodyPr>
          <a:lstStyle/>
          <a:p>
            <a:r>
              <a:rPr lang="en-US" sz="2400" b="0" i="0">
                <a:solidFill>
                  <a:srgbClr val="222222"/>
                </a:solidFill>
                <a:effectLst/>
                <a:latin typeface="Cambria Math" panose="02040503050406030204" pitchFamily="18" charset="0"/>
                <a:ea typeface="Cambria Math" panose="02040503050406030204" pitchFamily="18" charset="0"/>
              </a:rPr>
              <a:t>Zhang, Y. and Ross, K.W., 2021, July. On-policy deep reinforcement learning for the average-reward criterion. In </a:t>
            </a:r>
            <a:r>
              <a:rPr lang="en-US" sz="2400" b="0" i="1">
                <a:solidFill>
                  <a:srgbClr val="222222"/>
                </a:solidFill>
                <a:effectLst/>
                <a:latin typeface="Cambria Math" panose="02040503050406030204" pitchFamily="18" charset="0"/>
                <a:ea typeface="Cambria Math" panose="02040503050406030204" pitchFamily="18" charset="0"/>
              </a:rPr>
              <a:t>International Conference on Machine Learning</a:t>
            </a:r>
            <a:r>
              <a:rPr lang="en-US" sz="2400" b="0" i="0">
                <a:solidFill>
                  <a:srgbClr val="222222"/>
                </a:solidFill>
                <a:effectLst/>
                <a:latin typeface="Cambria Math" panose="02040503050406030204" pitchFamily="18" charset="0"/>
                <a:ea typeface="Cambria Math" panose="02040503050406030204" pitchFamily="18" charset="0"/>
              </a:rPr>
              <a:t> (pp. 12535-12545). PMLR.</a:t>
            </a:r>
            <a:endParaRPr lang="en-US" sz="2400">
              <a:latin typeface="Cambria Math" panose="02040503050406030204" pitchFamily="18" charset="0"/>
              <a:ea typeface="Cambria Math" panose="02040503050406030204" pitchFamily="18" charset="0"/>
            </a:endParaRPr>
          </a:p>
          <a:p>
            <a:r>
              <a:rPr lang="en-US" sz="2400">
                <a:solidFill>
                  <a:schemeClr val="tx2"/>
                </a:solidFill>
                <a:latin typeface="Cambria Math" panose="02040503050406030204" pitchFamily="18" charset="0"/>
                <a:ea typeface="Cambria Math" panose="02040503050406030204" pitchFamily="18" charset="0"/>
              </a:rPr>
              <a:t>Blackwell, D. Discrete dynamic programming. The Annals of Mathematical Statistics, pp. 719–726, 1962.</a:t>
            </a:r>
          </a:p>
          <a:p>
            <a:r>
              <a:rPr lang="en-US" sz="2400">
                <a:solidFill>
                  <a:schemeClr val="tx2"/>
                </a:solidFill>
                <a:latin typeface="Cambria Math" panose="02040503050406030204" pitchFamily="18" charset="0"/>
                <a:ea typeface="Cambria Math" panose="02040503050406030204" pitchFamily="18" charset="0"/>
              </a:rPr>
              <a:t>Schulman, J., Levine, S., </a:t>
            </a:r>
            <a:r>
              <a:rPr lang="en-US" sz="2400" err="1">
                <a:solidFill>
                  <a:schemeClr val="tx2"/>
                </a:solidFill>
                <a:latin typeface="Cambria Math" panose="02040503050406030204" pitchFamily="18" charset="0"/>
                <a:ea typeface="Cambria Math" panose="02040503050406030204" pitchFamily="18" charset="0"/>
              </a:rPr>
              <a:t>Abbeel</a:t>
            </a:r>
            <a:r>
              <a:rPr lang="en-US" sz="2400">
                <a:solidFill>
                  <a:schemeClr val="tx2"/>
                </a:solidFill>
                <a:latin typeface="Cambria Math" panose="02040503050406030204" pitchFamily="18" charset="0"/>
                <a:ea typeface="Cambria Math" panose="02040503050406030204" pitchFamily="18" charset="0"/>
              </a:rPr>
              <a:t>, P., Jordan, M., and Moritz, P. Trust region policy optimization. In International Conference on Machine Learning, pp. 1889–1897, 2015.</a:t>
            </a:r>
          </a:p>
          <a:p>
            <a:r>
              <a:rPr lang="en-US" sz="2400" err="1">
                <a:solidFill>
                  <a:schemeClr val="tx2"/>
                </a:solidFill>
                <a:latin typeface="Cambria Math" panose="02040503050406030204" pitchFamily="18" charset="0"/>
                <a:ea typeface="Cambria Math" panose="02040503050406030204" pitchFamily="18" charset="0"/>
              </a:rPr>
              <a:t>Achiam</a:t>
            </a:r>
            <a:r>
              <a:rPr lang="en-US" sz="2400">
                <a:solidFill>
                  <a:schemeClr val="tx2"/>
                </a:solidFill>
                <a:latin typeface="Cambria Math" panose="02040503050406030204" pitchFamily="18" charset="0"/>
                <a:ea typeface="Cambria Math" panose="02040503050406030204" pitchFamily="18" charset="0"/>
              </a:rPr>
              <a:t>, J., Held, D., Tamar, A., and </a:t>
            </a:r>
            <a:r>
              <a:rPr lang="en-US" sz="2400" err="1">
                <a:solidFill>
                  <a:schemeClr val="tx2"/>
                </a:solidFill>
                <a:latin typeface="Cambria Math" panose="02040503050406030204" pitchFamily="18" charset="0"/>
                <a:ea typeface="Cambria Math" panose="02040503050406030204" pitchFamily="18" charset="0"/>
              </a:rPr>
              <a:t>Abbeel</a:t>
            </a:r>
            <a:r>
              <a:rPr lang="en-US" sz="2400">
                <a:solidFill>
                  <a:schemeClr val="tx2"/>
                </a:solidFill>
                <a:latin typeface="Cambria Math" panose="02040503050406030204" pitchFamily="18" charset="0"/>
                <a:ea typeface="Cambria Math" panose="02040503050406030204" pitchFamily="18" charset="0"/>
              </a:rPr>
              <a:t>, P. Constrained policy optimization. In Proceedings of the 34th International Conference on Machine Learning-Volume 70, pp. 22–31. JMLR. org, 2017</a:t>
            </a:r>
            <a:r>
              <a:rPr lang="en-US" sz="2400">
                <a:latin typeface="Cambria Math" panose="02040503050406030204" pitchFamily="18" charset="0"/>
                <a:ea typeface="Cambria Math" panose="02040503050406030204" pitchFamily="18" charset="0"/>
              </a:rPr>
              <a:t>.</a:t>
            </a:r>
          </a:p>
          <a:p>
            <a:r>
              <a:rPr lang="en-IN" sz="2400">
                <a:solidFill>
                  <a:schemeClr val="tx2"/>
                </a:solidFill>
                <a:latin typeface="Cambria Math" panose="02040503050406030204" pitchFamily="18" charset="0"/>
                <a:ea typeface="Cambria Math" panose="02040503050406030204" pitchFamily="18" charset="0"/>
              </a:rPr>
              <a:t>TRPO implementation - </a:t>
            </a:r>
            <a:r>
              <a:rPr lang="en-IN" sz="2400">
                <a:solidFill>
                  <a:srgbClr val="0070C0"/>
                </a:solidFill>
                <a:latin typeface="Cambria Math" panose="02040503050406030204" pitchFamily="18" charset="0"/>
                <a:ea typeface="Cambria Math" panose="02040503050406030204" pitchFamily="18" charset="0"/>
                <a:hlinkClick r:id="rId2">
                  <a:extLst>
                    <a:ext uri="{A12FA001-AC4F-418D-AE19-62706E023703}">
                      <ahyp:hlinkClr xmlns:ahyp="http://schemas.microsoft.com/office/drawing/2018/hyperlinkcolor" val="tx"/>
                    </a:ext>
                  </a:extLst>
                </a:hlinkClick>
              </a:rPr>
              <a:t>https://gist.github.com/elumixor/c16b7bdc38e90aa30c2825d53790d217</a:t>
            </a:r>
            <a:r>
              <a:rPr lang="en-IN" sz="2400">
                <a:solidFill>
                  <a:srgbClr val="0070C0"/>
                </a:solidFill>
                <a:latin typeface="Cambria Math" panose="02040503050406030204" pitchFamily="18" charset="0"/>
                <a:ea typeface="Cambria Math" panose="02040503050406030204" pitchFamily="18" charset="0"/>
              </a:rPr>
              <a:t> </a:t>
            </a:r>
          </a:p>
          <a:p>
            <a:r>
              <a:rPr lang="en-IN" sz="2400">
                <a:solidFill>
                  <a:schemeClr val="tx2"/>
                </a:solidFill>
                <a:latin typeface="Cambria Math" panose="02040503050406030204" pitchFamily="18" charset="0"/>
                <a:ea typeface="Cambria Math" panose="02040503050406030204" pitchFamily="18" charset="0"/>
              </a:rPr>
              <a:t>TRPO Update Rule - </a:t>
            </a:r>
            <a:r>
              <a:rPr lang="en-IN" sz="2400">
                <a:solidFill>
                  <a:srgbClr val="0070C0"/>
                </a:solidFill>
                <a:latin typeface="Cambria Math" panose="02040503050406030204" pitchFamily="18" charset="0"/>
                <a:ea typeface="Cambria Math" panose="02040503050406030204" pitchFamily="18" charset="0"/>
                <a:hlinkClick r:id="rId3">
                  <a:extLst>
                    <a:ext uri="{A12FA001-AC4F-418D-AE19-62706E023703}">
                      <ahyp:hlinkClr xmlns:ahyp="http://schemas.microsoft.com/office/drawing/2018/hyperlinkcolor" val="tx"/>
                    </a:ext>
                  </a:extLst>
                </a:hlinkClick>
              </a:rPr>
              <a:t>https://spinningup.openai.com/en/latest/_images/math/5808864ea60ebc3702704717d9f4c3773c90540d.svg</a:t>
            </a:r>
            <a:r>
              <a:rPr lang="en-IN" sz="2400">
                <a:solidFill>
                  <a:srgbClr val="0070C0"/>
                </a:solidFill>
                <a:latin typeface="Cambria Math" panose="02040503050406030204" pitchFamily="18" charset="0"/>
                <a:ea typeface="Cambria Math" panose="02040503050406030204" pitchFamily="18" charset="0"/>
              </a:rPr>
              <a:t> </a:t>
            </a:r>
          </a:p>
        </p:txBody>
      </p:sp>
    </p:spTree>
    <p:extLst>
      <p:ext uri="{BB962C8B-B14F-4D97-AF65-F5344CB8AC3E}">
        <p14:creationId xmlns:p14="http://schemas.microsoft.com/office/powerpoint/2010/main" val="361291506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CD445C-3A42-F7C8-7A6D-56697E14555F}"/>
              </a:ext>
            </a:extLst>
          </p:cNvPr>
          <p:cNvSpPr>
            <a:spLocks noGrp="1"/>
          </p:cNvSpPr>
          <p:nvPr>
            <p:ph type="title"/>
          </p:nvPr>
        </p:nvSpPr>
        <p:spPr>
          <a:xfrm>
            <a:off x="1074240" y="381000"/>
            <a:ext cx="3293422" cy="1371600"/>
          </a:xfrm>
        </p:spPr>
        <p:txBody>
          <a:bodyPr anchor="b">
            <a:normAutofit/>
          </a:bodyPr>
          <a:lstStyle/>
          <a:p>
            <a:r>
              <a:rPr lang="en-US" b="1"/>
              <a:t>MOTIVATION </a:t>
            </a:r>
            <a:endParaRPr lang="en-IN" b="1"/>
          </a:p>
        </p:txBody>
      </p:sp>
      <p:graphicFrame>
        <p:nvGraphicFramePr>
          <p:cNvPr id="5" name="Content Placeholder 2">
            <a:extLst>
              <a:ext uri="{FF2B5EF4-FFF2-40B4-BE49-F238E27FC236}">
                <a16:creationId xmlns:a16="http://schemas.microsoft.com/office/drawing/2014/main" id="{F8361A28-F3DB-3B15-C6B1-95A366F0DC36}"/>
              </a:ext>
            </a:extLst>
          </p:cNvPr>
          <p:cNvGraphicFramePr>
            <a:graphicFrameLocks noGrp="1"/>
          </p:cNvGraphicFramePr>
          <p:nvPr>
            <p:ph idx="1"/>
            <p:extLst>
              <p:ext uri="{D42A27DB-BD31-4B8C-83A1-F6EECF244321}">
                <p14:modId xmlns:p14="http://schemas.microsoft.com/office/powerpoint/2010/main" val="4232112557"/>
              </p:ext>
            </p:extLst>
          </p:nvPr>
        </p:nvGraphicFramePr>
        <p:xfrm>
          <a:off x="5180251" y="482600"/>
          <a:ext cx="6195986" cy="5689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1855495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B3F092-3D45-B1E2-4336-E8D92318C9F7}"/>
              </a:ext>
            </a:extLst>
          </p:cNvPr>
          <p:cNvSpPr>
            <a:spLocks noGrp="1"/>
          </p:cNvSpPr>
          <p:nvPr>
            <p:ph type="title"/>
          </p:nvPr>
        </p:nvSpPr>
        <p:spPr/>
        <p:txBody>
          <a:bodyPr/>
          <a:lstStyle/>
          <a:p>
            <a:r>
              <a:rPr lang="en-US" b="1"/>
              <a:t>THANK YOU!</a:t>
            </a:r>
            <a:endParaRPr lang="en-IN" b="1"/>
          </a:p>
        </p:txBody>
      </p:sp>
    </p:spTree>
    <p:extLst>
      <p:ext uri="{BB962C8B-B14F-4D97-AF65-F5344CB8AC3E}">
        <p14:creationId xmlns:p14="http://schemas.microsoft.com/office/powerpoint/2010/main" val="49732262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B0D04-69A7-DC4F-B3CC-6DF9CF43E88C}"/>
              </a:ext>
            </a:extLst>
          </p:cNvPr>
          <p:cNvSpPr>
            <a:spLocks noGrp="1"/>
          </p:cNvSpPr>
          <p:nvPr>
            <p:ph type="title"/>
          </p:nvPr>
        </p:nvSpPr>
        <p:spPr>
          <a:xfrm>
            <a:off x="1593436" y="177800"/>
            <a:ext cx="9782801" cy="1239837"/>
          </a:xfrm>
        </p:spPr>
        <p:txBody>
          <a:bodyPr anchor="b">
            <a:normAutofit/>
          </a:bodyPr>
          <a:lstStyle/>
          <a:p>
            <a:r>
              <a:rPr lang="en-US" b="1"/>
              <a:t>INTRODUCTION</a:t>
            </a:r>
            <a:endParaRPr lang="en-IN" b="1"/>
          </a:p>
        </p:txBody>
      </p:sp>
      <p:graphicFrame>
        <p:nvGraphicFramePr>
          <p:cNvPr id="6" name="Content Placeholder 2">
            <a:extLst>
              <a:ext uri="{FF2B5EF4-FFF2-40B4-BE49-F238E27FC236}">
                <a16:creationId xmlns:a16="http://schemas.microsoft.com/office/drawing/2014/main" id="{78B18973-72E3-6FEA-246D-BC12DC115572}"/>
              </a:ext>
            </a:extLst>
          </p:cNvPr>
          <p:cNvGraphicFramePr>
            <a:graphicFrameLocks noGrp="1"/>
          </p:cNvGraphicFramePr>
          <p:nvPr>
            <p:ph idx="1"/>
            <p:extLst>
              <p:ext uri="{D42A27DB-BD31-4B8C-83A1-F6EECF244321}">
                <p14:modId xmlns:p14="http://schemas.microsoft.com/office/powerpoint/2010/main" val="2601791069"/>
              </p:ext>
            </p:extLst>
          </p:nvPr>
        </p:nvGraphicFramePr>
        <p:xfrm>
          <a:off x="1593436" y="1600200"/>
          <a:ext cx="9782801" cy="457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8934600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1FD444-EA77-8EDB-0FBF-F122C176CE9E}"/>
              </a:ext>
            </a:extLst>
          </p:cNvPr>
          <p:cNvSpPr>
            <a:spLocks noGrp="1"/>
          </p:cNvSpPr>
          <p:nvPr>
            <p:ph type="ctrTitle"/>
          </p:nvPr>
        </p:nvSpPr>
        <p:spPr>
          <a:xfrm>
            <a:off x="2428669" y="1600200"/>
            <a:ext cx="8329031" cy="2680127"/>
          </a:xfrm>
        </p:spPr>
        <p:txBody>
          <a:bodyPr anchor="b">
            <a:normAutofit/>
          </a:bodyPr>
          <a:lstStyle/>
          <a:p>
            <a:r>
              <a:rPr lang="en-US"/>
              <a:t>PRELIMINARIES</a:t>
            </a:r>
            <a:endParaRPr lang="en-IN"/>
          </a:p>
        </p:txBody>
      </p:sp>
    </p:spTree>
    <p:extLst>
      <p:ext uri="{BB962C8B-B14F-4D97-AF65-F5344CB8AC3E}">
        <p14:creationId xmlns:p14="http://schemas.microsoft.com/office/powerpoint/2010/main" val="152417995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CAD63-C665-4B29-A702-0E99FC8EC66A}"/>
              </a:ext>
            </a:extLst>
          </p:cNvPr>
          <p:cNvSpPr>
            <a:spLocks noGrp="1"/>
          </p:cNvSpPr>
          <p:nvPr>
            <p:ph type="title"/>
          </p:nvPr>
        </p:nvSpPr>
        <p:spPr/>
        <p:txBody>
          <a:bodyPr/>
          <a:lstStyle/>
          <a:p>
            <a:r>
              <a:rPr lang="en-US" b="1"/>
              <a:t>NOTATIONS</a:t>
            </a:r>
            <a:endParaRPr lang="en-IN" b="1"/>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992DF210-570D-9A34-F6D5-88592886689F}"/>
                  </a:ext>
                </a:extLst>
              </p:cNvPr>
              <p:cNvSpPr>
                <a:spLocks noGrp="1"/>
              </p:cNvSpPr>
              <p:nvPr>
                <p:ph idx="1"/>
              </p:nvPr>
            </p:nvSpPr>
            <p:spPr>
              <a:xfrm>
                <a:off x="1593437" y="1600200"/>
                <a:ext cx="10189607" cy="4572000"/>
              </a:xfrm>
            </p:spPr>
            <p:txBody>
              <a:bodyPr>
                <a:normAutofit/>
              </a:bodyPr>
              <a:lstStyle/>
              <a:p>
                <a:pPr marL="0" indent="0">
                  <a:buNone/>
                </a:pPr>
                <a14:m>
                  <m:oMath xmlns:m="http://schemas.openxmlformats.org/officeDocument/2006/math">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𝑆</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𝐴</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𝑃</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𝑟</m:t>
                    </m:r>
                    <m:r>
                      <a:rPr lang="en-US" sz="2400" b="0" i="1" smtClean="0">
                        <a:latin typeface="Cambria Math" panose="02040503050406030204" pitchFamily="18" charset="0"/>
                        <a:ea typeface="Cambria Math" panose="02040503050406030204" pitchFamily="18" charset="0"/>
                      </a:rPr>
                      <m:t>,</m:t>
                    </m:r>
                    <m:r>
                      <m:rPr>
                        <m:sty m:val="p"/>
                      </m:rPr>
                      <a:rPr lang="en-US" sz="2400" b="0" i="1" smtClean="0">
                        <a:latin typeface="Cambria Math" panose="02040503050406030204" pitchFamily="18" charset="0"/>
                        <a:ea typeface="Cambria Math" panose="02040503050406030204" pitchFamily="18" charset="0"/>
                      </a:rPr>
                      <m:t>μ</m:t>
                    </m:r>
                    <m:r>
                      <a:rPr lang="en-US" sz="2400" b="0" i="1" smtClean="0">
                        <a:latin typeface="Cambria Math" panose="02040503050406030204" pitchFamily="18" charset="0"/>
                        <a:ea typeface="Cambria Math" panose="02040503050406030204" pitchFamily="18" charset="0"/>
                      </a:rPr>
                      <m:t>)</m:t>
                    </m:r>
                  </m:oMath>
                </a14:m>
                <a:r>
                  <a:rPr lang="en-US" sz="2400" i="1">
                    <a:latin typeface="Cambria Math" panose="02040503050406030204" pitchFamily="18" charset="0"/>
                    <a:ea typeface="Cambria Math" panose="02040503050406030204" pitchFamily="18" charset="0"/>
                  </a:rPr>
                  <a:t> 			</a:t>
                </a:r>
                <a:r>
                  <a:rPr lang="en-US" sz="2400">
                    <a:latin typeface="Cambria Math" panose="02040503050406030204" pitchFamily="18" charset="0"/>
                    <a:ea typeface="Cambria Math" panose="02040503050406030204" pitchFamily="18" charset="0"/>
                    <a:sym typeface="Wingdings" panose="05000000000000000000" pitchFamily="2" charset="2"/>
                  </a:rPr>
                  <a:t>  Markov Decision Process(MDP)</a:t>
                </a:r>
                <a:endParaRPr lang="en-US" sz="2400" i="1">
                  <a:latin typeface="Cambria Math" panose="02040503050406030204" pitchFamily="18" charset="0"/>
                  <a:ea typeface="Cambria Math" panose="02040503050406030204" pitchFamily="18" charset="0"/>
                </a:endParaRPr>
              </a:p>
              <a:p>
                <a:pPr marL="0" indent="0">
                  <a:buNone/>
                </a:pPr>
                <a:endParaRPr lang="en-US" sz="2400" i="1">
                  <a:latin typeface="Cambria Math" panose="02040503050406030204" pitchFamily="18" charset="0"/>
                  <a:ea typeface="Cambria Math" panose="02040503050406030204" pitchFamily="18" charset="0"/>
                </a:endParaRPr>
              </a:p>
              <a:p>
                <a:pPr marL="0" indent="0">
                  <a:buNone/>
                </a:pPr>
                <a14:m>
                  <m:oMath xmlns:m="http://schemas.openxmlformats.org/officeDocument/2006/math">
                    <m:r>
                      <a:rPr lang="en-US" sz="2400" b="0" i="1" smtClean="0">
                        <a:latin typeface="Cambria Math" panose="02040503050406030204" pitchFamily="18" charset="0"/>
                        <a:ea typeface="Cambria Math" panose="02040503050406030204" pitchFamily="18" charset="0"/>
                      </a:rPr>
                      <m:t>𝑃</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𝑆</m:t>
                    </m:r>
                    <m:r>
                      <a:rPr lang="en-US" sz="2400" b="0" i="1" smtClean="0">
                        <a:latin typeface="Cambria Math" panose="02040503050406030204" pitchFamily="18" charset="0"/>
                        <a:ea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𝐴</m:t>
                    </m:r>
                    <m:r>
                      <a:rPr lang="en-US" sz="2400" i="1">
                        <a:latin typeface="Cambria Math" panose="02040503050406030204" pitchFamily="18" charset="0"/>
                        <a:ea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𝑆</m:t>
                    </m:r>
                    <m:r>
                      <a:rPr lang="en-US" sz="2400" b="0" i="1" smtClean="0">
                        <a:latin typeface="Cambria Math" panose="02040503050406030204" pitchFamily="18" charset="0"/>
                        <a:ea typeface="Cambria Math" panose="02040503050406030204" pitchFamily="18" charset="0"/>
                      </a:rPr>
                      <m:t> →</m:t>
                    </m:r>
                    <m:d>
                      <m:dPr>
                        <m:begChr m:val="["/>
                        <m:endChr m:val="]"/>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0,1</m:t>
                        </m:r>
                      </m:e>
                    </m:d>
                  </m:oMath>
                </a14:m>
                <a:r>
                  <a:rPr lang="en-US" sz="2400" i="1">
                    <a:latin typeface="Cambria Math" panose="02040503050406030204" pitchFamily="18" charset="0"/>
                    <a:ea typeface="Cambria Math" panose="02040503050406030204" pitchFamily="18" charset="0"/>
                  </a:rPr>
                  <a:t>	 </a:t>
                </a:r>
                <a:r>
                  <a:rPr lang="en-US" sz="2400">
                    <a:latin typeface="Cambria Math" panose="02040503050406030204" pitchFamily="18" charset="0"/>
                    <a:ea typeface="Cambria Math" panose="02040503050406030204" pitchFamily="18" charset="0"/>
                    <a:sym typeface="Wingdings" panose="05000000000000000000" pitchFamily="2" charset="2"/>
                  </a:rPr>
                  <a:t></a:t>
                </a:r>
                <a:r>
                  <a:rPr lang="en-IN" sz="2400">
                    <a:latin typeface="Cambria Math" panose="02040503050406030204" pitchFamily="18" charset="0"/>
                    <a:ea typeface="Cambria Math" panose="02040503050406030204" pitchFamily="18" charset="0"/>
                    <a:sym typeface="Wingdings" panose="05000000000000000000" pitchFamily="2" charset="2"/>
                  </a:rPr>
                  <a:t>Transition probability</a:t>
                </a:r>
              </a:p>
              <a:p>
                <a:pPr marL="0" indent="0">
                  <a:buNone/>
                </a:pPr>
                <a:r>
                  <a:rPr lang="en-US" sz="2400" i="1">
                    <a:latin typeface="Cambria Math" panose="02040503050406030204" pitchFamily="18" charset="0"/>
                    <a:ea typeface="Cambria Math" panose="02040503050406030204" pitchFamily="18" charset="0"/>
                  </a:rPr>
                  <a:t>	</a:t>
                </a:r>
                <a:endParaRPr lang="en-US" sz="2400" b="0" i="1">
                  <a:latin typeface="Cambria Math" panose="02040503050406030204" pitchFamily="18" charset="0"/>
                  <a:ea typeface="Cambria Math" panose="02040503050406030204" pitchFamily="18" charset="0"/>
                </a:endParaRPr>
              </a:p>
              <a:p>
                <a:pPr marL="0" indent="0">
                  <a:buNone/>
                </a:pPr>
                <a14:m>
                  <m:oMath xmlns:m="http://schemas.openxmlformats.org/officeDocument/2006/math">
                    <m:r>
                      <a:rPr lang="en-US" sz="2400" b="0" i="1" smtClean="0">
                        <a:latin typeface="Cambria Math" panose="02040503050406030204" pitchFamily="18" charset="0"/>
                        <a:ea typeface="Cambria Math" panose="02040503050406030204" pitchFamily="18" charset="0"/>
                      </a:rPr>
                      <m:t>𝑟</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𝑆</m:t>
                    </m:r>
                    <m:r>
                      <a:rPr lang="en-US" sz="2400" b="0" i="1" smtClean="0">
                        <a:latin typeface="Cambria Math" panose="02040503050406030204" pitchFamily="18" charset="0"/>
                        <a:ea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𝐴</m:t>
                    </m:r>
                    <m:r>
                      <a:rPr lang="en-US" sz="2400" i="1">
                        <a:latin typeface="Cambria Math" panose="02040503050406030204" pitchFamily="18" charset="0"/>
                        <a:ea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 →</m:t>
                    </m:r>
                    <m:d>
                      <m:dPr>
                        <m:begChr m:val="["/>
                        <m:endChr m:val="]"/>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𝑟𝑚𝑖𝑛</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𝑟𝑚𝑎𝑥</m:t>
                        </m:r>
                      </m:e>
                    </m:d>
                  </m:oMath>
                </a14:m>
                <a:r>
                  <a:rPr lang="en-IN" sz="2400">
                    <a:latin typeface="Cambria Math" panose="02040503050406030204" pitchFamily="18" charset="0"/>
                    <a:ea typeface="Cambria Math" panose="02040503050406030204" pitchFamily="18" charset="0"/>
                    <a:sym typeface="Wingdings" panose="05000000000000000000" pitchFamily="2" charset="2"/>
                  </a:rPr>
                  <a:t> 	  Bounded reward function</a:t>
                </a:r>
              </a:p>
              <a:p>
                <a:pPr marL="0" indent="0">
                  <a:buNone/>
                </a:pPr>
                <a:r>
                  <a:rPr lang="en-IN" sz="2400">
                    <a:latin typeface="Cambria Math" panose="02040503050406030204" pitchFamily="18" charset="0"/>
                    <a:ea typeface="Cambria Math" panose="02040503050406030204" pitchFamily="18" charset="0"/>
                    <a:sym typeface="Wingdings" panose="05000000000000000000" pitchFamily="2" charset="2"/>
                  </a:rPr>
                  <a:t>	</a:t>
                </a:r>
              </a:p>
              <a:p>
                <a:pPr marL="0" indent="0">
                  <a:buNone/>
                </a:pPr>
                <a14:m>
                  <m:oMath xmlns:m="http://schemas.openxmlformats.org/officeDocument/2006/math">
                    <m:r>
                      <a:rPr lang="en-US" sz="2400" b="0" i="1" smtClean="0">
                        <a:latin typeface="Cambria Math" panose="02040503050406030204" pitchFamily="18" charset="0"/>
                        <a:ea typeface="Cambria Math" panose="02040503050406030204" pitchFamily="18" charset="0"/>
                      </a:rPr>
                      <m:t>𝜇</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𝑆</m:t>
                    </m:r>
                    <m:r>
                      <a:rPr lang="en-US" sz="2400" i="1">
                        <a:latin typeface="Cambria Math" panose="02040503050406030204" pitchFamily="18" charset="0"/>
                        <a:ea typeface="Cambria Math" panose="02040503050406030204" pitchFamily="18" charset="0"/>
                      </a:rPr>
                      <m:t>  →[0,1]</m:t>
                    </m:r>
                  </m:oMath>
                </a14:m>
                <a:r>
                  <a:rPr lang="en-IN" sz="2400">
                    <a:latin typeface="Cambria Math" panose="02040503050406030204" pitchFamily="18" charset="0"/>
                    <a:ea typeface="Cambria Math" panose="02040503050406030204" pitchFamily="18" charset="0"/>
                  </a:rPr>
                  <a:t> 		       	</a:t>
                </a:r>
                <a:r>
                  <a:rPr lang="en-IN" sz="2400">
                    <a:latin typeface="Cambria Math" panose="02040503050406030204" pitchFamily="18" charset="0"/>
                    <a:ea typeface="Cambria Math" panose="02040503050406030204" pitchFamily="18" charset="0"/>
                    <a:sym typeface="Wingdings" panose="05000000000000000000" pitchFamily="2" charset="2"/>
                  </a:rPr>
                  <a:t> In</a:t>
                </a:r>
                <a:r>
                  <a:rPr lang="en-IN" sz="2400">
                    <a:latin typeface="Cambria Math" panose="02040503050406030204" pitchFamily="18" charset="0"/>
                    <a:ea typeface="Cambria Math" panose="02040503050406030204" pitchFamily="18" charset="0"/>
                  </a:rPr>
                  <a:t>itial state distribution</a:t>
                </a:r>
              </a:p>
              <a:p>
                <a:pPr marL="0" indent="0">
                  <a:buNone/>
                </a:pPr>
                <a:endParaRPr lang="en-IN" sz="2400">
                  <a:latin typeface="Cambria Math" panose="02040503050406030204" pitchFamily="18" charset="0"/>
                  <a:ea typeface="Cambria Math" panose="02040503050406030204" pitchFamily="18" charset="0"/>
                </a:endParaRPr>
              </a:p>
              <a:p>
                <a:pPr marL="0" indent="0">
                  <a:buNone/>
                </a:pPr>
                <a14:m>
                  <m:oMath xmlns:m="http://schemas.openxmlformats.org/officeDocument/2006/math">
                    <m:r>
                      <a:rPr lang="en-US" sz="2400" b="0" i="1" smtClean="0">
                        <a:latin typeface="Cambria Math" panose="02040503050406030204" pitchFamily="18" charset="0"/>
                        <a:ea typeface="Cambria Math" panose="02040503050406030204" pitchFamily="18" charset="0"/>
                      </a:rPr>
                      <m:t>𝜋</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𝑆</m:t>
                    </m:r>
                    <m:r>
                      <a:rPr lang="en-US" sz="2400" i="1">
                        <a:latin typeface="Cambria Math" panose="02040503050406030204" pitchFamily="18" charset="0"/>
                        <a:ea typeface="Cambria Math" panose="02040503050406030204" pitchFamily="18" charset="0"/>
                      </a:rPr>
                      <m:t>  →</m:t>
                    </m:r>
                    <m:r>
                      <m:rPr>
                        <m:sty m:val="p"/>
                      </m:rPr>
                      <a:rPr lang="en-US" sz="2400" b="0" i="0" smtClean="0">
                        <a:latin typeface="Cambria Math" panose="02040503050406030204" pitchFamily="18" charset="0"/>
                        <a:ea typeface="Cambria Math" panose="02040503050406030204" pitchFamily="18" charset="0"/>
                      </a:rPr>
                      <m:t>Δ</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𝐴</m:t>
                    </m:r>
                    <m:r>
                      <a:rPr lang="en-US" sz="2400" b="0" i="1" smtClean="0">
                        <a:latin typeface="Cambria Math" panose="02040503050406030204" pitchFamily="18" charset="0"/>
                        <a:ea typeface="Cambria Math" panose="02040503050406030204" pitchFamily="18" charset="0"/>
                      </a:rPr>
                      <m:t>)</m:t>
                    </m:r>
                  </m:oMath>
                </a14:m>
                <a:r>
                  <a:rPr lang="en-IN" sz="2400">
                    <a:latin typeface="Cambria Math" panose="02040503050406030204" pitchFamily="18" charset="0"/>
                    <a:ea typeface="Cambria Math" panose="02040503050406030204" pitchFamily="18" charset="0"/>
                  </a:rPr>
                  <a:t> 			 </a:t>
                </a:r>
                <a:r>
                  <a:rPr lang="en-IN" sz="2400">
                    <a:latin typeface="Cambria Math" panose="02040503050406030204" pitchFamily="18" charset="0"/>
                    <a:ea typeface="Cambria Math" panose="02040503050406030204" pitchFamily="18" charset="0"/>
                    <a:sym typeface="Wingdings" panose="05000000000000000000" pitchFamily="2" charset="2"/>
                  </a:rPr>
                  <a:t> </a:t>
                </a:r>
                <a:r>
                  <a:rPr lang="en-IN" sz="2400">
                    <a:latin typeface="Cambria Math" panose="02040503050406030204" pitchFamily="18" charset="0"/>
                    <a:ea typeface="Cambria Math" panose="02040503050406030204" pitchFamily="18" charset="0"/>
                  </a:rPr>
                  <a:t>stationary policy</a:t>
                </a:r>
              </a:p>
              <a:p>
                <a:pPr marL="0" indent="0">
                  <a:buNone/>
                </a:pPr>
                <a:endParaRPr lang="en-IN" sz="2400">
                  <a:latin typeface="Cambria Math" panose="02040503050406030204" pitchFamily="18" charset="0"/>
                  <a:ea typeface="Cambria Math" panose="02040503050406030204" pitchFamily="18" charset="0"/>
                  <a:sym typeface="Wingdings" panose="05000000000000000000" pitchFamily="2" charset="2"/>
                </a:endParaRPr>
              </a:p>
              <a:p>
                <a:pPr marL="0" indent="0">
                  <a:buNone/>
                </a:pPr>
                <a:endParaRPr lang="en-IN" sz="2400">
                  <a:latin typeface="Cambria Math" panose="02040503050406030204" pitchFamily="18" charset="0"/>
                  <a:ea typeface="Cambria Math" panose="02040503050406030204" pitchFamily="18" charset="0"/>
                </a:endParaRPr>
              </a:p>
            </p:txBody>
          </p:sp>
        </mc:Choice>
        <mc:Fallback>
          <p:sp>
            <p:nvSpPr>
              <p:cNvPr id="3" name="Content Placeholder 2">
                <a:extLst>
                  <a:ext uri="{FF2B5EF4-FFF2-40B4-BE49-F238E27FC236}">
                    <a16:creationId xmlns:a16="http://schemas.microsoft.com/office/drawing/2014/main" id="{992DF210-570D-9A34-F6D5-88592886689F}"/>
                  </a:ext>
                </a:extLst>
              </p:cNvPr>
              <p:cNvSpPr>
                <a:spLocks noGrp="1" noRot="1" noChangeAspect="1" noMove="1" noResize="1" noEditPoints="1" noAdjustHandles="1" noChangeArrowheads="1" noChangeShapeType="1" noTextEdit="1"/>
              </p:cNvSpPr>
              <p:nvPr>
                <p:ph idx="1"/>
              </p:nvPr>
            </p:nvSpPr>
            <p:spPr>
              <a:xfrm>
                <a:off x="1593437" y="1600200"/>
                <a:ext cx="10189607" cy="4572000"/>
              </a:xfrm>
              <a:blipFill>
                <a:blip r:embed="rId2"/>
                <a:stretch>
                  <a:fillRect l="-478" t="-1867" b="-933"/>
                </a:stretch>
              </a:blipFill>
            </p:spPr>
            <p:txBody>
              <a:bodyPr/>
              <a:lstStyle/>
              <a:p>
                <a:r>
                  <a:rPr lang="en-US">
                    <a:noFill/>
                  </a:rPr>
                  <a:t> </a:t>
                </a:r>
              </a:p>
            </p:txBody>
          </p:sp>
        </mc:Fallback>
      </mc:AlternateContent>
    </p:spTree>
    <p:extLst>
      <p:ext uri="{BB962C8B-B14F-4D97-AF65-F5344CB8AC3E}">
        <p14:creationId xmlns:p14="http://schemas.microsoft.com/office/powerpoint/2010/main" val="203742278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0C8E949-1C4F-A14B-B40B-50684E7F94B3}"/>
              </a:ext>
            </a:extLst>
          </p:cNvPr>
          <p:cNvSpPr>
            <a:spLocks noGrp="1"/>
          </p:cNvSpPr>
          <p:nvPr>
            <p:ph type="title"/>
          </p:nvPr>
        </p:nvSpPr>
        <p:spPr>
          <a:xfrm>
            <a:off x="1593436" y="177800"/>
            <a:ext cx="9782801" cy="1239837"/>
          </a:xfrm>
        </p:spPr>
        <p:txBody>
          <a:bodyPr anchor="b">
            <a:normAutofit/>
          </a:bodyPr>
          <a:lstStyle/>
          <a:p>
            <a:r>
              <a:rPr lang="en-US" b="1"/>
              <a:t>ASSUMPTIONS</a:t>
            </a:r>
            <a:endParaRPr lang="en-IN" b="1"/>
          </a:p>
        </p:txBody>
      </p:sp>
      <p:graphicFrame>
        <p:nvGraphicFramePr>
          <p:cNvPr id="9" name="Content Placeholder 4">
            <a:extLst>
              <a:ext uri="{FF2B5EF4-FFF2-40B4-BE49-F238E27FC236}">
                <a16:creationId xmlns:a16="http://schemas.microsoft.com/office/drawing/2014/main" id="{A0CCE433-1510-D7DD-642B-11FA141A7D71}"/>
              </a:ext>
            </a:extLst>
          </p:cNvPr>
          <p:cNvGraphicFramePr>
            <a:graphicFrameLocks noGrp="1"/>
          </p:cNvGraphicFramePr>
          <p:nvPr>
            <p:ph idx="1"/>
            <p:extLst>
              <p:ext uri="{D42A27DB-BD31-4B8C-83A1-F6EECF244321}">
                <p14:modId xmlns:p14="http://schemas.microsoft.com/office/powerpoint/2010/main" val="1888857076"/>
              </p:ext>
            </p:extLst>
          </p:nvPr>
        </p:nvGraphicFramePr>
        <p:xfrm>
          <a:off x="1593436" y="1600200"/>
          <a:ext cx="9782801" cy="457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5930027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0059A-ECE6-E9E4-FE22-D21D00299A96}"/>
              </a:ext>
            </a:extLst>
          </p:cNvPr>
          <p:cNvSpPr>
            <a:spLocks noGrp="1"/>
          </p:cNvSpPr>
          <p:nvPr>
            <p:ph type="title"/>
          </p:nvPr>
        </p:nvSpPr>
        <p:spPr>
          <a:xfrm>
            <a:off x="1593436" y="143294"/>
            <a:ext cx="9782801" cy="1239837"/>
          </a:xfrm>
        </p:spPr>
        <p:txBody>
          <a:bodyPr/>
          <a:lstStyle/>
          <a:p>
            <a:r>
              <a:rPr lang="en-US" b="1"/>
              <a:t>DISCOUNTED REWARD CRITERION</a:t>
            </a:r>
            <a:endParaRPr lang="en-IN" b="1"/>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FA39F646-B07D-E2B5-932A-91808D4788A7}"/>
                  </a:ext>
                </a:extLst>
              </p:cNvPr>
              <p:cNvSpPr>
                <a:spLocks noGrp="1"/>
              </p:cNvSpPr>
              <p:nvPr>
                <p:ph idx="1"/>
              </p:nvPr>
            </p:nvSpPr>
            <p:spPr>
              <a:xfrm>
                <a:off x="1593436" y="1417636"/>
                <a:ext cx="9782801" cy="5440363"/>
              </a:xfrm>
            </p:spPr>
            <p:txBody>
              <a:bodyPr>
                <a:normAutofit fontScale="32500" lnSpcReduction="20000"/>
              </a:bodyPr>
              <a:lstStyle/>
              <a:p>
                <a:pPr>
                  <a:spcBef>
                    <a:spcPts val="0"/>
                  </a:spcBef>
                  <a:spcAft>
                    <a:spcPts val="1400"/>
                  </a:spcAft>
                </a:pPr>
                <a:r>
                  <a:rPr lang="en-IN" sz="5500">
                    <a:latin typeface="Cambria Math" panose="02040503050406030204" pitchFamily="18" charset="0"/>
                    <a:ea typeface="Cambria Math" panose="02040503050406030204" pitchFamily="18" charset="0"/>
                  </a:rPr>
                  <a:t>Discounted reward objective:</a:t>
                </a:r>
              </a:p>
              <a:p>
                <a:pPr marL="0" indent="0">
                  <a:buNone/>
                </a:pPr>
                <a14:m>
                  <m:oMathPara xmlns:m="http://schemas.openxmlformats.org/officeDocument/2006/math">
                    <m:oMathParaPr>
                      <m:jc m:val="centerGroup"/>
                    </m:oMathParaPr>
                    <m:oMath xmlns:m="http://schemas.openxmlformats.org/officeDocument/2006/math">
                      <m:sSub>
                        <m:sSubPr>
                          <m:ctrlPr>
                            <a:rPr lang="en-IN" sz="5500" b="0" i="1" smtClean="0">
                              <a:latin typeface="Cambria Math" panose="02040503050406030204" pitchFamily="18" charset="0"/>
                              <a:ea typeface="Cambria Math" panose="02040503050406030204" pitchFamily="18" charset="0"/>
                            </a:rPr>
                          </m:ctrlPr>
                        </m:sSubPr>
                        <m:e>
                          <m:r>
                            <a:rPr lang="en-IN" sz="5500">
                              <a:latin typeface="Cambria Math" panose="02040503050406030204" pitchFamily="18" charset="0"/>
                              <a:ea typeface="Cambria Math" panose="02040503050406030204" pitchFamily="18" charset="0"/>
                            </a:rPr>
                            <m:t>𝜌</m:t>
                          </m:r>
                        </m:e>
                        <m:sub>
                          <m:r>
                            <a:rPr lang="en-US" sz="5500">
                              <a:latin typeface="Cambria Math" panose="02040503050406030204" pitchFamily="18" charset="0"/>
                              <a:ea typeface="Cambria Math" panose="02040503050406030204" pitchFamily="18" charset="0"/>
                            </a:rPr>
                            <m:t>𝛾</m:t>
                          </m:r>
                        </m:sub>
                      </m:sSub>
                      <m:d>
                        <m:dPr>
                          <m:ctrlPr>
                            <a:rPr lang="en-US" sz="5500" i="1" dirty="0">
                              <a:latin typeface="Cambria Math" panose="02040503050406030204" pitchFamily="18" charset="0"/>
                              <a:ea typeface="Cambria Math" panose="02040503050406030204" pitchFamily="18" charset="0"/>
                            </a:rPr>
                          </m:ctrlPr>
                        </m:dPr>
                        <m:e>
                          <m:r>
                            <a:rPr lang="en-US" sz="5500" dirty="0">
                              <a:latin typeface="Cambria Math" panose="02040503050406030204" pitchFamily="18" charset="0"/>
                              <a:ea typeface="Cambria Math" panose="02040503050406030204" pitchFamily="18" charset="0"/>
                            </a:rPr>
                            <m:t>𝜋</m:t>
                          </m:r>
                        </m:e>
                      </m:d>
                      <m:box>
                        <m:boxPr>
                          <m:ctrlPr>
                            <a:rPr lang="en-US" sz="5500" i="1" dirty="0">
                              <a:latin typeface="Cambria Math" panose="02040503050406030204" pitchFamily="18" charset="0"/>
                              <a:ea typeface="Cambria Math" panose="02040503050406030204" pitchFamily="18" charset="0"/>
                            </a:rPr>
                          </m:ctrlPr>
                        </m:boxPr>
                        <m:e>
                          <m:r>
                            <a:rPr lang="en-US" sz="5500" dirty="0">
                              <a:latin typeface="Cambria Math" panose="02040503050406030204" pitchFamily="18" charset="0"/>
                              <a:ea typeface="Cambria Math" panose="02040503050406030204" pitchFamily="18" charset="0"/>
                            </a:rPr>
                            <m:t>≔</m:t>
                          </m:r>
                        </m:e>
                      </m:box>
                      <m:f>
                        <m:fPr>
                          <m:ctrlPr>
                            <a:rPr lang="en-US" sz="5500" i="1" dirty="0">
                              <a:latin typeface="Cambria Math" panose="02040503050406030204" pitchFamily="18" charset="0"/>
                              <a:ea typeface="Cambria Math" panose="02040503050406030204" pitchFamily="18" charset="0"/>
                            </a:rPr>
                          </m:ctrlPr>
                        </m:fPr>
                        <m:num>
                          <m:r>
                            <a:rPr lang="en-US" sz="5500" dirty="0">
                              <a:latin typeface="Cambria Math" panose="02040503050406030204" pitchFamily="18" charset="0"/>
                              <a:ea typeface="Cambria Math" panose="02040503050406030204" pitchFamily="18" charset="0"/>
                            </a:rPr>
                            <m:t>1</m:t>
                          </m:r>
                        </m:num>
                        <m:den>
                          <m:r>
                            <a:rPr lang="en-US" sz="5500" dirty="0">
                              <a:latin typeface="Cambria Math" panose="02040503050406030204" pitchFamily="18" charset="0"/>
                              <a:ea typeface="Cambria Math" panose="02040503050406030204" pitchFamily="18" charset="0"/>
                            </a:rPr>
                            <m:t>𝑁</m:t>
                          </m:r>
                        </m:den>
                      </m:f>
                      <m:sSub>
                        <m:sSubPr>
                          <m:ctrlPr>
                            <a:rPr lang="en-US" sz="5500" b="0" i="1" dirty="0" smtClean="0">
                              <a:latin typeface="Cambria Math" panose="02040503050406030204" pitchFamily="18" charset="0"/>
                              <a:ea typeface="Cambria Math" panose="02040503050406030204" pitchFamily="18" charset="0"/>
                            </a:rPr>
                          </m:ctrlPr>
                        </m:sSubPr>
                        <m:e>
                          <m:r>
                            <a:rPr lang="en-US" sz="5500" dirty="0">
                              <a:latin typeface="Cambria Math" panose="02040503050406030204" pitchFamily="18" charset="0"/>
                              <a:ea typeface="Cambria Math" panose="02040503050406030204" pitchFamily="18" charset="0"/>
                            </a:rPr>
                            <m:t>𝔼</m:t>
                          </m:r>
                        </m:e>
                        <m:sub>
                          <m:r>
                            <a:rPr lang="en-US" sz="5500" dirty="0">
                              <a:latin typeface="Cambria Math" panose="02040503050406030204" pitchFamily="18" charset="0"/>
                              <a:ea typeface="Cambria Math" panose="02040503050406030204" pitchFamily="18" charset="0"/>
                            </a:rPr>
                            <m:t>𝜏</m:t>
                          </m:r>
                          <m:r>
                            <a:rPr lang="en-US" sz="5500" b="0" i="0" dirty="0" smtClean="0">
                              <a:latin typeface="Cambria Math" panose="02040503050406030204" pitchFamily="18" charset="0"/>
                              <a:ea typeface="Cambria Math" panose="02040503050406030204" pitchFamily="18" charset="0"/>
                            </a:rPr>
                            <m:t>~</m:t>
                          </m:r>
                          <m:r>
                            <a:rPr lang="en-US" sz="5500" b="0" i="1" dirty="0" smtClean="0">
                              <a:latin typeface="Cambria Math" panose="02040503050406030204" pitchFamily="18" charset="0"/>
                              <a:ea typeface="Cambria Math" panose="02040503050406030204" pitchFamily="18" charset="0"/>
                            </a:rPr>
                            <m:t>𝜋</m:t>
                          </m:r>
                        </m:sub>
                      </m:sSub>
                      <m:d>
                        <m:dPr>
                          <m:begChr m:val="["/>
                          <m:endChr m:val="]"/>
                          <m:ctrlPr>
                            <a:rPr lang="en-US" sz="5500" i="1" dirty="0">
                              <a:latin typeface="Cambria Math" panose="02040503050406030204" pitchFamily="18" charset="0"/>
                              <a:ea typeface="Cambria Math" panose="02040503050406030204" pitchFamily="18" charset="0"/>
                            </a:rPr>
                          </m:ctrlPr>
                        </m:dPr>
                        <m:e>
                          <m:nary>
                            <m:naryPr>
                              <m:chr m:val="∑"/>
                              <m:ctrlPr>
                                <a:rPr lang="en-US" sz="5500" i="1" dirty="0">
                                  <a:latin typeface="Cambria Math" panose="02040503050406030204" pitchFamily="18" charset="0"/>
                                  <a:ea typeface="Cambria Math" panose="02040503050406030204" pitchFamily="18" charset="0"/>
                                </a:rPr>
                              </m:ctrlPr>
                            </m:naryPr>
                            <m:sub>
                              <m:r>
                                <m:rPr>
                                  <m:brk m:alnAt="23"/>
                                </m:rPr>
                                <a:rPr lang="en-US" sz="5500" dirty="0">
                                  <a:latin typeface="Cambria Math" panose="02040503050406030204" pitchFamily="18" charset="0"/>
                                  <a:ea typeface="Cambria Math" panose="02040503050406030204" pitchFamily="18" charset="0"/>
                                </a:rPr>
                                <m:t>𝑡</m:t>
                              </m:r>
                              <m:r>
                                <a:rPr lang="en-US" sz="5500" dirty="0">
                                  <a:latin typeface="Cambria Math" panose="02040503050406030204" pitchFamily="18" charset="0"/>
                                  <a:ea typeface="Cambria Math" panose="02040503050406030204" pitchFamily="18" charset="0"/>
                                </a:rPr>
                                <m:t>=0</m:t>
                              </m:r>
                            </m:sub>
                            <m:sup>
                              <m:r>
                                <a:rPr lang="en-US" sz="5500" dirty="0">
                                  <a:latin typeface="Cambria Math" panose="02040503050406030204" pitchFamily="18" charset="0"/>
                                  <a:ea typeface="Cambria Math" panose="02040503050406030204" pitchFamily="18" charset="0"/>
                                </a:rPr>
                                <m:t>∞</m:t>
                              </m:r>
                            </m:sup>
                            <m:e>
                              <m:sSup>
                                <m:sSupPr>
                                  <m:ctrlPr>
                                    <a:rPr lang="en-US" sz="5500" i="1" dirty="0" smtClean="0">
                                      <a:latin typeface="Cambria Math" panose="02040503050406030204" pitchFamily="18" charset="0"/>
                                      <a:ea typeface="Cambria Math" panose="02040503050406030204" pitchFamily="18" charset="0"/>
                                    </a:rPr>
                                  </m:ctrlPr>
                                </m:sSupPr>
                                <m:e>
                                  <m:r>
                                    <a:rPr lang="en-US" sz="5500" dirty="0">
                                      <a:latin typeface="Cambria Math" panose="02040503050406030204" pitchFamily="18" charset="0"/>
                                      <a:ea typeface="Cambria Math" panose="02040503050406030204" pitchFamily="18" charset="0"/>
                                    </a:rPr>
                                    <m:t>𝛾</m:t>
                                  </m:r>
                                </m:e>
                                <m:sup>
                                  <m:r>
                                    <a:rPr lang="en-IN" sz="5500" b="0" i="1" dirty="0" smtClean="0">
                                      <a:latin typeface="Cambria Math" panose="02040503050406030204" pitchFamily="18" charset="0"/>
                                      <a:ea typeface="Cambria Math" panose="02040503050406030204" pitchFamily="18" charset="0"/>
                                    </a:rPr>
                                    <m:t>𝑡</m:t>
                                  </m:r>
                                </m:sup>
                              </m:sSup>
                              <m:r>
                                <a:rPr lang="en-US" sz="5500" dirty="0">
                                  <a:latin typeface="Cambria Math" panose="02040503050406030204" pitchFamily="18" charset="0"/>
                                  <a:ea typeface="Cambria Math" panose="02040503050406030204" pitchFamily="18" charset="0"/>
                                </a:rPr>
                                <m:t>𝑟</m:t>
                              </m:r>
                              <m:d>
                                <m:dPr>
                                  <m:ctrlPr>
                                    <a:rPr lang="en-US" sz="5500" i="1" dirty="0">
                                      <a:latin typeface="Cambria Math" panose="02040503050406030204" pitchFamily="18" charset="0"/>
                                      <a:ea typeface="Cambria Math" panose="02040503050406030204" pitchFamily="18" charset="0"/>
                                    </a:rPr>
                                  </m:ctrlPr>
                                </m:dPr>
                                <m:e>
                                  <m:sSub>
                                    <m:sSubPr>
                                      <m:ctrlPr>
                                        <a:rPr lang="en-US" sz="5500" i="1" dirty="0" smtClean="0">
                                          <a:latin typeface="Cambria Math" panose="02040503050406030204" pitchFamily="18" charset="0"/>
                                          <a:ea typeface="Cambria Math" panose="02040503050406030204" pitchFamily="18" charset="0"/>
                                        </a:rPr>
                                      </m:ctrlPr>
                                    </m:sSubPr>
                                    <m:e>
                                      <m:r>
                                        <a:rPr lang="en-IN" sz="5500" b="0" i="1" dirty="0" smtClean="0">
                                          <a:latin typeface="Cambria Math" panose="02040503050406030204" pitchFamily="18" charset="0"/>
                                          <a:ea typeface="Cambria Math" panose="02040503050406030204" pitchFamily="18" charset="0"/>
                                        </a:rPr>
                                        <m:t>𝑠</m:t>
                                      </m:r>
                                    </m:e>
                                    <m:sub>
                                      <m:r>
                                        <a:rPr lang="en-IN" sz="5500" b="0" i="1" dirty="0" smtClean="0">
                                          <a:latin typeface="Cambria Math" panose="02040503050406030204" pitchFamily="18" charset="0"/>
                                          <a:ea typeface="Cambria Math" panose="02040503050406030204" pitchFamily="18" charset="0"/>
                                        </a:rPr>
                                        <m:t>𝑡</m:t>
                                      </m:r>
                                    </m:sub>
                                  </m:sSub>
                                  <m:r>
                                    <a:rPr lang="en-US" sz="5500" dirty="0">
                                      <a:latin typeface="Cambria Math" panose="02040503050406030204" pitchFamily="18" charset="0"/>
                                      <a:ea typeface="Cambria Math" panose="02040503050406030204" pitchFamily="18" charset="0"/>
                                    </a:rPr>
                                    <m:t>,</m:t>
                                  </m:r>
                                  <m:r>
                                    <a:rPr lang="en-US" sz="5500" i="1" dirty="0" smtClean="0">
                                      <a:latin typeface="Cambria Math" panose="02040503050406030204" pitchFamily="18" charset="0"/>
                                      <a:ea typeface="Cambria Math" panose="02040503050406030204" pitchFamily="18" charset="0"/>
                                    </a:rPr>
                                    <m:t> </m:t>
                                  </m:r>
                                  <m:sSub>
                                    <m:sSubPr>
                                      <m:ctrlPr>
                                        <a:rPr lang="en-US" sz="5500" i="1" dirty="0" smtClean="0">
                                          <a:latin typeface="Cambria Math" panose="02040503050406030204" pitchFamily="18" charset="0"/>
                                          <a:ea typeface="Cambria Math" panose="02040503050406030204" pitchFamily="18" charset="0"/>
                                        </a:rPr>
                                      </m:ctrlPr>
                                    </m:sSubPr>
                                    <m:e>
                                      <m:r>
                                        <a:rPr lang="en-US" sz="5500" dirty="0">
                                          <a:latin typeface="Cambria Math" panose="02040503050406030204" pitchFamily="18" charset="0"/>
                                          <a:ea typeface="Cambria Math" panose="02040503050406030204" pitchFamily="18" charset="0"/>
                                        </a:rPr>
                                        <m:t>𝑎</m:t>
                                      </m:r>
                                    </m:e>
                                    <m:sub>
                                      <m:r>
                                        <a:rPr lang="en-IN" sz="5500" b="0" i="1" dirty="0" smtClean="0">
                                          <a:latin typeface="Cambria Math" panose="02040503050406030204" pitchFamily="18" charset="0"/>
                                          <a:ea typeface="Cambria Math" panose="02040503050406030204" pitchFamily="18" charset="0"/>
                                        </a:rPr>
                                        <m:t>𝑡</m:t>
                                      </m:r>
                                    </m:sub>
                                  </m:sSub>
                                </m:e>
                              </m:d>
                            </m:e>
                          </m:nary>
                        </m:e>
                      </m:d>
                      <m:r>
                        <a:rPr lang="en-US" sz="5500" dirty="0">
                          <a:latin typeface="Cambria Math" panose="02040503050406030204" pitchFamily="18" charset="0"/>
                          <a:ea typeface="Cambria Math" panose="02040503050406030204" pitchFamily="18" charset="0"/>
                        </a:rPr>
                        <m:t>=</m:t>
                      </m:r>
                      <m:f>
                        <m:fPr>
                          <m:ctrlPr>
                            <a:rPr lang="en-IN" sz="5500" i="1" dirty="0">
                              <a:latin typeface="Cambria Math" panose="02040503050406030204" pitchFamily="18" charset="0"/>
                              <a:ea typeface="Cambria Math" panose="02040503050406030204" pitchFamily="18" charset="0"/>
                            </a:rPr>
                          </m:ctrlPr>
                        </m:fPr>
                        <m:num>
                          <m:r>
                            <a:rPr lang="en-US" sz="5500" dirty="0">
                              <a:latin typeface="Cambria Math" panose="02040503050406030204" pitchFamily="18" charset="0"/>
                              <a:ea typeface="Cambria Math" panose="02040503050406030204" pitchFamily="18" charset="0"/>
                            </a:rPr>
                            <m:t>1</m:t>
                          </m:r>
                        </m:num>
                        <m:den>
                          <m:r>
                            <a:rPr lang="en-US" sz="5500" b="0" i="0" dirty="0" smtClean="0">
                              <a:latin typeface="Cambria Math" panose="02040503050406030204" pitchFamily="18" charset="0"/>
                              <a:ea typeface="Cambria Math" panose="02040503050406030204" pitchFamily="18" charset="0"/>
                            </a:rPr>
                            <m:t>1−</m:t>
                          </m:r>
                          <m:r>
                            <a:rPr lang="en-US" sz="5500" dirty="0">
                              <a:latin typeface="Cambria Math" panose="02040503050406030204" pitchFamily="18" charset="0"/>
                              <a:ea typeface="Cambria Math" panose="02040503050406030204" pitchFamily="18" charset="0"/>
                            </a:rPr>
                            <m:t>𝛾</m:t>
                          </m:r>
                        </m:den>
                      </m:f>
                      <m:sSub>
                        <m:sSubPr>
                          <m:ctrlPr>
                            <a:rPr lang="en-US" sz="6000" i="1" dirty="0">
                              <a:latin typeface="Cambria Math" panose="02040503050406030204" pitchFamily="18" charset="0"/>
                              <a:ea typeface="Cambria Math" panose="02040503050406030204" pitchFamily="18" charset="0"/>
                            </a:rPr>
                          </m:ctrlPr>
                        </m:sSubPr>
                        <m:e>
                          <m:r>
                            <a:rPr lang="en-US" sz="6000" i="1" dirty="0">
                              <a:latin typeface="Cambria Math" panose="02040503050406030204" pitchFamily="18" charset="0"/>
                              <a:ea typeface="Cambria Math" panose="02040503050406030204" pitchFamily="18" charset="0"/>
                            </a:rPr>
                            <m:t>𝔼</m:t>
                          </m:r>
                        </m:e>
                        <m:sub>
                          <m:m>
                            <m:mPr>
                              <m:mcs>
                                <m:mc>
                                  <m:mcPr>
                                    <m:count m:val="1"/>
                                    <m:mcJc m:val="center"/>
                                  </m:mcPr>
                                </m:mc>
                              </m:mcs>
                              <m:ctrlPr>
                                <a:rPr lang="en-US" sz="6000" i="1" dirty="0">
                                  <a:latin typeface="Cambria Math" panose="02040503050406030204" pitchFamily="18" charset="0"/>
                                  <a:ea typeface="Cambria Math" panose="02040503050406030204" pitchFamily="18" charset="0"/>
                                </a:rPr>
                              </m:ctrlPr>
                            </m:mPr>
                            <m:mr>
                              <m:e>
                                <m:r>
                                  <m:rPr>
                                    <m:sty m:val="p"/>
                                  </m:rPr>
                                  <a:rPr lang="en-IN" sz="6000" dirty="0">
                                    <a:latin typeface="Cambria Math" panose="02040503050406030204" pitchFamily="18" charset="0"/>
                                    <a:ea typeface="Cambria Math" panose="02040503050406030204" pitchFamily="18" charset="0"/>
                                  </a:rPr>
                                  <m:t>s</m:t>
                                </m:r>
                                <m:r>
                                  <a:rPr lang="en-IN" sz="6000" dirty="0">
                                    <a:latin typeface="Cambria Math" panose="02040503050406030204" pitchFamily="18" charset="0"/>
                                    <a:ea typeface="Cambria Math" panose="02040503050406030204" pitchFamily="18" charset="0"/>
                                  </a:rPr>
                                  <m:t>~</m:t>
                                </m:r>
                                <m:sSub>
                                  <m:sSubPr>
                                    <m:ctrlPr>
                                      <a:rPr lang="en-US" sz="6000" i="1" dirty="0">
                                        <a:latin typeface="Cambria Math" panose="02040503050406030204" pitchFamily="18" charset="0"/>
                                        <a:ea typeface="Cambria Math" panose="02040503050406030204" pitchFamily="18" charset="0"/>
                                      </a:rPr>
                                    </m:ctrlPr>
                                  </m:sSubPr>
                                  <m:e>
                                    <m:r>
                                      <m:rPr>
                                        <m:sty m:val="p"/>
                                      </m:rPr>
                                      <a:rPr lang="en-US" sz="6000" dirty="0">
                                        <a:latin typeface="Cambria Math" panose="02040503050406030204" pitchFamily="18" charset="0"/>
                                        <a:ea typeface="Cambria Math" panose="02040503050406030204" pitchFamily="18" charset="0"/>
                                      </a:rPr>
                                      <m:t>d</m:t>
                                    </m:r>
                                  </m:e>
                                  <m:sub>
                                    <m:r>
                                      <a:rPr lang="en-US" sz="6000" i="1" dirty="0">
                                        <a:latin typeface="Cambria Math" panose="02040503050406030204" pitchFamily="18" charset="0"/>
                                        <a:ea typeface="Cambria Math" panose="02040503050406030204" pitchFamily="18" charset="0"/>
                                      </a:rPr>
                                      <m:t>𝜋</m:t>
                                    </m:r>
                                    <m:r>
                                      <a:rPr lang="en-US" sz="6000" dirty="0">
                                        <a:latin typeface="Cambria Math" panose="02040503050406030204" pitchFamily="18" charset="0"/>
                                        <a:ea typeface="Cambria Math" panose="02040503050406030204" pitchFamily="18" charset="0"/>
                                      </a:rPr>
                                      <m:t>,</m:t>
                                    </m:r>
                                    <m:r>
                                      <a:rPr lang="en-US" sz="6000" i="1" dirty="0">
                                        <a:latin typeface="Cambria Math" panose="02040503050406030204" pitchFamily="18" charset="0"/>
                                        <a:ea typeface="Cambria Math" panose="02040503050406030204" pitchFamily="18" charset="0"/>
                                      </a:rPr>
                                      <m:t>𝛾</m:t>
                                    </m:r>
                                  </m:sub>
                                </m:sSub>
                              </m:e>
                            </m:mr>
                            <m:mr>
                              <m:e>
                                <m:r>
                                  <a:rPr lang="en-US" sz="6000" i="1" dirty="0">
                                    <a:latin typeface="Cambria Math" panose="02040503050406030204" pitchFamily="18" charset="0"/>
                                    <a:ea typeface="Cambria Math" panose="02040503050406030204" pitchFamily="18" charset="0"/>
                                  </a:rPr>
                                  <m:t>𝑎</m:t>
                                </m:r>
                                <m:r>
                                  <a:rPr lang="en-US" sz="6000" i="1" dirty="0">
                                    <a:latin typeface="Cambria Math" panose="02040503050406030204" pitchFamily="18" charset="0"/>
                                    <a:ea typeface="Cambria Math" panose="02040503050406030204" pitchFamily="18" charset="0"/>
                                  </a:rPr>
                                  <m:t>~</m:t>
                                </m:r>
                                <m:r>
                                  <a:rPr lang="en-US" sz="6000" i="1" dirty="0">
                                    <a:latin typeface="Cambria Math" panose="02040503050406030204" pitchFamily="18" charset="0"/>
                                    <a:ea typeface="Cambria Math" panose="02040503050406030204" pitchFamily="18" charset="0"/>
                                  </a:rPr>
                                  <m:t>𝜋</m:t>
                                </m:r>
                              </m:e>
                            </m:mr>
                          </m:m>
                        </m:sub>
                      </m:sSub>
                      <m:d>
                        <m:dPr>
                          <m:begChr m:val="["/>
                          <m:endChr m:val="]"/>
                          <m:ctrlPr>
                            <a:rPr lang="en-US" sz="5500" i="1" dirty="0">
                              <a:latin typeface="Cambria Math" panose="02040503050406030204" pitchFamily="18" charset="0"/>
                              <a:ea typeface="Cambria Math" panose="02040503050406030204" pitchFamily="18" charset="0"/>
                            </a:rPr>
                          </m:ctrlPr>
                        </m:dPr>
                        <m:e>
                          <m:r>
                            <a:rPr lang="en-US" sz="5500" dirty="0">
                              <a:latin typeface="Cambria Math" panose="02040503050406030204" pitchFamily="18" charset="0"/>
                              <a:ea typeface="Cambria Math" panose="02040503050406030204" pitchFamily="18" charset="0"/>
                            </a:rPr>
                            <m:t>𝑟</m:t>
                          </m:r>
                          <m:d>
                            <m:dPr>
                              <m:ctrlPr>
                                <a:rPr lang="en-US" sz="5500" i="1" dirty="0">
                                  <a:latin typeface="Cambria Math" panose="02040503050406030204" pitchFamily="18" charset="0"/>
                                  <a:ea typeface="Cambria Math" panose="02040503050406030204" pitchFamily="18" charset="0"/>
                                </a:rPr>
                              </m:ctrlPr>
                            </m:dPr>
                            <m:e>
                              <m:r>
                                <a:rPr lang="en-US" sz="5500" dirty="0">
                                  <a:latin typeface="Cambria Math" panose="02040503050406030204" pitchFamily="18" charset="0"/>
                                  <a:ea typeface="Cambria Math" panose="02040503050406030204" pitchFamily="18" charset="0"/>
                                </a:rPr>
                                <m:t>𝑠</m:t>
                              </m:r>
                              <m:r>
                                <a:rPr lang="en-US" sz="5500" dirty="0">
                                  <a:latin typeface="Cambria Math" panose="02040503050406030204" pitchFamily="18" charset="0"/>
                                  <a:ea typeface="Cambria Math" panose="02040503050406030204" pitchFamily="18" charset="0"/>
                                </a:rPr>
                                <m:t>,</m:t>
                              </m:r>
                              <m:r>
                                <a:rPr lang="en-US" sz="5500" dirty="0">
                                  <a:latin typeface="Cambria Math" panose="02040503050406030204" pitchFamily="18" charset="0"/>
                                  <a:ea typeface="Cambria Math" panose="02040503050406030204" pitchFamily="18" charset="0"/>
                                </a:rPr>
                                <m:t>𝑎</m:t>
                              </m:r>
                            </m:e>
                          </m:d>
                        </m:e>
                      </m:d>
                    </m:oMath>
                  </m:oMathPara>
                </a14:m>
                <a:endParaRPr lang="en-US" sz="5500">
                  <a:latin typeface="Cambria Math" panose="02040503050406030204" pitchFamily="18" charset="0"/>
                  <a:ea typeface="Cambria Math" panose="02040503050406030204" pitchFamily="18" charset="0"/>
                </a:endParaRPr>
              </a:p>
              <a:p>
                <a:pPr marL="365760" lvl="1" indent="0">
                  <a:buNone/>
                </a:pPr>
                <a:r>
                  <a:rPr lang="en-IN" sz="4300">
                    <a:latin typeface="Cambria Math" panose="02040503050406030204" pitchFamily="18" charset="0"/>
                    <a:ea typeface="Cambria Math" panose="02040503050406030204" pitchFamily="18" charset="0"/>
                  </a:rPr>
                  <a:t>where </a:t>
                </a:r>
                <a14:m>
                  <m:oMath xmlns:m="http://schemas.openxmlformats.org/officeDocument/2006/math">
                    <m:sSub>
                      <m:sSubPr>
                        <m:ctrlPr>
                          <a:rPr lang="en-US" sz="4300" i="1">
                            <a:latin typeface="Cambria Math" panose="02040503050406030204" pitchFamily="18" charset="0"/>
                            <a:ea typeface="Cambria Math" panose="02040503050406030204" pitchFamily="18" charset="0"/>
                          </a:rPr>
                        </m:ctrlPr>
                      </m:sSubPr>
                      <m:e>
                        <m:r>
                          <a:rPr lang="en-US" sz="4300">
                            <a:latin typeface="Cambria Math" panose="02040503050406030204" pitchFamily="18" charset="0"/>
                            <a:ea typeface="Cambria Math" panose="02040503050406030204" pitchFamily="18" charset="0"/>
                          </a:rPr>
                          <m:t>𝑑</m:t>
                        </m:r>
                      </m:e>
                      <m:sub>
                        <m:r>
                          <a:rPr lang="en-US" sz="4300">
                            <a:latin typeface="Cambria Math" panose="02040503050406030204" pitchFamily="18" charset="0"/>
                            <a:ea typeface="Cambria Math" panose="02040503050406030204" pitchFamily="18" charset="0"/>
                          </a:rPr>
                          <m:t>𝜋</m:t>
                        </m:r>
                        <m:r>
                          <a:rPr lang="en-US" sz="4300">
                            <a:latin typeface="Cambria Math" panose="02040503050406030204" pitchFamily="18" charset="0"/>
                            <a:ea typeface="Cambria Math" panose="02040503050406030204" pitchFamily="18" charset="0"/>
                          </a:rPr>
                          <m:t>,</m:t>
                        </m:r>
                        <m:r>
                          <a:rPr lang="en-US" sz="4300">
                            <a:latin typeface="Cambria Math" panose="02040503050406030204" pitchFamily="18" charset="0"/>
                            <a:ea typeface="Cambria Math" panose="02040503050406030204" pitchFamily="18" charset="0"/>
                          </a:rPr>
                          <m:t>𝛾</m:t>
                        </m:r>
                      </m:sub>
                    </m:sSub>
                    <m:d>
                      <m:dPr>
                        <m:ctrlPr>
                          <a:rPr lang="en-US" sz="4300" i="1">
                            <a:latin typeface="Cambria Math" panose="02040503050406030204" pitchFamily="18" charset="0"/>
                            <a:ea typeface="Cambria Math" panose="02040503050406030204" pitchFamily="18" charset="0"/>
                          </a:rPr>
                        </m:ctrlPr>
                      </m:dPr>
                      <m:e>
                        <m:r>
                          <a:rPr lang="en-US" sz="4300">
                            <a:latin typeface="Cambria Math" panose="02040503050406030204" pitchFamily="18" charset="0"/>
                            <a:ea typeface="Cambria Math" panose="02040503050406030204" pitchFamily="18" charset="0"/>
                          </a:rPr>
                          <m:t>𝑠</m:t>
                        </m:r>
                      </m:e>
                    </m:d>
                    <m:r>
                      <a:rPr lang="en-US" sz="4300">
                        <a:latin typeface="Cambria Math" panose="02040503050406030204" pitchFamily="18" charset="0"/>
                        <a:ea typeface="Cambria Math" panose="02040503050406030204" pitchFamily="18" charset="0"/>
                      </a:rPr>
                      <m:t>≔(1 −</m:t>
                    </m:r>
                    <m:r>
                      <a:rPr lang="en-US" sz="4300">
                        <a:latin typeface="Cambria Math" panose="02040503050406030204" pitchFamily="18" charset="0"/>
                        <a:ea typeface="Cambria Math" panose="02040503050406030204" pitchFamily="18" charset="0"/>
                      </a:rPr>
                      <m:t>𝛾</m:t>
                    </m:r>
                    <m:r>
                      <a:rPr lang="en-US" sz="4300">
                        <a:latin typeface="Cambria Math" panose="02040503050406030204" pitchFamily="18" charset="0"/>
                        <a:ea typeface="Cambria Math" panose="02040503050406030204" pitchFamily="18" charset="0"/>
                      </a:rPr>
                      <m:t>)</m:t>
                    </m:r>
                    <m:nary>
                      <m:naryPr>
                        <m:chr m:val="∑"/>
                        <m:ctrlPr>
                          <a:rPr lang="en-US" sz="4300" i="1" smtClean="0">
                            <a:latin typeface="Cambria Math" panose="02040503050406030204" pitchFamily="18" charset="0"/>
                            <a:ea typeface="Cambria Math" panose="02040503050406030204" pitchFamily="18" charset="0"/>
                          </a:rPr>
                        </m:ctrlPr>
                      </m:naryPr>
                      <m:sub>
                        <m:r>
                          <m:rPr>
                            <m:brk m:alnAt="23"/>
                          </m:rPr>
                          <a:rPr lang="en-US" sz="4300">
                            <a:latin typeface="Cambria Math" panose="02040503050406030204" pitchFamily="18" charset="0"/>
                            <a:ea typeface="Cambria Math" panose="02040503050406030204" pitchFamily="18" charset="0"/>
                          </a:rPr>
                          <m:t>𝑡</m:t>
                        </m:r>
                        <m:r>
                          <a:rPr lang="en-US" sz="4300">
                            <a:latin typeface="Cambria Math" panose="02040503050406030204" pitchFamily="18" charset="0"/>
                            <a:ea typeface="Cambria Math" panose="02040503050406030204" pitchFamily="18" charset="0"/>
                          </a:rPr>
                          <m:t>=0</m:t>
                        </m:r>
                      </m:sub>
                      <m:sup>
                        <m:r>
                          <a:rPr lang="en-US" sz="4300">
                            <a:latin typeface="Cambria Math" panose="02040503050406030204" pitchFamily="18" charset="0"/>
                            <a:ea typeface="Cambria Math" panose="02040503050406030204" pitchFamily="18" charset="0"/>
                          </a:rPr>
                          <m:t>∞</m:t>
                        </m:r>
                      </m:sup>
                      <m:e>
                        <m:sSup>
                          <m:sSupPr>
                            <m:ctrlPr>
                              <a:rPr lang="en-US" sz="4300" b="0" i="1" smtClean="0">
                                <a:latin typeface="Cambria Math" panose="02040503050406030204" pitchFamily="18" charset="0"/>
                                <a:ea typeface="Cambria Math" panose="02040503050406030204" pitchFamily="18" charset="0"/>
                              </a:rPr>
                            </m:ctrlPr>
                          </m:sSupPr>
                          <m:e>
                            <m:r>
                              <a:rPr lang="en-US" sz="4300">
                                <a:latin typeface="Cambria Math" panose="02040503050406030204" pitchFamily="18" charset="0"/>
                                <a:ea typeface="Cambria Math" panose="02040503050406030204" pitchFamily="18" charset="0"/>
                              </a:rPr>
                              <m:t>𝛾</m:t>
                            </m:r>
                          </m:e>
                          <m:sup>
                            <m:r>
                              <m:rPr>
                                <m:sty m:val="p"/>
                              </m:rPr>
                              <a:rPr lang="en-US" sz="4300" b="0" i="0" smtClean="0">
                                <a:latin typeface="Cambria Math" panose="02040503050406030204" pitchFamily="18" charset="0"/>
                                <a:ea typeface="Cambria Math" panose="02040503050406030204" pitchFamily="18" charset="0"/>
                              </a:rPr>
                              <m:t>t</m:t>
                            </m:r>
                          </m:sup>
                        </m:sSup>
                        <m:sSub>
                          <m:sSubPr>
                            <m:ctrlPr>
                              <a:rPr lang="en-US" sz="4300" b="0" i="1" smtClean="0">
                                <a:latin typeface="Cambria Math" panose="02040503050406030204" pitchFamily="18" charset="0"/>
                                <a:ea typeface="Cambria Math" panose="02040503050406030204" pitchFamily="18" charset="0"/>
                              </a:rPr>
                            </m:ctrlPr>
                          </m:sSubPr>
                          <m:e>
                            <m:r>
                              <a:rPr lang="en-US" sz="4300">
                                <a:latin typeface="Cambria Math" panose="02040503050406030204" pitchFamily="18" charset="0"/>
                                <a:ea typeface="Cambria Math" panose="02040503050406030204" pitchFamily="18" charset="0"/>
                              </a:rPr>
                              <m:t>𝑃</m:t>
                            </m:r>
                          </m:e>
                          <m:sub>
                            <m:r>
                              <a:rPr lang="en-US" sz="4300" b="0" i="1" smtClean="0">
                                <a:latin typeface="Cambria Math" panose="02040503050406030204" pitchFamily="18" charset="0"/>
                                <a:ea typeface="Cambria Math" panose="02040503050406030204" pitchFamily="18" charset="0"/>
                              </a:rPr>
                              <m:t>𝜏</m:t>
                            </m:r>
                            <m:r>
                              <a:rPr lang="en-US" sz="4300" b="0" i="1" smtClean="0">
                                <a:latin typeface="Cambria Math" panose="02040503050406030204" pitchFamily="18" charset="0"/>
                                <a:ea typeface="Cambria Math" panose="02040503050406030204" pitchFamily="18" charset="0"/>
                              </a:rPr>
                              <m:t>~</m:t>
                            </m:r>
                            <m:r>
                              <a:rPr lang="en-US" sz="4300" b="0" i="1" smtClean="0">
                                <a:latin typeface="Cambria Math" panose="02040503050406030204" pitchFamily="18" charset="0"/>
                                <a:ea typeface="Cambria Math" panose="02040503050406030204" pitchFamily="18" charset="0"/>
                              </a:rPr>
                              <m:t>𝜋</m:t>
                            </m:r>
                          </m:sub>
                        </m:sSub>
                      </m:e>
                    </m:nary>
                    <m:r>
                      <a:rPr lang="en-US" sz="4300">
                        <a:latin typeface="Cambria Math" panose="02040503050406030204" pitchFamily="18" charset="0"/>
                        <a:ea typeface="Cambria Math" panose="02040503050406030204" pitchFamily="18" charset="0"/>
                      </a:rPr>
                      <m:t>(</m:t>
                    </m:r>
                    <m:sSub>
                      <m:sSubPr>
                        <m:ctrlPr>
                          <a:rPr lang="en-US" sz="4300" b="0" i="1" smtClean="0">
                            <a:latin typeface="Cambria Math" panose="02040503050406030204" pitchFamily="18" charset="0"/>
                            <a:ea typeface="Cambria Math" panose="02040503050406030204" pitchFamily="18" charset="0"/>
                          </a:rPr>
                        </m:ctrlPr>
                      </m:sSubPr>
                      <m:e>
                        <m:r>
                          <a:rPr lang="en-US" sz="4300">
                            <a:latin typeface="Cambria Math" panose="02040503050406030204" pitchFamily="18" charset="0"/>
                            <a:ea typeface="Cambria Math" panose="02040503050406030204" pitchFamily="18" charset="0"/>
                          </a:rPr>
                          <m:t>𝑠</m:t>
                        </m:r>
                      </m:e>
                      <m:sub>
                        <m:r>
                          <m:rPr>
                            <m:sty m:val="p"/>
                          </m:rPr>
                          <a:rPr lang="en-US" sz="4300" b="0" i="0" smtClean="0">
                            <a:latin typeface="Cambria Math" panose="02040503050406030204" pitchFamily="18" charset="0"/>
                            <a:ea typeface="Cambria Math" panose="02040503050406030204" pitchFamily="18" charset="0"/>
                          </a:rPr>
                          <m:t>t</m:t>
                        </m:r>
                      </m:sub>
                    </m:sSub>
                    <m:r>
                      <a:rPr lang="en-US" sz="4300">
                        <a:latin typeface="Cambria Math" panose="02040503050406030204" pitchFamily="18" charset="0"/>
                        <a:ea typeface="Cambria Math" panose="02040503050406030204" pitchFamily="18" charset="0"/>
                      </a:rPr>
                      <m:t>=</m:t>
                    </m:r>
                    <m:r>
                      <m:rPr>
                        <m:sty m:val="p"/>
                      </m:rPr>
                      <a:rPr lang="en-US" sz="4300" b="0" i="0" smtClean="0">
                        <a:latin typeface="Cambria Math" panose="02040503050406030204" pitchFamily="18" charset="0"/>
                        <a:ea typeface="Cambria Math" panose="02040503050406030204" pitchFamily="18" charset="0"/>
                      </a:rPr>
                      <m:t>s</m:t>
                    </m:r>
                    <m:r>
                      <a:rPr lang="en-US" sz="4300">
                        <a:latin typeface="Cambria Math" panose="02040503050406030204" pitchFamily="18" charset="0"/>
                        <a:ea typeface="Cambria Math" panose="02040503050406030204" pitchFamily="18" charset="0"/>
                      </a:rPr>
                      <m:t>) </m:t>
                    </m:r>
                  </m:oMath>
                </a14:m>
                <a:r>
                  <a:rPr lang="en-US" sz="4300">
                    <a:latin typeface="Cambria Math" panose="02040503050406030204" pitchFamily="18" charset="0"/>
                    <a:ea typeface="Cambria Math" panose="02040503050406030204" pitchFamily="18" charset="0"/>
                  </a:rPr>
                  <a:t>is the future discounted state visitation distribution under policy </a:t>
                </a:r>
                <a14:m>
                  <m:oMath xmlns:m="http://schemas.openxmlformats.org/officeDocument/2006/math">
                    <m:r>
                      <a:rPr lang="en-US" sz="4300">
                        <a:latin typeface="Cambria Math" panose="02040503050406030204" pitchFamily="18" charset="0"/>
                        <a:ea typeface="Cambria Math" panose="02040503050406030204" pitchFamily="18" charset="0"/>
                      </a:rPr>
                      <m:t>𝜋</m:t>
                    </m:r>
                    <m:r>
                      <a:rPr lang="en-US" sz="4300">
                        <a:latin typeface="Cambria Math" panose="02040503050406030204" pitchFamily="18" charset="0"/>
                        <a:ea typeface="Cambria Math" panose="02040503050406030204" pitchFamily="18" charset="0"/>
                      </a:rPr>
                      <m:t>. </m:t>
                    </m:r>
                  </m:oMath>
                </a14:m>
                <a:endParaRPr lang="en-US" sz="4300">
                  <a:latin typeface="Cambria Math" panose="02040503050406030204" pitchFamily="18" charset="0"/>
                  <a:ea typeface="Cambria Math" panose="02040503050406030204" pitchFamily="18" charset="0"/>
                </a:endParaRPr>
              </a:p>
              <a:p>
                <a:pPr marL="365760" lvl="1" indent="0">
                  <a:buNone/>
                </a:pPr>
                <a:r>
                  <a:rPr lang="en-US" sz="4300">
                    <a:latin typeface="Cambria Math" panose="02040503050406030204" pitchFamily="18" charset="0"/>
                    <a:ea typeface="Cambria Math" panose="02040503050406030204" pitchFamily="18" charset="0"/>
                  </a:rPr>
                  <a:t>and</a:t>
                </a:r>
                <a14:m>
                  <m:oMath xmlns:m="http://schemas.openxmlformats.org/officeDocument/2006/math">
                    <m:r>
                      <a:rPr lang="en-US" sz="4300">
                        <a:latin typeface="Cambria Math" panose="02040503050406030204" pitchFamily="18" charset="0"/>
                        <a:ea typeface="Cambria Math" panose="02040503050406030204" pitchFamily="18" charset="0"/>
                      </a:rPr>
                      <m:t> </m:t>
                    </m:r>
                    <m:r>
                      <a:rPr lang="en-US" sz="4300">
                        <a:latin typeface="Cambria Math" panose="02040503050406030204" pitchFamily="18" charset="0"/>
                        <a:ea typeface="Cambria Math" panose="02040503050406030204" pitchFamily="18" charset="0"/>
                      </a:rPr>
                      <m:t>𝛾</m:t>
                    </m:r>
                    <m:r>
                      <a:rPr lang="en-US" sz="4300">
                        <a:latin typeface="Cambria Math" panose="02040503050406030204" pitchFamily="18" charset="0"/>
                        <a:ea typeface="Cambria Math" panose="02040503050406030204" pitchFamily="18" charset="0"/>
                      </a:rPr>
                      <m:t>∈(0,1)</m:t>
                    </m:r>
                  </m:oMath>
                </a14:m>
                <a:r>
                  <a:rPr lang="en-US" sz="4300">
                    <a:latin typeface="Cambria Math" panose="02040503050406030204" pitchFamily="18" charset="0"/>
                    <a:ea typeface="Cambria Math" panose="02040503050406030204" pitchFamily="18" charset="0"/>
                  </a:rPr>
                  <a:t>.</a:t>
                </a:r>
              </a:p>
              <a:p>
                <a:pPr>
                  <a:lnSpc>
                    <a:spcPct val="110000"/>
                  </a:lnSpc>
                </a:pPr>
                <a:r>
                  <a:rPr lang="en-US" sz="5500">
                    <a:latin typeface="Cambria Math" panose="02040503050406030204" pitchFamily="18" charset="0"/>
                    <a:ea typeface="Cambria Math" panose="02040503050406030204" pitchFamily="18" charset="0"/>
                  </a:rPr>
                  <a:t>Discounted value function:</a:t>
                </a:r>
              </a:p>
              <a:p>
                <a:pPr marL="0" indent="0">
                  <a:lnSpc>
                    <a:spcPct val="110000"/>
                  </a:lnSpc>
                  <a:buNone/>
                </a:pPr>
                <a14:m>
                  <m:oMathPara xmlns:m="http://schemas.openxmlformats.org/officeDocument/2006/math">
                    <m:oMathParaPr>
                      <m:jc m:val="centerGroup"/>
                    </m:oMathParaPr>
                    <m:oMath xmlns:m="http://schemas.openxmlformats.org/officeDocument/2006/math">
                      <m:sSubSup>
                        <m:sSubSupPr>
                          <m:ctrlPr>
                            <a:rPr lang="en-US" sz="5500" i="1" dirty="0">
                              <a:latin typeface="Cambria Math" panose="02040503050406030204" pitchFamily="18" charset="0"/>
                              <a:ea typeface="Cambria Math" panose="02040503050406030204" pitchFamily="18" charset="0"/>
                            </a:rPr>
                          </m:ctrlPr>
                        </m:sSubSupPr>
                        <m:e>
                          <m:r>
                            <a:rPr lang="en-US" sz="5500" dirty="0">
                              <a:latin typeface="Cambria Math" panose="02040503050406030204" pitchFamily="18" charset="0"/>
                              <a:ea typeface="Cambria Math" panose="02040503050406030204" pitchFamily="18" charset="0"/>
                            </a:rPr>
                            <m:t>𝑉</m:t>
                          </m:r>
                        </m:e>
                        <m:sub>
                          <m:r>
                            <a:rPr lang="en-US" sz="5500" dirty="0">
                              <a:latin typeface="Cambria Math" panose="02040503050406030204" pitchFamily="18" charset="0"/>
                              <a:ea typeface="Cambria Math" panose="02040503050406030204" pitchFamily="18" charset="0"/>
                            </a:rPr>
                            <m:t>𝛾</m:t>
                          </m:r>
                        </m:sub>
                        <m:sup>
                          <m:r>
                            <a:rPr lang="en-US" sz="5500" dirty="0">
                              <a:latin typeface="Cambria Math" panose="02040503050406030204" pitchFamily="18" charset="0"/>
                              <a:ea typeface="Cambria Math" panose="02040503050406030204" pitchFamily="18" charset="0"/>
                            </a:rPr>
                            <m:t>𝜋</m:t>
                          </m:r>
                        </m:sup>
                      </m:sSubSup>
                      <m:d>
                        <m:dPr>
                          <m:ctrlPr>
                            <a:rPr lang="en-US" sz="5500" i="1" dirty="0">
                              <a:latin typeface="Cambria Math" panose="02040503050406030204" pitchFamily="18" charset="0"/>
                              <a:ea typeface="Cambria Math" panose="02040503050406030204" pitchFamily="18" charset="0"/>
                            </a:rPr>
                          </m:ctrlPr>
                        </m:dPr>
                        <m:e>
                          <m:r>
                            <a:rPr lang="en-IN" sz="5500" dirty="0">
                              <a:latin typeface="Cambria Math" panose="02040503050406030204" pitchFamily="18" charset="0"/>
                              <a:ea typeface="Cambria Math" panose="02040503050406030204" pitchFamily="18" charset="0"/>
                            </a:rPr>
                            <m:t>𝑠</m:t>
                          </m:r>
                        </m:e>
                      </m:d>
                      <m:box>
                        <m:boxPr>
                          <m:ctrlPr>
                            <a:rPr lang="en-US" sz="5500" i="1" dirty="0">
                              <a:latin typeface="Cambria Math" panose="02040503050406030204" pitchFamily="18" charset="0"/>
                              <a:ea typeface="Cambria Math" panose="02040503050406030204" pitchFamily="18" charset="0"/>
                            </a:rPr>
                          </m:ctrlPr>
                        </m:boxPr>
                        <m:e>
                          <m:r>
                            <a:rPr lang="en-US" sz="5500" dirty="0">
                              <a:latin typeface="Cambria Math" panose="02040503050406030204" pitchFamily="18" charset="0"/>
                              <a:ea typeface="Cambria Math" panose="02040503050406030204" pitchFamily="18" charset="0"/>
                            </a:rPr>
                            <m:t>≔</m:t>
                          </m:r>
                        </m:e>
                      </m:box>
                      <m:sSub>
                        <m:sSubPr>
                          <m:ctrlPr>
                            <a:rPr lang="en-US" sz="5500" b="0" i="1" dirty="0" smtClean="0">
                              <a:latin typeface="Cambria Math" panose="02040503050406030204" pitchFamily="18" charset="0"/>
                              <a:ea typeface="Cambria Math" panose="02040503050406030204" pitchFamily="18" charset="0"/>
                            </a:rPr>
                          </m:ctrlPr>
                        </m:sSubPr>
                        <m:e>
                          <m:r>
                            <a:rPr lang="en-US" sz="5500" dirty="0">
                              <a:latin typeface="Cambria Math" panose="02040503050406030204" pitchFamily="18" charset="0"/>
                              <a:ea typeface="Cambria Math" panose="02040503050406030204" pitchFamily="18" charset="0"/>
                            </a:rPr>
                            <m:t>𝔼</m:t>
                          </m:r>
                        </m:e>
                        <m:sub>
                          <m:r>
                            <a:rPr lang="en-US" sz="5500" b="0" i="1" dirty="0" smtClean="0">
                              <a:latin typeface="Cambria Math" panose="02040503050406030204" pitchFamily="18" charset="0"/>
                              <a:ea typeface="Cambria Math" panose="02040503050406030204" pitchFamily="18" charset="0"/>
                            </a:rPr>
                            <m:t>𝜏</m:t>
                          </m:r>
                          <m:r>
                            <a:rPr lang="en-US" sz="5500" b="0" i="1" dirty="0" smtClean="0">
                              <a:latin typeface="Cambria Math" panose="02040503050406030204" pitchFamily="18" charset="0"/>
                              <a:ea typeface="Cambria Math" panose="02040503050406030204" pitchFamily="18" charset="0"/>
                            </a:rPr>
                            <m:t>~</m:t>
                          </m:r>
                          <m:r>
                            <a:rPr lang="en-US" sz="5500" b="0" i="1" dirty="0" smtClean="0">
                              <a:latin typeface="Cambria Math" panose="02040503050406030204" pitchFamily="18" charset="0"/>
                              <a:ea typeface="Cambria Math" panose="02040503050406030204" pitchFamily="18" charset="0"/>
                            </a:rPr>
                            <m:t>𝜋</m:t>
                          </m:r>
                        </m:sub>
                      </m:sSub>
                      <m:d>
                        <m:dPr>
                          <m:begChr m:val="["/>
                          <m:endChr m:val="]"/>
                          <m:ctrlPr>
                            <a:rPr lang="en-US" sz="5500" i="1" dirty="0">
                              <a:latin typeface="Cambria Math" panose="02040503050406030204" pitchFamily="18" charset="0"/>
                              <a:ea typeface="Cambria Math" panose="02040503050406030204" pitchFamily="18" charset="0"/>
                            </a:rPr>
                          </m:ctrlPr>
                        </m:dPr>
                        <m:e>
                          <m:nary>
                            <m:naryPr>
                              <m:chr m:val="∑"/>
                              <m:ctrlPr>
                                <a:rPr lang="en-US" sz="5500" i="1" dirty="0">
                                  <a:latin typeface="Cambria Math" panose="02040503050406030204" pitchFamily="18" charset="0"/>
                                  <a:ea typeface="Cambria Math" panose="02040503050406030204" pitchFamily="18" charset="0"/>
                                </a:rPr>
                              </m:ctrlPr>
                            </m:naryPr>
                            <m:sub>
                              <m:r>
                                <m:rPr>
                                  <m:brk m:alnAt="23"/>
                                </m:rPr>
                                <a:rPr lang="en-US" sz="5500" dirty="0">
                                  <a:latin typeface="Cambria Math" panose="02040503050406030204" pitchFamily="18" charset="0"/>
                                  <a:ea typeface="Cambria Math" panose="02040503050406030204" pitchFamily="18" charset="0"/>
                                </a:rPr>
                                <m:t>𝑡</m:t>
                              </m:r>
                              <m:r>
                                <a:rPr lang="en-US" sz="5500" dirty="0">
                                  <a:latin typeface="Cambria Math" panose="02040503050406030204" pitchFamily="18" charset="0"/>
                                  <a:ea typeface="Cambria Math" panose="02040503050406030204" pitchFamily="18" charset="0"/>
                                </a:rPr>
                                <m:t>=0</m:t>
                              </m:r>
                            </m:sub>
                            <m:sup>
                              <m:r>
                                <a:rPr lang="en-US" sz="5500" dirty="0">
                                  <a:latin typeface="Cambria Math" panose="02040503050406030204" pitchFamily="18" charset="0"/>
                                  <a:ea typeface="Cambria Math" panose="02040503050406030204" pitchFamily="18" charset="0"/>
                                </a:rPr>
                                <m:t>∞</m:t>
                              </m:r>
                            </m:sup>
                            <m:e>
                              <m:sSup>
                                <m:sSupPr>
                                  <m:ctrlPr>
                                    <a:rPr lang="en-US" sz="5500" i="1" dirty="0">
                                      <a:latin typeface="Cambria Math" panose="02040503050406030204" pitchFamily="18" charset="0"/>
                                      <a:ea typeface="Cambria Math" panose="02040503050406030204" pitchFamily="18" charset="0"/>
                                    </a:rPr>
                                  </m:ctrlPr>
                                </m:sSupPr>
                                <m:e>
                                  <m:r>
                                    <a:rPr lang="en-US" sz="5500" dirty="0">
                                      <a:latin typeface="Cambria Math" panose="02040503050406030204" pitchFamily="18" charset="0"/>
                                      <a:ea typeface="Cambria Math" panose="02040503050406030204" pitchFamily="18" charset="0"/>
                                    </a:rPr>
                                    <m:t>𝛾</m:t>
                                  </m:r>
                                </m:e>
                                <m:sup>
                                  <m:r>
                                    <a:rPr lang="en-IN" sz="5500" i="1" dirty="0">
                                      <a:latin typeface="Cambria Math" panose="02040503050406030204" pitchFamily="18" charset="0"/>
                                      <a:ea typeface="Cambria Math" panose="02040503050406030204" pitchFamily="18" charset="0"/>
                                    </a:rPr>
                                    <m:t>𝑡</m:t>
                                  </m:r>
                                </m:sup>
                              </m:sSup>
                              <m:r>
                                <a:rPr lang="en-US" sz="5500" dirty="0">
                                  <a:latin typeface="Cambria Math" panose="02040503050406030204" pitchFamily="18" charset="0"/>
                                  <a:ea typeface="Cambria Math" panose="02040503050406030204" pitchFamily="18" charset="0"/>
                                </a:rPr>
                                <m:t>𝑟</m:t>
                              </m:r>
                              <m:r>
                                <a:rPr lang="en-US" sz="5500" dirty="0">
                                  <a:latin typeface="Cambria Math" panose="02040503050406030204" pitchFamily="18" charset="0"/>
                                  <a:ea typeface="Cambria Math" panose="02040503050406030204" pitchFamily="18" charset="0"/>
                                </a:rPr>
                                <m:t>(</m:t>
                              </m:r>
                              <m:sSub>
                                <m:sSubPr>
                                  <m:ctrlPr>
                                    <a:rPr lang="en-US" sz="5500" i="1" dirty="0">
                                      <a:latin typeface="Cambria Math" panose="02040503050406030204" pitchFamily="18" charset="0"/>
                                      <a:ea typeface="Cambria Math" panose="02040503050406030204" pitchFamily="18" charset="0"/>
                                    </a:rPr>
                                  </m:ctrlPr>
                                </m:sSubPr>
                                <m:e>
                                  <m:r>
                                    <a:rPr lang="en-IN" sz="5500" i="1" dirty="0">
                                      <a:latin typeface="Cambria Math" panose="02040503050406030204" pitchFamily="18" charset="0"/>
                                      <a:ea typeface="Cambria Math" panose="02040503050406030204" pitchFamily="18" charset="0"/>
                                    </a:rPr>
                                    <m:t>𝑠</m:t>
                                  </m:r>
                                </m:e>
                                <m:sub>
                                  <m:r>
                                    <a:rPr lang="en-IN" sz="5500" i="1" dirty="0">
                                      <a:latin typeface="Cambria Math" panose="02040503050406030204" pitchFamily="18" charset="0"/>
                                      <a:ea typeface="Cambria Math" panose="02040503050406030204" pitchFamily="18" charset="0"/>
                                    </a:rPr>
                                    <m:t>𝑡</m:t>
                                  </m:r>
                                </m:sub>
                              </m:sSub>
                              <m:r>
                                <a:rPr lang="en-US" sz="5500" dirty="0">
                                  <a:latin typeface="Cambria Math" panose="02040503050406030204" pitchFamily="18" charset="0"/>
                                  <a:ea typeface="Cambria Math" panose="02040503050406030204" pitchFamily="18" charset="0"/>
                                </a:rPr>
                                <m:t>,</m:t>
                              </m:r>
                              <m:r>
                                <a:rPr lang="en-US" sz="5500" i="1" dirty="0">
                                  <a:latin typeface="Cambria Math" panose="02040503050406030204" pitchFamily="18" charset="0"/>
                                  <a:ea typeface="Cambria Math" panose="02040503050406030204" pitchFamily="18" charset="0"/>
                                </a:rPr>
                                <m:t> </m:t>
                              </m:r>
                              <m:sSub>
                                <m:sSubPr>
                                  <m:ctrlPr>
                                    <a:rPr lang="en-US" sz="5500" i="1" dirty="0">
                                      <a:latin typeface="Cambria Math" panose="02040503050406030204" pitchFamily="18" charset="0"/>
                                      <a:ea typeface="Cambria Math" panose="02040503050406030204" pitchFamily="18" charset="0"/>
                                    </a:rPr>
                                  </m:ctrlPr>
                                </m:sSubPr>
                                <m:e>
                                  <m:r>
                                    <a:rPr lang="en-US" sz="5500" dirty="0">
                                      <a:latin typeface="Cambria Math" panose="02040503050406030204" pitchFamily="18" charset="0"/>
                                      <a:ea typeface="Cambria Math" panose="02040503050406030204" pitchFamily="18" charset="0"/>
                                    </a:rPr>
                                    <m:t>𝑎</m:t>
                                  </m:r>
                                </m:e>
                                <m:sub>
                                  <m:r>
                                    <a:rPr lang="en-IN" sz="5500" i="1" dirty="0">
                                      <a:latin typeface="Cambria Math" panose="02040503050406030204" pitchFamily="18" charset="0"/>
                                      <a:ea typeface="Cambria Math" panose="02040503050406030204" pitchFamily="18" charset="0"/>
                                    </a:rPr>
                                    <m:t>𝑡</m:t>
                                  </m:r>
                                </m:sub>
                              </m:sSub>
                              <m:r>
                                <a:rPr lang="en-US" sz="5500" dirty="0">
                                  <a:latin typeface="Cambria Math" panose="02040503050406030204" pitchFamily="18" charset="0"/>
                                  <a:ea typeface="Cambria Math" panose="02040503050406030204" pitchFamily="18" charset="0"/>
                                </a:rPr>
                                <m:t>)</m:t>
                              </m:r>
                            </m:e>
                          </m:nary>
                          <m:r>
                            <a:rPr lang="en-US" sz="5500" dirty="0">
                              <a:latin typeface="Cambria Math" panose="02040503050406030204" pitchFamily="18" charset="0"/>
                              <a:ea typeface="Cambria Math" panose="02040503050406030204" pitchFamily="18" charset="0"/>
                            </a:rPr>
                            <m:t>∣  </m:t>
                          </m:r>
                          <m:r>
                            <a:rPr lang="en-IN" sz="5500" dirty="0">
                              <a:latin typeface="Cambria Math" panose="02040503050406030204" pitchFamily="18" charset="0"/>
                              <a:ea typeface="Cambria Math" panose="02040503050406030204" pitchFamily="18" charset="0"/>
                            </a:rPr>
                            <m:t>𝑠</m:t>
                          </m:r>
                          <m:r>
                            <a:rPr lang="en-IN" sz="5500" baseline="-25000" dirty="0">
                              <a:latin typeface="Cambria Math" panose="02040503050406030204" pitchFamily="18" charset="0"/>
                              <a:ea typeface="Cambria Math" panose="02040503050406030204" pitchFamily="18" charset="0"/>
                            </a:rPr>
                            <m:t>0</m:t>
                          </m:r>
                          <m:r>
                            <a:rPr lang="en-IN" sz="5500" dirty="0">
                              <a:latin typeface="Cambria Math" panose="02040503050406030204" pitchFamily="18" charset="0"/>
                              <a:ea typeface="Cambria Math" panose="02040503050406030204" pitchFamily="18" charset="0"/>
                            </a:rPr>
                            <m:t>=</m:t>
                          </m:r>
                          <m:r>
                            <a:rPr lang="en-IN" sz="5500" dirty="0">
                              <a:latin typeface="Cambria Math" panose="02040503050406030204" pitchFamily="18" charset="0"/>
                              <a:ea typeface="Cambria Math" panose="02040503050406030204" pitchFamily="18" charset="0"/>
                            </a:rPr>
                            <m:t>𝑠</m:t>
                          </m:r>
                        </m:e>
                      </m:d>
                    </m:oMath>
                  </m:oMathPara>
                </a14:m>
                <a:endParaRPr lang="en-US" sz="5500">
                  <a:latin typeface="Cambria Math" panose="02040503050406030204" pitchFamily="18" charset="0"/>
                  <a:ea typeface="Cambria Math" panose="02040503050406030204" pitchFamily="18" charset="0"/>
                </a:endParaRPr>
              </a:p>
              <a:p>
                <a:pPr>
                  <a:lnSpc>
                    <a:spcPct val="110000"/>
                  </a:lnSpc>
                </a:pPr>
                <a:r>
                  <a:rPr lang="en-US" sz="5500">
                    <a:latin typeface="Cambria Math" panose="02040503050406030204" pitchFamily="18" charset="0"/>
                    <a:ea typeface="Cambria Math" panose="02040503050406030204" pitchFamily="18" charset="0"/>
                  </a:rPr>
                  <a:t>Discounted action-value function:</a:t>
                </a:r>
              </a:p>
              <a:p>
                <a:pPr marL="0" indent="0">
                  <a:lnSpc>
                    <a:spcPct val="110000"/>
                  </a:lnSpc>
                  <a:buNone/>
                </a:pPr>
                <a14:m>
                  <m:oMathPara xmlns:m="http://schemas.openxmlformats.org/officeDocument/2006/math">
                    <m:oMathParaPr>
                      <m:jc m:val="centerGroup"/>
                    </m:oMathParaPr>
                    <m:oMath xmlns:m="http://schemas.openxmlformats.org/officeDocument/2006/math">
                      <m:sSubSup>
                        <m:sSubSupPr>
                          <m:ctrlPr>
                            <a:rPr lang="en-US" sz="5500" i="1" dirty="0">
                              <a:latin typeface="Cambria Math" panose="02040503050406030204" pitchFamily="18" charset="0"/>
                              <a:ea typeface="Cambria Math" panose="02040503050406030204" pitchFamily="18" charset="0"/>
                            </a:rPr>
                          </m:ctrlPr>
                        </m:sSubSupPr>
                        <m:e>
                          <m:r>
                            <a:rPr lang="en-US" sz="5500" dirty="0">
                              <a:latin typeface="Cambria Math" panose="02040503050406030204" pitchFamily="18" charset="0"/>
                              <a:ea typeface="Cambria Math" panose="02040503050406030204" pitchFamily="18" charset="0"/>
                            </a:rPr>
                            <m:t>𝑄</m:t>
                          </m:r>
                        </m:e>
                        <m:sub>
                          <m:r>
                            <a:rPr lang="en-US" sz="5500" dirty="0">
                              <a:latin typeface="Cambria Math" panose="02040503050406030204" pitchFamily="18" charset="0"/>
                              <a:ea typeface="Cambria Math" panose="02040503050406030204" pitchFamily="18" charset="0"/>
                            </a:rPr>
                            <m:t>𝛾</m:t>
                          </m:r>
                        </m:sub>
                        <m:sup>
                          <m:r>
                            <a:rPr lang="en-US" sz="5500" dirty="0">
                              <a:latin typeface="Cambria Math" panose="02040503050406030204" pitchFamily="18" charset="0"/>
                              <a:ea typeface="Cambria Math" panose="02040503050406030204" pitchFamily="18" charset="0"/>
                            </a:rPr>
                            <m:t>𝜋</m:t>
                          </m:r>
                        </m:sup>
                      </m:sSubSup>
                      <m:d>
                        <m:dPr>
                          <m:ctrlPr>
                            <a:rPr lang="en-US" sz="5500" i="1" dirty="0">
                              <a:latin typeface="Cambria Math" panose="02040503050406030204" pitchFamily="18" charset="0"/>
                              <a:ea typeface="Cambria Math" panose="02040503050406030204" pitchFamily="18" charset="0"/>
                            </a:rPr>
                          </m:ctrlPr>
                        </m:dPr>
                        <m:e>
                          <m:r>
                            <a:rPr lang="en-IN" sz="5500" dirty="0">
                              <a:latin typeface="Cambria Math" panose="02040503050406030204" pitchFamily="18" charset="0"/>
                              <a:ea typeface="Cambria Math" panose="02040503050406030204" pitchFamily="18" charset="0"/>
                            </a:rPr>
                            <m:t>𝑠</m:t>
                          </m:r>
                          <m:r>
                            <a:rPr lang="en-US" sz="5500" dirty="0">
                              <a:latin typeface="Cambria Math" panose="02040503050406030204" pitchFamily="18" charset="0"/>
                              <a:ea typeface="Cambria Math" panose="02040503050406030204" pitchFamily="18" charset="0"/>
                            </a:rPr>
                            <m:t>,</m:t>
                          </m:r>
                          <m:r>
                            <a:rPr lang="en-US" sz="5500" dirty="0">
                              <a:latin typeface="Cambria Math" panose="02040503050406030204" pitchFamily="18" charset="0"/>
                              <a:ea typeface="Cambria Math" panose="02040503050406030204" pitchFamily="18" charset="0"/>
                            </a:rPr>
                            <m:t>𝑎</m:t>
                          </m:r>
                        </m:e>
                      </m:d>
                      <m:box>
                        <m:boxPr>
                          <m:ctrlPr>
                            <a:rPr lang="en-US" sz="5500" i="1" dirty="0">
                              <a:latin typeface="Cambria Math" panose="02040503050406030204" pitchFamily="18" charset="0"/>
                              <a:ea typeface="Cambria Math" panose="02040503050406030204" pitchFamily="18" charset="0"/>
                            </a:rPr>
                          </m:ctrlPr>
                        </m:boxPr>
                        <m:e>
                          <m:r>
                            <a:rPr lang="en-US" sz="5500" dirty="0">
                              <a:latin typeface="Cambria Math" panose="02040503050406030204" pitchFamily="18" charset="0"/>
                              <a:ea typeface="Cambria Math" panose="02040503050406030204" pitchFamily="18" charset="0"/>
                            </a:rPr>
                            <m:t>≔</m:t>
                          </m:r>
                        </m:e>
                      </m:box>
                      <m:sSub>
                        <m:sSubPr>
                          <m:ctrlPr>
                            <a:rPr lang="en-US" sz="5500" b="0" i="1" dirty="0" smtClean="0">
                              <a:latin typeface="Cambria Math" panose="02040503050406030204" pitchFamily="18" charset="0"/>
                              <a:ea typeface="Cambria Math" panose="02040503050406030204" pitchFamily="18" charset="0"/>
                            </a:rPr>
                          </m:ctrlPr>
                        </m:sSubPr>
                        <m:e>
                          <m:r>
                            <a:rPr lang="en-US" sz="5500" dirty="0">
                              <a:latin typeface="Cambria Math" panose="02040503050406030204" pitchFamily="18" charset="0"/>
                              <a:ea typeface="Cambria Math" panose="02040503050406030204" pitchFamily="18" charset="0"/>
                            </a:rPr>
                            <m:t>𝔼</m:t>
                          </m:r>
                        </m:e>
                        <m:sub>
                          <m:r>
                            <a:rPr lang="en-US" sz="5500" b="0" i="1" dirty="0" smtClean="0">
                              <a:latin typeface="Cambria Math" panose="02040503050406030204" pitchFamily="18" charset="0"/>
                              <a:ea typeface="Cambria Math" panose="02040503050406030204" pitchFamily="18" charset="0"/>
                            </a:rPr>
                            <m:t>𝜏</m:t>
                          </m:r>
                          <m:r>
                            <a:rPr lang="en-US" sz="5500" b="0" i="1" dirty="0" smtClean="0">
                              <a:latin typeface="Cambria Math" panose="02040503050406030204" pitchFamily="18" charset="0"/>
                              <a:ea typeface="Cambria Math" panose="02040503050406030204" pitchFamily="18" charset="0"/>
                            </a:rPr>
                            <m:t>~</m:t>
                          </m:r>
                          <m:r>
                            <a:rPr lang="en-US" sz="5500" b="0" i="1" dirty="0" smtClean="0">
                              <a:latin typeface="Cambria Math" panose="02040503050406030204" pitchFamily="18" charset="0"/>
                              <a:ea typeface="Cambria Math" panose="02040503050406030204" pitchFamily="18" charset="0"/>
                            </a:rPr>
                            <m:t>𝜋</m:t>
                          </m:r>
                        </m:sub>
                      </m:sSub>
                      <m:d>
                        <m:dPr>
                          <m:begChr m:val="["/>
                          <m:endChr m:val="]"/>
                          <m:ctrlPr>
                            <a:rPr lang="en-US" sz="5500" i="1" dirty="0">
                              <a:latin typeface="Cambria Math" panose="02040503050406030204" pitchFamily="18" charset="0"/>
                              <a:ea typeface="Cambria Math" panose="02040503050406030204" pitchFamily="18" charset="0"/>
                            </a:rPr>
                          </m:ctrlPr>
                        </m:dPr>
                        <m:e>
                          <m:nary>
                            <m:naryPr>
                              <m:chr m:val="∑"/>
                              <m:ctrlPr>
                                <a:rPr lang="en-US" sz="5500" i="1" dirty="0">
                                  <a:latin typeface="Cambria Math" panose="02040503050406030204" pitchFamily="18" charset="0"/>
                                  <a:ea typeface="Cambria Math" panose="02040503050406030204" pitchFamily="18" charset="0"/>
                                </a:rPr>
                              </m:ctrlPr>
                            </m:naryPr>
                            <m:sub>
                              <m:r>
                                <m:rPr>
                                  <m:brk m:alnAt="23"/>
                                </m:rPr>
                                <a:rPr lang="en-US" sz="5500" dirty="0">
                                  <a:latin typeface="Cambria Math" panose="02040503050406030204" pitchFamily="18" charset="0"/>
                                  <a:ea typeface="Cambria Math" panose="02040503050406030204" pitchFamily="18" charset="0"/>
                                </a:rPr>
                                <m:t>𝑡</m:t>
                              </m:r>
                              <m:r>
                                <a:rPr lang="en-US" sz="5500" dirty="0">
                                  <a:latin typeface="Cambria Math" panose="02040503050406030204" pitchFamily="18" charset="0"/>
                                  <a:ea typeface="Cambria Math" panose="02040503050406030204" pitchFamily="18" charset="0"/>
                                </a:rPr>
                                <m:t>=0</m:t>
                              </m:r>
                            </m:sub>
                            <m:sup>
                              <m:r>
                                <a:rPr lang="en-US" sz="5500" dirty="0">
                                  <a:latin typeface="Cambria Math" panose="02040503050406030204" pitchFamily="18" charset="0"/>
                                  <a:ea typeface="Cambria Math" panose="02040503050406030204" pitchFamily="18" charset="0"/>
                                </a:rPr>
                                <m:t>∞</m:t>
                              </m:r>
                            </m:sup>
                            <m:e>
                              <m:sSup>
                                <m:sSupPr>
                                  <m:ctrlPr>
                                    <a:rPr lang="en-US" sz="5500" i="1" dirty="0">
                                      <a:latin typeface="Cambria Math" panose="02040503050406030204" pitchFamily="18" charset="0"/>
                                      <a:ea typeface="Cambria Math" panose="02040503050406030204" pitchFamily="18" charset="0"/>
                                    </a:rPr>
                                  </m:ctrlPr>
                                </m:sSupPr>
                                <m:e>
                                  <m:r>
                                    <a:rPr lang="en-US" sz="5500" dirty="0">
                                      <a:latin typeface="Cambria Math" panose="02040503050406030204" pitchFamily="18" charset="0"/>
                                      <a:ea typeface="Cambria Math" panose="02040503050406030204" pitchFamily="18" charset="0"/>
                                    </a:rPr>
                                    <m:t>𝛾</m:t>
                                  </m:r>
                                </m:e>
                                <m:sup>
                                  <m:r>
                                    <a:rPr lang="en-IN" sz="5500" i="1" dirty="0">
                                      <a:latin typeface="Cambria Math" panose="02040503050406030204" pitchFamily="18" charset="0"/>
                                      <a:ea typeface="Cambria Math" panose="02040503050406030204" pitchFamily="18" charset="0"/>
                                    </a:rPr>
                                    <m:t>𝑡</m:t>
                                  </m:r>
                                </m:sup>
                              </m:sSup>
                              <m:r>
                                <a:rPr lang="en-US" sz="5500" dirty="0">
                                  <a:latin typeface="Cambria Math" panose="02040503050406030204" pitchFamily="18" charset="0"/>
                                  <a:ea typeface="Cambria Math" panose="02040503050406030204" pitchFamily="18" charset="0"/>
                                </a:rPr>
                                <m:t>𝑟</m:t>
                              </m:r>
                              <m:r>
                                <a:rPr lang="en-US" sz="5500" dirty="0">
                                  <a:latin typeface="Cambria Math" panose="02040503050406030204" pitchFamily="18" charset="0"/>
                                  <a:ea typeface="Cambria Math" panose="02040503050406030204" pitchFamily="18" charset="0"/>
                                </a:rPr>
                                <m:t>(</m:t>
                              </m:r>
                              <m:sSub>
                                <m:sSubPr>
                                  <m:ctrlPr>
                                    <a:rPr lang="en-US" sz="5500" i="1" dirty="0">
                                      <a:latin typeface="Cambria Math" panose="02040503050406030204" pitchFamily="18" charset="0"/>
                                      <a:ea typeface="Cambria Math" panose="02040503050406030204" pitchFamily="18" charset="0"/>
                                    </a:rPr>
                                  </m:ctrlPr>
                                </m:sSubPr>
                                <m:e>
                                  <m:r>
                                    <a:rPr lang="en-IN" sz="5500" i="1" dirty="0">
                                      <a:latin typeface="Cambria Math" panose="02040503050406030204" pitchFamily="18" charset="0"/>
                                      <a:ea typeface="Cambria Math" panose="02040503050406030204" pitchFamily="18" charset="0"/>
                                    </a:rPr>
                                    <m:t>𝑠</m:t>
                                  </m:r>
                                </m:e>
                                <m:sub>
                                  <m:r>
                                    <a:rPr lang="en-IN" sz="5500" i="1" dirty="0">
                                      <a:latin typeface="Cambria Math" panose="02040503050406030204" pitchFamily="18" charset="0"/>
                                      <a:ea typeface="Cambria Math" panose="02040503050406030204" pitchFamily="18" charset="0"/>
                                    </a:rPr>
                                    <m:t>𝑡</m:t>
                                  </m:r>
                                </m:sub>
                              </m:sSub>
                              <m:r>
                                <a:rPr lang="en-US" sz="5500" dirty="0">
                                  <a:latin typeface="Cambria Math" panose="02040503050406030204" pitchFamily="18" charset="0"/>
                                  <a:ea typeface="Cambria Math" panose="02040503050406030204" pitchFamily="18" charset="0"/>
                                </a:rPr>
                                <m:t>,</m:t>
                              </m:r>
                              <m:r>
                                <a:rPr lang="en-US" sz="5500" i="1" dirty="0">
                                  <a:latin typeface="Cambria Math" panose="02040503050406030204" pitchFamily="18" charset="0"/>
                                  <a:ea typeface="Cambria Math" panose="02040503050406030204" pitchFamily="18" charset="0"/>
                                </a:rPr>
                                <m:t> </m:t>
                              </m:r>
                              <m:sSub>
                                <m:sSubPr>
                                  <m:ctrlPr>
                                    <a:rPr lang="en-US" sz="5500" i="1" dirty="0">
                                      <a:latin typeface="Cambria Math" panose="02040503050406030204" pitchFamily="18" charset="0"/>
                                      <a:ea typeface="Cambria Math" panose="02040503050406030204" pitchFamily="18" charset="0"/>
                                    </a:rPr>
                                  </m:ctrlPr>
                                </m:sSubPr>
                                <m:e>
                                  <m:r>
                                    <a:rPr lang="en-US" sz="5500" dirty="0">
                                      <a:latin typeface="Cambria Math" panose="02040503050406030204" pitchFamily="18" charset="0"/>
                                      <a:ea typeface="Cambria Math" panose="02040503050406030204" pitchFamily="18" charset="0"/>
                                    </a:rPr>
                                    <m:t>𝑎</m:t>
                                  </m:r>
                                </m:e>
                                <m:sub>
                                  <m:r>
                                    <a:rPr lang="en-IN" sz="5500" i="1" dirty="0">
                                      <a:latin typeface="Cambria Math" panose="02040503050406030204" pitchFamily="18" charset="0"/>
                                      <a:ea typeface="Cambria Math" panose="02040503050406030204" pitchFamily="18" charset="0"/>
                                    </a:rPr>
                                    <m:t>𝑡</m:t>
                                  </m:r>
                                </m:sub>
                              </m:sSub>
                              <m:r>
                                <a:rPr lang="en-US" sz="5500" dirty="0">
                                  <a:latin typeface="Cambria Math" panose="02040503050406030204" pitchFamily="18" charset="0"/>
                                  <a:ea typeface="Cambria Math" panose="02040503050406030204" pitchFamily="18" charset="0"/>
                                </a:rPr>
                                <m:t>)</m:t>
                              </m:r>
                            </m:e>
                          </m:nary>
                          <m:r>
                            <a:rPr lang="en-US" sz="5500" dirty="0">
                              <a:latin typeface="Cambria Math" panose="02040503050406030204" pitchFamily="18" charset="0"/>
                              <a:ea typeface="Cambria Math" panose="02040503050406030204" pitchFamily="18" charset="0"/>
                            </a:rPr>
                            <m:t>|  </m:t>
                          </m:r>
                          <m:r>
                            <a:rPr lang="en-IN" sz="5500" dirty="0">
                              <a:latin typeface="Cambria Math" panose="02040503050406030204" pitchFamily="18" charset="0"/>
                              <a:ea typeface="Cambria Math" panose="02040503050406030204" pitchFamily="18" charset="0"/>
                            </a:rPr>
                            <m:t>𝑠</m:t>
                          </m:r>
                          <m:r>
                            <a:rPr lang="en-IN" sz="5500" baseline="-25000" dirty="0">
                              <a:latin typeface="Cambria Math" panose="02040503050406030204" pitchFamily="18" charset="0"/>
                              <a:ea typeface="Cambria Math" panose="02040503050406030204" pitchFamily="18" charset="0"/>
                            </a:rPr>
                            <m:t>0</m:t>
                          </m:r>
                          <m:r>
                            <a:rPr lang="en-IN" sz="5500" dirty="0">
                              <a:latin typeface="Cambria Math" panose="02040503050406030204" pitchFamily="18" charset="0"/>
                              <a:ea typeface="Cambria Math" panose="02040503050406030204" pitchFamily="18" charset="0"/>
                            </a:rPr>
                            <m:t>=</m:t>
                          </m:r>
                          <m:r>
                            <a:rPr lang="en-IN" sz="5500" dirty="0">
                              <a:latin typeface="Cambria Math" panose="02040503050406030204" pitchFamily="18" charset="0"/>
                              <a:ea typeface="Cambria Math" panose="02040503050406030204" pitchFamily="18" charset="0"/>
                            </a:rPr>
                            <m:t>𝑠</m:t>
                          </m:r>
                          <m:r>
                            <a:rPr lang="en-US" sz="5500" dirty="0">
                              <a:latin typeface="Cambria Math" panose="02040503050406030204" pitchFamily="18" charset="0"/>
                              <a:ea typeface="Cambria Math" panose="02040503050406030204" pitchFamily="18" charset="0"/>
                            </a:rPr>
                            <m:t>,</m:t>
                          </m:r>
                          <m:r>
                            <a:rPr lang="en-US" sz="5500" dirty="0">
                              <a:latin typeface="Cambria Math" panose="02040503050406030204" pitchFamily="18" charset="0"/>
                              <a:ea typeface="Cambria Math" panose="02040503050406030204" pitchFamily="18" charset="0"/>
                            </a:rPr>
                            <m:t>𝑎</m:t>
                          </m:r>
                          <m:r>
                            <a:rPr lang="en-US" sz="5500" baseline="-25000" dirty="0">
                              <a:latin typeface="Cambria Math" panose="02040503050406030204" pitchFamily="18" charset="0"/>
                              <a:ea typeface="Cambria Math" panose="02040503050406030204" pitchFamily="18" charset="0"/>
                            </a:rPr>
                            <m:t>0</m:t>
                          </m:r>
                          <m:r>
                            <a:rPr lang="en-US" sz="5500" dirty="0">
                              <a:latin typeface="Cambria Math" panose="02040503050406030204" pitchFamily="18" charset="0"/>
                              <a:ea typeface="Cambria Math" panose="02040503050406030204" pitchFamily="18" charset="0"/>
                            </a:rPr>
                            <m:t>=</m:t>
                          </m:r>
                          <m:r>
                            <a:rPr lang="en-US" sz="5500" dirty="0">
                              <a:latin typeface="Cambria Math" panose="02040503050406030204" pitchFamily="18" charset="0"/>
                              <a:ea typeface="Cambria Math" panose="02040503050406030204" pitchFamily="18" charset="0"/>
                            </a:rPr>
                            <m:t>𝑎</m:t>
                          </m:r>
                        </m:e>
                      </m:d>
                    </m:oMath>
                  </m:oMathPara>
                </a14:m>
                <a:endParaRPr lang="en-US" sz="5500">
                  <a:latin typeface="Cambria Math" panose="02040503050406030204" pitchFamily="18" charset="0"/>
                  <a:ea typeface="Cambria Math" panose="02040503050406030204" pitchFamily="18" charset="0"/>
                </a:endParaRPr>
              </a:p>
              <a:p>
                <a:pPr>
                  <a:lnSpc>
                    <a:spcPct val="110000"/>
                  </a:lnSpc>
                </a:pPr>
                <a:r>
                  <a:rPr lang="en-US" sz="5500">
                    <a:latin typeface="Cambria Math" panose="02040503050406030204" pitchFamily="18" charset="0"/>
                    <a:ea typeface="Cambria Math" panose="02040503050406030204" pitchFamily="18" charset="0"/>
                  </a:rPr>
                  <a:t>Discounted advantage function:</a:t>
                </a:r>
              </a:p>
              <a:p>
                <a:pPr marL="0" indent="0" algn="ctr">
                  <a:lnSpc>
                    <a:spcPct val="110000"/>
                  </a:lnSpc>
                  <a:buNone/>
                </a:pPr>
                <a14:m>
                  <m:oMath xmlns:m="http://schemas.openxmlformats.org/officeDocument/2006/math">
                    <m:sSubSup>
                      <m:sSubSupPr>
                        <m:ctrlPr>
                          <a:rPr lang="en-US" sz="5500" i="1" dirty="0">
                            <a:latin typeface="Cambria Math" panose="02040503050406030204" pitchFamily="18" charset="0"/>
                            <a:ea typeface="Cambria Math" panose="02040503050406030204" pitchFamily="18" charset="0"/>
                          </a:rPr>
                        </m:ctrlPr>
                      </m:sSubSupPr>
                      <m:e>
                        <m:r>
                          <a:rPr lang="en-US" sz="5500" dirty="0">
                            <a:latin typeface="Cambria Math" panose="02040503050406030204" pitchFamily="18" charset="0"/>
                            <a:ea typeface="Cambria Math" panose="02040503050406030204" pitchFamily="18" charset="0"/>
                          </a:rPr>
                          <m:t>𝐴</m:t>
                        </m:r>
                      </m:e>
                      <m:sub>
                        <m:r>
                          <a:rPr lang="en-US" sz="5500" dirty="0">
                            <a:latin typeface="Cambria Math" panose="02040503050406030204" pitchFamily="18" charset="0"/>
                            <a:ea typeface="Cambria Math" panose="02040503050406030204" pitchFamily="18" charset="0"/>
                          </a:rPr>
                          <m:t>𝛾</m:t>
                        </m:r>
                      </m:sub>
                      <m:sup>
                        <m:r>
                          <a:rPr lang="en-US" sz="5500" dirty="0">
                            <a:latin typeface="Cambria Math" panose="02040503050406030204" pitchFamily="18" charset="0"/>
                            <a:ea typeface="Cambria Math" panose="02040503050406030204" pitchFamily="18" charset="0"/>
                          </a:rPr>
                          <m:t>𝜋</m:t>
                        </m:r>
                      </m:sup>
                    </m:sSubSup>
                    <m:d>
                      <m:dPr>
                        <m:ctrlPr>
                          <a:rPr lang="en-US" sz="5500" i="1" dirty="0">
                            <a:latin typeface="Cambria Math" panose="02040503050406030204" pitchFamily="18" charset="0"/>
                            <a:ea typeface="Cambria Math" panose="02040503050406030204" pitchFamily="18" charset="0"/>
                          </a:rPr>
                        </m:ctrlPr>
                      </m:dPr>
                      <m:e>
                        <m:r>
                          <a:rPr lang="en-IN" sz="5500" dirty="0">
                            <a:latin typeface="Cambria Math" panose="02040503050406030204" pitchFamily="18" charset="0"/>
                            <a:ea typeface="Cambria Math" panose="02040503050406030204" pitchFamily="18" charset="0"/>
                          </a:rPr>
                          <m:t>𝑠</m:t>
                        </m:r>
                        <m:r>
                          <a:rPr lang="en-US" sz="5500" dirty="0">
                            <a:latin typeface="Cambria Math" panose="02040503050406030204" pitchFamily="18" charset="0"/>
                            <a:ea typeface="Cambria Math" panose="02040503050406030204" pitchFamily="18" charset="0"/>
                          </a:rPr>
                          <m:t>,</m:t>
                        </m:r>
                        <m:r>
                          <a:rPr lang="en-US" sz="5500" dirty="0">
                            <a:latin typeface="Cambria Math" panose="02040503050406030204" pitchFamily="18" charset="0"/>
                            <a:ea typeface="Cambria Math" panose="02040503050406030204" pitchFamily="18" charset="0"/>
                          </a:rPr>
                          <m:t>𝑎</m:t>
                        </m:r>
                      </m:e>
                    </m:d>
                    <m:r>
                      <a:rPr lang="en-US" sz="5500" dirty="0">
                        <a:latin typeface="Cambria Math" panose="02040503050406030204" pitchFamily="18" charset="0"/>
                        <a:ea typeface="Cambria Math" panose="02040503050406030204" pitchFamily="18" charset="0"/>
                      </a:rPr>
                      <m:t>=</m:t>
                    </m:r>
                    <m:sSubSup>
                      <m:sSubSupPr>
                        <m:ctrlPr>
                          <a:rPr lang="en-US" sz="5500" i="1" dirty="0">
                            <a:latin typeface="Cambria Math" panose="02040503050406030204" pitchFamily="18" charset="0"/>
                            <a:ea typeface="Cambria Math" panose="02040503050406030204" pitchFamily="18" charset="0"/>
                          </a:rPr>
                        </m:ctrlPr>
                      </m:sSubSupPr>
                      <m:e>
                        <m:r>
                          <a:rPr lang="en-US" sz="5500" dirty="0">
                            <a:latin typeface="Cambria Math" panose="02040503050406030204" pitchFamily="18" charset="0"/>
                            <a:ea typeface="Cambria Math" panose="02040503050406030204" pitchFamily="18" charset="0"/>
                          </a:rPr>
                          <m:t>𝑄</m:t>
                        </m:r>
                      </m:e>
                      <m:sub>
                        <m:r>
                          <a:rPr lang="en-US" sz="5500" dirty="0">
                            <a:latin typeface="Cambria Math" panose="02040503050406030204" pitchFamily="18" charset="0"/>
                            <a:ea typeface="Cambria Math" panose="02040503050406030204" pitchFamily="18" charset="0"/>
                          </a:rPr>
                          <m:t>𝛾</m:t>
                        </m:r>
                      </m:sub>
                      <m:sup>
                        <m:r>
                          <a:rPr lang="en-US" sz="5500" dirty="0">
                            <a:latin typeface="Cambria Math" panose="02040503050406030204" pitchFamily="18" charset="0"/>
                            <a:ea typeface="Cambria Math" panose="02040503050406030204" pitchFamily="18" charset="0"/>
                          </a:rPr>
                          <m:t>𝜋</m:t>
                        </m:r>
                      </m:sup>
                    </m:sSubSup>
                    <m:d>
                      <m:dPr>
                        <m:ctrlPr>
                          <a:rPr lang="en-US" sz="5500" i="1" dirty="0">
                            <a:latin typeface="Cambria Math" panose="02040503050406030204" pitchFamily="18" charset="0"/>
                            <a:ea typeface="Cambria Math" panose="02040503050406030204" pitchFamily="18" charset="0"/>
                          </a:rPr>
                        </m:ctrlPr>
                      </m:dPr>
                      <m:e>
                        <m:r>
                          <a:rPr lang="en-IN" sz="5500" dirty="0">
                            <a:latin typeface="Cambria Math" panose="02040503050406030204" pitchFamily="18" charset="0"/>
                            <a:ea typeface="Cambria Math" panose="02040503050406030204" pitchFamily="18" charset="0"/>
                          </a:rPr>
                          <m:t>𝑠</m:t>
                        </m:r>
                        <m:r>
                          <a:rPr lang="en-US" sz="5500" dirty="0">
                            <a:latin typeface="Cambria Math" panose="02040503050406030204" pitchFamily="18" charset="0"/>
                            <a:ea typeface="Cambria Math" panose="02040503050406030204" pitchFamily="18" charset="0"/>
                          </a:rPr>
                          <m:t>,</m:t>
                        </m:r>
                        <m:r>
                          <a:rPr lang="en-US" sz="5500" dirty="0">
                            <a:latin typeface="Cambria Math" panose="02040503050406030204" pitchFamily="18" charset="0"/>
                            <a:ea typeface="Cambria Math" panose="02040503050406030204" pitchFamily="18" charset="0"/>
                          </a:rPr>
                          <m:t>𝑎</m:t>
                        </m:r>
                      </m:e>
                    </m:d>
                    <m:r>
                      <a:rPr lang="en-US" sz="5500" dirty="0">
                        <a:latin typeface="Cambria Math" panose="02040503050406030204" pitchFamily="18" charset="0"/>
                        <a:ea typeface="Cambria Math" panose="02040503050406030204" pitchFamily="18" charset="0"/>
                      </a:rPr>
                      <m:t> −</m:t>
                    </m:r>
                  </m:oMath>
                </a14:m>
                <a:r>
                  <a:rPr lang="en-US" sz="5500">
                    <a:latin typeface="Cambria Math" panose="02040503050406030204" pitchFamily="18" charset="0"/>
                    <a:ea typeface="Cambria Math" panose="02040503050406030204" pitchFamily="18" charset="0"/>
                  </a:rPr>
                  <a:t> </a:t>
                </a:r>
                <a14:m>
                  <m:oMath xmlns:m="http://schemas.openxmlformats.org/officeDocument/2006/math">
                    <m:sSubSup>
                      <m:sSubSupPr>
                        <m:ctrlPr>
                          <a:rPr lang="en-US" sz="5500" i="1" dirty="0">
                            <a:latin typeface="Cambria Math" panose="02040503050406030204" pitchFamily="18" charset="0"/>
                            <a:ea typeface="Cambria Math" panose="02040503050406030204" pitchFamily="18" charset="0"/>
                          </a:rPr>
                        </m:ctrlPr>
                      </m:sSubSupPr>
                      <m:e>
                        <m:r>
                          <a:rPr lang="en-US" sz="5500" dirty="0">
                            <a:latin typeface="Cambria Math" panose="02040503050406030204" pitchFamily="18" charset="0"/>
                            <a:ea typeface="Cambria Math" panose="02040503050406030204" pitchFamily="18" charset="0"/>
                          </a:rPr>
                          <m:t>𝑉</m:t>
                        </m:r>
                      </m:e>
                      <m:sub>
                        <m:r>
                          <a:rPr lang="en-US" sz="5500" dirty="0">
                            <a:latin typeface="Cambria Math" panose="02040503050406030204" pitchFamily="18" charset="0"/>
                            <a:ea typeface="Cambria Math" panose="02040503050406030204" pitchFamily="18" charset="0"/>
                          </a:rPr>
                          <m:t>𝛾</m:t>
                        </m:r>
                      </m:sub>
                      <m:sup>
                        <m:r>
                          <a:rPr lang="en-US" sz="5500" dirty="0">
                            <a:latin typeface="Cambria Math" panose="02040503050406030204" pitchFamily="18" charset="0"/>
                            <a:ea typeface="Cambria Math" panose="02040503050406030204" pitchFamily="18" charset="0"/>
                          </a:rPr>
                          <m:t>𝜋</m:t>
                        </m:r>
                      </m:sup>
                    </m:sSubSup>
                    <m:d>
                      <m:dPr>
                        <m:ctrlPr>
                          <a:rPr lang="en-US" sz="5500" i="1" dirty="0">
                            <a:latin typeface="Cambria Math" panose="02040503050406030204" pitchFamily="18" charset="0"/>
                            <a:ea typeface="Cambria Math" panose="02040503050406030204" pitchFamily="18" charset="0"/>
                          </a:rPr>
                        </m:ctrlPr>
                      </m:dPr>
                      <m:e>
                        <m:r>
                          <a:rPr lang="en-IN" sz="5500" dirty="0">
                            <a:latin typeface="Cambria Math" panose="02040503050406030204" pitchFamily="18" charset="0"/>
                            <a:ea typeface="Cambria Math" panose="02040503050406030204" pitchFamily="18" charset="0"/>
                          </a:rPr>
                          <m:t>𝑠</m:t>
                        </m:r>
                      </m:e>
                    </m:d>
                  </m:oMath>
                </a14:m>
                <a:endParaRPr lang="en-US" sz="5500">
                  <a:latin typeface="Cambria Math" panose="02040503050406030204" pitchFamily="18" charset="0"/>
                  <a:ea typeface="Cambria Math" panose="02040503050406030204" pitchFamily="18" charset="0"/>
                </a:endParaRPr>
              </a:p>
              <a:p>
                <a:pPr marL="0" indent="0">
                  <a:buNone/>
                </a:pPr>
                <a:endParaRPr lang="en-US" sz="1600" b="0">
                  <a:latin typeface="Cambria Math" panose="02040503050406030204" pitchFamily="18" charset="0"/>
                  <a:ea typeface="Cambria Math" panose="02040503050406030204" pitchFamily="18" charset="0"/>
                </a:endParaRPr>
              </a:p>
              <a:p>
                <a:pPr marL="0" indent="0">
                  <a:buNone/>
                </a:pPr>
                <a:endParaRPr lang="en-US" sz="1600" b="0">
                  <a:latin typeface="Cambria Math" panose="02040503050406030204" pitchFamily="18" charset="0"/>
                  <a:ea typeface="Cambria Math" panose="02040503050406030204" pitchFamily="18" charset="0"/>
                </a:endParaRPr>
              </a:p>
              <a:p>
                <a:pPr marL="0" indent="0">
                  <a:buNone/>
                </a:pPr>
                <a:endParaRPr lang="en-US" sz="2000" b="0">
                  <a:latin typeface="Cambria Math" panose="02040503050406030204" pitchFamily="18" charset="0"/>
                  <a:ea typeface="Cambria Math" panose="02040503050406030204" pitchFamily="18" charset="0"/>
                </a:endParaRPr>
              </a:p>
              <a:p>
                <a:pPr marL="0" indent="0">
                  <a:buNone/>
                </a:pPr>
                <a:endParaRPr lang="en-US" sz="1800" b="0">
                  <a:latin typeface="Cambria Math" panose="02040503050406030204" pitchFamily="18" charset="0"/>
                  <a:ea typeface="Cambria Math" panose="02040503050406030204" pitchFamily="18" charset="0"/>
                </a:endParaRPr>
              </a:p>
              <a:p>
                <a:pPr marL="0" indent="0">
                  <a:buNone/>
                </a:pPr>
                <a:endParaRPr lang="en-IN" baseline="30000">
                  <a:latin typeface="Cambria Math" panose="02040503050406030204" pitchFamily="18" charset="0"/>
                  <a:ea typeface="Cambria Math" panose="02040503050406030204" pitchFamily="18" charset="0"/>
                </a:endParaRPr>
              </a:p>
            </p:txBody>
          </p:sp>
        </mc:Choice>
        <mc:Fallback>
          <p:sp>
            <p:nvSpPr>
              <p:cNvPr id="3" name="Content Placeholder 2">
                <a:extLst>
                  <a:ext uri="{FF2B5EF4-FFF2-40B4-BE49-F238E27FC236}">
                    <a16:creationId xmlns:a16="http://schemas.microsoft.com/office/drawing/2014/main" id="{FA39F646-B07D-E2B5-932A-91808D4788A7}"/>
                  </a:ext>
                </a:extLst>
              </p:cNvPr>
              <p:cNvSpPr>
                <a:spLocks noGrp="1" noRot="1" noChangeAspect="1" noMove="1" noResize="1" noEditPoints="1" noAdjustHandles="1" noChangeArrowheads="1" noChangeShapeType="1" noTextEdit="1"/>
              </p:cNvSpPr>
              <p:nvPr>
                <p:ph idx="1"/>
              </p:nvPr>
            </p:nvSpPr>
            <p:spPr>
              <a:xfrm>
                <a:off x="1593436" y="1417636"/>
                <a:ext cx="9782801" cy="5440363"/>
              </a:xfrm>
              <a:blipFill>
                <a:blip r:embed="rId2"/>
                <a:stretch>
                  <a:fillRect l="-498" t="-2130"/>
                </a:stretch>
              </a:blipFill>
            </p:spPr>
            <p:txBody>
              <a:bodyPr/>
              <a:lstStyle/>
              <a:p>
                <a:r>
                  <a:rPr lang="en-US">
                    <a:noFill/>
                  </a:rPr>
                  <a:t> </a:t>
                </a:r>
              </a:p>
            </p:txBody>
          </p:sp>
        </mc:Fallback>
      </mc:AlternateContent>
    </p:spTree>
    <p:extLst>
      <p:ext uri="{BB962C8B-B14F-4D97-AF65-F5344CB8AC3E}">
        <p14:creationId xmlns:p14="http://schemas.microsoft.com/office/powerpoint/2010/main" val="195002874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716367-523A-6149-9E65-9E8AAC91FAD6}"/>
              </a:ext>
            </a:extLst>
          </p:cNvPr>
          <p:cNvSpPr>
            <a:spLocks noGrp="1"/>
          </p:cNvSpPr>
          <p:nvPr>
            <p:ph type="title"/>
          </p:nvPr>
        </p:nvSpPr>
        <p:spPr/>
        <p:txBody>
          <a:bodyPr/>
          <a:lstStyle/>
          <a:p>
            <a:r>
              <a:rPr lang="en-US" b="1"/>
              <a:t>AVERAGE REWARD CRITERION</a:t>
            </a:r>
            <a:endParaRPr lang="en-IN" b="1"/>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1CA6219-65B2-8808-C3B3-45FED352E524}"/>
                  </a:ext>
                </a:extLst>
              </p:cNvPr>
              <p:cNvSpPr>
                <a:spLocks noGrp="1"/>
              </p:cNvSpPr>
              <p:nvPr>
                <p:ph idx="1"/>
              </p:nvPr>
            </p:nvSpPr>
            <p:spPr>
              <a:xfrm>
                <a:off x="1593436" y="1600200"/>
                <a:ext cx="9782801" cy="4997152"/>
              </a:xfrm>
            </p:spPr>
            <p:txBody>
              <a:bodyPr>
                <a:normAutofit fontScale="92500" lnSpcReduction="20000"/>
              </a:bodyPr>
              <a:lstStyle/>
              <a:p>
                <a:pPr marL="0">
                  <a:lnSpc>
                    <a:spcPct val="110000"/>
                  </a:lnSpc>
                  <a:spcBef>
                    <a:spcPts val="0"/>
                  </a:spcBef>
                  <a:spcAft>
                    <a:spcPts val="1400"/>
                  </a:spcAft>
                </a:pPr>
                <a:r>
                  <a:rPr lang="en-IN" sz="2000">
                    <a:latin typeface="Cambria Math" panose="02040503050406030204" pitchFamily="18" charset="0"/>
                    <a:ea typeface="Cambria Math" panose="02040503050406030204" pitchFamily="18" charset="0"/>
                  </a:rPr>
                  <a:t>Average reward objective is given by:</a:t>
                </a:r>
              </a:p>
              <a:p>
                <a:pPr marL="0" indent="0">
                  <a:buNone/>
                </a:pPr>
                <a14:m>
                  <m:oMathPara xmlns:m="http://schemas.openxmlformats.org/officeDocument/2006/math">
                    <m:oMathParaPr>
                      <m:jc m:val="centerGroup"/>
                    </m:oMathParaPr>
                    <m:oMath xmlns:m="http://schemas.openxmlformats.org/officeDocument/2006/math">
                      <m:r>
                        <a:rPr lang="en-IN" sz="1400" i="1" smtClean="0">
                          <a:latin typeface="Cambria Math" panose="02040503050406030204" pitchFamily="18" charset="0"/>
                          <a:ea typeface="Cambria Math" panose="02040503050406030204" pitchFamily="18" charset="0"/>
                        </a:rPr>
                        <m:t>𝜌</m:t>
                      </m:r>
                      <m:d>
                        <m:dPr>
                          <m:ctrlPr>
                            <a:rPr lang="en-US" sz="1400" b="0" i="1" dirty="0" smtClean="0">
                              <a:latin typeface="Cambria Math" panose="02040503050406030204" pitchFamily="18" charset="0"/>
                              <a:ea typeface="Cambria Math" panose="02040503050406030204" pitchFamily="18" charset="0"/>
                            </a:rPr>
                          </m:ctrlPr>
                        </m:dPr>
                        <m:e>
                          <m:r>
                            <a:rPr lang="en-US" sz="1400" b="0" i="1" dirty="0" smtClean="0">
                              <a:latin typeface="Cambria Math" panose="02040503050406030204" pitchFamily="18" charset="0"/>
                              <a:ea typeface="Cambria Math" panose="02040503050406030204" pitchFamily="18" charset="0"/>
                            </a:rPr>
                            <m:t>𝜋</m:t>
                          </m:r>
                        </m:e>
                      </m:d>
                      <m:box>
                        <m:boxPr>
                          <m:ctrlPr>
                            <a:rPr lang="en-US" sz="1400" b="0" i="1" dirty="0" smtClean="0">
                              <a:latin typeface="Cambria Math" panose="02040503050406030204" pitchFamily="18" charset="0"/>
                              <a:ea typeface="Cambria Math" panose="02040503050406030204" pitchFamily="18" charset="0"/>
                            </a:rPr>
                          </m:ctrlPr>
                        </m:boxPr>
                        <m:e>
                          <m:r>
                            <a:rPr lang="en-US" sz="1400" b="0" i="1" dirty="0" smtClean="0">
                              <a:latin typeface="Cambria Math" panose="02040503050406030204" pitchFamily="18" charset="0"/>
                              <a:ea typeface="Cambria Math" panose="02040503050406030204" pitchFamily="18" charset="0"/>
                            </a:rPr>
                            <m:t>≔</m:t>
                          </m:r>
                        </m:e>
                      </m:box>
                      <m:func>
                        <m:funcPr>
                          <m:ctrlPr>
                            <a:rPr lang="en-US" sz="1400" b="0" i="1" dirty="0" smtClean="0">
                              <a:latin typeface="Cambria Math" panose="02040503050406030204" pitchFamily="18" charset="0"/>
                              <a:ea typeface="Cambria Math" panose="02040503050406030204" pitchFamily="18" charset="0"/>
                            </a:rPr>
                          </m:ctrlPr>
                        </m:funcPr>
                        <m:fName>
                          <m:limLow>
                            <m:limLowPr>
                              <m:ctrlPr>
                                <a:rPr lang="en-US" sz="1400" b="0" i="1" dirty="0" smtClean="0">
                                  <a:latin typeface="Cambria Math" panose="02040503050406030204" pitchFamily="18" charset="0"/>
                                  <a:ea typeface="Cambria Math" panose="02040503050406030204" pitchFamily="18" charset="0"/>
                                </a:rPr>
                              </m:ctrlPr>
                            </m:limLowPr>
                            <m:e>
                              <m:r>
                                <m:rPr>
                                  <m:sty m:val="p"/>
                                </m:rPr>
                                <a:rPr lang="en-US" sz="1400" b="0" i="0" dirty="0" smtClean="0">
                                  <a:latin typeface="Cambria Math" panose="02040503050406030204" pitchFamily="18" charset="0"/>
                                  <a:ea typeface="Cambria Math" panose="02040503050406030204" pitchFamily="18" charset="0"/>
                                </a:rPr>
                                <m:t>lim</m:t>
                              </m:r>
                            </m:e>
                            <m:lim>
                              <m:r>
                                <a:rPr lang="en-US" sz="1400" b="0" i="1" dirty="0" smtClean="0">
                                  <a:latin typeface="Cambria Math" panose="02040503050406030204" pitchFamily="18" charset="0"/>
                                  <a:ea typeface="Cambria Math" panose="02040503050406030204" pitchFamily="18" charset="0"/>
                                </a:rPr>
                                <m:t>𝑁</m:t>
                              </m:r>
                              <m:r>
                                <a:rPr lang="en-US" sz="1400" b="0" i="1" dirty="0" smtClean="0">
                                  <a:latin typeface="Cambria Math" panose="02040503050406030204" pitchFamily="18" charset="0"/>
                                  <a:ea typeface="Cambria Math" panose="02040503050406030204" pitchFamily="18" charset="0"/>
                                </a:rPr>
                                <m:t>→∞</m:t>
                              </m:r>
                            </m:lim>
                          </m:limLow>
                        </m:fName>
                        <m:e>
                          <m:f>
                            <m:fPr>
                              <m:ctrlPr>
                                <a:rPr lang="en-US" sz="1400" b="0" i="1" dirty="0" smtClean="0">
                                  <a:latin typeface="Cambria Math" panose="02040503050406030204" pitchFamily="18" charset="0"/>
                                  <a:ea typeface="Cambria Math" panose="02040503050406030204" pitchFamily="18" charset="0"/>
                                </a:rPr>
                              </m:ctrlPr>
                            </m:fPr>
                            <m:num>
                              <m:r>
                                <a:rPr lang="en-US" sz="1400" b="0" i="1" dirty="0" smtClean="0">
                                  <a:latin typeface="Cambria Math" panose="02040503050406030204" pitchFamily="18" charset="0"/>
                                  <a:ea typeface="Cambria Math" panose="02040503050406030204" pitchFamily="18" charset="0"/>
                                </a:rPr>
                                <m:t>1</m:t>
                              </m:r>
                            </m:num>
                            <m:den>
                              <m:r>
                                <a:rPr lang="en-US" sz="1400" b="0" i="1" dirty="0" smtClean="0">
                                  <a:latin typeface="Cambria Math" panose="02040503050406030204" pitchFamily="18" charset="0"/>
                                  <a:ea typeface="Cambria Math" panose="02040503050406030204" pitchFamily="18" charset="0"/>
                                </a:rPr>
                                <m:t>𝑁</m:t>
                              </m:r>
                            </m:den>
                          </m:f>
                          <m:r>
                            <a:rPr lang="en-US" sz="1400" b="0" i="1" dirty="0" smtClean="0">
                              <a:latin typeface="Cambria Math" panose="02040503050406030204" pitchFamily="18" charset="0"/>
                              <a:ea typeface="Cambria Math" panose="02040503050406030204" pitchFamily="18" charset="0"/>
                            </a:rPr>
                            <m:t>𝔼</m:t>
                          </m:r>
                          <m:r>
                            <a:rPr lang="en-US" sz="1400" b="0" i="1" baseline="-25000" dirty="0" smtClean="0">
                              <a:latin typeface="Cambria Math" panose="02040503050406030204" pitchFamily="18" charset="0"/>
                              <a:ea typeface="Cambria Math" panose="02040503050406030204" pitchFamily="18" charset="0"/>
                            </a:rPr>
                            <m:t>𝜏</m:t>
                          </m:r>
                          <m:r>
                            <a:rPr lang="en-US" sz="1400" b="0" i="1" baseline="-14000" dirty="0" smtClean="0">
                              <a:latin typeface="Cambria Math" panose="02040503050406030204" pitchFamily="18" charset="0"/>
                              <a:ea typeface="Cambria Math" panose="02040503050406030204" pitchFamily="18" charset="0"/>
                            </a:rPr>
                            <m:t>~</m:t>
                          </m:r>
                          <m:r>
                            <a:rPr lang="en-US" sz="1400" b="0" i="1" baseline="-25000" dirty="0" smtClean="0">
                              <a:latin typeface="Cambria Math" panose="02040503050406030204" pitchFamily="18" charset="0"/>
                              <a:ea typeface="Cambria Math" panose="02040503050406030204" pitchFamily="18" charset="0"/>
                            </a:rPr>
                            <m:t>𝜋</m:t>
                          </m:r>
                          <m:d>
                            <m:dPr>
                              <m:begChr m:val="["/>
                              <m:endChr m:val="]"/>
                              <m:ctrlPr>
                                <a:rPr lang="en-US" sz="1400" b="0" i="1" dirty="0" smtClean="0">
                                  <a:latin typeface="Cambria Math" panose="02040503050406030204" pitchFamily="18" charset="0"/>
                                  <a:ea typeface="Cambria Math" panose="02040503050406030204" pitchFamily="18" charset="0"/>
                                </a:rPr>
                              </m:ctrlPr>
                            </m:dPr>
                            <m:e>
                              <m:nary>
                                <m:naryPr>
                                  <m:chr m:val="∑"/>
                                  <m:ctrlPr>
                                    <a:rPr lang="en-US" sz="1400" b="0" i="1" dirty="0" smtClean="0">
                                      <a:latin typeface="Cambria Math" panose="02040503050406030204" pitchFamily="18" charset="0"/>
                                      <a:ea typeface="Cambria Math" panose="02040503050406030204" pitchFamily="18" charset="0"/>
                                    </a:rPr>
                                  </m:ctrlPr>
                                </m:naryPr>
                                <m:sub>
                                  <m:r>
                                    <m:rPr>
                                      <m:brk m:alnAt="23"/>
                                    </m:rPr>
                                    <a:rPr lang="en-US" sz="1400" b="0" i="1" dirty="0" smtClean="0">
                                      <a:latin typeface="Cambria Math" panose="02040503050406030204" pitchFamily="18" charset="0"/>
                                      <a:ea typeface="Cambria Math" panose="02040503050406030204" pitchFamily="18" charset="0"/>
                                    </a:rPr>
                                    <m:t>𝑡</m:t>
                                  </m:r>
                                  <m:r>
                                    <a:rPr lang="en-US" sz="1400" b="0" i="1" dirty="0" smtClean="0">
                                      <a:latin typeface="Cambria Math" panose="02040503050406030204" pitchFamily="18" charset="0"/>
                                      <a:ea typeface="Cambria Math" panose="02040503050406030204" pitchFamily="18" charset="0"/>
                                    </a:rPr>
                                    <m:t>=0</m:t>
                                  </m:r>
                                </m:sub>
                                <m:sup>
                                  <m:r>
                                    <a:rPr lang="en-US" sz="1400" b="0" i="1" dirty="0" smtClean="0">
                                      <a:latin typeface="Cambria Math" panose="02040503050406030204" pitchFamily="18" charset="0"/>
                                      <a:ea typeface="Cambria Math" panose="02040503050406030204" pitchFamily="18" charset="0"/>
                                    </a:rPr>
                                    <m:t>𝑁</m:t>
                                  </m:r>
                                  <m:r>
                                    <a:rPr lang="en-US" sz="1400" b="0" i="1" dirty="0" smtClean="0">
                                      <a:latin typeface="Cambria Math" panose="02040503050406030204" pitchFamily="18" charset="0"/>
                                      <a:ea typeface="Cambria Math" panose="02040503050406030204" pitchFamily="18" charset="0"/>
                                    </a:rPr>
                                    <m:t>−1</m:t>
                                  </m:r>
                                </m:sup>
                                <m:e>
                                  <m:r>
                                    <a:rPr lang="en-IN" sz="1400" b="0" i="1" dirty="0" smtClean="0">
                                      <a:latin typeface="Cambria Math" panose="02040503050406030204" pitchFamily="18" charset="0"/>
                                      <a:ea typeface="Cambria Math" panose="02040503050406030204" pitchFamily="18" charset="0"/>
                                    </a:rPr>
                                    <m:t>𝑟</m:t>
                                  </m:r>
                                  <m:r>
                                    <a:rPr lang="en-IN" sz="1400" b="0" i="1" dirty="0" smtClean="0">
                                      <a:latin typeface="Cambria Math" panose="02040503050406030204" pitchFamily="18" charset="0"/>
                                      <a:ea typeface="Cambria Math" panose="02040503050406030204" pitchFamily="18" charset="0"/>
                                    </a:rPr>
                                    <m:t>(</m:t>
                                  </m:r>
                                  <m:sSub>
                                    <m:sSubPr>
                                      <m:ctrlPr>
                                        <a:rPr lang="en-IN" sz="1400" b="0" i="1" dirty="0" smtClean="0">
                                          <a:latin typeface="Cambria Math" panose="02040503050406030204" pitchFamily="18" charset="0"/>
                                          <a:ea typeface="Cambria Math" panose="02040503050406030204" pitchFamily="18" charset="0"/>
                                        </a:rPr>
                                      </m:ctrlPr>
                                    </m:sSubPr>
                                    <m:e>
                                      <m:r>
                                        <a:rPr lang="en-IN" sz="1400" b="0" i="1" dirty="0" smtClean="0">
                                          <a:latin typeface="Cambria Math" panose="02040503050406030204" pitchFamily="18" charset="0"/>
                                          <a:ea typeface="Cambria Math" panose="02040503050406030204" pitchFamily="18" charset="0"/>
                                        </a:rPr>
                                        <m:t>𝑠</m:t>
                                      </m:r>
                                    </m:e>
                                    <m:sub>
                                      <m:r>
                                        <a:rPr lang="en-IN" sz="1400" b="0" i="1" dirty="0" smtClean="0">
                                          <a:latin typeface="Cambria Math" panose="02040503050406030204" pitchFamily="18" charset="0"/>
                                          <a:ea typeface="Cambria Math" panose="02040503050406030204" pitchFamily="18" charset="0"/>
                                        </a:rPr>
                                        <m:t>𝑡</m:t>
                                      </m:r>
                                    </m:sub>
                                  </m:sSub>
                                  <m:r>
                                    <a:rPr lang="en-IN" sz="1400" b="0" i="1" dirty="0" smtClean="0">
                                      <a:latin typeface="Cambria Math" panose="02040503050406030204" pitchFamily="18" charset="0"/>
                                      <a:ea typeface="Cambria Math" panose="02040503050406030204" pitchFamily="18" charset="0"/>
                                    </a:rPr>
                                    <m:t>,</m:t>
                                  </m:r>
                                  <m:sSub>
                                    <m:sSubPr>
                                      <m:ctrlPr>
                                        <a:rPr lang="en-IN" sz="1400" b="0" i="1" dirty="0" smtClean="0">
                                          <a:latin typeface="Cambria Math" panose="02040503050406030204" pitchFamily="18" charset="0"/>
                                          <a:ea typeface="Cambria Math" panose="02040503050406030204" pitchFamily="18" charset="0"/>
                                        </a:rPr>
                                      </m:ctrlPr>
                                    </m:sSubPr>
                                    <m:e>
                                      <m:r>
                                        <a:rPr lang="en-IN" sz="1400" b="0" i="1" dirty="0" smtClean="0">
                                          <a:latin typeface="Cambria Math" panose="02040503050406030204" pitchFamily="18" charset="0"/>
                                          <a:ea typeface="Cambria Math" panose="02040503050406030204" pitchFamily="18" charset="0"/>
                                        </a:rPr>
                                        <m:t>𝑎</m:t>
                                      </m:r>
                                    </m:e>
                                    <m:sub>
                                      <m:r>
                                        <a:rPr lang="en-IN" sz="1400" b="0" i="1" dirty="0" smtClean="0">
                                          <a:latin typeface="Cambria Math" panose="02040503050406030204" pitchFamily="18" charset="0"/>
                                          <a:ea typeface="Cambria Math" panose="02040503050406030204" pitchFamily="18" charset="0"/>
                                        </a:rPr>
                                        <m:t>𝑡</m:t>
                                      </m:r>
                                    </m:sub>
                                  </m:sSub>
                                  <m:r>
                                    <a:rPr lang="en-IN" sz="1400" b="0" i="1" dirty="0" smtClean="0">
                                      <a:latin typeface="Cambria Math" panose="02040503050406030204" pitchFamily="18" charset="0"/>
                                      <a:ea typeface="Cambria Math" panose="02040503050406030204" pitchFamily="18" charset="0"/>
                                    </a:rPr>
                                    <m:t>)</m:t>
                                  </m:r>
                                </m:e>
                              </m:nary>
                            </m:e>
                          </m:d>
                        </m:e>
                      </m:func>
                      <m:r>
                        <a:rPr lang="en-US" sz="1400" b="0" i="1" dirty="0" smtClean="0">
                          <a:latin typeface="Cambria Math" panose="02040503050406030204" pitchFamily="18" charset="0"/>
                          <a:ea typeface="Cambria Math" panose="02040503050406030204" pitchFamily="18" charset="0"/>
                        </a:rPr>
                        <m:t>=</m:t>
                      </m:r>
                      <m:sSub>
                        <m:sSubPr>
                          <m:ctrlPr>
                            <a:rPr lang="en-US" sz="1400" b="0" i="1" dirty="0" smtClean="0">
                              <a:latin typeface="Cambria Math" panose="02040503050406030204" pitchFamily="18" charset="0"/>
                              <a:ea typeface="Cambria Math" panose="02040503050406030204" pitchFamily="18" charset="0"/>
                            </a:rPr>
                          </m:ctrlPr>
                        </m:sSubPr>
                        <m:e>
                          <m:r>
                            <a:rPr lang="en-US" sz="1400" i="1" dirty="0">
                              <a:latin typeface="Cambria Math" panose="02040503050406030204" pitchFamily="18" charset="0"/>
                              <a:ea typeface="Cambria Math" panose="02040503050406030204" pitchFamily="18" charset="0"/>
                            </a:rPr>
                            <m:t>𝔼</m:t>
                          </m:r>
                        </m:e>
                        <m:sub>
                          <m:m>
                            <m:mPr>
                              <m:mcs>
                                <m:mc>
                                  <m:mcPr>
                                    <m:count m:val="1"/>
                                    <m:mcJc m:val="center"/>
                                  </m:mcPr>
                                </m:mc>
                              </m:mcs>
                              <m:ctrlPr>
                                <a:rPr lang="en-US" sz="1400" b="0" i="1" dirty="0" smtClean="0">
                                  <a:latin typeface="Cambria Math" panose="02040503050406030204" pitchFamily="18" charset="0"/>
                                  <a:ea typeface="Cambria Math" panose="02040503050406030204" pitchFamily="18" charset="0"/>
                                </a:rPr>
                              </m:ctrlPr>
                            </m:mPr>
                            <m:mr>
                              <m:e>
                                <m:r>
                                  <m:rPr>
                                    <m:brk m:alnAt="7"/>
                                  </m:rPr>
                                  <a:rPr lang="en-US" sz="1400" b="0" i="1" dirty="0" smtClean="0">
                                    <a:latin typeface="Cambria Math" panose="02040503050406030204" pitchFamily="18" charset="0"/>
                                    <a:ea typeface="Cambria Math" panose="02040503050406030204" pitchFamily="18" charset="0"/>
                                  </a:rPr>
                                  <m:t>𝑠</m:t>
                                </m:r>
                                <m:r>
                                  <a:rPr lang="en-US" sz="1400" b="0" i="1" dirty="0" smtClean="0">
                                    <a:latin typeface="Cambria Math" panose="02040503050406030204" pitchFamily="18" charset="0"/>
                                    <a:ea typeface="Cambria Math" panose="02040503050406030204" pitchFamily="18" charset="0"/>
                                  </a:rPr>
                                  <m:t>~</m:t>
                                </m:r>
                                <m:sSub>
                                  <m:sSubPr>
                                    <m:ctrlPr>
                                      <a:rPr lang="en-US" sz="1400" b="0" i="1" dirty="0" smtClean="0">
                                        <a:latin typeface="Cambria Math" panose="02040503050406030204" pitchFamily="18" charset="0"/>
                                        <a:ea typeface="Cambria Math" panose="02040503050406030204" pitchFamily="18" charset="0"/>
                                      </a:rPr>
                                    </m:ctrlPr>
                                  </m:sSubPr>
                                  <m:e>
                                    <m:r>
                                      <m:rPr>
                                        <m:brk m:alnAt="7"/>
                                      </m:rPr>
                                      <a:rPr lang="en-US" sz="1400" b="0" i="1" dirty="0" smtClean="0">
                                        <a:latin typeface="Cambria Math" panose="02040503050406030204" pitchFamily="18" charset="0"/>
                                        <a:ea typeface="Cambria Math" panose="02040503050406030204" pitchFamily="18" charset="0"/>
                                      </a:rPr>
                                      <m:t>𝑑</m:t>
                                    </m:r>
                                  </m:e>
                                  <m:sub>
                                    <m:r>
                                      <a:rPr lang="en-US" sz="1400" b="0" i="1" dirty="0" smtClean="0">
                                        <a:latin typeface="Cambria Math" panose="02040503050406030204" pitchFamily="18" charset="0"/>
                                        <a:ea typeface="Cambria Math" panose="02040503050406030204" pitchFamily="18" charset="0"/>
                                      </a:rPr>
                                      <m:t>𝜋</m:t>
                                    </m:r>
                                  </m:sub>
                                </m:sSub>
                              </m:e>
                            </m:mr>
                            <m:mr>
                              <m:e>
                                <m:r>
                                  <a:rPr lang="en-US" sz="1400" b="0" i="1" dirty="0" smtClean="0">
                                    <a:latin typeface="Cambria Math" panose="02040503050406030204" pitchFamily="18" charset="0"/>
                                    <a:ea typeface="Cambria Math" panose="02040503050406030204" pitchFamily="18" charset="0"/>
                                  </a:rPr>
                                  <m:t>𝑎</m:t>
                                </m:r>
                                <m:r>
                                  <a:rPr lang="en-US" sz="1400" b="0" i="1" dirty="0" smtClean="0">
                                    <a:latin typeface="Cambria Math" panose="02040503050406030204" pitchFamily="18" charset="0"/>
                                    <a:ea typeface="Cambria Math" panose="02040503050406030204" pitchFamily="18" charset="0"/>
                                  </a:rPr>
                                  <m:t>~</m:t>
                                </m:r>
                                <m:r>
                                  <a:rPr lang="en-US" sz="1400" b="0" i="1" dirty="0" smtClean="0">
                                    <a:latin typeface="Cambria Math" panose="02040503050406030204" pitchFamily="18" charset="0"/>
                                    <a:ea typeface="Cambria Math" panose="02040503050406030204" pitchFamily="18" charset="0"/>
                                  </a:rPr>
                                  <m:t>𝜋</m:t>
                                </m:r>
                              </m:e>
                            </m:mr>
                          </m:m>
                        </m:sub>
                      </m:sSub>
                      <m:d>
                        <m:dPr>
                          <m:begChr m:val="["/>
                          <m:endChr m:val="]"/>
                          <m:ctrlPr>
                            <a:rPr lang="en-US" sz="1400" b="0" i="1" dirty="0" smtClean="0">
                              <a:latin typeface="Cambria Math" panose="02040503050406030204" pitchFamily="18" charset="0"/>
                              <a:ea typeface="Cambria Math" panose="02040503050406030204" pitchFamily="18" charset="0"/>
                            </a:rPr>
                          </m:ctrlPr>
                        </m:dPr>
                        <m:e>
                          <m:r>
                            <a:rPr lang="en-US" sz="1400" b="0" i="1" dirty="0" smtClean="0">
                              <a:latin typeface="Cambria Math" panose="02040503050406030204" pitchFamily="18" charset="0"/>
                              <a:ea typeface="Cambria Math" panose="02040503050406030204" pitchFamily="18" charset="0"/>
                            </a:rPr>
                            <m:t>𝑟</m:t>
                          </m:r>
                          <m:d>
                            <m:dPr>
                              <m:ctrlPr>
                                <a:rPr lang="en-US" sz="1400" b="0" i="1" dirty="0" smtClean="0">
                                  <a:latin typeface="Cambria Math" panose="02040503050406030204" pitchFamily="18" charset="0"/>
                                  <a:ea typeface="Cambria Math" panose="02040503050406030204" pitchFamily="18" charset="0"/>
                                </a:rPr>
                              </m:ctrlPr>
                            </m:dPr>
                            <m:e>
                              <m:r>
                                <a:rPr lang="en-US" sz="1400" b="0" i="1" dirty="0" smtClean="0">
                                  <a:latin typeface="Cambria Math" panose="02040503050406030204" pitchFamily="18" charset="0"/>
                                  <a:ea typeface="Cambria Math" panose="02040503050406030204" pitchFamily="18" charset="0"/>
                                </a:rPr>
                                <m:t>𝑠</m:t>
                              </m:r>
                              <m:r>
                                <a:rPr lang="en-US" sz="1400" b="0" i="1" dirty="0" smtClean="0">
                                  <a:latin typeface="Cambria Math" panose="02040503050406030204" pitchFamily="18" charset="0"/>
                                  <a:ea typeface="Cambria Math" panose="02040503050406030204" pitchFamily="18" charset="0"/>
                                </a:rPr>
                                <m:t>,</m:t>
                              </m:r>
                              <m:r>
                                <a:rPr lang="en-US" sz="1400" b="0" i="1" dirty="0" smtClean="0">
                                  <a:latin typeface="Cambria Math" panose="02040503050406030204" pitchFamily="18" charset="0"/>
                                  <a:ea typeface="Cambria Math" panose="02040503050406030204" pitchFamily="18" charset="0"/>
                                </a:rPr>
                                <m:t>𝑎</m:t>
                              </m:r>
                            </m:e>
                          </m:d>
                        </m:e>
                      </m:d>
                    </m:oMath>
                  </m:oMathPara>
                </a14:m>
                <a:endParaRPr lang="en-IN" sz="1400">
                  <a:latin typeface="Cambria Math" panose="02040503050406030204" pitchFamily="18" charset="0"/>
                  <a:ea typeface="Cambria Math" panose="02040503050406030204" pitchFamily="18" charset="0"/>
                </a:endParaRPr>
              </a:p>
              <a:p>
                <a:pPr marL="0" indent="0">
                  <a:buNone/>
                </a:pPr>
                <a:r>
                  <a:rPr lang="en-IN" sz="1400">
                    <a:latin typeface="Cambria Math" panose="02040503050406030204" pitchFamily="18" charset="0"/>
                    <a:ea typeface="Cambria Math" panose="02040503050406030204" pitchFamily="18" charset="0"/>
                  </a:rPr>
                  <a:t>Where : d</a:t>
                </a:r>
                <a14:m>
                  <m:oMath xmlns:m="http://schemas.openxmlformats.org/officeDocument/2006/math">
                    <m:r>
                      <m:rPr>
                        <m:sty m:val="p"/>
                      </m:rPr>
                      <a:rPr lang="el-GR" sz="1400" b="0" i="1" baseline="-25000" dirty="0" smtClean="0">
                        <a:latin typeface="Cambria Math" panose="02040503050406030204" pitchFamily="18" charset="0"/>
                        <a:ea typeface="Cambria Math" panose="02040503050406030204" pitchFamily="18" charset="0"/>
                      </a:rPr>
                      <m:t>π</m:t>
                    </m:r>
                    <m:d>
                      <m:dPr>
                        <m:ctrlPr>
                          <a:rPr lang="en-US" sz="1400" b="0" i="1" dirty="0" smtClean="0">
                            <a:latin typeface="Cambria Math" panose="02040503050406030204" pitchFamily="18" charset="0"/>
                            <a:ea typeface="Cambria Math" panose="02040503050406030204" pitchFamily="18" charset="0"/>
                          </a:rPr>
                        </m:ctrlPr>
                      </m:dPr>
                      <m:e>
                        <m:r>
                          <a:rPr lang="en-IN" sz="1400" b="0" i="1" dirty="0" smtClean="0">
                            <a:latin typeface="Cambria Math" panose="02040503050406030204" pitchFamily="18" charset="0"/>
                            <a:ea typeface="Cambria Math" panose="02040503050406030204" pitchFamily="18" charset="0"/>
                          </a:rPr>
                          <m:t>𝑠</m:t>
                        </m:r>
                      </m:e>
                    </m:d>
                    <m:box>
                      <m:boxPr>
                        <m:ctrlPr>
                          <a:rPr lang="en-US" sz="1400" b="0" i="1" dirty="0" smtClean="0">
                            <a:latin typeface="Cambria Math" panose="02040503050406030204" pitchFamily="18" charset="0"/>
                            <a:ea typeface="Cambria Math" panose="02040503050406030204" pitchFamily="18" charset="0"/>
                          </a:rPr>
                        </m:ctrlPr>
                      </m:boxPr>
                      <m:e>
                        <m:r>
                          <a:rPr lang="en-US" sz="1400" b="0" i="1" dirty="0" smtClean="0">
                            <a:latin typeface="Cambria Math" panose="02040503050406030204" pitchFamily="18" charset="0"/>
                            <a:ea typeface="Cambria Math" panose="02040503050406030204" pitchFamily="18" charset="0"/>
                          </a:rPr>
                          <m:t>≔</m:t>
                        </m:r>
                      </m:e>
                    </m:box>
                    <m:func>
                      <m:funcPr>
                        <m:ctrlPr>
                          <a:rPr lang="en-US" sz="1400" b="0" i="1" dirty="0" smtClean="0">
                            <a:latin typeface="Cambria Math" panose="02040503050406030204" pitchFamily="18" charset="0"/>
                            <a:ea typeface="Cambria Math" panose="02040503050406030204" pitchFamily="18" charset="0"/>
                          </a:rPr>
                        </m:ctrlPr>
                      </m:funcPr>
                      <m:fName>
                        <m:limLow>
                          <m:limLowPr>
                            <m:ctrlPr>
                              <a:rPr lang="en-US" sz="1400" b="0" i="1" dirty="0" smtClean="0">
                                <a:latin typeface="Cambria Math" panose="02040503050406030204" pitchFamily="18" charset="0"/>
                                <a:ea typeface="Cambria Math" panose="02040503050406030204" pitchFamily="18" charset="0"/>
                              </a:rPr>
                            </m:ctrlPr>
                          </m:limLowPr>
                          <m:e>
                            <m:r>
                              <m:rPr>
                                <m:sty m:val="p"/>
                              </m:rPr>
                              <a:rPr lang="en-US" sz="1400" b="0" i="0" dirty="0" smtClean="0">
                                <a:latin typeface="Cambria Math" panose="02040503050406030204" pitchFamily="18" charset="0"/>
                                <a:ea typeface="Cambria Math" panose="02040503050406030204" pitchFamily="18" charset="0"/>
                              </a:rPr>
                              <m:t>lim</m:t>
                            </m:r>
                          </m:e>
                          <m:lim>
                            <m:r>
                              <a:rPr lang="en-US" sz="1400" b="0" i="1" dirty="0" smtClean="0">
                                <a:latin typeface="Cambria Math" panose="02040503050406030204" pitchFamily="18" charset="0"/>
                                <a:ea typeface="Cambria Math" panose="02040503050406030204" pitchFamily="18" charset="0"/>
                              </a:rPr>
                              <m:t>𝑁</m:t>
                            </m:r>
                            <m:r>
                              <a:rPr lang="en-US" sz="1400" b="0" i="1" dirty="0" smtClean="0">
                                <a:latin typeface="Cambria Math" panose="02040503050406030204" pitchFamily="18" charset="0"/>
                                <a:ea typeface="Cambria Math" panose="02040503050406030204" pitchFamily="18" charset="0"/>
                              </a:rPr>
                              <m:t>→∞</m:t>
                            </m:r>
                          </m:lim>
                        </m:limLow>
                      </m:fName>
                      <m:e>
                        <m:f>
                          <m:fPr>
                            <m:ctrlPr>
                              <a:rPr lang="en-US" sz="1400" b="0" i="1" dirty="0" smtClean="0">
                                <a:latin typeface="Cambria Math" panose="02040503050406030204" pitchFamily="18" charset="0"/>
                                <a:ea typeface="Cambria Math" panose="02040503050406030204" pitchFamily="18" charset="0"/>
                              </a:rPr>
                            </m:ctrlPr>
                          </m:fPr>
                          <m:num>
                            <m:r>
                              <a:rPr lang="en-US" sz="1400" b="0" i="1" dirty="0" smtClean="0">
                                <a:latin typeface="Cambria Math" panose="02040503050406030204" pitchFamily="18" charset="0"/>
                                <a:ea typeface="Cambria Math" panose="02040503050406030204" pitchFamily="18" charset="0"/>
                              </a:rPr>
                              <m:t>1</m:t>
                            </m:r>
                          </m:num>
                          <m:den>
                            <m:r>
                              <a:rPr lang="en-US" sz="1400" b="0" i="1" dirty="0" smtClean="0">
                                <a:latin typeface="Cambria Math" panose="02040503050406030204" pitchFamily="18" charset="0"/>
                                <a:ea typeface="Cambria Math" panose="02040503050406030204" pitchFamily="18" charset="0"/>
                              </a:rPr>
                              <m:t>𝑁</m:t>
                            </m:r>
                          </m:den>
                        </m:f>
                        <m:nary>
                          <m:naryPr>
                            <m:chr m:val="∑"/>
                            <m:ctrlPr>
                              <a:rPr lang="en-US" sz="1400" i="1" dirty="0">
                                <a:latin typeface="Cambria Math" panose="02040503050406030204" pitchFamily="18" charset="0"/>
                                <a:ea typeface="Cambria Math" panose="02040503050406030204" pitchFamily="18" charset="0"/>
                              </a:rPr>
                            </m:ctrlPr>
                          </m:naryPr>
                          <m:sub>
                            <m:r>
                              <m:rPr>
                                <m:brk m:alnAt="23"/>
                              </m:rPr>
                              <a:rPr lang="en-US" sz="1400" i="1" dirty="0">
                                <a:latin typeface="Cambria Math" panose="02040503050406030204" pitchFamily="18" charset="0"/>
                                <a:ea typeface="Cambria Math" panose="02040503050406030204" pitchFamily="18" charset="0"/>
                              </a:rPr>
                              <m:t>𝑡</m:t>
                            </m:r>
                            <m:r>
                              <a:rPr lang="en-US" sz="1400" i="1" dirty="0">
                                <a:latin typeface="Cambria Math" panose="02040503050406030204" pitchFamily="18" charset="0"/>
                                <a:ea typeface="Cambria Math" panose="02040503050406030204" pitchFamily="18" charset="0"/>
                              </a:rPr>
                              <m:t>=0</m:t>
                            </m:r>
                          </m:sub>
                          <m:sup>
                            <m:r>
                              <a:rPr lang="en-US" sz="1400" i="1" dirty="0">
                                <a:latin typeface="Cambria Math" panose="02040503050406030204" pitchFamily="18" charset="0"/>
                                <a:ea typeface="Cambria Math" panose="02040503050406030204" pitchFamily="18" charset="0"/>
                              </a:rPr>
                              <m:t>𝑁</m:t>
                            </m:r>
                            <m:r>
                              <a:rPr lang="en-US" sz="1400" i="1" dirty="0">
                                <a:latin typeface="Cambria Math" panose="02040503050406030204" pitchFamily="18" charset="0"/>
                                <a:ea typeface="Cambria Math" panose="02040503050406030204" pitchFamily="18" charset="0"/>
                              </a:rPr>
                              <m:t>−1</m:t>
                            </m:r>
                          </m:sup>
                          <m:e>
                            <m:r>
                              <a:rPr lang="en-IN" sz="1400" b="0" i="1" dirty="0" smtClean="0">
                                <a:latin typeface="Cambria Math" panose="02040503050406030204" pitchFamily="18" charset="0"/>
                                <a:ea typeface="Cambria Math" panose="02040503050406030204" pitchFamily="18" charset="0"/>
                              </a:rPr>
                              <m:t>𝑃</m:t>
                            </m:r>
                            <m:r>
                              <a:rPr lang="en-IN" sz="1400" b="0" i="1" baseline="-25000" dirty="0" smtClean="0">
                                <a:latin typeface="Cambria Math" panose="02040503050406030204" pitchFamily="18" charset="0"/>
                                <a:ea typeface="Cambria Math" panose="02040503050406030204" pitchFamily="18" charset="0"/>
                              </a:rPr>
                              <m:t>𝜏</m:t>
                            </m:r>
                            <m:r>
                              <a:rPr lang="en-US" sz="1400" i="1" baseline="-14000" dirty="0">
                                <a:latin typeface="Cambria Math" panose="02040503050406030204" pitchFamily="18" charset="0"/>
                                <a:ea typeface="Cambria Math" panose="02040503050406030204" pitchFamily="18" charset="0"/>
                              </a:rPr>
                              <m:t>~</m:t>
                            </m:r>
                            <m:r>
                              <a:rPr lang="en-US" sz="1400" i="1" baseline="-25000" dirty="0">
                                <a:latin typeface="Cambria Math" panose="02040503050406030204" pitchFamily="18" charset="0"/>
                                <a:ea typeface="Cambria Math" panose="02040503050406030204" pitchFamily="18" charset="0"/>
                              </a:rPr>
                              <m:t>𝜋</m:t>
                            </m:r>
                          </m:e>
                        </m:nary>
                        <m:d>
                          <m:dPr>
                            <m:ctrlPr>
                              <a:rPr lang="en-US" sz="1400" i="1" dirty="0" smtClean="0">
                                <a:latin typeface="Cambria Math" panose="02040503050406030204" pitchFamily="18" charset="0"/>
                                <a:ea typeface="Cambria Math" panose="02040503050406030204" pitchFamily="18" charset="0"/>
                              </a:rPr>
                            </m:ctrlPr>
                          </m:dPr>
                          <m:e>
                            <m:r>
                              <a:rPr lang="en-IN" sz="1400" b="0" i="1" dirty="0" smtClean="0">
                                <a:latin typeface="Cambria Math" panose="02040503050406030204" pitchFamily="18" charset="0"/>
                                <a:ea typeface="Cambria Math" panose="02040503050406030204" pitchFamily="18" charset="0"/>
                              </a:rPr>
                              <m:t>𝑠</m:t>
                            </m:r>
                            <m:r>
                              <a:rPr lang="en-IN" sz="1400" b="0" i="1" baseline="-25000" dirty="0" smtClean="0">
                                <a:latin typeface="Cambria Math" panose="02040503050406030204" pitchFamily="18" charset="0"/>
                                <a:ea typeface="Cambria Math" panose="02040503050406030204" pitchFamily="18" charset="0"/>
                              </a:rPr>
                              <m:t>𝑡</m:t>
                            </m:r>
                            <m:r>
                              <a:rPr lang="en-IN" sz="1400" b="0" i="1" dirty="0" smtClean="0">
                                <a:latin typeface="Cambria Math" panose="02040503050406030204" pitchFamily="18" charset="0"/>
                                <a:ea typeface="Cambria Math" panose="02040503050406030204" pitchFamily="18" charset="0"/>
                              </a:rPr>
                              <m:t>=</m:t>
                            </m:r>
                            <m:r>
                              <a:rPr lang="en-IN" sz="1400" b="0" i="1" dirty="0" smtClean="0">
                                <a:latin typeface="Cambria Math" panose="02040503050406030204" pitchFamily="18" charset="0"/>
                                <a:ea typeface="Cambria Math" panose="02040503050406030204" pitchFamily="18" charset="0"/>
                              </a:rPr>
                              <m:t>𝑠</m:t>
                            </m:r>
                          </m:e>
                        </m:d>
                      </m:e>
                    </m:func>
                  </m:oMath>
                </a14:m>
                <a:r>
                  <a:rPr lang="en-IN" sz="1400" b="0">
                    <a:latin typeface="Cambria Math" panose="02040503050406030204" pitchFamily="18" charset="0"/>
                    <a:ea typeface="Cambria Math" panose="02040503050406030204" pitchFamily="18" charset="0"/>
                  </a:rPr>
                  <a:t> is the stationary state distribution under policy </a:t>
                </a:r>
                <a14:m>
                  <m:oMath xmlns:m="http://schemas.openxmlformats.org/officeDocument/2006/math">
                    <m:r>
                      <a:rPr lang="en-US" sz="1400" i="1" dirty="0">
                        <a:latin typeface="Cambria Math" panose="02040503050406030204" pitchFamily="18" charset="0"/>
                        <a:ea typeface="Cambria Math" panose="02040503050406030204" pitchFamily="18" charset="0"/>
                      </a:rPr>
                      <m:t>𝜋</m:t>
                    </m:r>
                  </m:oMath>
                </a14:m>
                <a:endParaRPr lang="en-IN" sz="1400" b="0">
                  <a:latin typeface="Cambria Math" panose="02040503050406030204" pitchFamily="18" charset="0"/>
                  <a:ea typeface="Cambria Math" panose="02040503050406030204" pitchFamily="18" charset="0"/>
                </a:endParaRPr>
              </a:p>
              <a:p>
                <a:pPr marL="0" indent="0">
                  <a:buNone/>
                </a:pPr>
                <a:r>
                  <a:rPr lang="en-IN" sz="1400">
                    <a:latin typeface="Cambria Math" panose="02040503050406030204" pitchFamily="18" charset="0"/>
                    <a:ea typeface="Cambria Math" panose="02040503050406030204" pitchFamily="18" charset="0"/>
                  </a:rPr>
                  <a:t>And </a:t>
                </a:r>
                <a14:m>
                  <m:oMath xmlns:m="http://schemas.openxmlformats.org/officeDocument/2006/math">
                    <m:r>
                      <a:rPr lang="en-IN" sz="1400" b="0" i="1" dirty="0" smtClean="0">
                        <a:latin typeface="Cambria Math" panose="02040503050406030204" pitchFamily="18" charset="0"/>
                        <a:ea typeface="Cambria Math" panose="02040503050406030204" pitchFamily="18" charset="0"/>
                      </a:rPr>
                      <m:t>𝜏</m:t>
                    </m:r>
                    <m:r>
                      <a:rPr lang="en-IN" sz="1400" b="0" i="1" dirty="0" smtClean="0">
                        <a:latin typeface="Cambria Math" panose="02040503050406030204" pitchFamily="18" charset="0"/>
                        <a:ea typeface="Cambria Math" panose="02040503050406030204" pitchFamily="18" charset="0"/>
                      </a:rPr>
                      <m:t>=</m:t>
                    </m:r>
                    <m:d>
                      <m:dPr>
                        <m:ctrlPr>
                          <a:rPr lang="en-IN" sz="1400" b="0" i="1" dirty="0" smtClean="0">
                            <a:latin typeface="Cambria Math" panose="02040503050406030204" pitchFamily="18" charset="0"/>
                            <a:ea typeface="Cambria Math" panose="02040503050406030204" pitchFamily="18" charset="0"/>
                          </a:rPr>
                        </m:ctrlPr>
                      </m:dPr>
                      <m:e>
                        <m:r>
                          <a:rPr lang="en-IN" sz="1400" b="0" i="1" dirty="0" smtClean="0">
                            <a:latin typeface="Cambria Math" panose="02040503050406030204" pitchFamily="18" charset="0"/>
                            <a:ea typeface="Cambria Math" panose="02040503050406030204" pitchFamily="18" charset="0"/>
                          </a:rPr>
                          <m:t>𝑠</m:t>
                        </m:r>
                        <m:r>
                          <a:rPr lang="en-IN" sz="1400" b="0" i="1" baseline="-25000" dirty="0" smtClean="0">
                            <a:latin typeface="Cambria Math" panose="02040503050406030204" pitchFamily="18" charset="0"/>
                            <a:ea typeface="Cambria Math" panose="02040503050406030204" pitchFamily="18" charset="0"/>
                          </a:rPr>
                          <m:t>0</m:t>
                        </m:r>
                        <m:r>
                          <a:rPr lang="en-IN" sz="1400" b="0" i="0" baseline="-25000" dirty="0" smtClean="0">
                            <a:latin typeface="Cambria Math" panose="02040503050406030204" pitchFamily="18" charset="0"/>
                            <a:ea typeface="Cambria Math" panose="02040503050406030204" pitchFamily="18" charset="0"/>
                          </a:rPr>
                          <m:t> </m:t>
                        </m:r>
                        <m:r>
                          <a:rPr lang="en-IN" sz="1400" b="0" i="0" dirty="0" smtClean="0">
                            <a:latin typeface="Cambria Math" panose="02040503050406030204" pitchFamily="18" charset="0"/>
                            <a:ea typeface="Cambria Math" panose="02040503050406030204" pitchFamily="18" charset="0"/>
                          </a:rPr>
                          <m:t>,</m:t>
                        </m:r>
                        <m:r>
                          <a:rPr lang="en-IN" sz="1400" b="0" i="1" dirty="0" smtClean="0">
                            <a:latin typeface="Cambria Math" panose="02040503050406030204" pitchFamily="18" charset="0"/>
                            <a:ea typeface="Cambria Math" panose="02040503050406030204" pitchFamily="18" charset="0"/>
                          </a:rPr>
                          <m:t>𝑎</m:t>
                        </m:r>
                        <m:r>
                          <a:rPr lang="en-IN" sz="1400" i="1" baseline="-25000" dirty="0">
                            <a:latin typeface="Cambria Math" panose="02040503050406030204" pitchFamily="18" charset="0"/>
                            <a:ea typeface="Cambria Math" panose="02040503050406030204" pitchFamily="18" charset="0"/>
                          </a:rPr>
                          <m:t>0</m:t>
                        </m:r>
                        <m:r>
                          <a:rPr lang="en-IN" sz="1400" b="0" i="1" baseline="-25000" dirty="0" smtClean="0">
                            <a:latin typeface="Cambria Math" panose="02040503050406030204" pitchFamily="18" charset="0"/>
                            <a:ea typeface="Cambria Math" panose="02040503050406030204" pitchFamily="18" charset="0"/>
                          </a:rPr>
                          <m:t> </m:t>
                        </m:r>
                        <m:r>
                          <a:rPr lang="en-IN" sz="1400" b="0" i="1" dirty="0" smtClean="0">
                            <a:latin typeface="Cambria Math" panose="02040503050406030204" pitchFamily="18" charset="0"/>
                            <a:ea typeface="Cambria Math" panose="02040503050406030204" pitchFamily="18" charset="0"/>
                          </a:rPr>
                          <m:t>,……,</m:t>
                        </m:r>
                      </m:e>
                    </m:d>
                  </m:oMath>
                </a14:m>
                <a:r>
                  <a:rPr lang="en-IN" sz="1400" b="0" baseline="-25000">
                    <a:latin typeface="Cambria Math" panose="02040503050406030204" pitchFamily="18" charset="0"/>
                    <a:ea typeface="Cambria Math" panose="02040503050406030204" pitchFamily="18" charset="0"/>
                  </a:rPr>
                  <a:t> </a:t>
                </a:r>
                <a:r>
                  <a:rPr lang="en-IN" sz="1400" b="0">
                    <a:latin typeface="Cambria Math" panose="02040503050406030204" pitchFamily="18" charset="0"/>
                    <a:ea typeface="Cambria Math" panose="02040503050406030204" pitchFamily="18" charset="0"/>
                  </a:rPr>
                  <a:t>is a sample trajectory.</a:t>
                </a:r>
              </a:p>
              <a:p>
                <a:r>
                  <a:rPr lang="en-IN" sz="2000">
                    <a:latin typeface="Cambria Math" panose="02040503050406030204" pitchFamily="18" charset="0"/>
                    <a:ea typeface="Cambria Math" panose="02040503050406030204" pitchFamily="18" charset="0"/>
                  </a:rPr>
                  <a:t>Average-reward bias function:</a:t>
                </a:r>
              </a:p>
              <a:p>
                <a:pPr marL="0" indent="0">
                  <a:buNone/>
                </a:pPr>
                <a14:m>
                  <m:oMathPara xmlns:m="http://schemas.openxmlformats.org/officeDocument/2006/math">
                    <m:oMathParaPr>
                      <m:jc m:val="centerGroup"/>
                    </m:oMathParaPr>
                    <m:oMath xmlns:m="http://schemas.openxmlformats.org/officeDocument/2006/math">
                      <m:acc>
                        <m:accPr>
                          <m:chr m:val="̅"/>
                          <m:ctrlPr>
                            <a:rPr lang="en-IN" sz="1400" i="1" smtClean="0">
                              <a:latin typeface="Cambria Math" panose="02040503050406030204" pitchFamily="18" charset="0"/>
                              <a:ea typeface="Cambria Math" panose="02040503050406030204" pitchFamily="18" charset="0"/>
                            </a:rPr>
                          </m:ctrlPr>
                        </m:accPr>
                        <m:e>
                          <m:r>
                            <a:rPr lang="en-IN" sz="1400" b="0" i="1" smtClean="0">
                              <a:latin typeface="Cambria Math" panose="02040503050406030204" pitchFamily="18" charset="0"/>
                              <a:ea typeface="Cambria Math" panose="02040503050406030204" pitchFamily="18" charset="0"/>
                            </a:rPr>
                            <m:t>𝑉</m:t>
                          </m:r>
                        </m:e>
                      </m:acc>
                      <m:r>
                        <a:rPr lang="en-IN" sz="1400" i="1" baseline="30000" smtClean="0">
                          <a:latin typeface="Cambria Math" panose="02040503050406030204" pitchFamily="18" charset="0"/>
                          <a:ea typeface="Cambria Math" panose="02040503050406030204" pitchFamily="18" charset="0"/>
                        </a:rPr>
                        <m:t>𝜋</m:t>
                      </m:r>
                      <m:d>
                        <m:dPr>
                          <m:ctrlPr>
                            <a:rPr lang="en-US" sz="1400" b="0" i="1" dirty="0" smtClean="0">
                              <a:latin typeface="Cambria Math" panose="02040503050406030204" pitchFamily="18" charset="0"/>
                              <a:ea typeface="Cambria Math" panose="02040503050406030204" pitchFamily="18" charset="0"/>
                            </a:rPr>
                          </m:ctrlPr>
                        </m:dPr>
                        <m:e>
                          <m:r>
                            <a:rPr lang="en-IN" sz="1400" b="0" i="1" dirty="0" smtClean="0">
                              <a:latin typeface="Cambria Math" panose="02040503050406030204" pitchFamily="18" charset="0"/>
                              <a:ea typeface="Cambria Math" panose="02040503050406030204" pitchFamily="18" charset="0"/>
                            </a:rPr>
                            <m:t>𝑠</m:t>
                          </m:r>
                        </m:e>
                      </m:d>
                      <m:box>
                        <m:boxPr>
                          <m:ctrlPr>
                            <a:rPr lang="en-US" sz="1400" b="0" i="1" dirty="0" smtClean="0">
                              <a:latin typeface="Cambria Math" panose="02040503050406030204" pitchFamily="18" charset="0"/>
                              <a:ea typeface="Cambria Math" panose="02040503050406030204" pitchFamily="18" charset="0"/>
                            </a:rPr>
                          </m:ctrlPr>
                        </m:boxPr>
                        <m:e>
                          <m:r>
                            <a:rPr lang="en-US" sz="1400" b="0" i="1" dirty="0" smtClean="0">
                              <a:latin typeface="Cambria Math" panose="02040503050406030204" pitchFamily="18" charset="0"/>
                              <a:ea typeface="Cambria Math" panose="02040503050406030204" pitchFamily="18" charset="0"/>
                            </a:rPr>
                            <m:t>≔</m:t>
                          </m:r>
                        </m:e>
                      </m:box>
                      <m:r>
                        <a:rPr lang="en-US" sz="1400" i="1" dirty="0">
                          <a:latin typeface="Cambria Math" panose="02040503050406030204" pitchFamily="18" charset="0"/>
                          <a:ea typeface="Cambria Math" panose="02040503050406030204" pitchFamily="18" charset="0"/>
                        </a:rPr>
                        <m:t>𝔼</m:t>
                      </m:r>
                      <m:r>
                        <a:rPr lang="en-US" sz="1400" i="1" baseline="-25000" dirty="0">
                          <a:latin typeface="Cambria Math" panose="02040503050406030204" pitchFamily="18" charset="0"/>
                          <a:ea typeface="Cambria Math" panose="02040503050406030204" pitchFamily="18" charset="0"/>
                        </a:rPr>
                        <m:t>𝜏</m:t>
                      </m:r>
                      <m:r>
                        <a:rPr lang="en-US" sz="1400" i="1" baseline="-14000" dirty="0">
                          <a:latin typeface="Cambria Math" panose="02040503050406030204" pitchFamily="18" charset="0"/>
                          <a:ea typeface="Cambria Math" panose="02040503050406030204" pitchFamily="18" charset="0"/>
                        </a:rPr>
                        <m:t>~</m:t>
                      </m:r>
                      <m:r>
                        <a:rPr lang="en-US" sz="1400" i="1" baseline="-25000" dirty="0">
                          <a:latin typeface="Cambria Math" panose="02040503050406030204" pitchFamily="18" charset="0"/>
                          <a:ea typeface="Cambria Math" panose="02040503050406030204" pitchFamily="18" charset="0"/>
                        </a:rPr>
                        <m:t>𝜋</m:t>
                      </m:r>
                      <m:d>
                        <m:dPr>
                          <m:begChr m:val="["/>
                          <m:endChr m:val="]"/>
                          <m:ctrlPr>
                            <a:rPr lang="en-US" sz="1400" i="1" dirty="0">
                              <a:latin typeface="Cambria Math" panose="02040503050406030204" pitchFamily="18" charset="0"/>
                              <a:ea typeface="Cambria Math" panose="02040503050406030204" pitchFamily="18" charset="0"/>
                            </a:rPr>
                          </m:ctrlPr>
                        </m:dPr>
                        <m:e>
                          <m:nary>
                            <m:naryPr>
                              <m:chr m:val="∑"/>
                              <m:ctrlPr>
                                <a:rPr lang="en-US" sz="1400" i="1" dirty="0">
                                  <a:latin typeface="Cambria Math" panose="02040503050406030204" pitchFamily="18" charset="0"/>
                                  <a:ea typeface="Cambria Math" panose="02040503050406030204" pitchFamily="18" charset="0"/>
                                </a:rPr>
                              </m:ctrlPr>
                            </m:naryPr>
                            <m:sub>
                              <m:r>
                                <m:rPr>
                                  <m:brk m:alnAt="23"/>
                                </m:rPr>
                                <a:rPr lang="en-US" sz="1400" i="1" dirty="0">
                                  <a:latin typeface="Cambria Math" panose="02040503050406030204" pitchFamily="18" charset="0"/>
                                  <a:ea typeface="Cambria Math" panose="02040503050406030204" pitchFamily="18" charset="0"/>
                                </a:rPr>
                                <m:t>𝑡</m:t>
                              </m:r>
                              <m:r>
                                <a:rPr lang="en-US" sz="1400" i="1" dirty="0">
                                  <a:latin typeface="Cambria Math" panose="02040503050406030204" pitchFamily="18" charset="0"/>
                                  <a:ea typeface="Cambria Math" panose="02040503050406030204" pitchFamily="18" charset="0"/>
                                </a:rPr>
                                <m:t>=0</m:t>
                              </m:r>
                            </m:sub>
                            <m:sup>
                              <m:r>
                                <a:rPr lang="en-US" sz="1400" i="1" dirty="0" smtClean="0">
                                  <a:latin typeface="Cambria Math" panose="02040503050406030204" pitchFamily="18" charset="0"/>
                                  <a:ea typeface="Cambria Math" panose="02040503050406030204" pitchFamily="18" charset="0"/>
                                </a:rPr>
                                <m:t>∞</m:t>
                              </m:r>
                            </m:sup>
                            <m:e>
                              <m:r>
                                <a:rPr lang="en-IN" sz="1400" b="0" i="1" dirty="0" smtClean="0">
                                  <a:latin typeface="Cambria Math" panose="02040503050406030204" pitchFamily="18" charset="0"/>
                                  <a:ea typeface="Cambria Math" panose="02040503050406030204" pitchFamily="18" charset="0"/>
                                </a:rPr>
                                <m:t>(</m:t>
                              </m:r>
                              <m:r>
                                <a:rPr lang="en-US" sz="1400" i="1" dirty="0">
                                  <a:latin typeface="Cambria Math" panose="02040503050406030204" pitchFamily="18" charset="0"/>
                                  <a:ea typeface="Cambria Math" panose="02040503050406030204" pitchFamily="18" charset="0"/>
                                </a:rPr>
                                <m:t>𝑟</m:t>
                              </m:r>
                              <m:d>
                                <m:dPr>
                                  <m:ctrlPr>
                                    <a:rPr lang="en-US" sz="1400" i="1" dirty="0">
                                      <a:latin typeface="Cambria Math" panose="02040503050406030204" pitchFamily="18" charset="0"/>
                                      <a:ea typeface="Cambria Math" panose="02040503050406030204" pitchFamily="18" charset="0"/>
                                    </a:rPr>
                                  </m:ctrlPr>
                                </m:dPr>
                                <m:e>
                                  <m:sSub>
                                    <m:sSubPr>
                                      <m:ctrlPr>
                                        <a:rPr lang="en-US" sz="1400" b="0" i="1" dirty="0" smtClean="0">
                                          <a:latin typeface="Cambria Math" panose="02040503050406030204" pitchFamily="18" charset="0"/>
                                          <a:ea typeface="Cambria Math" panose="02040503050406030204" pitchFamily="18" charset="0"/>
                                        </a:rPr>
                                      </m:ctrlPr>
                                    </m:sSubPr>
                                    <m:e>
                                      <m:r>
                                        <a:rPr lang="en-US" sz="1400" b="0" i="1" dirty="0" smtClean="0">
                                          <a:latin typeface="Cambria Math" panose="02040503050406030204" pitchFamily="18" charset="0"/>
                                          <a:ea typeface="Cambria Math" panose="02040503050406030204" pitchFamily="18" charset="0"/>
                                        </a:rPr>
                                        <m:t>𝑠</m:t>
                                      </m:r>
                                    </m:e>
                                    <m:sub>
                                      <m:r>
                                        <a:rPr lang="en-US" sz="1400" b="0" i="1" dirty="0" smtClean="0">
                                          <a:latin typeface="Cambria Math" panose="02040503050406030204" pitchFamily="18" charset="0"/>
                                          <a:ea typeface="Cambria Math" panose="02040503050406030204" pitchFamily="18" charset="0"/>
                                        </a:rPr>
                                        <m:t>𝑡</m:t>
                                      </m:r>
                                    </m:sub>
                                  </m:sSub>
                                  <m:r>
                                    <a:rPr lang="en-US" sz="1400" b="0" i="1" dirty="0" smtClean="0">
                                      <a:latin typeface="Cambria Math" panose="02040503050406030204" pitchFamily="18" charset="0"/>
                                      <a:ea typeface="Cambria Math" panose="02040503050406030204" pitchFamily="18" charset="0"/>
                                    </a:rPr>
                                    <m:t>,</m:t>
                                  </m:r>
                                  <m:sSub>
                                    <m:sSubPr>
                                      <m:ctrlPr>
                                        <a:rPr lang="en-US" sz="1400" b="0" i="1" dirty="0" smtClean="0">
                                          <a:latin typeface="Cambria Math" panose="02040503050406030204" pitchFamily="18" charset="0"/>
                                          <a:ea typeface="Cambria Math" panose="02040503050406030204" pitchFamily="18" charset="0"/>
                                        </a:rPr>
                                      </m:ctrlPr>
                                    </m:sSubPr>
                                    <m:e>
                                      <m:r>
                                        <a:rPr lang="en-US" sz="1400" b="0" i="1" dirty="0" smtClean="0">
                                          <a:latin typeface="Cambria Math" panose="02040503050406030204" pitchFamily="18" charset="0"/>
                                          <a:ea typeface="Cambria Math" panose="02040503050406030204" pitchFamily="18" charset="0"/>
                                        </a:rPr>
                                        <m:t>𝑎</m:t>
                                      </m:r>
                                    </m:e>
                                    <m:sub>
                                      <m:r>
                                        <a:rPr lang="en-US" sz="1400" b="0" i="1" dirty="0" smtClean="0">
                                          <a:latin typeface="Cambria Math" panose="02040503050406030204" pitchFamily="18" charset="0"/>
                                          <a:ea typeface="Cambria Math" panose="02040503050406030204" pitchFamily="18" charset="0"/>
                                        </a:rPr>
                                        <m:t>𝑡</m:t>
                                      </m:r>
                                    </m:sub>
                                  </m:sSub>
                                </m:e>
                              </m:d>
                              <m:r>
                                <a:rPr lang="en-IN" sz="1400" b="0" i="1" dirty="0" smtClean="0">
                                  <a:latin typeface="Cambria Math" panose="02040503050406030204" pitchFamily="18" charset="0"/>
                                  <a:ea typeface="Cambria Math" panose="02040503050406030204" pitchFamily="18" charset="0"/>
                                </a:rPr>
                                <m:t>−</m:t>
                              </m:r>
                              <m:r>
                                <a:rPr lang="en-IN" sz="1400" i="1">
                                  <a:latin typeface="Cambria Math" panose="02040503050406030204" pitchFamily="18" charset="0"/>
                                  <a:ea typeface="Cambria Math" panose="02040503050406030204" pitchFamily="18" charset="0"/>
                                </a:rPr>
                                <m:t>𝜌</m:t>
                              </m:r>
                              <m:d>
                                <m:dPr>
                                  <m:ctrlPr>
                                    <a:rPr lang="en-US" sz="1400" i="1" dirty="0">
                                      <a:latin typeface="Cambria Math" panose="02040503050406030204" pitchFamily="18" charset="0"/>
                                      <a:ea typeface="Cambria Math" panose="02040503050406030204" pitchFamily="18" charset="0"/>
                                    </a:rPr>
                                  </m:ctrlPr>
                                </m:dPr>
                                <m:e>
                                  <m:r>
                                    <a:rPr lang="en-US" sz="1400" i="1" dirty="0">
                                      <a:latin typeface="Cambria Math" panose="02040503050406030204" pitchFamily="18" charset="0"/>
                                      <a:ea typeface="Cambria Math" panose="02040503050406030204" pitchFamily="18" charset="0"/>
                                    </a:rPr>
                                    <m:t>𝜋</m:t>
                                  </m:r>
                                </m:e>
                              </m:d>
                              <m:r>
                                <a:rPr lang="en-IN" sz="1400" b="0" i="1" dirty="0" smtClean="0">
                                  <a:latin typeface="Cambria Math" panose="02040503050406030204" pitchFamily="18" charset="0"/>
                                  <a:ea typeface="Cambria Math" panose="02040503050406030204" pitchFamily="18" charset="0"/>
                                </a:rPr>
                                <m:t>)</m:t>
                              </m:r>
                            </m:e>
                          </m:nary>
                          <m:r>
                            <a:rPr lang="en-IN" sz="1400" b="0" i="1" dirty="0" smtClean="0">
                              <a:latin typeface="Cambria Math" panose="02040503050406030204" pitchFamily="18" charset="0"/>
                              <a:ea typeface="Cambria Math" panose="02040503050406030204" pitchFamily="18" charset="0"/>
                            </a:rPr>
                            <m:t>|</m:t>
                          </m:r>
                          <m:r>
                            <a:rPr lang="en-IN" sz="1400" i="1" dirty="0">
                              <a:latin typeface="Cambria Math" panose="02040503050406030204" pitchFamily="18" charset="0"/>
                              <a:ea typeface="Cambria Math" panose="02040503050406030204" pitchFamily="18" charset="0"/>
                            </a:rPr>
                            <m:t>𝑠</m:t>
                          </m:r>
                          <m:r>
                            <a:rPr lang="en-IN" sz="1400" i="1" baseline="-25000" dirty="0">
                              <a:latin typeface="Cambria Math" panose="02040503050406030204" pitchFamily="18" charset="0"/>
                              <a:ea typeface="Cambria Math" panose="02040503050406030204" pitchFamily="18" charset="0"/>
                            </a:rPr>
                            <m:t>0</m:t>
                          </m:r>
                          <m:r>
                            <a:rPr lang="en-IN" sz="1400" b="0" i="1" dirty="0" smtClean="0">
                              <a:latin typeface="Cambria Math" panose="02040503050406030204" pitchFamily="18" charset="0"/>
                              <a:ea typeface="Cambria Math" panose="02040503050406030204" pitchFamily="18" charset="0"/>
                            </a:rPr>
                            <m:t>=</m:t>
                          </m:r>
                          <m:r>
                            <a:rPr lang="en-IN" sz="1400" b="0" i="1" dirty="0" smtClean="0">
                              <a:latin typeface="Cambria Math" panose="02040503050406030204" pitchFamily="18" charset="0"/>
                              <a:ea typeface="Cambria Math" panose="02040503050406030204" pitchFamily="18" charset="0"/>
                            </a:rPr>
                            <m:t>𝑠</m:t>
                          </m:r>
                        </m:e>
                      </m:d>
                    </m:oMath>
                  </m:oMathPara>
                </a14:m>
                <a:endParaRPr lang="en-IN" sz="1400">
                  <a:latin typeface="Cambria Math" panose="02040503050406030204" pitchFamily="18" charset="0"/>
                  <a:ea typeface="Cambria Math" panose="02040503050406030204" pitchFamily="18" charset="0"/>
                </a:endParaRPr>
              </a:p>
              <a:p>
                <a:r>
                  <a:rPr lang="en-IN" sz="2000">
                    <a:latin typeface="Cambria Math" panose="02040503050406030204" pitchFamily="18" charset="0"/>
                    <a:ea typeface="Cambria Math" panose="02040503050406030204" pitchFamily="18" charset="0"/>
                  </a:rPr>
                  <a:t>Average-reward action-bias function:</a:t>
                </a:r>
              </a:p>
              <a:p>
                <a:endParaRPr lang="en-IN" sz="2000">
                  <a:latin typeface="Cambria Math" panose="02040503050406030204" pitchFamily="18" charset="0"/>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acc>
                        <m:accPr>
                          <m:chr m:val="̅"/>
                          <m:ctrlPr>
                            <a:rPr lang="en-IN" sz="1400" i="1" smtClean="0">
                              <a:latin typeface="Cambria Math" panose="02040503050406030204" pitchFamily="18" charset="0"/>
                              <a:ea typeface="Cambria Math" panose="02040503050406030204" pitchFamily="18" charset="0"/>
                            </a:rPr>
                          </m:ctrlPr>
                        </m:accPr>
                        <m:e>
                          <m:r>
                            <a:rPr lang="en-IN" sz="1400" b="0" i="1" smtClean="0">
                              <a:latin typeface="Cambria Math" panose="02040503050406030204" pitchFamily="18" charset="0"/>
                              <a:ea typeface="Cambria Math" panose="02040503050406030204" pitchFamily="18" charset="0"/>
                            </a:rPr>
                            <m:t>𝑄</m:t>
                          </m:r>
                        </m:e>
                      </m:acc>
                      <m:r>
                        <a:rPr lang="en-IN" sz="1400" i="1" baseline="30000" smtClean="0">
                          <a:latin typeface="Cambria Math" panose="02040503050406030204" pitchFamily="18" charset="0"/>
                          <a:ea typeface="Cambria Math" panose="02040503050406030204" pitchFamily="18" charset="0"/>
                        </a:rPr>
                        <m:t>𝜋</m:t>
                      </m:r>
                      <m:d>
                        <m:dPr>
                          <m:ctrlPr>
                            <a:rPr lang="en-US" sz="1400" b="0" i="1" dirty="0" smtClean="0">
                              <a:latin typeface="Cambria Math" panose="02040503050406030204" pitchFamily="18" charset="0"/>
                              <a:ea typeface="Cambria Math" panose="02040503050406030204" pitchFamily="18" charset="0"/>
                            </a:rPr>
                          </m:ctrlPr>
                        </m:dPr>
                        <m:e>
                          <m:r>
                            <a:rPr lang="en-IN" sz="1400" b="0" i="1" dirty="0" smtClean="0">
                              <a:latin typeface="Cambria Math" panose="02040503050406030204" pitchFamily="18" charset="0"/>
                              <a:ea typeface="Cambria Math" panose="02040503050406030204" pitchFamily="18" charset="0"/>
                            </a:rPr>
                            <m:t>𝑠</m:t>
                          </m:r>
                          <m:r>
                            <a:rPr lang="en-IN" sz="1400" b="0" i="1" dirty="0" smtClean="0">
                              <a:latin typeface="Cambria Math" panose="02040503050406030204" pitchFamily="18" charset="0"/>
                              <a:ea typeface="Cambria Math" panose="02040503050406030204" pitchFamily="18" charset="0"/>
                            </a:rPr>
                            <m:t>,</m:t>
                          </m:r>
                          <m:r>
                            <a:rPr lang="en-IN" sz="1400" b="0" i="1" dirty="0" smtClean="0">
                              <a:latin typeface="Cambria Math" panose="02040503050406030204" pitchFamily="18" charset="0"/>
                              <a:ea typeface="Cambria Math" panose="02040503050406030204" pitchFamily="18" charset="0"/>
                            </a:rPr>
                            <m:t>𝑎</m:t>
                          </m:r>
                        </m:e>
                      </m:d>
                      <m:box>
                        <m:boxPr>
                          <m:ctrlPr>
                            <a:rPr lang="en-US" sz="1400" b="0" i="1" dirty="0" smtClean="0">
                              <a:latin typeface="Cambria Math" panose="02040503050406030204" pitchFamily="18" charset="0"/>
                              <a:ea typeface="Cambria Math" panose="02040503050406030204" pitchFamily="18" charset="0"/>
                            </a:rPr>
                          </m:ctrlPr>
                        </m:boxPr>
                        <m:e>
                          <m:r>
                            <a:rPr lang="en-US" sz="1400" b="0" i="1" dirty="0" smtClean="0">
                              <a:latin typeface="Cambria Math" panose="02040503050406030204" pitchFamily="18" charset="0"/>
                              <a:ea typeface="Cambria Math" panose="02040503050406030204" pitchFamily="18" charset="0"/>
                            </a:rPr>
                            <m:t>≔</m:t>
                          </m:r>
                        </m:e>
                      </m:box>
                      <m:r>
                        <a:rPr lang="en-US" sz="1400" i="1" dirty="0">
                          <a:latin typeface="Cambria Math" panose="02040503050406030204" pitchFamily="18" charset="0"/>
                          <a:ea typeface="Cambria Math" panose="02040503050406030204" pitchFamily="18" charset="0"/>
                        </a:rPr>
                        <m:t>𝔼</m:t>
                      </m:r>
                      <m:r>
                        <a:rPr lang="en-US" sz="1400" i="1" baseline="-25000" dirty="0">
                          <a:latin typeface="Cambria Math" panose="02040503050406030204" pitchFamily="18" charset="0"/>
                          <a:ea typeface="Cambria Math" panose="02040503050406030204" pitchFamily="18" charset="0"/>
                        </a:rPr>
                        <m:t>𝜏</m:t>
                      </m:r>
                      <m:r>
                        <a:rPr lang="en-US" sz="1400" i="1" baseline="-14000" dirty="0">
                          <a:latin typeface="Cambria Math" panose="02040503050406030204" pitchFamily="18" charset="0"/>
                          <a:ea typeface="Cambria Math" panose="02040503050406030204" pitchFamily="18" charset="0"/>
                        </a:rPr>
                        <m:t>~</m:t>
                      </m:r>
                      <m:r>
                        <a:rPr lang="en-US" sz="1400" i="1" baseline="-25000" dirty="0">
                          <a:latin typeface="Cambria Math" panose="02040503050406030204" pitchFamily="18" charset="0"/>
                          <a:ea typeface="Cambria Math" panose="02040503050406030204" pitchFamily="18" charset="0"/>
                        </a:rPr>
                        <m:t>𝜋</m:t>
                      </m:r>
                      <m:d>
                        <m:dPr>
                          <m:begChr m:val="["/>
                          <m:endChr m:val="]"/>
                          <m:ctrlPr>
                            <a:rPr lang="en-US" sz="1400" i="1" dirty="0">
                              <a:latin typeface="Cambria Math" panose="02040503050406030204" pitchFamily="18" charset="0"/>
                              <a:ea typeface="Cambria Math" panose="02040503050406030204" pitchFamily="18" charset="0"/>
                            </a:rPr>
                          </m:ctrlPr>
                        </m:dPr>
                        <m:e>
                          <m:nary>
                            <m:naryPr>
                              <m:chr m:val="∑"/>
                              <m:ctrlPr>
                                <a:rPr lang="en-US" sz="1400" i="1" dirty="0">
                                  <a:latin typeface="Cambria Math" panose="02040503050406030204" pitchFamily="18" charset="0"/>
                                  <a:ea typeface="Cambria Math" panose="02040503050406030204" pitchFamily="18" charset="0"/>
                                </a:rPr>
                              </m:ctrlPr>
                            </m:naryPr>
                            <m:sub>
                              <m:r>
                                <m:rPr>
                                  <m:brk m:alnAt="23"/>
                                </m:rPr>
                                <a:rPr lang="en-US" sz="1400" i="1" dirty="0">
                                  <a:latin typeface="Cambria Math" panose="02040503050406030204" pitchFamily="18" charset="0"/>
                                  <a:ea typeface="Cambria Math" panose="02040503050406030204" pitchFamily="18" charset="0"/>
                                </a:rPr>
                                <m:t>𝑡</m:t>
                              </m:r>
                              <m:r>
                                <a:rPr lang="en-US" sz="1400" i="1" dirty="0">
                                  <a:latin typeface="Cambria Math" panose="02040503050406030204" pitchFamily="18" charset="0"/>
                                  <a:ea typeface="Cambria Math" panose="02040503050406030204" pitchFamily="18" charset="0"/>
                                </a:rPr>
                                <m:t>=0</m:t>
                              </m:r>
                            </m:sub>
                            <m:sup>
                              <m:r>
                                <a:rPr lang="en-US" sz="1400" i="1" dirty="0" smtClean="0">
                                  <a:latin typeface="Cambria Math" panose="02040503050406030204" pitchFamily="18" charset="0"/>
                                  <a:ea typeface="Cambria Math" panose="02040503050406030204" pitchFamily="18" charset="0"/>
                                </a:rPr>
                                <m:t>∞</m:t>
                              </m:r>
                            </m:sup>
                            <m:e>
                              <m:r>
                                <a:rPr lang="en-IN" sz="1400" b="0" i="1" dirty="0" smtClean="0">
                                  <a:latin typeface="Cambria Math" panose="02040503050406030204" pitchFamily="18" charset="0"/>
                                  <a:ea typeface="Cambria Math" panose="02040503050406030204" pitchFamily="18" charset="0"/>
                                </a:rPr>
                                <m:t>(</m:t>
                              </m:r>
                              <m:r>
                                <a:rPr lang="en-US" sz="1400" i="1" dirty="0">
                                  <a:latin typeface="Cambria Math" panose="02040503050406030204" pitchFamily="18" charset="0"/>
                                  <a:ea typeface="Cambria Math" panose="02040503050406030204" pitchFamily="18" charset="0"/>
                                </a:rPr>
                                <m:t>𝑟</m:t>
                              </m:r>
                              <m:r>
                                <a:rPr lang="en-US" sz="1400" b="0" i="1" dirty="0" smtClean="0">
                                  <a:latin typeface="Cambria Math" panose="02040503050406030204" pitchFamily="18" charset="0"/>
                                  <a:ea typeface="Cambria Math" panose="02040503050406030204" pitchFamily="18" charset="0"/>
                                </a:rPr>
                                <m:t>(</m:t>
                              </m:r>
                              <m:sSub>
                                <m:sSubPr>
                                  <m:ctrlPr>
                                    <a:rPr lang="en-US" sz="1400" b="0" i="1" dirty="0" smtClean="0">
                                      <a:latin typeface="Cambria Math" panose="02040503050406030204" pitchFamily="18" charset="0"/>
                                      <a:ea typeface="Cambria Math" panose="02040503050406030204" pitchFamily="18" charset="0"/>
                                    </a:rPr>
                                  </m:ctrlPr>
                                </m:sSubPr>
                                <m:e>
                                  <m:r>
                                    <a:rPr lang="en-US" sz="1400" b="0" i="1" dirty="0" smtClean="0">
                                      <a:latin typeface="Cambria Math" panose="02040503050406030204" pitchFamily="18" charset="0"/>
                                      <a:ea typeface="Cambria Math" panose="02040503050406030204" pitchFamily="18" charset="0"/>
                                    </a:rPr>
                                    <m:t>𝑠</m:t>
                                  </m:r>
                                </m:e>
                                <m:sub>
                                  <m:r>
                                    <a:rPr lang="en-US" sz="1400" b="0" i="1" dirty="0" smtClean="0">
                                      <a:latin typeface="Cambria Math" panose="02040503050406030204" pitchFamily="18" charset="0"/>
                                      <a:ea typeface="Cambria Math" panose="02040503050406030204" pitchFamily="18" charset="0"/>
                                    </a:rPr>
                                    <m:t>𝑡</m:t>
                                  </m:r>
                                </m:sub>
                              </m:sSub>
                              <m:r>
                                <a:rPr lang="en-US" sz="1400" b="0" i="1" dirty="0" smtClean="0">
                                  <a:latin typeface="Cambria Math" panose="02040503050406030204" pitchFamily="18" charset="0"/>
                                  <a:ea typeface="Cambria Math" panose="02040503050406030204" pitchFamily="18" charset="0"/>
                                </a:rPr>
                                <m:t>,</m:t>
                              </m:r>
                              <m:sSub>
                                <m:sSubPr>
                                  <m:ctrlPr>
                                    <a:rPr lang="en-US" sz="1400" b="0" i="1" dirty="0" smtClean="0">
                                      <a:latin typeface="Cambria Math" panose="02040503050406030204" pitchFamily="18" charset="0"/>
                                      <a:ea typeface="Cambria Math" panose="02040503050406030204" pitchFamily="18" charset="0"/>
                                    </a:rPr>
                                  </m:ctrlPr>
                                </m:sSubPr>
                                <m:e>
                                  <m:r>
                                    <a:rPr lang="en-US" sz="1400" b="0" i="1" dirty="0" smtClean="0">
                                      <a:latin typeface="Cambria Math" panose="02040503050406030204" pitchFamily="18" charset="0"/>
                                      <a:ea typeface="Cambria Math" panose="02040503050406030204" pitchFamily="18" charset="0"/>
                                    </a:rPr>
                                    <m:t>𝑎</m:t>
                                  </m:r>
                                </m:e>
                                <m:sub>
                                  <m:r>
                                    <a:rPr lang="en-US" sz="1400" b="0" i="1" dirty="0" smtClean="0">
                                      <a:latin typeface="Cambria Math" panose="02040503050406030204" pitchFamily="18" charset="0"/>
                                      <a:ea typeface="Cambria Math" panose="02040503050406030204" pitchFamily="18" charset="0"/>
                                    </a:rPr>
                                    <m:t>𝑡</m:t>
                                  </m:r>
                                </m:sub>
                              </m:sSub>
                              <m:r>
                                <a:rPr lang="en-US" sz="1400" b="0" i="1" dirty="0" smtClean="0">
                                  <a:latin typeface="Cambria Math" panose="02040503050406030204" pitchFamily="18" charset="0"/>
                                  <a:ea typeface="Cambria Math" panose="02040503050406030204" pitchFamily="18" charset="0"/>
                                </a:rPr>
                                <m:t>)</m:t>
                              </m:r>
                              <m:r>
                                <a:rPr lang="en-IN" sz="1400" b="0" i="1" dirty="0" smtClean="0">
                                  <a:latin typeface="Cambria Math" panose="02040503050406030204" pitchFamily="18" charset="0"/>
                                  <a:ea typeface="Cambria Math" panose="02040503050406030204" pitchFamily="18" charset="0"/>
                                </a:rPr>
                                <m:t>−</m:t>
                              </m:r>
                              <m:r>
                                <a:rPr lang="en-IN" sz="1400" i="1">
                                  <a:latin typeface="Cambria Math" panose="02040503050406030204" pitchFamily="18" charset="0"/>
                                  <a:ea typeface="Cambria Math" panose="02040503050406030204" pitchFamily="18" charset="0"/>
                                </a:rPr>
                                <m:t>𝜌</m:t>
                              </m:r>
                              <m:d>
                                <m:dPr>
                                  <m:ctrlPr>
                                    <a:rPr lang="en-US" sz="1400" i="1" dirty="0">
                                      <a:latin typeface="Cambria Math" panose="02040503050406030204" pitchFamily="18" charset="0"/>
                                      <a:ea typeface="Cambria Math" panose="02040503050406030204" pitchFamily="18" charset="0"/>
                                    </a:rPr>
                                  </m:ctrlPr>
                                </m:dPr>
                                <m:e>
                                  <m:r>
                                    <a:rPr lang="en-US" sz="1400" i="1" dirty="0">
                                      <a:latin typeface="Cambria Math" panose="02040503050406030204" pitchFamily="18" charset="0"/>
                                      <a:ea typeface="Cambria Math" panose="02040503050406030204" pitchFamily="18" charset="0"/>
                                    </a:rPr>
                                    <m:t>𝜋</m:t>
                                  </m:r>
                                </m:e>
                              </m:d>
                              <m:r>
                                <a:rPr lang="en-IN" sz="1400" b="0" i="1" dirty="0" smtClean="0">
                                  <a:latin typeface="Cambria Math" panose="02040503050406030204" pitchFamily="18" charset="0"/>
                                  <a:ea typeface="Cambria Math" panose="02040503050406030204" pitchFamily="18" charset="0"/>
                                </a:rPr>
                                <m:t>)</m:t>
                              </m:r>
                            </m:e>
                          </m:nary>
                          <m:r>
                            <a:rPr lang="en-IN" sz="1400" b="0" i="1" dirty="0" smtClean="0">
                              <a:latin typeface="Cambria Math" panose="02040503050406030204" pitchFamily="18" charset="0"/>
                              <a:ea typeface="Cambria Math" panose="02040503050406030204" pitchFamily="18" charset="0"/>
                            </a:rPr>
                            <m:t>|</m:t>
                          </m:r>
                          <m:r>
                            <a:rPr lang="en-IN" sz="1400" i="1" dirty="0">
                              <a:latin typeface="Cambria Math" panose="02040503050406030204" pitchFamily="18" charset="0"/>
                              <a:ea typeface="Cambria Math" panose="02040503050406030204" pitchFamily="18" charset="0"/>
                            </a:rPr>
                            <m:t>𝑠</m:t>
                          </m:r>
                          <m:r>
                            <a:rPr lang="en-IN" sz="1400" i="1" baseline="-25000" dirty="0">
                              <a:latin typeface="Cambria Math" panose="02040503050406030204" pitchFamily="18" charset="0"/>
                              <a:ea typeface="Cambria Math" panose="02040503050406030204" pitchFamily="18" charset="0"/>
                            </a:rPr>
                            <m:t>0</m:t>
                          </m:r>
                          <m:r>
                            <a:rPr lang="en-IN" sz="1400" b="0" i="1" dirty="0" smtClean="0">
                              <a:latin typeface="Cambria Math" panose="02040503050406030204" pitchFamily="18" charset="0"/>
                              <a:ea typeface="Cambria Math" panose="02040503050406030204" pitchFamily="18" charset="0"/>
                            </a:rPr>
                            <m:t>=</m:t>
                          </m:r>
                          <m:r>
                            <a:rPr lang="en-IN" sz="1400" b="0" i="1" dirty="0" smtClean="0">
                              <a:latin typeface="Cambria Math" panose="02040503050406030204" pitchFamily="18" charset="0"/>
                              <a:ea typeface="Cambria Math" panose="02040503050406030204" pitchFamily="18" charset="0"/>
                            </a:rPr>
                            <m:t>𝑠</m:t>
                          </m:r>
                          <m:r>
                            <a:rPr lang="en-IN" sz="1400" b="0" i="1" dirty="0" smtClean="0">
                              <a:latin typeface="Cambria Math" panose="02040503050406030204" pitchFamily="18" charset="0"/>
                              <a:ea typeface="Cambria Math" panose="02040503050406030204" pitchFamily="18" charset="0"/>
                            </a:rPr>
                            <m:t>,</m:t>
                          </m:r>
                          <m:r>
                            <a:rPr lang="en-IN" sz="1400" b="0" i="1" dirty="0" smtClean="0">
                              <a:latin typeface="Cambria Math" panose="02040503050406030204" pitchFamily="18" charset="0"/>
                              <a:ea typeface="Cambria Math" panose="02040503050406030204" pitchFamily="18" charset="0"/>
                            </a:rPr>
                            <m:t>𝑎</m:t>
                          </m:r>
                          <m:r>
                            <a:rPr lang="en-IN" sz="1400" i="1" baseline="-25000" dirty="0">
                              <a:latin typeface="Cambria Math" panose="02040503050406030204" pitchFamily="18" charset="0"/>
                              <a:ea typeface="Cambria Math" panose="02040503050406030204" pitchFamily="18" charset="0"/>
                            </a:rPr>
                            <m:t>0</m:t>
                          </m:r>
                          <m:r>
                            <a:rPr lang="en-IN" sz="1400" i="1" dirty="0">
                              <a:latin typeface="Cambria Math" panose="02040503050406030204" pitchFamily="18" charset="0"/>
                              <a:ea typeface="Cambria Math" panose="02040503050406030204" pitchFamily="18" charset="0"/>
                            </a:rPr>
                            <m:t>=</m:t>
                          </m:r>
                          <m:r>
                            <a:rPr lang="en-IN" sz="1400" b="0" i="1" dirty="0" smtClean="0">
                              <a:latin typeface="Cambria Math" panose="02040503050406030204" pitchFamily="18" charset="0"/>
                              <a:ea typeface="Cambria Math" panose="02040503050406030204" pitchFamily="18" charset="0"/>
                            </a:rPr>
                            <m:t>𝑎</m:t>
                          </m:r>
                        </m:e>
                      </m:d>
                    </m:oMath>
                  </m:oMathPara>
                </a14:m>
                <a:endParaRPr lang="en-IN" sz="1400">
                  <a:latin typeface="Cambria Math" panose="02040503050406030204" pitchFamily="18" charset="0"/>
                  <a:ea typeface="Cambria Math" panose="02040503050406030204" pitchFamily="18" charset="0"/>
                </a:endParaRPr>
              </a:p>
              <a:p>
                <a:r>
                  <a:rPr lang="en-IN" sz="2000">
                    <a:latin typeface="Cambria Math" panose="02040503050406030204" pitchFamily="18" charset="0"/>
                    <a:ea typeface="Cambria Math" panose="02040503050406030204" pitchFamily="18" charset="0"/>
                  </a:rPr>
                  <a:t>Average-reward advantage function:</a:t>
                </a:r>
              </a:p>
              <a:p>
                <a:endParaRPr lang="en-IN" sz="2000">
                  <a:latin typeface="Cambria Math" panose="02040503050406030204" pitchFamily="18" charset="0"/>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acc>
                        <m:accPr>
                          <m:chr m:val="̅"/>
                          <m:ctrlPr>
                            <a:rPr lang="en-IN" sz="1700" i="1" smtClean="0">
                              <a:latin typeface="Cambria Math" panose="02040503050406030204" pitchFamily="18" charset="0"/>
                              <a:ea typeface="Cambria Math" panose="02040503050406030204" pitchFamily="18" charset="0"/>
                            </a:rPr>
                          </m:ctrlPr>
                        </m:accPr>
                        <m:e>
                          <m:r>
                            <a:rPr lang="en-IN" sz="1700" b="0" i="1" smtClean="0">
                              <a:latin typeface="Cambria Math" panose="02040503050406030204" pitchFamily="18" charset="0"/>
                              <a:ea typeface="Cambria Math" panose="02040503050406030204" pitchFamily="18" charset="0"/>
                            </a:rPr>
                            <m:t>𝐴</m:t>
                          </m:r>
                        </m:e>
                      </m:acc>
                      <m:r>
                        <a:rPr lang="en-IN" sz="1700" i="1" baseline="30000" smtClean="0">
                          <a:latin typeface="Cambria Math" panose="02040503050406030204" pitchFamily="18" charset="0"/>
                          <a:ea typeface="Cambria Math" panose="02040503050406030204" pitchFamily="18" charset="0"/>
                        </a:rPr>
                        <m:t>𝜋</m:t>
                      </m:r>
                      <m:d>
                        <m:dPr>
                          <m:ctrlPr>
                            <a:rPr lang="en-US" sz="1700" b="0" i="1" dirty="0" smtClean="0">
                              <a:latin typeface="Cambria Math" panose="02040503050406030204" pitchFamily="18" charset="0"/>
                              <a:ea typeface="Cambria Math" panose="02040503050406030204" pitchFamily="18" charset="0"/>
                            </a:rPr>
                          </m:ctrlPr>
                        </m:dPr>
                        <m:e>
                          <m:r>
                            <a:rPr lang="en-IN" sz="1700" b="0" i="1" dirty="0" smtClean="0">
                              <a:latin typeface="Cambria Math" panose="02040503050406030204" pitchFamily="18" charset="0"/>
                              <a:ea typeface="Cambria Math" panose="02040503050406030204" pitchFamily="18" charset="0"/>
                            </a:rPr>
                            <m:t>𝑠</m:t>
                          </m:r>
                          <m:r>
                            <a:rPr lang="en-IN" sz="1700" b="0" i="1" dirty="0" smtClean="0">
                              <a:latin typeface="Cambria Math" panose="02040503050406030204" pitchFamily="18" charset="0"/>
                              <a:ea typeface="Cambria Math" panose="02040503050406030204" pitchFamily="18" charset="0"/>
                            </a:rPr>
                            <m:t>,</m:t>
                          </m:r>
                          <m:r>
                            <a:rPr lang="en-IN" sz="1700" b="0" i="1" dirty="0" smtClean="0">
                              <a:latin typeface="Cambria Math" panose="02040503050406030204" pitchFamily="18" charset="0"/>
                              <a:ea typeface="Cambria Math" panose="02040503050406030204" pitchFamily="18" charset="0"/>
                            </a:rPr>
                            <m:t>𝑎</m:t>
                          </m:r>
                        </m:e>
                      </m:d>
                      <m:box>
                        <m:boxPr>
                          <m:ctrlPr>
                            <a:rPr lang="en-US" sz="1700" b="0" i="1" dirty="0" smtClean="0">
                              <a:latin typeface="Cambria Math" panose="02040503050406030204" pitchFamily="18" charset="0"/>
                              <a:ea typeface="Cambria Math" panose="02040503050406030204" pitchFamily="18" charset="0"/>
                            </a:rPr>
                          </m:ctrlPr>
                        </m:boxPr>
                        <m:e>
                          <m:r>
                            <a:rPr lang="en-US" sz="1700" b="0" i="1" dirty="0" smtClean="0">
                              <a:latin typeface="Cambria Math" panose="02040503050406030204" pitchFamily="18" charset="0"/>
                              <a:ea typeface="Cambria Math" panose="02040503050406030204" pitchFamily="18" charset="0"/>
                            </a:rPr>
                            <m:t>≔</m:t>
                          </m:r>
                          <m:acc>
                            <m:accPr>
                              <m:chr m:val="̅"/>
                              <m:ctrlPr>
                                <a:rPr lang="en-IN" sz="1700" i="1">
                                  <a:latin typeface="Cambria Math" panose="02040503050406030204" pitchFamily="18" charset="0"/>
                                  <a:ea typeface="Cambria Math" panose="02040503050406030204" pitchFamily="18" charset="0"/>
                                </a:rPr>
                              </m:ctrlPr>
                            </m:accPr>
                            <m:e>
                              <m:r>
                                <a:rPr lang="en-IN" sz="1700" i="1">
                                  <a:latin typeface="Cambria Math" panose="02040503050406030204" pitchFamily="18" charset="0"/>
                                  <a:ea typeface="Cambria Math" panose="02040503050406030204" pitchFamily="18" charset="0"/>
                                </a:rPr>
                                <m:t>𝑄</m:t>
                              </m:r>
                            </m:e>
                          </m:acc>
                          <m:r>
                            <a:rPr lang="en-IN" sz="1700" i="1" baseline="30000">
                              <a:latin typeface="Cambria Math" panose="02040503050406030204" pitchFamily="18" charset="0"/>
                              <a:ea typeface="Cambria Math" panose="02040503050406030204" pitchFamily="18" charset="0"/>
                            </a:rPr>
                            <m:t>𝜋</m:t>
                          </m:r>
                          <m:d>
                            <m:dPr>
                              <m:ctrlPr>
                                <a:rPr lang="en-US" sz="1700" i="1" dirty="0">
                                  <a:latin typeface="Cambria Math" panose="02040503050406030204" pitchFamily="18" charset="0"/>
                                  <a:ea typeface="Cambria Math" panose="02040503050406030204" pitchFamily="18" charset="0"/>
                                </a:rPr>
                              </m:ctrlPr>
                            </m:dPr>
                            <m:e>
                              <m:r>
                                <a:rPr lang="en-IN" sz="1700" i="1" dirty="0">
                                  <a:latin typeface="Cambria Math" panose="02040503050406030204" pitchFamily="18" charset="0"/>
                                  <a:ea typeface="Cambria Math" panose="02040503050406030204" pitchFamily="18" charset="0"/>
                                </a:rPr>
                                <m:t>𝑠</m:t>
                              </m:r>
                              <m:r>
                                <a:rPr lang="en-IN" sz="1700" i="1" dirty="0">
                                  <a:latin typeface="Cambria Math" panose="02040503050406030204" pitchFamily="18" charset="0"/>
                                  <a:ea typeface="Cambria Math" panose="02040503050406030204" pitchFamily="18" charset="0"/>
                                </a:rPr>
                                <m:t>,</m:t>
                              </m:r>
                              <m:r>
                                <a:rPr lang="en-IN" sz="1700" i="1" dirty="0">
                                  <a:latin typeface="Cambria Math" panose="02040503050406030204" pitchFamily="18" charset="0"/>
                                  <a:ea typeface="Cambria Math" panose="02040503050406030204" pitchFamily="18" charset="0"/>
                                </a:rPr>
                                <m:t>𝑎</m:t>
                              </m:r>
                            </m:e>
                          </m:d>
                          <m:r>
                            <a:rPr lang="en-IN" sz="1700" b="0" i="1" dirty="0" smtClean="0">
                              <a:latin typeface="Cambria Math" panose="02040503050406030204" pitchFamily="18" charset="0"/>
                              <a:ea typeface="Cambria Math" panose="02040503050406030204" pitchFamily="18" charset="0"/>
                            </a:rPr>
                            <m:t>−</m:t>
                          </m:r>
                        </m:e>
                      </m:box>
                      <m:acc>
                        <m:accPr>
                          <m:chr m:val="̅"/>
                          <m:ctrlPr>
                            <a:rPr lang="en-IN" sz="1700" i="1">
                              <a:latin typeface="Cambria Math" panose="02040503050406030204" pitchFamily="18" charset="0"/>
                              <a:ea typeface="Cambria Math" panose="02040503050406030204" pitchFamily="18" charset="0"/>
                            </a:rPr>
                          </m:ctrlPr>
                        </m:accPr>
                        <m:e>
                          <m:r>
                            <a:rPr lang="en-IN" sz="1700" b="0" i="1" smtClean="0">
                              <a:latin typeface="Cambria Math" panose="02040503050406030204" pitchFamily="18" charset="0"/>
                              <a:ea typeface="Cambria Math" panose="02040503050406030204" pitchFamily="18" charset="0"/>
                            </a:rPr>
                            <m:t>𝑉</m:t>
                          </m:r>
                        </m:e>
                      </m:acc>
                      <m:r>
                        <a:rPr lang="en-IN" sz="1700" i="1" baseline="30000">
                          <a:latin typeface="Cambria Math" panose="02040503050406030204" pitchFamily="18" charset="0"/>
                          <a:ea typeface="Cambria Math" panose="02040503050406030204" pitchFamily="18" charset="0"/>
                        </a:rPr>
                        <m:t>𝜋</m:t>
                      </m:r>
                      <m:d>
                        <m:dPr>
                          <m:ctrlPr>
                            <a:rPr lang="en-US" sz="1700" i="1" dirty="0">
                              <a:latin typeface="Cambria Math" panose="02040503050406030204" pitchFamily="18" charset="0"/>
                              <a:ea typeface="Cambria Math" panose="02040503050406030204" pitchFamily="18" charset="0"/>
                            </a:rPr>
                          </m:ctrlPr>
                        </m:dPr>
                        <m:e>
                          <m:r>
                            <a:rPr lang="en-IN" sz="1700" i="1" dirty="0">
                              <a:latin typeface="Cambria Math" panose="02040503050406030204" pitchFamily="18" charset="0"/>
                              <a:ea typeface="Cambria Math" panose="02040503050406030204" pitchFamily="18" charset="0"/>
                            </a:rPr>
                            <m:t>𝑠</m:t>
                          </m:r>
                        </m:e>
                      </m:d>
                    </m:oMath>
                  </m:oMathPara>
                </a14:m>
                <a:endParaRPr lang="en-IN" sz="1700">
                  <a:latin typeface="Cambria Math" panose="02040503050406030204" pitchFamily="18" charset="0"/>
                  <a:ea typeface="Cambria Math" panose="02040503050406030204" pitchFamily="18" charset="0"/>
                </a:endParaRPr>
              </a:p>
            </p:txBody>
          </p:sp>
        </mc:Choice>
        <mc:Fallback>
          <p:sp>
            <p:nvSpPr>
              <p:cNvPr id="3" name="Content Placeholder 2">
                <a:extLst>
                  <a:ext uri="{FF2B5EF4-FFF2-40B4-BE49-F238E27FC236}">
                    <a16:creationId xmlns:a16="http://schemas.microsoft.com/office/drawing/2014/main" id="{11CA6219-65B2-8808-C3B3-45FED352E524}"/>
                  </a:ext>
                </a:extLst>
              </p:cNvPr>
              <p:cNvSpPr>
                <a:spLocks noGrp="1" noRot="1" noChangeAspect="1" noMove="1" noResize="1" noEditPoints="1" noAdjustHandles="1" noChangeArrowheads="1" noChangeShapeType="1" noTextEdit="1"/>
              </p:cNvSpPr>
              <p:nvPr>
                <p:ph idx="1"/>
              </p:nvPr>
            </p:nvSpPr>
            <p:spPr>
              <a:xfrm>
                <a:off x="1593436" y="1600200"/>
                <a:ext cx="9782801" cy="4997152"/>
              </a:xfrm>
              <a:blipFill>
                <a:blip r:embed="rId2"/>
                <a:stretch>
                  <a:fillRect l="-623" t="-1221"/>
                </a:stretch>
              </a:blipFill>
            </p:spPr>
            <p:txBody>
              <a:bodyPr/>
              <a:lstStyle/>
              <a:p>
                <a:r>
                  <a:rPr lang="en-US">
                    <a:noFill/>
                  </a:rPr>
                  <a:t> </a:t>
                </a:r>
              </a:p>
            </p:txBody>
          </p:sp>
        </mc:Fallback>
      </mc:AlternateContent>
    </p:spTree>
    <p:extLst>
      <p:ext uri="{BB962C8B-B14F-4D97-AF65-F5344CB8AC3E}">
        <p14:creationId xmlns:p14="http://schemas.microsoft.com/office/powerpoint/2010/main" val="153495852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theme/theme1.xml><?xml version="1.0" encoding="utf-8"?>
<a:theme xmlns:a="http://schemas.openxmlformats.org/drawingml/2006/main" name="Math 16x9">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969696"/>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ath education presentation with Pi  (widescreen).potx" id="{DF132673-7A8C-4FB7-A35E-0123B6C0D98B}" vid="{CCAAB50D-2EF2-4925-80C2-C83131AE58AC}"/>
    </a:ext>
  </a:extLst>
</a:theme>
</file>

<file path=ppt/theme/theme2.xml><?xml version="1.0" encoding="utf-8"?>
<a:theme xmlns:a="http://schemas.openxmlformats.org/drawingml/2006/main" name="Office Theme">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A97C96"/>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A97C96"/>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Custom</PresentationFormat>
  <Slides>30</Slides>
  <Notes>5</Notes>
  <HiddenSlides>0</HiddenSlide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Math 16x9</vt:lpstr>
      <vt:lpstr>PowerPoint Presentation</vt:lpstr>
      <vt:lpstr>OUTLINE</vt:lpstr>
      <vt:lpstr>MOTIVATION </vt:lpstr>
      <vt:lpstr>INTRODUCTION</vt:lpstr>
      <vt:lpstr>PRELIMINARIES</vt:lpstr>
      <vt:lpstr>NOTATIONS</vt:lpstr>
      <vt:lpstr>ASSUMPTIONS</vt:lpstr>
      <vt:lpstr>DISCOUNTED REWARD CRITERION</vt:lpstr>
      <vt:lpstr>AVERAGE REWARD CRITERION</vt:lpstr>
      <vt:lpstr>MONOTONICALLY IMPROVEMENT GUARANTEES FOR DISCOUNTED RL</vt:lpstr>
      <vt:lpstr>MAIN RESULTS</vt:lpstr>
      <vt:lpstr>NOTATIONS</vt:lpstr>
      <vt:lpstr>AVERAGE REWARD POLICY IMRPOVEMENT THEOREM</vt:lpstr>
      <vt:lpstr>AVERAGE REWARD POLICY IMRPOVEMENT THEOREM</vt:lpstr>
      <vt:lpstr>AVERAGE REWARD POLICY IMRPOVEMENT THEOREM</vt:lpstr>
      <vt:lpstr>AVERAGE REWARD POLICY IMRPOVEMENT THEOREM</vt:lpstr>
      <vt:lpstr>AVERAGE REWARD POLICY IMRPOVEMENT THEOREM</vt:lpstr>
      <vt:lpstr>Approximate average reward policy iteration</vt:lpstr>
      <vt:lpstr>PRACTICAL ALGORITHM</vt:lpstr>
      <vt:lpstr>AVERAGE REWARD TRUST REGION METHODS</vt:lpstr>
      <vt:lpstr>AVERAGE REWARD TRUST REGION METHODS</vt:lpstr>
      <vt:lpstr>AVERAGE REWARD TRPO (ATRPO)</vt:lpstr>
      <vt:lpstr>AVERAGE REWARD TRPO ALGORITHM (ATRPO)</vt:lpstr>
      <vt:lpstr>RESULTS</vt:lpstr>
      <vt:lpstr>PowerPoint Presentation</vt:lpstr>
      <vt:lpstr>RESULTS – OUR WORK</vt:lpstr>
      <vt:lpstr>PowerPoint Presentation</vt:lpstr>
      <vt:lpstr>CONCLUSION</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Abhijeet Antony Tomy</dc:creator>
  <cp:revision>1</cp:revision>
  <dcterms:created xsi:type="dcterms:W3CDTF">2023-04-13T06:25:36Z</dcterms:created>
  <dcterms:modified xsi:type="dcterms:W3CDTF">2023-04-14T04:34:18Z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