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2" r:id="rId3"/>
    <p:sldId id="273" r:id="rId4"/>
    <p:sldId id="274" r:id="rId5"/>
    <p:sldId id="301" r:id="rId6"/>
    <p:sldId id="275" r:id="rId7"/>
    <p:sldId id="276" r:id="rId8"/>
    <p:sldId id="278" r:id="rId9"/>
    <p:sldId id="280" r:id="rId10"/>
    <p:sldId id="279" r:id="rId11"/>
    <p:sldId id="281" r:id="rId12"/>
    <p:sldId id="282" r:id="rId13"/>
    <p:sldId id="286" r:id="rId14"/>
    <p:sldId id="288" r:id="rId15"/>
    <p:sldId id="289" r:id="rId16"/>
    <p:sldId id="290" r:id="rId17"/>
    <p:sldId id="284" r:id="rId18"/>
    <p:sldId id="291" r:id="rId19"/>
    <p:sldId id="292" r:id="rId20"/>
    <p:sldId id="303" r:id="rId21"/>
    <p:sldId id="299" r:id="rId22"/>
    <p:sldId id="293" r:id="rId23"/>
    <p:sldId id="277" r:id="rId24"/>
    <p:sldId id="295" r:id="rId25"/>
    <p:sldId id="297" r:id="rId26"/>
    <p:sldId id="302" r:id="rId27"/>
    <p:sldId id="298" r:id="rId28"/>
    <p:sldId id="283" r:id="rId29"/>
    <p:sldId id="296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33B0F-C1A6-4BFB-AAC3-7929358543E6}" v="3755" dt="2023-04-13T16:29:41.815"/>
    <p1510:client id="{34C69995-5C49-0D4A-8FD6-36CF4ABBF95C}" v="1" dt="2023-04-13T07:09:44.466"/>
    <p1510:client id="{4CCE4F51-17EE-B847-26E9-67C6C2C3557E}" v="123" dt="2023-04-13T10:41:14.064"/>
    <p1510:client id="{84B1C52D-A16B-4B21-9CF4-02408CB42167}" v="5206" dt="2023-04-13T16:26:39.393"/>
    <p1510:client id="{9867E967-1306-4848-BB36-2C04408A17AF}" v="2043" dt="2023-04-13T16:31:30.03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39"/>
        <p:guide pos="1007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har" userId="c29adf9c-b1d4-4a32-8516-7e5437ec7f1b" providerId="ADAL" clId="{0C733B0F-C1A6-4BFB-AAC3-7929358543E6}"/>
    <pc:docChg chg="undo redo custSel addSld delSld modSld sldOrd addSection delSection">
      <pc:chgData name="Abhishek Dhar" userId="c29adf9c-b1d4-4a32-8516-7e5437ec7f1b" providerId="ADAL" clId="{0C733B0F-C1A6-4BFB-AAC3-7929358543E6}" dt="2023-04-13T16:29:41.815" v="3693" actId="20577"/>
      <pc:docMkLst>
        <pc:docMk/>
      </pc:docMkLst>
      <pc:sldChg chg="addSp delSp modSp mod modTransition modClrScheme chgLayout">
        <pc:chgData name="Abhishek Dhar" userId="c29adf9c-b1d4-4a32-8516-7e5437ec7f1b" providerId="ADAL" clId="{0C733B0F-C1A6-4BFB-AAC3-7929358543E6}" dt="2023-04-13T07:18:11.164" v="657" actId="122"/>
        <pc:sldMkLst>
          <pc:docMk/>
          <pc:sldMk cId="506761459" sldId="256"/>
        </pc:sldMkLst>
        <pc:spChg chg="add del mod ord">
          <ac:chgData name="Abhishek Dhar" userId="c29adf9c-b1d4-4a32-8516-7e5437ec7f1b" providerId="ADAL" clId="{0C733B0F-C1A6-4BFB-AAC3-7929358543E6}" dt="2023-04-13T07:17:47.170" v="655" actId="478"/>
          <ac:spMkLst>
            <pc:docMk/>
            <pc:sldMk cId="506761459" sldId="256"/>
            <ac:spMk id="2" creationId="{00000000-0000-0000-0000-000000000000}"/>
          </ac:spMkLst>
        </pc:spChg>
        <pc:spChg chg="add del mod">
          <ac:chgData name="Abhishek Dhar" userId="c29adf9c-b1d4-4a32-8516-7e5437ec7f1b" providerId="ADAL" clId="{0C733B0F-C1A6-4BFB-AAC3-7929358543E6}" dt="2023-04-13T07:08:17.299" v="640" actId="26606"/>
          <ac:spMkLst>
            <pc:docMk/>
            <pc:sldMk cId="506761459" sldId="256"/>
            <ac:spMk id="3" creationId="{00000000-0000-0000-0000-000000000000}"/>
          </ac:spMkLst>
        </pc:spChg>
        <pc:spChg chg="del mod">
          <ac:chgData name="Abhishek Dhar" userId="c29adf9c-b1d4-4a32-8516-7e5437ec7f1b" providerId="ADAL" clId="{0C733B0F-C1A6-4BFB-AAC3-7929358543E6}" dt="2023-04-13T07:08:39.491" v="647" actId="478"/>
          <ac:spMkLst>
            <pc:docMk/>
            <pc:sldMk cId="506761459" sldId="256"/>
            <ac:spMk id="4" creationId="{F66456BA-461D-1B0D-771C-0117359EB1CE}"/>
          </ac:spMkLst>
        </pc:spChg>
        <pc:spChg chg="add del mod">
          <ac:chgData name="Abhishek Dhar" userId="c29adf9c-b1d4-4a32-8516-7e5437ec7f1b" providerId="ADAL" clId="{0C733B0F-C1A6-4BFB-AAC3-7929358543E6}" dt="2023-04-13T07:08:26.954" v="642"/>
          <ac:spMkLst>
            <pc:docMk/>
            <pc:sldMk cId="506761459" sldId="256"/>
            <ac:spMk id="5" creationId="{61ACBCF2-D4B5-C15F-9EA6-B1F500457B79}"/>
          </ac:spMkLst>
        </pc:spChg>
        <pc:spChg chg="add del mod">
          <ac:chgData name="Abhishek Dhar" userId="c29adf9c-b1d4-4a32-8516-7e5437ec7f1b" providerId="ADAL" clId="{0C733B0F-C1A6-4BFB-AAC3-7929358543E6}" dt="2023-04-13T07:08:26.954" v="642"/>
          <ac:spMkLst>
            <pc:docMk/>
            <pc:sldMk cId="506761459" sldId="256"/>
            <ac:spMk id="7" creationId="{DE5E15D6-697D-3EA8-028A-F86BBEF5B893}"/>
          </ac:spMkLst>
        </pc:spChg>
        <pc:spChg chg="add del mod">
          <ac:chgData name="Abhishek Dhar" userId="c29adf9c-b1d4-4a32-8516-7e5437ec7f1b" providerId="ADAL" clId="{0C733B0F-C1A6-4BFB-AAC3-7929358543E6}" dt="2023-04-13T07:08:26.954" v="642"/>
          <ac:spMkLst>
            <pc:docMk/>
            <pc:sldMk cId="506761459" sldId="256"/>
            <ac:spMk id="9" creationId="{C3B9351D-5926-0AF5-09C5-81015AAB9D01}"/>
          </ac:spMkLst>
        </pc:spChg>
        <pc:spChg chg="add del mod">
          <ac:chgData name="Abhishek Dhar" userId="c29adf9c-b1d4-4a32-8516-7e5437ec7f1b" providerId="ADAL" clId="{0C733B0F-C1A6-4BFB-AAC3-7929358543E6}" dt="2023-04-13T07:08:17.299" v="639" actId="26606"/>
          <ac:spMkLst>
            <pc:docMk/>
            <pc:sldMk cId="506761459" sldId="256"/>
            <ac:spMk id="10" creationId="{00000000-0000-0000-0000-000000000000}"/>
          </ac:spMkLst>
        </pc:spChg>
        <pc:spChg chg="add del mod">
          <ac:chgData name="Abhishek Dhar" userId="c29adf9c-b1d4-4a32-8516-7e5437ec7f1b" providerId="ADAL" clId="{0C733B0F-C1A6-4BFB-AAC3-7929358543E6}" dt="2023-04-13T07:08:26.954" v="642"/>
          <ac:spMkLst>
            <pc:docMk/>
            <pc:sldMk cId="506761459" sldId="256"/>
            <ac:spMk id="11" creationId="{0DD586AC-A90F-2AE0-CEDB-19C0006F7AB6}"/>
          </ac:spMkLst>
        </pc:spChg>
        <pc:spChg chg="add mod ord">
          <ac:chgData name="Abhishek Dhar" userId="c29adf9c-b1d4-4a32-8516-7e5437ec7f1b" providerId="ADAL" clId="{0C733B0F-C1A6-4BFB-AAC3-7929358543E6}" dt="2023-04-13T07:17:41.897" v="654" actId="26606"/>
          <ac:spMkLst>
            <pc:docMk/>
            <pc:sldMk cId="506761459" sldId="256"/>
            <ac:spMk id="12" creationId="{00000000-0000-0000-0000-000000000000}"/>
          </ac:spMkLst>
        </pc:spChg>
        <pc:spChg chg="add del mod ord">
          <ac:chgData name="Abhishek Dhar" userId="c29adf9c-b1d4-4a32-8516-7e5437ec7f1b" providerId="ADAL" clId="{0C733B0F-C1A6-4BFB-AAC3-7929358543E6}" dt="2023-04-13T07:08:35.164" v="645" actId="700"/>
          <ac:spMkLst>
            <pc:docMk/>
            <pc:sldMk cId="506761459" sldId="256"/>
            <ac:spMk id="13" creationId="{3996C426-6EFB-887D-129C-6908BB2E10BE}"/>
          </ac:spMkLst>
        </pc:spChg>
        <pc:spChg chg="add del mod">
          <ac:chgData name="Abhishek Dhar" userId="c29adf9c-b1d4-4a32-8516-7e5437ec7f1b" providerId="ADAL" clId="{0C733B0F-C1A6-4BFB-AAC3-7929358543E6}" dt="2023-04-13T07:08:35.164" v="645" actId="700"/>
          <ac:spMkLst>
            <pc:docMk/>
            <pc:sldMk cId="506761459" sldId="256"/>
            <ac:spMk id="14" creationId="{2102B9C8-56EB-6BDD-2887-FE2FE4DD7E28}"/>
          </ac:spMkLst>
        </pc:spChg>
        <pc:spChg chg="add del mod">
          <ac:chgData name="Abhishek Dhar" userId="c29adf9c-b1d4-4a32-8516-7e5437ec7f1b" providerId="ADAL" clId="{0C733B0F-C1A6-4BFB-AAC3-7929358543E6}" dt="2023-04-13T07:08:35.164" v="645" actId="700"/>
          <ac:spMkLst>
            <pc:docMk/>
            <pc:sldMk cId="506761459" sldId="256"/>
            <ac:spMk id="15" creationId="{EF4E0B3A-D172-100D-1E07-9D3802F63E6F}"/>
          </ac:spMkLst>
        </pc:spChg>
        <pc:spChg chg="mod">
          <ac:chgData name="Abhishek Dhar" userId="c29adf9c-b1d4-4a32-8516-7e5437ec7f1b" providerId="ADAL" clId="{0C733B0F-C1A6-4BFB-AAC3-7929358543E6}" dt="2023-04-13T07:18:11.164" v="657" actId="122"/>
          <ac:spMkLst>
            <pc:docMk/>
            <pc:sldMk cId="506761459" sldId="256"/>
            <ac:spMk id="17" creationId="{19646CDA-218E-36B8-BBA5-2EC5F7F60223}"/>
          </ac:spMkLst>
        </pc:spChg>
        <pc:graphicFrameChg chg="add del">
          <ac:chgData name="Abhishek Dhar" userId="c29adf9c-b1d4-4a32-8516-7e5437ec7f1b" providerId="ADAL" clId="{0C733B0F-C1A6-4BFB-AAC3-7929358543E6}" dt="2023-04-13T07:08:15.098" v="635" actId="26606"/>
          <ac:graphicFrameMkLst>
            <pc:docMk/>
            <pc:sldMk cId="506761459" sldId="256"/>
            <ac:graphicFrameMk id="6" creationId="{07194B6C-459F-A091-CFC2-A6EDDA5B2678}"/>
          </ac:graphicFrameMkLst>
        </pc:graphicFrameChg>
        <pc:graphicFrameChg chg="add del">
          <ac:chgData name="Abhishek Dhar" userId="c29adf9c-b1d4-4a32-8516-7e5437ec7f1b" providerId="ADAL" clId="{0C733B0F-C1A6-4BFB-AAC3-7929358543E6}" dt="2023-04-13T07:08:15.982" v="637" actId="26606"/>
          <ac:graphicFrameMkLst>
            <pc:docMk/>
            <pc:sldMk cId="506761459" sldId="256"/>
            <ac:graphicFrameMk id="8" creationId="{D501F07E-D380-C449-BF44-E1955DB75F3F}"/>
          </ac:graphicFrameMkLst>
        </pc:graphicFrameChg>
      </pc:sldChg>
      <pc:sldChg chg="modSp mod modTransition modClrScheme chgLayout">
        <pc:chgData name="Abhishek Dhar" userId="c29adf9c-b1d4-4a32-8516-7e5437ec7f1b" providerId="ADAL" clId="{0C733B0F-C1A6-4BFB-AAC3-7929358543E6}" dt="2023-04-13T07:26:31.675" v="670" actId="26606"/>
        <pc:sldMkLst>
          <pc:docMk/>
          <pc:sldMk cId="986589416" sldId="272"/>
        </pc:sldMkLst>
        <pc:spChg chg="mod">
          <ac:chgData name="Abhishek Dhar" userId="c29adf9c-b1d4-4a32-8516-7e5437ec7f1b" providerId="ADAL" clId="{0C733B0F-C1A6-4BFB-AAC3-7929358543E6}" dt="2023-04-13T07:26:31.675" v="670" actId="26606"/>
          <ac:spMkLst>
            <pc:docMk/>
            <pc:sldMk cId="986589416" sldId="272"/>
            <ac:spMk id="2" creationId="{B1404D04-D298-3384-BE81-C499DFE38CEA}"/>
          </ac:spMkLst>
        </pc:spChg>
        <pc:spChg chg="mod">
          <ac:chgData name="Abhishek Dhar" userId="c29adf9c-b1d4-4a32-8516-7e5437ec7f1b" providerId="ADAL" clId="{0C733B0F-C1A6-4BFB-AAC3-7929358543E6}" dt="2023-04-13T07:26:31.675" v="670" actId="26606"/>
          <ac:spMkLst>
            <pc:docMk/>
            <pc:sldMk cId="986589416" sldId="272"/>
            <ac:spMk id="3" creationId="{4F305046-59AB-F4BB-34EB-2816EC1FEF7E}"/>
          </ac:spMkLst>
        </pc:spChg>
      </pc:sldChg>
      <pc:sldChg chg="addSp delSp modSp mod modTransition modClrScheme chgLayout">
        <pc:chgData name="Abhishek Dhar" userId="c29adf9c-b1d4-4a32-8516-7e5437ec7f1b" providerId="ADAL" clId="{0C733B0F-C1A6-4BFB-AAC3-7929358543E6}" dt="2023-04-13T07:27:10.181" v="671" actId="26606"/>
        <pc:sldMkLst>
          <pc:docMk/>
          <pc:sldMk cId="3989346005" sldId="273"/>
        </pc:sldMkLst>
        <pc:spChg chg="mod">
          <ac:chgData name="Abhishek Dhar" userId="c29adf9c-b1d4-4a32-8516-7e5437ec7f1b" providerId="ADAL" clId="{0C733B0F-C1A6-4BFB-AAC3-7929358543E6}" dt="2023-04-13T07:26:16.950" v="669" actId="26606"/>
          <ac:spMkLst>
            <pc:docMk/>
            <pc:sldMk cId="3989346005" sldId="273"/>
            <ac:spMk id="2" creationId="{E94B0D04-69A7-DC4F-B3CC-6DF9CF43E88C}"/>
          </ac:spMkLst>
        </pc:spChg>
        <pc:spChg chg="add del">
          <ac:chgData name="Abhishek Dhar" userId="c29adf9c-b1d4-4a32-8516-7e5437ec7f1b" providerId="ADAL" clId="{0C733B0F-C1A6-4BFB-AAC3-7929358543E6}" dt="2023-04-13T07:25:59.779" v="668" actId="26606"/>
          <ac:spMkLst>
            <pc:docMk/>
            <pc:sldMk cId="3989346005" sldId="273"/>
            <ac:spMk id="3" creationId="{C9BD6253-9924-F443-D949-AD51994F5BC1}"/>
          </ac:spMkLst>
        </pc:spChg>
        <pc:spChg chg="add del mod">
          <ac:chgData name="Abhishek Dhar" userId="c29adf9c-b1d4-4a32-8516-7e5437ec7f1b" providerId="ADAL" clId="{0C733B0F-C1A6-4BFB-AAC3-7929358543E6}" dt="2023-04-13T07:26:16.950" v="669" actId="26606"/>
          <ac:spMkLst>
            <pc:docMk/>
            <pc:sldMk cId="3989346005" sldId="273"/>
            <ac:spMk id="9" creationId="{D239E2BA-3244-972F-E7EF-031F34B9F0D3}"/>
          </ac:spMkLst>
        </pc:spChg>
        <pc:graphicFrameChg chg="add del">
          <ac:chgData name="Abhishek Dhar" userId="c29adf9c-b1d4-4a32-8516-7e5437ec7f1b" providerId="ADAL" clId="{0C733B0F-C1A6-4BFB-AAC3-7929358543E6}" dt="2023-04-13T06:49:03.405" v="2" actId="26606"/>
          <ac:graphicFrameMkLst>
            <pc:docMk/>
            <pc:sldMk cId="3989346005" sldId="273"/>
            <ac:graphicFrameMk id="5" creationId="{6A597071-DEF0-8FCE-1443-446A305BE88E}"/>
          </ac:graphicFrameMkLst>
        </pc:graphicFrameChg>
        <pc:graphicFrameChg chg="add mod modGraphic">
          <ac:chgData name="Abhishek Dhar" userId="c29adf9c-b1d4-4a32-8516-7e5437ec7f1b" providerId="ADAL" clId="{0C733B0F-C1A6-4BFB-AAC3-7929358543E6}" dt="2023-04-13T07:27:10.181" v="671" actId="26606"/>
          <ac:graphicFrameMkLst>
            <pc:docMk/>
            <pc:sldMk cId="3989346005" sldId="273"/>
            <ac:graphicFrameMk id="6" creationId="{78B18973-72E3-6FEA-246D-BC12DC115572}"/>
          </ac:graphicFrameMkLst>
        </pc:graphicFrameChg>
      </pc:sldChg>
      <pc:sldChg chg="addSp delSp modSp new mod modTransition modClrScheme chgLayout">
        <pc:chgData name="Abhishek Dhar" userId="c29adf9c-b1d4-4a32-8516-7e5437ec7f1b" providerId="ADAL" clId="{0C733B0F-C1A6-4BFB-AAC3-7929358543E6}" dt="2023-04-13T07:27:25.335" v="673" actId="478"/>
        <pc:sldMkLst>
          <pc:docMk/>
          <pc:sldMk cId="1524179954" sldId="274"/>
        </pc:sldMkLst>
        <pc:spChg chg="mod ord">
          <ac:chgData name="Abhishek Dhar" userId="c29adf9c-b1d4-4a32-8516-7e5437ec7f1b" providerId="ADAL" clId="{0C733B0F-C1A6-4BFB-AAC3-7929358543E6}" dt="2023-04-13T07:27:22.241" v="672" actId="26606"/>
          <ac:spMkLst>
            <pc:docMk/>
            <pc:sldMk cId="1524179954" sldId="274"/>
            <ac:spMk id="2" creationId="{F91FD444-EA77-8EDB-0FBF-F122C176CE9E}"/>
          </ac:spMkLst>
        </pc:spChg>
        <pc:spChg chg="del mod ord">
          <ac:chgData name="Abhishek Dhar" userId="c29adf9c-b1d4-4a32-8516-7e5437ec7f1b" providerId="ADAL" clId="{0C733B0F-C1A6-4BFB-AAC3-7929358543E6}" dt="2023-04-13T06:50:41.230" v="25" actId="700"/>
          <ac:spMkLst>
            <pc:docMk/>
            <pc:sldMk cId="1524179954" sldId="274"/>
            <ac:spMk id="3" creationId="{6756398A-055C-ADF5-EDF3-2D5417F16809}"/>
          </ac:spMkLst>
        </pc:spChg>
        <pc:spChg chg="add mod ord">
          <ac:chgData name="Abhishek Dhar" userId="c29adf9c-b1d4-4a32-8516-7e5437ec7f1b" providerId="ADAL" clId="{0C733B0F-C1A6-4BFB-AAC3-7929358543E6}" dt="2023-04-13T06:50:41.230" v="25" actId="700"/>
          <ac:spMkLst>
            <pc:docMk/>
            <pc:sldMk cId="1524179954" sldId="274"/>
            <ac:spMk id="4" creationId="{F7B7F7F4-B4B4-9725-F474-6585F90699CB}"/>
          </ac:spMkLst>
        </pc:spChg>
        <pc:spChg chg="add del mod">
          <ac:chgData name="Abhishek Dhar" userId="c29adf9c-b1d4-4a32-8516-7e5437ec7f1b" providerId="ADAL" clId="{0C733B0F-C1A6-4BFB-AAC3-7929358543E6}" dt="2023-04-13T07:27:25.335" v="673" actId="478"/>
          <ac:spMkLst>
            <pc:docMk/>
            <pc:sldMk cId="1524179954" sldId="274"/>
            <ac:spMk id="7" creationId="{5111A835-4AEA-1D0B-022C-EA21F7560574}"/>
          </ac:spMkLst>
        </pc:spChg>
      </pc:sldChg>
      <pc:sldChg chg="addSp delSp modSp new mod modTransition modClrScheme chgLayout">
        <pc:chgData name="Abhishek Dhar" userId="c29adf9c-b1d4-4a32-8516-7e5437ec7f1b" providerId="ADAL" clId="{0C733B0F-C1A6-4BFB-AAC3-7929358543E6}" dt="2023-04-13T07:24:08.691" v="667" actId="20577"/>
        <pc:sldMkLst>
          <pc:docMk/>
          <pc:sldMk cId="1559300270" sldId="275"/>
        </pc:sldMkLst>
        <pc:spChg chg="del mod ord">
          <ac:chgData name="Abhishek Dhar" userId="c29adf9c-b1d4-4a32-8516-7e5437ec7f1b" providerId="ADAL" clId="{0C733B0F-C1A6-4BFB-AAC3-7929358543E6}" dt="2023-04-13T06:51:35.381" v="27" actId="700"/>
          <ac:spMkLst>
            <pc:docMk/>
            <pc:sldMk cId="1559300270" sldId="275"/>
            <ac:spMk id="2" creationId="{EAA7A3E1-60CA-9281-460C-9303CCE39515}"/>
          </ac:spMkLst>
        </pc:spChg>
        <pc:spChg chg="del mod ord">
          <ac:chgData name="Abhishek Dhar" userId="c29adf9c-b1d4-4a32-8516-7e5437ec7f1b" providerId="ADAL" clId="{0C733B0F-C1A6-4BFB-AAC3-7929358543E6}" dt="2023-04-13T06:51:35.381" v="27" actId="700"/>
          <ac:spMkLst>
            <pc:docMk/>
            <pc:sldMk cId="1559300270" sldId="275"/>
            <ac:spMk id="3" creationId="{82642527-6742-F902-A18C-0682CC2B9EE5}"/>
          </ac:spMkLst>
        </pc:spChg>
        <pc:spChg chg="add mod ord">
          <ac:chgData name="Abhishek Dhar" userId="c29adf9c-b1d4-4a32-8516-7e5437ec7f1b" providerId="ADAL" clId="{0C733B0F-C1A6-4BFB-AAC3-7929358543E6}" dt="2023-04-13T06:51:46.344" v="38" actId="20577"/>
          <ac:spMkLst>
            <pc:docMk/>
            <pc:sldMk cId="1559300270" sldId="275"/>
            <ac:spMk id="4" creationId="{60C8E949-1C4F-A14B-B40B-50684E7F94B3}"/>
          </ac:spMkLst>
        </pc:spChg>
        <pc:spChg chg="add mod ord">
          <ac:chgData name="Abhishek Dhar" userId="c29adf9c-b1d4-4a32-8516-7e5437ec7f1b" providerId="ADAL" clId="{0C733B0F-C1A6-4BFB-AAC3-7929358543E6}" dt="2023-04-13T07:24:08.691" v="667" actId="20577"/>
          <ac:spMkLst>
            <pc:docMk/>
            <pc:sldMk cId="1559300270" sldId="275"/>
            <ac:spMk id="5" creationId="{5BAC1734-07EF-2B0A-AC23-30DFED5E09D7}"/>
          </ac:spMkLst>
        </pc:spChg>
      </pc:sldChg>
      <pc:sldChg chg="modSp new mod modTransition">
        <pc:chgData name="Abhishek Dhar" userId="c29adf9c-b1d4-4a32-8516-7e5437ec7f1b" providerId="ADAL" clId="{0C733B0F-C1A6-4BFB-AAC3-7929358543E6}" dt="2023-04-13T10:41:27.686" v="2075" actId="27636"/>
        <pc:sldMkLst>
          <pc:docMk/>
          <pc:sldMk cId="1534958525" sldId="276"/>
        </pc:sldMkLst>
        <pc:spChg chg="mod">
          <ac:chgData name="Abhishek Dhar" userId="c29adf9c-b1d4-4a32-8516-7e5437ec7f1b" providerId="ADAL" clId="{0C733B0F-C1A6-4BFB-AAC3-7929358543E6}" dt="2023-04-13T06:52:39.456" v="63" actId="20577"/>
          <ac:spMkLst>
            <pc:docMk/>
            <pc:sldMk cId="1534958525" sldId="276"/>
            <ac:spMk id="2" creationId="{48716367-523A-6149-9E65-9E8AAC91FAD6}"/>
          </ac:spMkLst>
        </pc:spChg>
        <pc:spChg chg="mod">
          <ac:chgData name="Abhishek Dhar" userId="c29adf9c-b1d4-4a32-8516-7e5437ec7f1b" providerId="ADAL" clId="{0C733B0F-C1A6-4BFB-AAC3-7929358543E6}" dt="2023-04-13T10:41:27.686" v="2075" actId="27636"/>
          <ac:spMkLst>
            <pc:docMk/>
            <pc:sldMk cId="1534958525" sldId="276"/>
            <ac:spMk id="3" creationId="{11CA6219-65B2-8808-C3B3-45FED352E524}"/>
          </ac:spMkLst>
        </pc:spChg>
      </pc:sldChg>
      <pc:sldChg chg="addSp delSp modSp mod modTransition modClrScheme chgLayout">
        <pc:chgData name="Abhishek Dhar" userId="c29adf9c-b1d4-4a32-8516-7e5437ec7f1b" providerId="ADAL" clId="{0C733B0F-C1A6-4BFB-AAC3-7929358543E6}" dt="2023-04-13T07:10:11.296" v="650"/>
        <pc:sldMkLst>
          <pc:docMk/>
          <pc:sldMk cId="87587918" sldId="277"/>
        </pc:sldMkLst>
        <pc:spChg chg="mod ord">
          <ac:chgData name="Abhishek Dhar" userId="c29adf9c-b1d4-4a32-8516-7e5437ec7f1b" providerId="ADAL" clId="{0C733B0F-C1A6-4BFB-AAC3-7929358543E6}" dt="2023-04-13T07:03:59.928" v="522" actId="20577"/>
          <ac:spMkLst>
            <pc:docMk/>
            <pc:sldMk cId="87587918" sldId="277"/>
            <ac:spMk id="2" creationId="{1BB3F092-3D45-B1E2-4336-E8D92318C9F7}"/>
          </ac:spMkLst>
        </pc:spChg>
        <pc:spChg chg="del mod ord">
          <ac:chgData name="Abhishek Dhar" userId="c29adf9c-b1d4-4a32-8516-7e5437ec7f1b" providerId="ADAL" clId="{0C733B0F-C1A6-4BFB-AAC3-7929358543E6}" dt="2023-04-13T07:03:11.705" v="475" actId="700"/>
          <ac:spMkLst>
            <pc:docMk/>
            <pc:sldMk cId="87587918" sldId="277"/>
            <ac:spMk id="3" creationId="{1BC60535-F42C-445B-854D-DA62CE4788E4}"/>
          </ac:spMkLst>
        </pc:spChg>
        <pc:spChg chg="add mod ord">
          <ac:chgData name="Abhishek Dhar" userId="c29adf9c-b1d4-4a32-8516-7e5437ec7f1b" providerId="ADAL" clId="{0C733B0F-C1A6-4BFB-AAC3-7929358543E6}" dt="2023-04-13T07:03:11.705" v="475" actId="700"/>
          <ac:spMkLst>
            <pc:docMk/>
            <pc:sldMk cId="87587918" sldId="277"/>
            <ac:spMk id="4" creationId="{AC775560-D0F6-E032-8D56-9AB3DFB08567}"/>
          </ac:spMkLst>
        </pc:spChg>
      </pc:sldChg>
      <pc:sldChg chg="modSp new mod modTransition">
        <pc:chgData name="Abhishek Dhar" userId="c29adf9c-b1d4-4a32-8516-7e5437ec7f1b" providerId="ADAL" clId="{0C733B0F-C1A6-4BFB-AAC3-7929358543E6}" dt="2023-04-13T16:20:12.222" v="3655"/>
        <pc:sldMkLst>
          <pc:docMk/>
          <pc:sldMk cId="1950028744" sldId="278"/>
        </pc:sldMkLst>
        <pc:spChg chg="mod">
          <ac:chgData name="Abhishek Dhar" userId="c29adf9c-b1d4-4a32-8516-7e5437ec7f1b" providerId="ADAL" clId="{0C733B0F-C1A6-4BFB-AAC3-7929358543E6}" dt="2023-04-13T16:17:25.441" v="3623" actId="1076"/>
          <ac:spMkLst>
            <pc:docMk/>
            <pc:sldMk cId="1950028744" sldId="278"/>
            <ac:spMk id="2" creationId="{9830059A-ECE6-E9E4-FE22-D21D00299A96}"/>
          </ac:spMkLst>
        </pc:spChg>
        <pc:spChg chg="mod">
          <ac:chgData name="Abhishek Dhar" userId="c29adf9c-b1d4-4a32-8516-7e5437ec7f1b" providerId="ADAL" clId="{0C733B0F-C1A6-4BFB-AAC3-7929358543E6}" dt="2023-04-13T16:20:12.222" v="3655"/>
          <ac:spMkLst>
            <pc:docMk/>
            <pc:sldMk cId="1950028744" sldId="278"/>
            <ac:spMk id="3" creationId="{FA39F646-B07D-E2B5-932A-91808D4788A7}"/>
          </ac:spMkLst>
        </pc:spChg>
      </pc:sldChg>
      <pc:sldChg chg="addSp delSp modSp new mod modTransition modClrScheme chgLayout">
        <pc:chgData name="Abhishek Dhar" userId="c29adf9c-b1d4-4a32-8516-7e5437ec7f1b" providerId="ADAL" clId="{0C733B0F-C1A6-4BFB-AAC3-7929358543E6}" dt="2023-04-13T07:10:11.296" v="650"/>
        <pc:sldMkLst>
          <pc:docMk/>
          <pc:sldMk cId="411311171" sldId="279"/>
        </pc:sldMkLst>
        <pc:spChg chg="del mod ord">
          <ac:chgData name="Abhishek Dhar" userId="c29adf9c-b1d4-4a32-8516-7e5437ec7f1b" providerId="ADAL" clId="{0C733B0F-C1A6-4BFB-AAC3-7929358543E6}" dt="2023-04-13T06:53:28.157" v="93" actId="700"/>
          <ac:spMkLst>
            <pc:docMk/>
            <pc:sldMk cId="411311171" sldId="279"/>
            <ac:spMk id="2" creationId="{0D45CAE4-98A6-EB15-A6DD-60E55364FCB7}"/>
          </ac:spMkLst>
        </pc:spChg>
        <pc:spChg chg="del mod ord">
          <ac:chgData name="Abhishek Dhar" userId="c29adf9c-b1d4-4a32-8516-7e5437ec7f1b" providerId="ADAL" clId="{0C733B0F-C1A6-4BFB-AAC3-7929358543E6}" dt="2023-04-13T06:53:28.157" v="93" actId="700"/>
          <ac:spMkLst>
            <pc:docMk/>
            <pc:sldMk cId="411311171" sldId="279"/>
            <ac:spMk id="3" creationId="{AB623FD1-27B3-DD48-8292-0665F9B4A144}"/>
          </ac:spMkLst>
        </pc:spChg>
        <pc:spChg chg="add mod ord">
          <ac:chgData name="Abhishek Dhar" userId="c29adf9c-b1d4-4a32-8516-7e5437ec7f1b" providerId="ADAL" clId="{0C733B0F-C1A6-4BFB-AAC3-7929358543E6}" dt="2023-04-13T06:53:34.119" v="105" actId="20577"/>
          <ac:spMkLst>
            <pc:docMk/>
            <pc:sldMk cId="411311171" sldId="279"/>
            <ac:spMk id="4" creationId="{1CA5625F-6FD1-1842-8A96-6F8C0308CB42}"/>
          </ac:spMkLst>
        </pc:spChg>
        <pc:spChg chg="add mod ord">
          <ac:chgData name="Abhishek Dhar" userId="c29adf9c-b1d4-4a32-8516-7e5437ec7f1b" providerId="ADAL" clId="{0C733B0F-C1A6-4BFB-AAC3-7929358543E6}" dt="2023-04-13T06:53:28.157" v="93" actId="700"/>
          <ac:spMkLst>
            <pc:docMk/>
            <pc:sldMk cId="411311171" sldId="279"/>
            <ac:spMk id="5" creationId="{DE002FD8-3ECD-8685-E853-B7C904840A6F}"/>
          </ac:spMkLst>
        </pc:spChg>
      </pc:sldChg>
      <pc:sldChg chg="modSp new mod modTransition">
        <pc:chgData name="Abhishek Dhar" userId="c29adf9c-b1d4-4a32-8516-7e5437ec7f1b" providerId="ADAL" clId="{0C733B0F-C1A6-4BFB-AAC3-7929358543E6}" dt="2023-04-13T16:27:26.339" v="3669" actId="27107"/>
        <pc:sldMkLst>
          <pc:docMk/>
          <pc:sldMk cId="242059185" sldId="280"/>
        </pc:sldMkLst>
        <pc:spChg chg="mod">
          <ac:chgData name="Abhishek Dhar" userId="c29adf9c-b1d4-4a32-8516-7e5437ec7f1b" providerId="ADAL" clId="{0C733B0F-C1A6-4BFB-AAC3-7929358543E6}" dt="2023-04-13T06:54:10.596" v="161" actId="20577"/>
          <ac:spMkLst>
            <pc:docMk/>
            <pc:sldMk cId="242059185" sldId="280"/>
            <ac:spMk id="2" creationId="{845302DF-46A2-A498-DC48-7EF003A5385A}"/>
          </ac:spMkLst>
        </pc:spChg>
        <pc:spChg chg="mod">
          <ac:chgData name="Abhishek Dhar" userId="c29adf9c-b1d4-4a32-8516-7e5437ec7f1b" providerId="ADAL" clId="{0C733B0F-C1A6-4BFB-AAC3-7929358543E6}" dt="2023-04-13T16:27:26.339" v="3669" actId="27107"/>
          <ac:spMkLst>
            <pc:docMk/>
            <pc:sldMk cId="242059185" sldId="280"/>
            <ac:spMk id="3" creationId="{4CE2470D-9FC4-F1F4-5357-3D800B25A6B1}"/>
          </ac:spMkLst>
        </pc:spChg>
      </pc:sldChg>
      <pc:sldChg chg="addSp delSp modSp new mod modTransition modClrScheme chgLayout">
        <pc:chgData name="Abhishek Dhar" userId="c29adf9c-b1d4-4a32-8516-7e5437ec7f1b" providerId="ADAL" clId="{0C733B0F-C1A6-4BFB-AAC3-7929358543E6}" dt="2023-04-13T16:29:41.815" v="3693" actId="20577"/>
        <pc:sldMkLst>
          <pc:docMk/>
          <pc:sldMk cId="4106290778" sldId="281"/>
        </pc:sldMkLst>
        <pc:spChg chg="del mod ord">
          <ac:chgData name="Abhishek Dhar" userId="c29adf9c-b1d4-4a32-8516-7e5437ec7f1b" providerId="ADAL" clId="{0C733B0F-C1A6-4BFB-AAC3-7929358543E6}" dt="2023-04-13T06:54:37.633" v="163" actId="700"/>
          <ac:spMkLst>
            <pc:docMk/>
            <pc:sldMk cId="4106290778" sldId="281"/>
            <ac:spMk id="2" creationId="{21868F5B-5B68-59DC-D9D5-4D5CDB5DC52C}"/>
          </ac:spMkLst>
        </pc:spChg>
        <pc:spChg chg="del mod ord">
          <ac:chgData name="Abhishek Dhar" userId="c29adf9c-b1d4-4a32-8516-7e5437ec7f1b" providerId="ADAL" clId="{0C733B0F-C1A6-4BFB-AAC3-7929358543E6}" dt="2023-04-13T06:54:37.633" v="163" actId="700"/>
          <ac:spMkLst>
            <pc:docMk/>
            <pc:sldMk cId="4106290778" sldId="281"/>
            <ac:spMk id="3" creationId="{27A25405-5F7F-9342-3B29-27ABBC896C4B}"/>
          </ac:spMkLst>
        </pc:spChg>
        <pc:spChg chg="add mod ord">
          <ac:chgData name="Abhishek Dhar" userId="c29adf9c-b1d4-4a32-8516-7e5437ec7f1b" providerId="ADAL" clId="{0C733B0F-C1A6-4BFB-AAC3-7929358543E6}" dt="2023-04-13T06:54:50.163" v="172" actId="20577"/>
          <ac:spMkLst>
            <pc:docMk/>
            <pc:sldMk cId="4106290778" sldId="281"/>
            <ac:spMk id="4" creationId="{61E12C7C-5CA2-104D-FFA0-BDECD113107B}"/>
          </ac:spMkLst>
        </pc:spChg>
        <pc:spChg chg="add mod ord">
          <ac:chgData name="Abhishek Dhar" userId="c29adf9c-b1d4-4a32-8516-7e5437ec7f1b" providerId="ADAL" clId="{0C733B0F-C1A6-4BFB-AAC3-7929358543E6}" dt="2023-04-13T16:29:41.815" v="3693" actId="20577"/>
          <ac:spMkLst>
            <pc:docMk/>
            <pc:sldMk cId="4106290778" sldId="281"/>
            <ac:spMk id="5" creationId="{606FBEC3-CFFC-D7B7-D789-135743D19343}"/>
          </ac:spMkLst>
        </pc:spChg>
      </pc:sldChg>
      <pc:sldChg chg="modSp new mod modTransition">
        <pc:chgData name="Abhishek Dhar" userId="c29adf9c-b1d4-4a32-8516-7e5437ec7f1b" providerId="ADAL" clId="{0C733B0F-C1A6-4BFB-AAC3-7929358543E6}" dt="2023-04-13T14:21:23.526" v="2839" actId="255"/>
        <pc:sldMkLst>
          <pc:docMk/>
          <pc:sldMk cId="1514725537" sldId="282"/>
        </pc:sldMkLst>
        <pc:spChg chg="mod">
          <ac:chgData name="Abhishek Dhar" userId="c29adf9c-b1d4-4a32-8516-7e5437ec7f1b" providerId="ADAL" clId="{0C733B0F-C1A6-4BFB-AAC3-7929358543E6}" dt="2023-04-13T06:56:26.647" v="214" actId="20577"/>
          <ac:spMkLst>
            <pc:docMk/>
            <pc:sldMk cId="1514725537" sldId="282"/>
            <ac:spMk id="2" creationId="{A2591EC5-3C2B-794C-0584-14520518A4D9}"/>
          </ac:spMkLst>
        </pc:spChg>
        <pc:spChg chg="mod">
          <ac:chgData name="Abhishek Dhar" userId="c29adf9c-b1d4-4a32-8516-7e5437ec7f1b" providerId="ADAL" clId="{0C733B0F-C1A6-4BFB-AAC3-7929358543E6}" dt="2023-04-13T14:21:23.526" v="2839" actId="255"/>
          <ac:spMkLst>
            <pc:docMk/>
            <pc:sldMk cId="1514725537" sldId="282"/>
            <ac:spMk id="3" creationId="{05974ECF-88A1-71BB-8861-C2D0138BAFDF}"/>
          </ac:spMkLst>
        </pc:spChg>
      </pc:sldChg>
      <pc:sldChg chg="modTransition">
        <pc:chgData name="Abhishek Dhar" userId="c29adf9c-b1d4-4a32-8516-7e5437ec7f1b" providerId="ADAL" clId="{0C733B0F-C1A6-4BFB-AAC3-7929358543E6}" dt="2023-04-13T07:10:11.296" v="650"/>
        <pc:sldMkLst>
          <pc:docMk/>
          <pc:sldMk cId="1826619779" sldId="283"/>
        </pc:sldMkLst>
      </pc:sldChg>
      <pc:sldChg chg="addSp delSp modSp new mod modTransition modClrScheme chgLayout">
        <pc:chgData name="Abhishek Dhar" userId="c29adf9c-b1d4-4a32-8516-7e5437ec7f1b" providerId="ADAL" clId="{0C733B0F-C1A6-4BFB-AAC3-7929358543E6}" dt="2023-04-13T11:12:41.060" v="2350" actId="22"/>
        <pc:sldMkLst>
          <pc:docMk/>
          <pc:sldMk cId="1582726822" sldId="284"/>
        </pc:sldMkLst>
        <pc:spChg chg="del mod ord">
          <ac:chgData name="Abhishek Dhar" userId="c29adf9c-b1d4-4a32-8516-7e5437ec7f1b" providerId="ADAL" clId="{0C733B0F-C1A6-4BFB-AAC3-7929358543E6}" dt="2023-04-13T06:58:30.852" v="291" actId="700"/>
          <ac:spMkLst>
            <pc:docMk/>
            <pc:sldMk cId="1582726822" sldId="284"/>
            <ac:spMk id="2" creationId="{847F13E9-9208-76A6-B2A2-20EFFC25DF70}"/>
          </ac:spMkLst>
        </pc:spChg>
        <pc:spChg chg="del mod ord">
          <ac:chgData name="Abhishek Dhar" userId="c29adf9c-b1d4-4a32-8516-7e5437ec7f1b" providerId="ADAL" clId="{0C733B0F-C1A6-4BFB-AAC3-7929358543E6}" dt="2023-04-13T06:58:30.852" v="291" actId="700"/>
          <ac:spMkLst>
            <pc:docMk/>
            <pc:sldMk cId="1582726822" sldId="284"/>
            <ac:spMk id="3" creationId="{2D1B6004-2AC6-53A2-075D-A71FC5F52E70}"/>
          </ac:spMkLst>
        </pc:spChg>
        <pc:spChg chg="add del mod ord">
          <ac:chgData name="Abhishek Dhar" userId="c29adf9c-b1d4-4a32-8516-7e5437ec7f1b" providerId="ADAL" clId="{0C733B0F-C1A6-4BFB-AAC3-7929358543E6}" dt="2023-04-13T06:58:41.412" v="292" actId="700"/>
          <ac:spMkLst>
            <pc:docMk/>
            <pc:sldMk cId="1582726822" sldId="284"/>
            <ac:spMk id="4" creationId="{DE13A00A-0D1E-234D-92D4-F1D668E4E807}"/>
          </ac:spMkLst>
        </pc:spChg>
        <pc:spChg chg="add del mod ord">
          <ac:chgData name="Abhishek Dhar" userId="c29adf9c-b1d4-4a32-8516-7e5437ec7f1b" providerId="ADAL" clId="{0C733B0F-C1A6-4BFB-AAC3-7929358543E6}" dt="2023-04-13T06:58:41.412" v="292" actId="700"/>
          <ac:spMkLst>
            <pc:docMk/>
            <pc:sldMk cId="1582726822" sldId="284"/>
            <ac:spMk id="5" creationId="{D1706AE9-2466-9CB8-3983-D73E2FB88845}"/>
          </ac:spMkLst>
        </pc:spChg>
        <pc:spChg chg="add del mod ord">
          <ac:chgData name="Abhishek Dhar" userId="c29adf9c-b1d4-4a32-8516-7e5437ec7f1b" providerId="ADAL" clId="{0C733B0F-C1A6-4BFB-AAC3-7929358543E6}" dt="2023-04-13T06:58:41.412" v="292" actId="700"/>
          <ac:spMkLst>
            <pc:docMk/>
            <pc:sldMk cId="1582726822" sldId="284"/>
            <ac:spMk id="6" creationId="{CB33BE92-0A21-5A74-72D5-544C643E5EE2}"/>
          </ac:spMkLst>
        </pc:spChg>
        <pc:spChg chg="add mod ord">
          <ac:chgData name="Abhishek Dhar" userId="c29adf9c-b1d4-4a32-8516-7e5437ec7f1b" providerId="ADAL" clId="{0C733B0F-C1A6-4BFB-AAC3-7929358543E6}" dt="2023-04-13T06:59:25.738" v="335" actId="20577"/>
          <ac:spMkLst>
            <pc:docMk/>
            <pc:sldMk cId="1582726822" sldId="284"/>
            <ac:spMk id="7" creationId="{32BFFD21-4D4E-BBED-40ED-E90F63839D5F}"/>
          </ac:spMkLst>
        </pc:spChg>
        <pc:spChg chg="add mod ord">
          <ac:chgData name="Abhishek Dhar" userId="c29adf9c-b1d4-4a32-8516-7e5437ec7f1b" providerId="ADAL" clId="{0C733B0F-C1A6-4BFB-AAC3-7929358543E6}" dt="2023-04-13T06:58:41.412" v="292" actId="700"/>
          <ac:spMkLst>
            <pc:docMk/>
            <pc:sldMk cId="1582726822" sldId="284"/>
            <ac:spMk id="8" creationId="{E926B8D9-25FA-90A9-FC07-B03DF8359CAC}"/>
          </ac:spMkLst>
        </pc:spChg>
        <pc:spChg chg="add mod ord">
          <ac:chgData name="Abhishek Dhar" userId="c29adf9c-b1d4-4a32-8516-7e5437ec7f1b" providerId="ADAL" clId="{0C733B0F-C1A6-4BFB-AAC3-7929358543E6}" dt="2023-04-13T06:58:41.412" v="292" actId="700"/>
          <ac:spMkLst>
            <pc:docMk/>
            <pc:sldMk cId="1582726822" sldId="284"/>
            <ac:spMk id="9" creationId="{E6032200-2129-A177-AE50-155F62668DF5}"/>
          </ac:spMkLst>
        </pc:spChg>
        <pc:spChg chg="add del mod">
          <ac:chgData name="Abhishek Dhar" userId="c29adf9c-b1d4-4a32-8516-7e5437ec7f1b" providerId="ADAL" clId="{0C733B0F-C1A6-4BFB-AAC3-7929358543E6}" dt="2023-04-13T11:12:41.060" v="2350" actId="22"/>
          <ac:spMkLst>
            <pc:docMk/>
            <pc:sldMk cId="1582726822" sldId="284"/>
            <ac:spMk id="12" creationId="{209B6687-9311-D8FD-DF00-323CDBC95347}"/>
          </ac:spMkLst>
        </pc:spChg>
        <pc:picChg chg="del mod">
          <ac:chgData name="Abhishek Dhar" userId="c29adf9c-b1d4-4a32-8516-7e5437ec7f1b" providerId="ADAL" clId="{0C733B0F-C1A6-4BFB-AAC3-7929358543E6}" dt="2023-04-13T11:12:37.889" v="2349" actId="478"/>
          <ac:picMkLst>
            <pc:docMk/>
            <pc:sldMk cId="1582726822" sldId="284"/>
            <ac:picMk id="2" creationId="{73EC87FA-4511-94D8-16CB-22BB0A75C9AE}"/>
          </ac:picMkLst>
        </pc:picChg>
        <pc:picChg chg="add mod ord modCrop">
          <ac:chgData name="Abhishek Dhar" userId="c29adf9c-b1d4-4a32-8516-7e5437ec7f1b" providerId="ADAL" clId="{0C733B0F-C1A6-4BFB-AAC3-7929358543E6}" dt="2023-04-13T11:12:41.060" v="2350" actId="22"/>
          <ac:picMkLst>
            <pc:docMk/>
            <pc:sldMk cId="1582726822" sldId="284"/>
            <ac:picMk id="14" creationId="{FBA67F89-194D-7D3E-F42D-0891BA2A5A49}"/>
          </ac:picMkLst>
        </pc:picChg>
      </pc:sldChg>
      <pc:sldChg chg="modSp add mod modTransition">
        <pc:chgData name="Abhishek Dhar" userId="c29adf9c-b1d4-4a32-8516-7e5437ec7f1b" providerId="ADAL" clId="{0C733B0F-C1A6-4BFB-AAC3-7929358543E6}" dt="2023-04-13T14:20:34.387" v="2835" actId="108"/>
        <pc:sldMkLst>
          <pc:docMk/>
          <pc:sldMk cId="2693871688" sldId="285"/>
        </pc:sldMkLst>
        <pc:spChg chg="mod">
          <ac:chgData name="Abhishek Dhar" userId="c29adf9c-b1d4-4a32-8516-7e5437ec7f1b" providerId="ADAL" clId="{0C733B0F-C1A6-4BFB-AAC3-7929358543E6}" dt="2023-04-13T14:20:34.387" v="2835" actId="108"/>
          <ac:spMkLst>
            <pc:docMk/>
            <pc:sldMk cId="2693871688" sldId="285"/>
            <ac:spMk id="3" creationId="{05974ECF-88A1-71BB-8861-C2D0138BAFDF}"/>
          </ac:spMkLst>
        </pc:spChg>
      </pc:sldChg>
      <pc:sldChg chg="modSp add mod modTransition">
        <pc:chgData name="Abhishek Dhar" userId="c29adf9c-b1d4-4a32-8516-7e5437ec7f1b" providerId="ADAL" clId="{0C733B0F-C1A6-4BFB-AAC3-7929358543E6}" dt="2023-04-13T14:46:25.466" v="3104" actId="255"/>
        <pc:sldMkLst>
          <pc:docMk/>
          <pc:sldMk cId="3126242753" sldId="286"/>
        </pc:sldMkLst>
        <pc:spChg chg="mod">
          <ac:chgData name="Abhishek Dhar" userId="c29adf9c-b1d4-4a32-8516-7e5437ec7f1b" providerId="ADAL" clId="{0C733B0F-C1A6-4BFB-AAC3-7929358543E6}" dt="2023-04-13T14:46:25.466" v="3104" actId="255"/>
          <ac:spMkLst>
            <pc:docMk/>
            <pc:sldMk cId="3126242753" sldId="286"/>
            <ac:spMk id="3" creationId="{05974ECF-88A1-71BB-8861-C2D0138BAFDF}"/>
          </ac:spMkLst>
        </pc:spChg>
      </pc:sldChg>
      <pc:sldChg chg="modSp add mod modTransition">
        <pc:chgData name="Abhishek Dhar" userId="c29adf9c-b1d4-4a32-8516-7e5437ec7f1b" providerId="ADAL" clId="{0C733B0F-C1A6-4BFB-AAC3-7929358543E6}" dt="2023-04-13T14:19:41.094" v="2833" actId="27636"/>
        <pc:sldMkLst>
          <pc:docMk/>
          <pc:sldMk cId="3899271499" sldId="287"/>
        </pc:sldMkLst>
        <pc:spChg chg="mod">
          <ac:chgData name="Abhishek Dhar" userId="c29adf9c-b1d4-4a32-8516-7e5437ec7f1b" providerId="ADAL" clId="{0C733B0F-C1A6-4BFB-AAC3-7929358543E6}" dt="2023-04-13T14:19:41.094" v="2833" actId="27636"/>
          <ac:spMkLst>
            <pc:docMk/>
            <pc:sldMk cId="3899271499" sldId="287"/>
            <ac:spMk id="3" creationId="{05974ECF-88A1-71BB-8861-C2D0138BAFDF}"/>
          </ac:spMkLst>
        </pc:spChg>
      </pc:sldChg>
      <pc:sldChg chg="modSp add mod modTransition">
        <pc:chgData name="Abhishek Dhar" userId="c29adf9c-b1d4-4a32-8516-7e5437ec7f1b" providerId="ADAL" clId="{0C733B0F-C1A6-4BFB-AAC3-7929358543E6}" dt="2023-04-13T16:16:34.404" v="3622" actId="108"/>
        <pc:sldMkLst>
          <pc:docMk/>
          <pc:sldMk cId="965048428" sldId="288"/>
        </pc:sldMkLst>
        <pc:spChg chg="mod">
          <ac:chgData name="Abhishek Dhar" userId="c29adf9c-b1d4-4a32-8516-7e5437ec7f1b" providerId="ADAL" clId="{0C733B0F-C1A6-4BFB-AAC3-7929358543E6}" dt="2023-04-13T16:16:34.404" v="3622" actId="108"/>
          <ac:spMkLst>
            <pc:docMk/>
            <pc:sldMk cId="965048428" sldId="288"/>
            <ac:spMk id="3" creationId="{05974ECF-88A1-71BB-8861-C2D0138BAFDF}"/>
          </ac:spMkLst>
        </pc:spChg>
      </pc:sldChg>
      <pc:sldChg chg="modSp add mod modTransition">
        <pc:chgData name="Abhishek Dhar" userId="c29adf9c-b1d4-4a32-8516-7e5437ec7f1b" providerId="ADAL" clId="{0C733B0F-C1A6-4BFB-AAC3-7929358543E6}" dt="2023-04-13T16:14:19.356" v="3614" actId="20577"/>
        <pc:sldMkLst>
          <pc:docMk/>
          <pc:sldMk cId="1194704990" sldId="289"/>
        </pc:sldMkLst>
        <pc:spChg chg="mod">
          <ac:chgData name="Abhishek Dhar" userId="c29adf9c-b1d4-4a32-8516-7e5437ec7f1b" providerId="ADAL" clId="{0C733B0F-C1A6-4BFB-AAC3-7929358543E6}" dt="2023-04-13T16:14:19.356" v="3614" actId="20577"/>
          <ac:spMkLst>
            <pc:docMk/>
            <pc:sldMk cId="1194704990" sldId="289"/>
            <ac:spMk id="3" creationId="{05974ECF-88A1-71BB-8861-C2D0138BAFDF}"/>
          </ac:spMkLst>
        </pc:spChg>
      </pc:sldChg>
      <pc:sldChg chg="modSp add mod modTransition">
        <pc:chgData name="Abhishek Dhar" userId="c29adf9c-b1d4-4a32-8516-7e5437ec7f1b" providerId="ADAL" clId="{0C733B0F-C1A6-4BFB-AAC3-7929358543E6}" dt="2023-04-13T14:18:58.036" v="2829" actId="20577"/>
        <pc:sldMkLst>
          <pc:docMk/>
          <pc:sldMk cId="1873692593" sldId="290"/>
        </pc:sldMkLst>
        <pc:spChg chg="mod">
          <ac:chgData name="Abhishek Dhar" userId="c29adf9c-b1d4-4a32-8516-7e5437ec7f1b" providerId="ADAL" clId="{0C733B0F-C1A6-4BFB-AAC3-7929358543E6}" dt="2023-04-13T14:18:58.036" v="2829" actId="20577"/>
          <ac:spMkLst>
            <pc:docMk/>
            <pc:sldMk cId="1873692593" sldId="290"/>
            <ac:spMk id="3" creationId="{05974ECF-88A1-71BB-8861-C2D0138BAFDF}"/>
          </ac:spMkLst>
        </pc:spChg>
      </pc:sldChg>
      <pc:sldChg chg="addSp delSp modSp new mod modTransition modClrScheme chgLayout">
        <pc:chgData name="Abhishek Dhar" userId="c29adf9c-b1d4-4a32-8516-7e5437ec7f1b" providerId="ADAL" clId="{0C733B0F-C1A6-4BFB-AAC3-7929358543E6}" dt="2023-04-13T07:10:11.296" v="650"/>
        <pc:sldMkLst>
          <pc:docMk/>
          <pc:sldMk cId="2969144744" sldId="291"/>
        </pc:sldMkLst>
        <pc:spChg chg="del mod ord">
          <ac:chgData name="Abhishek Dhar" userId="c29adf9c-b1d4-4a32-8516-7e5437ec7f1b" providerId="ADAL" clId="{0C733B0F-C1A6-4BFB-AAC3-7929358543E6}" dt="2023-04-13T06:59:48.205" v="337" actId="700"/>
          <ac:spMkLst>
            <pc:docMk/>
            <pc:sldMk cId="2969144744" sldId="291"/>
            <ac:spMk id="2" creationId="{59C8803E-65A5-9BAB-2143-95E45E3C645A}"/>
          </ac:spMkLst>
        </pc:spChg>
        <pc:spChg chg="del">
          <ac:chgData name="Abhishek Dhar" userId="c29adf9c-b1d4-4a32-8516-7e5437ec7f1b" providerId="ADAL" clId="{0C733B0F-C1A6-4BFB-AAC3-7929358543E6}" dt="2023-04-13T06:59:48.205" v="337" actId="700"/>
          <ac:spMkLst>
            <pc:docMk/>
            <pc:sldMk cId="2969144744" sldId="291"/>
            <ac:spMk id="3" creationId="{EBCD5A8A-BEAA-2803-F834-B58A7836BAF1}"/>
          </ac:spMkLst>
        </pc:spChg>
        <pc:spChg chg="del mod ord">
          <ac:chgData name="Abhishek Dhar" userId="c29adf9c-b1d4-4a32-8516-7e5437ec7f1b" providerId="ADAL" clId="{0C733B0F-C1A6-4BFB-AAC3-7929358543E6}" dt="2023-04-13T06:59:48.205" v="337" actId="700"/>
          <ac:spMkLst>
            <pc:docMk/>
            <pc:sldMk cId="2969144744" sldId="291"/>
            <ac:spMk id="4" creationId="{EABF85AB-A494-5AC5-B42D-83E92CAA5867}"/>
          </ac:spMkLst>
        </pc:spChg>
        <pc:spChg chg="add mod ord">
          <ac:chgData name="Abhishek Dhar" userId="c29adf9c-b1d4-4a32-8516-7e5437ec7f1b" providerId="ADAL" clId="{0C733B0F-C1A6-4BFB-AAC3-7929358543E6}" dt="2023-04-13T06:59:59.168" v="362" actId="20577"/>
          <ac:spMkLst>
            <pc:docMk/>
            <pc:sldMk cId="2969144744" sldId="291"/>
            <ac:spMk id="5" creationId="{CF23DE55-4B1E-2045-CA28-6D97ADEC7E00}"/>
          </ac:spMkLst>
        </pc:spChg>
        <pc:spChg chg="add mod ord">
          <ac:chgData name="Abhishek Dhar" userId="c29adf9c-b1d4-4a32-8516-7e5437ec7f1b" providerId="ADAL" clId="{0C733B0F-C1A6-4BFB-AAC3-7929358543E6}" dt="2023-04-13T06:59:48.205" v="337" actId="700"/>
          <ac:spMkLst>
            <pc:docMk/>
            <pc:sldMk cId="2969144744" sldId="291"/>
            <ac:spMk id="6" creationId="{208E5BA7-4293-00B4-C0D9-5DB1025DE1E1}"/>
          </ac:spMkLst>
        </pc:spChg>
      </pc:sldChg>
      <pc:sldChg chg="addSp delSp modSp new mod modTransition modClrScheme chgLayout">
        <pc:chgData name="Abhishek Dhar" userId="c29adf9c-b1d4-4a32-8516-7e5437ec7f1b" providerId="ADAL" clId="{0C733B0F-C1A6-4BFB-AAC3-7929358543E6}" dt="2023-04-13T14:43:57.562" v="3100" actId="1076"/>
        <pc:sldMkLst>
          <pc:docMk/>
          <pc:sldMk cId="866156242" sldId="292"/>
        </pc:sldMkLst>
        <pc:spChg chg="del mod ord">
          <ac:chgData name="Abhishek Dhar" userId="c29adf9c-b1d4-4a32-8516-7e5437ec7f1b" providerId="ADAL" clId="{0C733B0F-C1A6-4BFB-AAC3-7929358543E6}" dt="2023-04-13T07:00:17.086" v="364" actId="700"/>
          <ac:spMkLst>
            <pc:docMk/>
            <pc:sldMk cId="866156242" sldId="292"/>
            <ac:spMk id="2" creationId="{C611931C-8B92-99B4-A167-8BB07574A83E}"/>
          </ac:spMkLst>
        </pc:spChg>
        <pc:spChg chg="del mod ord">
          <ac:chgData name="Abhishek Dhar" userId="c29adf9c-b1d4-4a32-8516-7e5437ec7f1b" providerId="ADAL" clId="{0C733B0F-C1A6-4BFB-AAC3-7929358543E6}" dt="2023-04-13T07:00:17.086" v="364" actId="700"/>
          <ac:spMkLst>
            <pc:docMk/>
            <pc:sldMk cId="866156242" sldId="292"/>
            <ac:spMk id="3" creationId="{73B84A72-AF96-9A7D-60AE-CDF37798AEF8}"/>
          </ac:spMkLst>
        </pc:spChg>
        <pc:spChg chg="add mod ord">
          <ac:chgData name="Abhishek Dhar" userId="c29adf9c-b1d4-4a32-8516-7e5437ec7f1b" providerId="ADAL" clId="{0C733B0F-C1A6-4BFB-AAC3-7929358543E6}" dt="2023-04-13T07:00:35.614" v="401" actId="20577"/>
          <ac:spMkLst>
            <pc:docMk/>
            <pc:sldMk cId="866156242" sldId="292"/>
            <ac:spMk id="4" creationId="{9F53169A-2578-1E89-C389-F2B009D4471A}"/>
          </ac:spMkLst>
        </pc:spChg>
        <pc:spChg chg="add mod ord">
          <ac:chgData name="Abhishek Dhar" userId="c29adf9c-b1d4-4a32-8516-7e5437ec7f1b" providerId="ADAL" clId="{0C733B0F-C1A6-4BFB-AAC3-7929358543E6}" dt="2023-04-13T14:43:57.562" v="3100" actId="1076"/>
          <ac:spMkLst>
            <pc:docMk/>
            <pc:sldMk cId="866156242" sldId="292"/>
            <ac:spMk id="5" creationId="{7FD7C99D-87BA-C45A-B9EE-BB888A9D6A6A}"/>
          </ac:spMkLst>
        </pc:spChg>
      </pc:sldChg>
      <pc:sldChg chg="addSp delSp modSp new mod modTransition modClrScheme chgLayout">
        <pc:chgData name="Abhishek Dhar" userId="c29adf9c-b1d4-4a32-8516-7e5437ec7f1b" providerId="ADAL" clId="{0C733B0F-C1A6-4BFB-AAC3-7929358543E6}" dt="2023-04-13T11:10:49.693" v="2348" actId="1076"/>
        <pc:sldMkLst>
          <pc:docMk/>
          <pc:sldMk cId="2799051716" sldId="293"/>
        </pc:sldMkLst>
        <pc:spChg chg="del mod ord">
          <ac:chgData name="Abhishek Dhar" userId="c29adf9c-b1d4-4a32-8516-7e5437ec7f1b" providerId="ADAL" clId="{0C733B0F-C1A6-4BFB-AAC3-7929358543E6}" dt="2023-04-13T07:01:39.105" v="403" actId="700"/>
          <ac:spMkLst>
            <pc:docMk/>
            <pc:sldMk cId="2799051716" sldId="293"/>
            <ac:spMk id="2" creationId="{EF0F03FA-9117-D63A-170C-D98B64992ED4}"/>
          </ac:spMkLst>
        </pc:spChg>
        <pc:spChg chg="del mod ord">
          <ac:chgData name="Abhishek Dhar" userId="c29adf9c-b1d4-4a32-8516-7e5437ec7f1b" providerId="ADAL" clId="{0C733B0F-C1A6-4BFB-AAC3-7929358543E6}" dt="2023-04-13T07:01:39.105" v="403" actId="700"/>
          <ac:spMkLst>
            <pc:docMk/>
            <pc:sldMk cId="2799051716" sldId="293"/>
            <ac:spMk id="3" creationId="{6B1A13EF-4786-1B4D-DE75-3714847B01FF}"/>
          </ac:spMkLst>
        </pc:spChg>
        <pc:spChg chg="add mod ord">
          <ac:chgData name="Abhishek Dhar" userId="c29adf9c-b1d4-4a32-8516-7e5437ec7f1b" providerId="ADAL" clId="{0C733B0F-C1A6-4BFB-AAC3-7929358543E6}" dt="2023-04-13T07:01:51.855" v="430" actId="20577"/>
          <ac:spMkLst>
            <pc:docMk/>
            <pc:sldMk cId="2799051716" sldId="293"/>
            <ac:spMk id="4" creationId="{2302A5C8-2E85-1FA2-A1B3-92553750E971}"/>
          </ac:spMkLst>
        </pc:spChg>
        <pc:spChg chg="add del mod ord">
          <ac:chgData name="Abhishek Dhar" userId="c29adf9c-b1d4-4a32-8516-7e5437ec7f1b" providerId="ADAL" clId="{0C733B0F-C1A6-4BFB-AAC3-7929358543E6}" dt="2023-04-13T11:09:24.838" v="2342" actId="22"/>
          <ac:spMkLst>
            <pc:docMk/>
            <pc:sldMk cId="2799051716" sldId="293"/>
            <ac:spMk id="5" creationId="{1C99F306-D635-0782-E14D-8D5FF4714A5B}"/>
          </ac:spMkLst>
        </pc:spChg>
        <pc:spChg chg="add mod ord">
          <ac:chgData name="Abhishek Dhar" userId="c29adf9c-b1d4-4a32-8516-7e5437ec7f1b" providerId="ADAL" clId="{0C733B0F-C1A6-4BFB-AAC3-7929358543E6}" dt="2023-04-13T07:02:10.081" v="470" actId="20577"/>
          <ac:spMkLst>
            <pc:docMk/>
            <pc:sldMk cId="2799051716" sldId="293"/>
            <ac:spMk id="6" creationId="{BDF2E73F-E96B-BB79-134C-FD6EDA0C3A4E}"/>
          </ac:spMkLst>
        </pc:spChg>
        <pc:picChg chg="add del mod ord modCrop">
          <ac:chgData name="Abhishek Dhar" userId="c29adf9c-b1d4-4a32-8516-7e5437ec7f1b" providerId="ADAL" clId="{0C733B0F-C1A6-4BFB-AAC3-7929358543E6}" dt="2023-04-13T11:09:02.685" v="2334" actId="22"/>
          <ac:picMkLst>
            <pc:docMk/>
            <pc:sldMk cId="2799051716" sldId="293"/>
            <ac:picMk id="10" creationId="{5BB86315-B336-7E9B-B3DD-89862780E5D1}"/>
          </ac:picMkLst>
        </pc:picChg>
        <pc:picChg chg="add del mod ord modCrop">
          <ac:chgData name="Abhishek Dhar" userId="c29adf9c-b1d4-4a32-8516-7e5437ec7f1b" providerId="ADAL" clId="{0C733B0F-C1A6-4BFB-AAC3-7929358543E6}" dt="2023-04-13T11:09:13.514" v="2337" actId="22"/>
          <ac:picMkLst>
            <pc:docMk/>
            <pc:sldMk cId="2799051716" sldId="293"/>
            <ac:picMk id="12" creationId="{271EC38D-E0F4-F779-9BA5-42E8F95BE8DB}"/>
          </ac:picMkLst>
        </pc:picChg>
        <pc:picChg chg="add del mod ord modCrop">
          <ac:chgData name="Abhishek Dhar" userId="c29adf9c-b1d4-4a32-8516-7e5437ec7f1b" providerId="ADAL" clId="{0C733B0F-C1A6-4BFB-AAC3-7929358543E6}" dt="2023-04-13T11:09:21.879" v="2340" actId="22"/>
          <ac:picMkLst>
            <pc:docMk/>
            <pc:sldMk cId="2799051716" sldId="293"/>
            <ac:picMk id="14" creationId="{7ABC3FD6-FAAC-95D1-FCAE-158D554406CA}"/>
          </ac:picMkLst>
        </pc:picChg>
        <pc:picChg chg="add mod ord modCrop">
          <ac:chgData name="Abhishek Dhar" userId="c29adf9c-b1d4-4a32-8516-7e5437ec7f1b" providerId="ADAL" clId="{0C733B0F-C1A6-4BFB-AAC3-7929358543E6}" dt="2023-04-13T11:10:49.693" v="2348" actId="1076"/>
          <ac:picMkLst>
            <pc:docMk/>
            <pc:sldMk cId="2799051716" sldId="293"/>
            <ac:picMk id="16" creationId="{972A2504-1687-7ACC-2802-D5D861CB2C8D}"/>
          </ac:picMkLst>
        </pc:picChg>
      </pc:sldChg>
      <pc:sldChg chg="new del">
        <pc:chgData name="Abhishek Dhar" userId="c29adf9c-b1d4-4a32-8516-7e5437ec7f1b" providerId="ADAL" clId="{0C733B0F-C1A6-4BFB-AAC3-7929358543E6}" dt="2023-04-13T07:03:03.232" v="474" actId="680"/>
        <pc:sldMkLst>
          <pc:docMk/>
          <pc:sldMk cId="2577100098" sldId="295"/>
        </pc:sldMkLst>
      </pc:sldChg>
      <pc:sldChg chg="addSp delSp modSp new mod modTransition modClrScheme chgLayout">
        <pc:chgData name="Abhishek Dhar" userId="c29adf9c-b1d4-4a32-8516-7e5437ec7f1b" providerId="ADAL" clId="{0C733B0F-C1A6-4BFB-AAC3-7929358543E6}" dt="2023-04-13T11:07:30.246" v="2324" actId="1076"/>
        <pc:sldMkLst>
          <pc:docMk/>
          <pc:sldMk cId="3353653291" sldId="295"/>
        </pc:sldMkLst>
        <pc:spChg chg="del mod ord">
          <ac:chgData name="Abhishek Dhar" userId="c29adf9c-b1d4-4a32-8516-7e5437ec7f1b" providerId="ADAL" clId="{0C733B0F-C1A6-4BFB-AAC3-7929358543E6}" dt="2023-04-13T07:03:24.811" v="477" actId="700"/>
          <ac:spMkLst>
            <pc:docMk/>
            <pc:sldMk cId="3353653291" sldId="295"/>
            <ac:spMk id="2" creationId="{AD470882-6CAF-029D-64DE-FF7CDE544736}"/>
          </ac:spMkLst>
        </pc:spChg>
        <pc:spChg chg="del mod ord">
          <ac:chgData name="Abhishek Dhar" userId="c29adf9c-b1d4-4a32-8516-7e5437ec7f1b" providerId="ADAL" clId="{0C733B0F-C1A6-4BFB-AAC3-7929358543E6}" dt="2023-04-13T07:03:24.811" v="477" actId="700"/>
          <ac:spMkLst>
            <pc:docMk/>
            <pc:sldMk cId="3353653291" sldId="295"/>
            <ac:spMk id="3" creationId="{0513FF7E-4240-5349-AD00-FC51AD6C31F2}"/>
          </ac:spMkLst>
        </pc:spChg>
        <pc:spChg chg="add mod ord">
          <ac:chgData name="Abhishek Dhar" userId="c29adf9c-b1d4-4a32-8516-7e5437ec7f1b" providerId="ADAL" clId="{0C733B0F-C1A6-4BFB-AAC3-7929358543E6}" dt="2023-04-13T07:03:41.404" v="516" actId="20577"/>
          <ac:spMkLst>
            <pc:docMk/>
            <pc:sldMk cId="3353653291" sldId="295"/>
            <ac:spMk id="4" creationId="{9D8F785C-781B-9603-66B6-334973B6FCF6}"/>
          </ac:spMkLst>
        </pc:spChg>
        <pc:spChg chg="add mod ord">
          <ac:chgData name="Abhishek Dhar" userId="c29adf9c-b1d4-4a32-8516-7e5437ec7f1b" providerId="ADAL" clId="{0C733B0F-C1A6-4BFB-AAC3-7929358543E6}" dt="2023-04-13T07:03:24.811" v="477" actId="700"/>
          <ac:spMkLst>
            <pc:docMk/>
            <pc:sldMk cId="3353653291" sldId="295"/>
            <ac:spMk id="5" creationId="{C98A028D-348C-D221-67CA-A80285654336}"/>
          </ac:spMkLst>
        </pc:spChg>
        <pc:picChg chg="mod">
          <ac:chgData name="Abhishek Dhar" userId="c29adf9c-b1d4-4a32-8516-7e5437ec7f1b" providerId="ADAL" clId="{0C733B0F-C1A6-4BFB-AAC3-7929358543E6}" dt="2023-04-13T11:07:30.246" v="2324" actId="1076"/>
          <ac:picMkLst>
            <pc:docMk/>
            <pc:sldMk cId="3353653291" sldId="295"/>
            <ac:picMk id="7" creationId="{7D60B931-DFF3-F9F6-08C5-2866993A73F7}"/>
          </ac:picMkLst>
        </pc:picChg>
      </pc:sldChg>
      <pc:sldChg chg="modTransition">
        <pc:chgData name="Abhishek Dhar" userId="c29adf9c-b1d4-4a32-8516-7e5437ec7f1b" providerId="ADAL" clId="{0C733B0F-C1A6-4BFB-AAC3-7929358543E6}" dt="2023-04-13T07:10:11.296" v="650"/>
        <pc:sldMkLst>
          <pc:docMk/>
          <pc:sldMk cId="497322622" sldId="296"/>
        </pc:sldMkLst>
      </pc:sldChg>
      <pc:sldChg chg="addSp delSp modSp new mod modTransition modClrScheme chgLayout">
        <pc:chgData name="Abhishek Dhar" userId="c29adf9c-b1d4-4a32-8516-7e5437ec7f1b" providerId="ADAL" clId="{0C733B0F-C1A6-4BFB-AAC3-7929358543E6}" dt="2023-04-13T07:10:11.296" v="650"/>
        <pc:sldMkLst>
          <pc:docMk/>
          <pc:sldMk cId="2623008506" sldId="297"/>
        </pc:sldMkLst>
        <pc:spChg chg="del mod ord">
          <ac:chgData name="Abhishek Dhar" userId="c29adf9c-b1d4-4a32-8516-7e5437ec7f1b" providerId="ADAL" clId="{0C733B0F-C1A6-4BFB-AAC3-7929358543E6}" dt="2023-04-13T07:04:37.414" v="524" actId="700"/>
          <ac:spMkLst>
            <pc:docMk/>
            <pc:sldMk cId="2623008506" sldId="297"/>
            <ac:spMk id="2" creationId="{7A4397A8-BEFB-A2E5-B2A8-7A8F253D61DE}"/>
          </ac:spMkLst>
        </pc:spChg>
        <pc:spChg chg="del mod ord">
          <ac:chgData name="Abhishek Dhar" userId="c29adf9c-b1d4-4a32-8516-7e5437ec7f1b" providerId="ADAL" clId="{0C733B0F-C1A6-4BFB-AAC3-7929358543E6}" dt="2023-04-13T07:04:37.414" v="524" actId="700"/>
          <ac:spMkLst>
            <pc:docMk/>
            <pc:sldMk cId="2623008506" sldId="297"/>
            <ac:spMk id="3" creationId="{5D2692A4-BE8A-7870-E62E-709795E74402}"/>
          </ac:spMkLst>
        </pc:spChg>
        <pc:spChg chg="add del mod ord">
          <ac:chgData name="Abhishek Dhar" userId="c29adf9c-b1d4-4a32-8516-7e5437ec7f1b" providerId="ADAL" clId="{0C733B0F-C1A6-4BFB-AAC3-7929358543E6}" dt="2023-04-13T07:04:50.134" v="525" actId="700"/>
          <ac:spMkLst>
            <pc:docMk/>
            <pc:sldMk cId="2623008506" sldId="297"/>
            <ac:spMk id="4" creationId="{98E93F62-0476-CB5E-144F-82E72B4195BD}"/>
          </ac:spMkLst>
        </pc:spChg>
        <pc:spChg chg="add del mod ord">
          <ac:chgData name="Abhishek Dhar" userId="c29adf9c-b1d4-4a32-8516-7e5437ec7f1b" providerId="ADAL" clId="{0C733B0F-C1A6-4BFB-AAC3-7929358543E6}" dt="2023-04-13T07:04:50.134" v="525" actId="700"/>
          <ac:spMkLst>
            <pc:docMk/>
            <pc:sldMk cId="2623008506" sldId="297"/>
            <ac:spMk id="5" creationId="{A31F1E60-D565-56FE-00BC-2DB046D24A6C}"/>
          </ac:spMkLst>
        </pc:spChg>
        <pc:spChg chg="add mod ord">
          <ac:chgData name="Abhishek Dhar" userId="c29adf9c-b1d4-4a32-8516-7e5437ec7f1b" providerId="ADAL" clId="{0C733B0F-C1A6-4BFB-AAC3-7929358543E6}" dt="2023-04-13T07:04:56.193" v="544" actId="20577"/>
          <ac:spMkLst>
            <pc:docMk/>
            <pc:sldMk cId="2623008506" sldId="297"/>
            <ac:spMk id="6" creationId="{C146BDEC-2BEB-AC07-DA9F-3AC71329E259}"/>
          </ac:spMkLst>
        </pc:spChg>
        <pc:spChg chg="add mod ord">
          <ac:chgData name="Abhishek Dhar" userId="c29adf9c-b1d4-4a32-8516-7e5437ec7f1b" providerId="ADAL" clId="{0C733B0F-C1A6-4BFB-AAC3-7929358543E6}" dt="2023-04-13T07:04:50.134" v="525" actId="700"/>
          <ac:spMkLst>
            <pc:docMk/>
            <pc:sldMk cId="2623008506" sldId="297"/>
            <ac:spMk id="7" creationId="{4218608F-9F51-6741-968C-E8E145BAA311}"/>
          </ac:spMkLst>
        </pc:spChg>
      </pc:sldChg>
      <pc:sldChg chg="new ord modTransition">
        <pc:chgData name="Abhishek Dhar" userId="c29adf9c-b1d4-4a32-8516-7e5437ec7f1b" providerId="ADAL" clId="{0C733B0F-C1A6-4BFB-AAC3-7929358543E6}" dt="2023-04-13T07:10:11.296" v="650"/>
        <pc:sldMkLst>
          <pc:docMk/>
          <pc:sldMk cId="3612915069" sldId="298"/>
        </pc:sldMkLst>
      </pc:sldChg>
      <pc:sldChg chg="modSp new mod modTransition">
        <pc:chgData name="Abhishek Dhar" userId="c29adf9c-b1d4-4a32-8516-7e5437ec7f1b" providerId="ADAL" clId="{0C733B0F-C1A6-4BFB-AAC3-7929358543E6}" dt="2023-04-13T14:58:46.362" v="3134"/>
        <pc:sldMkLst>
          <pc:docMk/>
          <pc:sldMk cId="1065409639" sldId="299"/>
        </pc:sldMkLst>
        <pc:spChg chg="mod">
          <ac:chgData name="Abhishek Dhar" userId="c29adf9c-b1d4-4a32-8516-7e5437ec7f1b" providerId="ADAL" clId="{0C733B0F-C1A6-4BFB-AAC3-7929358543E6}" dt="2023-04-13T07:06:22.382" v="583" actId="20577"/>
          <ac:spMkLst>
            <pc:docMk/>
            <pc:sldMk cId="1065409639" sldId="299"/>
            <ac:spMk id="2" creationId="{FB96A52D-C082-CD06-EB54-0F9CDE202684}"/>
          </ac:spMkLst>
        </pc:spChg>
        <pc:spChg chg="mod">
          <ac:chgData name="Abhishek Dhar" userId="c29adf9c-b1d4-4a32-8516-7e5437ec7f1b" providerId="ADAL" clId="{0C733B0F-C1A6-4BFB-AAC3-7929358543E6}" dt="2023-04-13T14:58:46.362" v="3134"/>
          <ac:spMkLst>
            <pc:docMk/>
            <pc:sldMk cId="1065409639" sldId="299"/>
            <ac:spMk id="3" creationId="{B7C4A366-DDE9-2DAC-A681-9768F3926F66}"/>
          </ac:spMkLst>
        </pc:spChg>
      </pc:sldChg>
      <pc:sldChg chg="addSp delSp modSp new mod modTransition modClrScheme chgLayout">
        <pc:chgData name="Abhishek Dhar" userId="c29adf9c-b1d4-4a32-8516-7e5437ec7f1b" providerId="ADAL" clId="{0C733B0F-C1A6-4BFB-AAC3-7929358543E6}" dt="2023-04-13T07:10:11.296" v="650"/>
        <pc:sldMkLst>
          <pc:docMk/>
          <pc:sldMk cId="2791893528" sldId="300"/>
        </pc:sldMkLst>
        <pc:spChg chg="del mod ord">
          <ac:chgData name="Abhishek Dhar" userId="c29adf9c-b1d4-4a32-8516-7e5437ec7f1b" providerId="ADAL" clId="{0C733B0F-C1A6-4BFB-AAC3-7929358543E6}" dt="2023-04-13T07:06:40.444" v="585" actId="700"/>
          <ac:spMkLst>
            <pc:docMk/>
            <pc:sldMk cId="2791893528" sldId="300"/>
            <ac:spMk id="2" creationId="{BF9A543C-D32C-E3F5-DF7F-7CB9538CACE9}"/>
          </ac:spMkLst>
        </pc:spChg>
        <pc:spChg chg="del mod ord">
          <ac:chgData name="Abhishek Dhar" userId="c29adf9c-b1d4-4a32-8516-7e5437ec7f1b" providerId="ADAL" clId="{0C733B0F-C1A6-4BFB-AAC3-7929358543E6}" dt="2023-04-13T07:06:40.444" v="585" actId="700"/>
          <ac:spMkLst>
            <pc:docMk/>
            <pc:sldMk cId="2791893528" sldId="300"/>
            <ac:spMk id="3" creationId="{C8738302-C9C2-DCE2-C3E2-FCA1BE4BC255}"/>
          </ac:spMkLst>
        </pc:spChg>
        <pc:spChg chg="del">
          <ac:chgData name="Abhishek Dhar" userId="c29adf9c-b1d4-4a32-8516-7e5437ec7f1b" providerId="ADAL" clId="{0C733B0F-C1A6-4BFB-AAC3-7929358543E6}" dt="2023-04-13T07:06:40.444" v="585" actId="700"/>
          <ac:spMkLst>
            <pc:docMk/>
            <pc:sldMk cId="2791893528" sldId="300"/>
            <ac:spMk id="4" creationId="{1A29E0E6-4E35-A058-78BD-4970E0E43918}"/>
          </ac:spMkLst>
        </pc:spChg>
        <pc:spChg chg="add mod ord">
          <ac:chgData name="Abhishek Dhar" userId="c29adf9c-b1d4-4a32-8516-7e5437ec7f1b" providerId="ADAL" clId="{0C733B0F-C1A6-4BFB-AAC3-7929358543E6}" dt="2023-04-13T07:07:40.720" v="633" actId="20577"/>
          <ac:spMkLst>
            <pc:docMk/>
            <pc:sldMk cId="2791893528" sldId="300"/>
            <ac:spMk id="5" creationId="{67034009-DF3F-34DA-FDDF-93889F144B14}"/>
          </ac:spMkLst>
        </pc:spChg>
        <pc:spChg chg="add mod ord">
          <ac:chgData name="Abhishek Dhar" userId="c29adf9c-b1d4-4a32-8516-7e5437ec7f1b" providerId="ADAL" clId="{0C733B0F-C1A6-4BFB-AAC3-7929358543E6}" dt="2023-04-13T07:06:40.444" v="585" actId="700"/>
          <ac:spMkLst>
            <pc:docMk/>
            <pc:sldMk cId="2791893528" sldId="300"/>
            <ac:spMk id="6" creationId="{504E3D07-4830-B0B9-EF4C-9F09DCCC17DA}"/>
          </ac:spMkLst>
        </pc:spChg>
      </pc:sldChg>
      <pc:sldChg chg="add del ord">
        <pc:chgData name="Abhishek Dhar" userId="c29adf9c-b1d4-4a32-8516-7e5437ec7f1b" providerId="ADAL" clId="{0C733B0F-C1A6-4BFB-AAC3-7929358543E6}" dt="2023-04-13T07:08:47.202" v="648" actId="2696"/>
        <pc:sldMkLst>
          <pc:docMk/>
          <pc:sldMk cId="2323470465" sldId="301"/>
        </pc:sldMkLst>
      </pc:sldChg>
    </pc:docChg>
  </pc:docChgLst>
  <pc:docChgLst>
    <pc:chgData name="Abhishek Dhar" userId="c29adf9c-b1d4-4a32-8516-7e5437ec7f1b" providerId="ADAL" clId="{34C69995-5C49-0D4A-8FD6-36CF4ABBF95C}"/>
    <pc:docChg chg="modSld">
      <pc:chgData name="Abhishek Dhar" userId="c29adf9c-b1d4-4a32-8516-7e5437ec7f1b" providerId="ADAL" clId="{34C69995-5C49-0D4A-8FD6-36CF4ABBF95C}" dt="2023-04-13T07:09:44.467" v="0" actId="12563"/>
      <pc:docMkLst>
        <pc:docMk/>
      </pc:docMkLst>
      <pc:sldChg chg="modTransition">
        <pc:chgData name="Abhishek Dhar" userId="c29adf9c-b1d4-4a32-8516-7e5437ec7f1b" providerId="ADAL" clId="{34C69995-5C49-0D4A-8FD6-36CF4ABBF95C}" dt="2023-04-13T07:09:44.467" v="0" actId="12563"/>
        <pc:sldMkLst>
          <pc:docMk/>
          <pc:sldMk cId="986589416" sldId="272"/>
        </pc:sldMkLst>
      </pc:sldChg>
    </pc:docChg>
  </pc:docChgLst>
  <pc:docChgLst>
    <pc:chgData name="Aravind S" userId="S::aravinds1@iisc.ac.in::19480557-2b5a-48dd-a94d-81bee2d1bea1" providerId="AD" clId="Web-{4CCE4F51-17EE-B847-26E9-67C6C2C3557E}"/>
    <pc:docChg chg="modSld">
      <pc:chgData name="Aravind S" userId="S::aravinds1@iisc.ac.in::19480557-2b5a-48dd-a94d-81bee2d1bea1" providerId="AD" clId="Web-{4CCE4F51-17EE-B847-26E9-67C6C2C3557E}" dt="2023-04-13T10:41:14.064" v="118"/>
      <pc:docMkLst>
        <pc:docMk/>
      </pc:docMkLst>
      <pc:sldChg chg="modSp">
        <pc:chgData name="Aravind S" userId="S::aravinds1@iisc.ac.in::19480557-2b5a-48dd-a94d-81bee2d1bea1" providerId="AD" clId="Web-{4CCE4F51-17EE-B847-26E9-67C6C2C3557E}" dt="2023-04-13T10:36:28.740" v="97" actId="20577"/>
        <pc:sldMkLst>
          <pc:docMk/>
          <pc:sldMk cId="986589416" sldId="272"/>
        </pc:sldMkLst>
        <pc:spChg chg="mod">
          <ac:chgData name="Aravind S" userId="S::aravinds1@iisc.ac.in::19480557-2b5a-48dd-a94d-81bee2d1bea1" providerId="AD" clId="Web-{4CCE4F51-17EE-B847-26E9-67C6C2C3557E}" dt="2023-04-13T10:36:28.740" v="97" actId="20577"/>
          <ac:spMkLst>
            <pc:docMk/>
            <pc:sldMk cId="986589416" sldId="272"/>
            <ac:spMk id="3" creationId="{4F305046-59AB-F4BB-34EB-2816EC1FEF7E}"/>
          </ac:spMkLst>
        </pc:spChg>
      </pc:sldChg>
      <pc:sldChg chg="modSp">
        <pc:chgData name="Aravind S" userId="S::aravinds1@iisc.ac.in::19480557-2b5a-48dd-a94d-81bee2d1bea1" providerId="AD" clId="Web-{4CCE4F51-17EE-B847-26E9-67C6C2C3557E}" dt="2023-04-13T10:36:51.006" v="99" actId="1076"/>
        <pc:sldMkLst>
          <pc:docMk/>
          <pc:sldMk cId="1534958525" sldId="276"/>
        </pc:sldMkLst>
        <pc:spChg chg="mod">
          <ac:chgData name="Aravind S" userId="S::aravinds1@iisc.ac.in::19480557-2b5a-48dd-a94d-81bee2d1bea1" providerId="AD" clId="Web-{4CCE4F51-17EE-B847-26E9-67C6C2C3557E}" dt="2023-04-13T10:36:51.006" v="99" actId="1076"/>
          <ac:spMkLst>
            <pc:docMk/>
            <pc:sldMk cId="1534958525" sldId="276"/>
            <ac:spMk id="3" creationId="{11CA6219-65B2-8808-C3B3-45FED352E524}"/>
          </ac:spMkLst>
        </pc:spChg>
      </pc:sldChg>
      <pc:sldChg chg="addSp delSp modSp">
        <pc:chgData name="Aravind S" userId="S::aravinds1@iisc.ac.in::19480557-2b5a-48dd-a94d-81bee2d1bea1" providerId="AD" clId="Web-{4CCE4F51-17EE-B847-26E9-67C6C2C3557E}" dt="2023-04-13T10:39:30.669" v="100"/>
        <pc:sldMkLst>
          <pc:docMk/>
          <pc:sldMk cId="1582726822" sldId="284"/>
        </pc:sldMkLst>
        <pc:spChg chg="del">
          <ac:chgData name="Aravind S" userId="S::aravinds1@iisc.ac.in::19480557-2b5a-48dd-a94d-81bee2d1bea1" providerId="AD" clId="Web-{4CCE4F51-17EE-B847-26E9-67C6C2C3557E}" dt="2023-04-13T10:39:30.669" v="100"/>
          <ac:spMkLst>
            <pc:docMk/>
            <pc:sldMk cId="1582726822" sldId="284"/>
            <ac:spMk id="8" creationId="{E926B8D9-25FA-90A9-FC07-B03DF8359CAC}"/>
          </ac:spMkLst>
        </pc:spChg>
        <pc:picChg chg="add mod ord modCrop">
          <ac:chgData name="Aravind S" userId="S::aravinds1@iisc.ac.in::19480557-2b5a-48dd-a94d-81bee2d1bea1" providerId="AD" clId="Web-{4CCE4F51-17EE-B847-26E9-67C6C2C3557E}" dt="2023-04-13T10:39:30.669" v="100"/>
          <ac:picMkLst>
            <pc:docMk/>
            <pc:sldMk cId="1582726822" sldId="284"/>
            <ac:picMk id="2" creationId="{73EC87FA-4511-94D8-16CB-22BB0A75C9AE}"/>
          </ac:picMkLst>
        </pc:picChg>
      </pc:sldChg>
      <pc:sldChg chg="modSp">
        <pc:chgData name="Aravind S" userId="S::aravinds1@iisc.ac.in::19480557-2b5a-48dd-a94d-81bee2d1bea1" providerId="AD" clId="Web-{4CCE4F51-17EE-B847-26E9-67C6C2C3557E}" dt="2023-04-13T10:31:10.633" v="60" actId="20577"/>
        <pc:sldMkLst>
          <pc:docMk/>
          <pc:sldMk cId="965048428" sldId="288"/>
        </pc:sldMkLst>
        <pc:spChg chg="mod">
          <ac:chgData name="Aravind S" userId="S::aravinds1@iisc.ac.in::19480557-2b5a-48dd-a94d-81bee2d1bea1" providerId="AD" clId="Web-{4CCE4F51-17EE-B847-26E9-67C6C2C3557E}" dt="2023-04-13T10:31:10.633" v="60" actId="20577"/>
          <ac:spMkLst>
            <pc:docMk/>
            <pc:sldMk cId="965048428" sldId="288"/>
            <ac:spMk id="3" creationId="{05974ECF-88A1-71BB-8861-C2D0138BAFDF}"/>
          </ac:spMkLst>
        </pc:spChg>
      </pc:sldChg>
      <pc:sldChg chg="addSp delSp modSp mod modClrScheme chgLayout">
        <pc:chgData name="Aravind S" userId="S::aravinds1@iisc.ac.in::19480557-2b5a-48dd-a94d-81bee2d1bea1" providerId="AD" clId="Web-{4CCE4F51-17EE-B847-26E9-67C6C2C3557E}" dt="2023-04-13T10:41:14.064" v="118"/>
        <pc:sldMkLst>
          <pc:docMk/>
          <pc:sldMk cId="2799051716" sldId="293"/>
        </pc:sldMkLst>
        <pc:spChg chg="mod">
          <ac:chgData name="Aravind S" userId="S::aravinds1@iisc.ac.in::19480557-2b5a-48dd-a94d-81bee2d1bea1" providerId="AD" clId="Web-{4CCE4F51-17EE-B847-26E9-67C6C2C3557E}" dt="2023-04-13T10:40:34.484" v="107"/>
          <ac:spMkLst>
            <pc:docMk/>
            <pc:sldMk cId="2799051716" sldId="293"/>
            <ac:spMk id="4" creationId="{2302A5C8-2E85-1FA2-A1B3-92553750E971}"/>
          </ac:spMkLst>
        </pc:spChg>
        <pc:spChg chg="add del">
          <ac:chgData name="Aravind S" userId="S::aravinds1@iisc.ac.in::19480557-2b5a-48dd-a94d-81bee2d1bea1" providerId="AD" clId="Web-{4CCE4F51-17EE-B847-26E9-67C6C2C3557E}" dt="2023-04-13T10:41:14.064" v="118"/>
          <ac:spMkLst>
            <pc:docMk/>
            <pc:sldMk cId="2799051716" sldId="293"/>
            <ac:spMk id="5" creationId="{1C99F306-D635-0782-E14D-8D5FF4714A5B}"/>
          </ac:spMkLst>
        </pc:spChg>
        <pc:spChg chg="mod">
          <ac:chgData name="Aravind S" userId="S::aravinds1@iisc.ac.in::19480557-2b5a-48dd-a94d-81bee2d1bea1" providerId="AD" clId="Web-{4CCE4F51-17EE-B847-26E9-67C6C2C3557E}" dt="2023-04-13T10:40:34.484" v="107"/>
          <ac:spMkLst>
            <pc:docMk/>
            <pc:sldMk cId="2799051716" sldId="293"/>
            <ac:spMk id="6" creationId="{BDF2E73F-E96B-BB79-134C-FD6EDA0C3A4E}"/>
          </ac:spMkLst>
        </pc:spChg>
        <pc:picChg chg="add del mod ord modCrop">
          <ac:chgData name="Aravind S" userId="S::aravinds1@iisc.ac.in::19480557-2b5a-48dd-a94d-81bee2d1bea1" providerId="AD" clId="Web-{4CCE4F51-17EE-B847-26E9-67C6C2C3557E}" dt="2023-04-13T10:40:15.233" v="102"/>
          <ac:picMkLst>
            <pc:docMk/>
            <pc:sldMk cId="2799051716" sldId="293"/>
            <ac:picMk id="2" creationId="{D8168439-C9E0-4749-DF12-B0E44E3F7848}"/>
          </ac:picMkLst>
        </pc:picChg>
        <pc:picChg chg="add del mod ord modCrop">
          <ac:chgData name="Aravind S" userId="S::aravinds1@iisc.ac.in::19480557-2b5a-48dd-a94d-81bee2d1bea1" providerId="AD" clId="Web-{4CCE4F51-17EE-B847-26E9-67C6C2C3557E}" dt="2023-04-13T10:40:35.859" v="108"/>
          <ac:picMkLst>
            <pc:docMk/>
            <pc:sldMk cId="2799051716" sldId="293"/>
            <ac:picMk id="3" creationId="{D657234B-C959-B74E-0AC1-15C636B89894}"/>
          </ac:picMkLst>
        </pc:picChg>
        <pc:picChg chg="add del mod ord modCrop">
          <ac:chgData name="Aravind S" userId="S::aravinds1@iisc.ac.in::19480557-2b5a-48dd-a94d-81bee2d1bea1" providerId="AD" clId="Web-{4CCE4F51-17EE-B847-26E9-67C6C2C3557E}" dt="2023-04-13T10:41:02.813" v="114"/>
          <ac:picMkLst>
            <pc:docMk/>
            <pc:sldMk cId="2799051716" sldId="293"/>
            <ac:picMk id="7" creationId="{277A7304-65B2-3EC5-0E4B-9E04FE252390}"/>
          </ac:picMkLst>
        </pc:picChg>
        <pc:picChg chg="add del mod ord modCrop">
          <ac:chgData name="Aravind S" userId="S::aravinds1@iisc.ac.in::19480557-2b5a-48dd-a94d-81bee2d1bea1" providerId="AD" clId="Web-{4CCE4F51-17EE-B847-26E9-67C6C2C3557E}" dt="2023-04-13T10:41:14.064" v="118"/>
          <ac:picMkLst>
            <pc:docMk/>
            <pc:sldMk cId="2799051716" sldId="293"/>
            <ac:picMk id="8" creationId="{F3A94CE4-1954-952D-FF69-A36DB8FB2E9B}"/>
          </ac:picMkLst>
        </pc:picChg>
      </pc:sldChg>
    </pc:docChg>
  </pc:docChgLst>
  <pc:docChgLst>
    <pc:chgData name="Aravind S" userId="19480557-2b5a-48dd-a94d-81bee2d1bea1" providerId="ADAL" clId="{9867E967-1306-4848-BB36-2C04408A17AF}"/>
    <pc:docChg chg="undo custSel addSld delSld modSld">
      <pc:chgData name="Aravind S" userId="19480557-2b5a-48dd-a94d-81bee2d1bea1" providerId="ADAL" clId="{9867E967-1306-4848-BB36-2C04408A17AF}" dt="2023-04-13T16:31:30.033" v="2033"/>
      <pc:docMkLst>
        <pc:docMk/>
      </pc:docMkLst>
      <pc:sldChg chg="modSp">
        <pc:chgData name="Aravind S" userId="19480557-2b5a-48dd-a94d-81bee2d1bea1" providerId="ADAL" clId="{9867E967-1306-4848-BB36-2C04408A17AF}" dt="2023-04-13T16:02:52.921" v="1773" actId="20577"/>
        <pc:sldMkLst>
          <pc:docMk/>
          <pc:sldMk cId="1559300270" sldId="275"/>
        </pc:sldMkLst>
        <pc:graphicFrameChg chg="mod">
          <ac:chgData name="Aravind S" userId="19480557-2b5a-48dd-a94d-81bee2d1bea1" providerId="ADAL" clId="{9867E967-1306-4848-BB36-2C04408A17AF}" dt="2023-04-13T16:02:52.921" v="1773" actId="20577"/>
          <ac:graphicFrameMkLst>
            <pc:docMk/>
            <pc:sldMk cId="1559300270" sldId="275"/>
            <ac:graphicFrameMk id="9" creationId="{A0CCE433-1510-D7DD-642B-11FA141A7D71}"/>
          </ac:graphicFrameMkLst>
        </pc:graphicFrameChg>
      </pc:sldChg>
      <pc:sldChg chg="modSp mod">
        <pc:chgData name="Aravind S" userId="19480557-2b5a-48dd-a94d-81bee2d1bea1" providerId="ADAL" clId="{9867E967-1306-4848-BB36-2C04408A17AF}" dt="2023-04-13T16:14:19.259" v="1877" actId="27636"/>
        <pc:sldMkLst>
          <pc:docMk/>
          <pc:sldMk cId="1534958525" sldId="276"/>
        </pc:sldMkLst>
        <pc:spChg chg="mod">
          <ac:chgData name="Aravind S" userId="19480557-2b5a-48dd-a94d-81bee2d1bea1" providerId="ADAL" clId="{9867E967-1306-4848-BB36-2C04408A17AF}" dt="2023-04-13T16:14:19.259" v="1877" actId="27636"/>
          <ac:spMkLst>
            <pc:docMk/>
            <pc:sldMk cId="1534958525" sldId="276"/>
            <ac:spMk id="3" creationId="{11CA6219-65B2-8808-C3B3-45FED352E524}"/>
          </ac:spMkLst>
        </pc:spChg>
      </pc:sldChg>
      <pc:sldChg chg="modSp mod">
        <pc:chgData name="Aravind S" userId="19480557-2b5a-48dd-a94d-81bee2d1bea1" providerId="ADAL" clId="{9867E967-1306-4848-BB36-2C04408A17AF}" dt="2023-04-13T16:11:56.674" v="1843" actId="20577"/>
        <pc:sldMkLst>
          <pc:docMk/>
          <pc:sldMk cId="1950028744" sldId="278"/>
        </pc:sldMkLst>
        <pc:spChg chg="mod">
          <ac:chgData name="Aravind S" userId="19480557-2b5a-48dd-a94d-81bee2d1bea1" providerId="ADAL" clId="{9867E967-1306-4848-BB36-2C04408A17AF}" dt="2023-04-13T16:11:56.674" v="1843" actId="20577"/>
          <ac:spMkLst>
            <pc:docMk/>
            <pc:sldMk cId="1950028744" sldId="278"/>
            <ac:spMk id="3" creationId="{FA39F646-B07D-E2B5-932A-91808D4788A7}"/>
          </ac:spMkLst>
        </pc:spChg>
      </pc:sldChg>
      <pc:sldChg chg="modSp mod">
        <pc:chgData name="Aravind S" userId="19480557-2b5a-48dd-a94d-81bee2d1bea1" providerId="ADAL" clId="{9867E967-1306-4848-BB36-2C04408A17AF}" dt="2023-04-13T16:28:00.346" v="1942" actId="20577"/>
        <pc:sldMkLst>
          <pc:docMk/>
          <pc:sldMk cId="242059185" sldId="280"/>
        </pc:sldMkLst>
        <pc:spChg chg="mod">
          <ac:chgData name="Aravind S" userId="19480557-2b5a-48dd-a94d-81bee2d1bea1" providerId="ADAL" clId="{9867E967-1306-4848-BB36-2C04408A17AF}" dt="2023-04-13T16:28:00.346" v="1942" actId="20577"/>
          <ac:spMkLst>
            <pc:docMk/>
            <pc:sldMk cId="242059185" sldId="280"/>
            <ac:spMk id="3" creationId="{4CE2470D-9FC4-F1F4-5357-3D800B25A6B1}"/>
          </ac:spMkLst>
        </pc:spChg>
      </pc:sldChg>
      <pc:sldChg chg="modSp mod">
        <pc:chgData name="Aravind S" userId="19480557-2b5a-48dd-a94d-81bee2d1bea1" providerId="ADAL" clId="{9867E967-1306-4848-BB36-2C04408A17AF}" dt="2023-04-13T16:31:30.033" v="2033"/>
        <pc:sldMkLst>
          <pc:docMk/>
          <pc:sldMk cId="4106290778" sldId="281"/>
        </pc:sldMkLst>
        <pc:spChg chg="mod">
          <ac:chgData name="Aravind S" userId="19480557-2b5a-48dd-a94d-81bee2d1bea1" providerId="ADAL" clId="{9867E967-1306-4848-BB36-2C04408A17AF}" dt="2023-04-13T16:31:30.033" v="2033"/>
          <ac:spMkLst>
            <pc:docMk/>
            <pc:sldMk cId="4106290778" sldId="281"/>
            <ac:spMk id="5" creationId="{606FBEC3-CFFC-D7B7-D789-135743D19343}"/>
          </ac:spMkLst>
        </pc:spChg>
      </pc:sldChg>
      <pc:sldChg chg="modSp mod">
        <pc:chgData name="Aravind S" userId="19480557-2b5a-48dd-a94d-81bee2d1bea1" providerId="ADAL" clId="{9867E967-1306-4848-BB36-2C04408A17AF}" dt="2023-04-13T14:21:40.695" v="516" actId="113"/>
        <pc:sldMkLst>
          <pc:docMk/>
          <pc:sldMk cId="1514725537" sldId="282"/>
        </pc:sldMkLst>
        <pc:spChg chg="mod">
          <ac:chgData name="Aravind S" userId="19480557-2b5a-48dd-a94d-81bee2d1bea1" providerId="ADAL" clId="{9867E967-1306-4848-BB36-2C04408A17AF}" dt="2023-04-13T14:21:40.695" v="516" actId="113"/>
          <ac:spMkLst>
            <pc:docMk/>
            <pc:sldMk cId="1514725537" sldId="282"/>
            <ac:spMk id="3" creationId="{05974ECF-88A1-71BB-8861-C2D0138BAFDF}"/>
          </ac:spMkLst>
        </pc:spChg>
      </pc:sldChg>
      <pc:sldChg chg="addSp modSp mod">
        <pc:chgData name="Aravind S" userId="19480557-2b5a-48dd-a94d-81bee2d1bea1" providerId="ADAL" clId="{9867E967-1306-4848-BB36-2C04408A17AF}" dt="2023-04-13T14:36:51.369" v="964" actId="14100"/>
        <pc:sldMkLst>
          <pc:docMk/>
          <pc:sldMk cId="1582726822" sldId="284"/>
        </pc:sldMkLst>
        <pc:spChg chg="add mod">
          <ac:chgData name="Aravind S" userId="19480557-2b5a-48dd-a94d-81bee2d1bea1" providerId="ADAL" clId="{9867E967-1306-4848-BB36-2C04408A17AF}" dt="2023-04-13T14:36:51.369" v="964" actId="14100"/>
          <ac:spMkLst>
            <pc:docMk/>
            <pc:sldMk cId="1582726822" sldId="284"/>
            <ac:spMk id="2" creationId="{0FA28396-52A8-865D-DBDD-82A49755DA19}"/>
          </ac:spMkLst>
        </pc:spChg>
        <pc:spChg chg="mod">
          <ac:chgData name="Aravind S" userId="19480557-2b5a-48dd-a94d-81bee2d1bea1" providerId="ADAL" clId="{9867E967-1306-4848-BB36-2C04408A17AF}" dt="2023-04-13T14:36:41.952" v="963" actId="14100"/>
          <ac:spMkLst>
            <pc:docMk/>
            <pc:sldMk cId="1582726822" sldId="284"/>
            <ac:spMk id="10" creationId="{89F199FD-45EE-75E1-8A72-EC6D59B22EA0}"/>
          </ac:spMkLst>
        </pc:spChg>
      </pc:sldChg>
      <pc:sldChg chg="del">
        <pc:chgData name="Aravind S" userId="19480557-2b5a-48dd-a94d-81bee2d1bea1" providerId="ADAL" clId="{9867E967-1306-4848-BB36-2C04408A17AF}" dt="2023-04-13T14:21:50.084" v="517" actId="47"/>
        <pc:sldMkLst>
          <pc:docMk/>
          <pc:sldMk cId="2693871688" sldId="285"/>
        </pc:sldMkLst>
      </pc:sldChg>
      <pc:sldChg chg="modSp mod">
        <pc:chgData name="Aravind S" userId="19480557-2b5a-48dd-a94d-81bee2d1bea1" providerId="ADAL" clId="{9867E967-1306-4848-BB36-2C04408A17AF}" dt="2023-04-13T14:53:10.258" v="1141" actId="27636"/>
        <pc:sldMkLst>
          <pc:docMk/>
          <pc:sldMk cId="3126242753" sldId="286"/>
        </pc:sldMkLst>
        <pc:spChg chg="mod">
          <ac:chgData name="Aravind S" userId="19480557-2b5a-48dd-a94d-81bee2d1bea1" providerId="ADAL" clId="{9867E967-1306-4848-BB36-2C04408A17AF}" dt="2023-04-13T14:53:10.258" v="1141" actId="27636"/>
          <ac:spMkLst>
            <pc:docMk/>
            <pc:sldMk cId="3126242753" sldId="286"/>
            <ac:spMk id="3" creationId="{05974ECF-88A1-71BB-8861-C2D0138BAFDF}"/>
          </ac:spMkLst>
        </pc:spChg>
      </pc:sldChg>
      <pc:sldChg chg="del">
        <pc:chgData name="Aravind S" userId="19480557-2b5a-48dd-a94d-81bee2d1bea1" providerId="ADAL" clId="{9867E967-1306-4848-BB36-2C04408A17AF}" dt="2023-04-13T14:23:28.825" v="537" actId="47"/>
        <pc:sldMkLst>
          <pc:docMk/>
          <pc:sldMk cId="3899271499" sldId="287"/>
        </pc:sldMkLst>
      </pc:sldChg>
      <pc:sldChg chg="modSp mod">
        <pc:chgData name="Aravind S" userId="19480557-2b5a-48dd-a94d-81bee2d1bea1" providerId="ADAL" clId="{9867E967-1306-4848-BB36-2C04408A17AF}" dt="2023-04-13T16:14:19.576" v="1878" actId="27636"/>
        <pc:sldMkLst>
          <pc:docMk/>
          <pc:sldMk cId="965048428" sldId="288"/>
        </pc:sldMkLst>
        <pc:spChg chg="mod">
          <ac:chgData name="Aravind S" userId="19480557-2b5a-48dd-a94d-81bee2d1bea1" providerId="ADAL" clId="{9867E967-1306-4848-BB36-2C04408A17AF}" dt="2023-04-13T16:14:19.576" v="1878" actId="27636"/>
          <ac:spMkLst>
            <pc:docMk/>
            <pc:sldMk cId="965048428" sldId="288"/>
            <ac:spMk id="3" creationId="{05974ECF-88A1-71BB-8861-C2D0138BAFDF}"/>
          </ac:spMkLst>
        </pc:spChg>
      </pc:sldChg>
      <pc:sldChg chg="modSp mod">
        <pc:chgData name="Aravind S" userId="19480557-2b5a-48dd-a94d-81bee2d1bea1" providerId="ADAL" clId="{9867E967-1306-4848-BB36-2C04408A17AF}" dt="2023-04-13T16:14:27.922" v="1888" actId="20577"/>
        <pc:sldMkLst>
          <pc:docMk/>
          <pc:sldMk cId="1194704990" sldId="289"/>
        </pc:sldMkLst>
        <pc:spChg chg="mod">
          <ac:chgData name="Aravind S" userId="19480557-2b5a-48dd-a94d-81bee2d1bea1" providerId="ADAL" clId="{9867E967-1306-4848-BB36-2C04408A17AF}" dt="2023-04-13T16:14:27.922" v="1888" actId="20577"/>
          <ac:spMkLst>
            <pc:docMk/>
            <pc:sldMk cId="1194704990" sldId="289"/>
            <ac:spMk id="3" creationId="{05974ECF-88A1-71BB-8861-C2D0138BAFDF}"/>
          </ac:spMkLst>
        </pc:spChg>
      </pc:sldChg>
      <pc:sldChg chg="modSp">
        <pc:chgData name="Aravind S" userId="19480557-2b5a-48dd-a94d-81bee2d1bea1" providerId="ADAL" clId="{9867E967-1306-4848-BB36-2C04408A17AF}" dt="2023-04-13T15:01:23.481" v="1147" actId="20577"/>
        <pc:sldMkLst>
          <pc:docMk/>
          <pc:sldMk cId="866156242" sldId="292"/>
        </pc:sldMkLst>
        <pc:spChg chg="mod">
          <ac:chgData name="Aravind S" userId="19480557-2b5a-48dd-a94d-81bee2d1bea1" providerId="ADAL" clId="{9867E967-1306-4848-BB36-2C04408A17AF}" dt="2023-04-13T15:01:23.481" v="1147" actId="20577"/>
          <ac:spMkLst>
            <pc:docMk/>
            <pc:sldMk cId="866156242" sldId="292"/>
            <ac:spMk id="5" creationId="{7FD7C99D-87BA-C45A-B9EE-BB888A9D6A6A}"/>
          </ac:spMkLst>
        </pc:spChg>
      </pc:sldChg>
      <pc:sldChg chg="addSp delSp modSp mod modClrScheme chgLayout">
        <pc:chgData name="Aravind S" userId="19480557-2b5a-48dd-a94d-81bee2d1bea1" providerId="ADAL" clId="{9867E967-1306-4848-BB36-2C04408A17AF}" dt="2023-04-13T15:20:49.652" v="1768" actId="1076"/>
        <pc:sldMkLst>
          <pc:docMk/>
          <pc:sldMk cId="2799051716" sldId="293"/>
        </pc:sldMkLst>
        <pc:spChg chg="mod ord">
          <ac:chgData name="Aravind S" userId="19480557-2b5a-48dd-a94d-81bee2d1bea1" providerId="ADAL" clId="{9867E967-1306-4848-BB36-2C04408A17AF}" dt="2023-04-13T15:20:14.243" v="1764" actId="27636"/>
          <ac:spMkLst>
            <pc:docMk/>
            <pc:sldMk cId="2799051716" sldId="293"/>
            <ac:spMk id="4" creationId="{2302A5C8-2E85-1FA2-A1B3-92553750E971}"/>
          </ac:spMkLst>
        </pc:spChg>
        <pc:spChg chg="del mod ord">
          <ac:chgData name="Aravind S" userId="19480557-2b5a-48dd-a94d-81bee2d1bea1" providerId="ADAL" clId="{9867E967-1306-4848-BB36-2C04408A17AF}" dt="2023-04-13T15:17:06.734" v="1751" actId="478"/>
          <ac:spMkLst>
            <pc:docMk/>
            <pc:sldMk cId="2799051716" sldId="293"/>
            <ac:spMk id="6" creationId="{BDF2E73F-E96B-BB79-134C-FD6EDA0C3A4E}"/>
          </ac:spMkLst>
        </pc:spChg>
        <pc:picChg chg="add del mod">
          <ac:chgData name="Aravind S" userId="19480557-2b5a-48dd-a94d-81bee2d1bea1" providerId="ADAL" clId="{9867E967-1306-4848-BB36-2C04408A17AF}" dt="2023-04-13T15:19:37.934" v="1755" actId="478"/>
          <ac:picMkLst>
            <pc:docMk/>
            <pc:sldMk cId="2799051716" sldId="293"/>
            <ac:picMk id="3" creationId="{2A28C5FA-C320-AFCC-2600-88D6E91536AE}"/>
          </ac:picMkLst>
        </pc:picChg>
        <pc:picChg chg="add mod modCrop">
          <ac:chgData name="Aravind S" userId="19480557-2b5a-48dd-a94d-81bee2d1bea1" providerId="ADAL" clId="{9867E967-1306-4848-BB36-2C04408A17AF}" dt="2023-04-13T15:20:49.652" v="1768" actId="1076"/>
          <ac:picMkLst>
            <pc:docMk/>
            <pc:sldMk cId="2799051716" sldId="293"/>
            <ac:picMk id="7" creationId="{0D582A84-4649-5BB4-A76F-1C0D4B78B3C4}"/>
          </ac:picMkLst>
        </pc:picChg>
        <pc:picChg chg="mod ord">
          <ac:chgData name="Aravind S" userId="19480557-2b5a-48dd-a94d-81bee2d1bea1" providerId="ADAL" clId="{9867E967-1306-4848-BB36-2C04408A17AF}" dt="2023-04-13T15:20:00.957" v="1761" actId="1076"/>
          <ac:picMkLst>
            <pc:docMk/>
            <pc:sldMk cId="2799051716" sldId="293"/>
            <ac:picMk id="16" creationId="{972A2504-1687-7ACC-2802-D5D861CB2C8D}"/>
          </ac:picMkLst>
        </pc:picChg>
      </pc:sldChg>
      <pc:sldChg chg="modSp mod">
        <pc:chgData name="Aravind S" userId="19480557-2b5a-48dd-a94d-81bee2d1bea1" providerId="ADAL" clId="{9867E967-1306-4848-BB36-2C04408A17AF}" dt="2023-04-13T15:10:49.599" v="1740" actId="255"/>
        <pc:sldMkLst>
          <pc:docMk/>
          <pc:sldMk cId="1065409639" sldId="299"/>
        </pc:sldMkLst>
        <pc:spChg chg="mod">
          <ac:chgData name="Aravind S" userId="19480557-2b5a-48dd-a94d-81bee2d1bea1" providerId="ADAL" clId="{9867E967-1306-4848-BB36-2C04408A17AF}" dt="2023-04-13T15:10:49.599" v="1740" actId="255"/>
          <ac:spMkLst>
            <pc:docMk/>
            <pc:sldMk cId="1065409639" sldId="299"/>
            <ac:spMk id="3" creationId="{B7C4A366-DDE9-2DAC-A681-9768F3926F66}"/>
          </ac:spMkLst>
        </pc:spChg>
      </pc:sldChg>
      <pc:sldChg chg="del">
        <pc:chgData name="Aravind S" userId="19480557-2b5a-48dd-a94d-81bee2d1bea1" providerId="ADAL" clId="{9867E967-1306-4848-BB36-2C04408A17AF}" dt="2023-04-13T15:21:09.340" v="1769" actId="47"/>
        <pc:sldMkLst>
          <pc:docMk/>
          <pc:sldMk cId="2791893528" sldId="300"/>
        </pc:sldMkLst>
      </pc:sldChg>
      <pc:sldChg chg="modTransition">
        <pc:chgData name="Aravind S" userId="19480557-2b5a-48dd-a94d-81bee2d1bea1" providerId="ADAL" clId="{9867E967-1306-4848-BB36-2C04408A17AF}" dt="2023-04-13T15:58:59.034" v="1770"/>
        <pc:sldMkLst>
          <pc:docMk/>
          <pc:sldMk cId="2037422787" sldId="301"/>
        </pc:sldMkLst>
      </pc:sldChg>
      <pc:sldChg chg="modSp">
        <pc:chgData name="Aravind S" userId="19480557-2b5a-48dd-a94d-81bee2d1bea1" providerId="ADAL" clId="{9867E967-1306-4848-BB36-2C04408A17AF}" dt="2023-04-13T16:14:55.283" v="1889" actId="20577"/>
        <pc:sldMkLst>
          <pc:docMk/>
          <pc:sldMk cId="2895197960" sldId="303"/>
        </pc:sldMkLst>
        <pc:spChg chg="mod">
          <ac:chgData name="Aravind S" userId="19480557-2b5a-48dd-a94d-81bee2d1bea1" providerId="ADAL" clId="{9867E967-1306-4848-BB36-2C04408A17AF}" dt="2023-04-13T16:14:55.283" v="1889" actId="20577"/>
          <ac:spMkLst>
            <pc:docMk/>
            <pc:sldMk cId="2895197960" sldId="303"/>
            <ac:spMk id="3" creationId="{76385E33-587B-61B9-7D53-3A6563EA6873}"/>
          </ac:spMkLst>
        </pc:spChg>
      </pc:sldChg>
      <pc:sldChg chg="modSp new del mod">
        <pc:chgData name="Aravind S" userId="19480557-2b5a-48dd-a94d-81bee2d1bea1" providerId="ADAL" clId="{9867E967-1306-4848-BB36-2C04408A17AF}" dt="2023-04-13T14:42:15.809" v="1084" actId="47"/>
        <pc:sldMkLst>
          <pc:docMk/>
          <pc:sldMk cId="4016274640" sldId="303"/>
        </pc:sldMkLst>
        <pc:spChg chg="mod">
          <ac:chgData name="Aravind S" userId="19480557-2b5a-48dd-a94d-81bee2d1bea1" providerId="ADAL" clId="{9867E967-1306-4848-BB36-2C04408A17AF}" dt="2023-04-13T14:39:43.954" v="1051" actId="20577"/>
          <ac:spMkLst>
            <pc:docMk/>
            <pc:sldMk cId="4016274640" sldId="303"/>
            <ac:spMk id="2" creationId="{EE179D10-B53A-8CB2-83CA-DA4500780297}"/>
          </ac:spMkLst>
        </pc:spChg>
        <pc:spChg chg="mod">
          <ac:chgData name="Aravind S" userId="19480557-2b5a-48dd-a94d-81bee2d1bea1" providerId="ADAL" clId="{9867E967-1306-4848-BB36-2C04408A17AF}" dt="2023-04-13T14:40:35.017" v="1083" actId="20577"/>
          <ac:spMkLst>
            <pc:docMk/>
            <pc:sldMk cId="4016274640" sldId="303"/>
            <ac:spMk id="3" creationId="{AC68A502-750C-D306-CBDA-2E0C52839828}"/>
          </ac:spMkLst>
        </pc:spChg>
      </pc:sldChg>
    </pc:docChg>
  </pc:docChgLst>
  <pc:docChgLst>
    <pc:chgData name="Abhijeet Antony Tomy" userId="6596b252-0f7e-4c47-9ff9-fca877a02bc7" providerId="ADAL" clId="{84B1C52D-A16B-4B21-9CF4-02408CB42167}"/>
    <pc:docChg chg="undo redo custSel addSld delSld modSld sldOrd">
      <pc:chgData name="Abhijeet Antony Tomy" userId="6596b252-0f7e-4c47-9ff9-fca877a02bc7" providerId="ADAL" clId="{84B1C52D-A16B-4B21-9CF4-02408CB42167}" dt="2023-04-13T16:26:39.393" v="5157" actId="20577"/>
      <pc:docMkLst>
        <pc:docMk/>
      </pc:docMkLst>
      <pc:sldChg chg="addSp delSp modSp mod modTransition modClrScheme chgLayout">
        <pc:chgData name="Abhijeet Antony Tomy" userId="6596b252-0f7e-4c47-9ff9-fca877a02bc7" providerId="ADAL" clId="{84B1C52D-A16B-4B21-9CF4-02408CB42167}" dt="2023-04-13T15:55:42.837" v="4826" actId="20577"/>
        <pc:sldMkLst>
          <pc:docMk/>
          <pc:sldMk cId="506761459" sldId="256"/>
        </pc:sldMkLst>
        <pc:spChg chg="mod">
          <ac:chgData name="Abhijeet Antony Tomy" userId="6596b252-0f7e-4c47-9ff9-fca877a02bc7" providerId="ADAL" clId="{84B1C52D-A16B-4B21-9CF4-02408CB42167}" dt="2023-04-13T07:15:13.637" v="613" actId="21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Abhijeet Antony Tomy" userId="6596b252-0f7e-4c47-9ff9-fca877a02bc7" providerId="ADAL" clId="{84B1C52D-A16B-4B21-9CF4-02408CB42167}" dt="2023-04-13T06:34:05.940" v="103" actId="1076"/>
          <ac:spMkLst>
            <pc:docMk/>
            <pc:sldMk cId="506761459" sldId="256"/>
            <ac:spMk id="3" creationId="{00000000-0000-0000-0000-000000000000}"/>
          </ac:spMkLst>
        </pc:spChg>
        <pc:spChg chg="add mod">
          <ac:chgData name="Abhijeet Antony Tomy" userId="6596b252-0f7e-4c47-9ff9-fca877a02bc7" providerId="ADAL" clId="{84B1C52D-A16B-4B21-9CF4-02408CB42167}" dt="2023-04-13T06:32:54.522" v="28" actId="404"/>
          <ac:spMkLst>
            <pc:docMk/>
            <pc:sldMk cId="506761459" sldId="256"/>
            <ac:spMk id="4" creationId="{F66456BA-461D-1B0D-771C-0117359EB1CE}"/>
          </ac:spMkLst>
        </pc:spChg>
        <pc:spChg chg="add del mod">
          <ac:chgData name="Abhijeet Antony Tomy" userId="6596b252-0f7e-4c47-9ff9-fca877a02bc7" providerId="ADAL" clId="{84B1C52D-A16B-4B21-9CF4-02408CB42167}" dt="2023-04-13T07:16:34.192" v="628"/>
          <ac:spMkLst>
            <pc:docMk/>
            <pc:sldMk cId="506761459" sldId="256"/>
            <ac:spMk id="5" creationId="{3B21D4A6-8159-B537-E788-E2197FB292DD}"/>
          </ac:spMkLst>
        </pc:spChg>
        <pc:spChg chg="add mod">
          <ac:chgData name="Abhijeet Antony Tomy" userId="6596b252-0f7e-4c47-9ff9-fca877a02bc7" providerId="ADAL" clId="{84B1C52D-A16B-4B21-9CF4-02408CB42167}" dt="2023-04-13T14:53:51.511" v="4171" actId="2711"/>
          <ac:spMkLst>
            <pc:docMk/>
            <pc:sldMk cId="506761459" sldId="256"/>
            <ac:spMk id="6" creationId="{42F08969-B6B4-5644-C894-F91B46527DC8}"/>
          </ac:spMkLst>
        </pc:spChg>
        <pc:spChg chg="add del mod">
          <ac:chgData name="Abhijeet Antony Tomy" userId="6596b252-0f7e-4c47-9ff9-fca877a02bc7" providerId="ADAL" clId="{84B1C52D-A16B-4B21-9CF4-02408CB42167}" dt="2023-04-13T15:55:42.837" v="4826" actId="20577"/>
          <ac:spMkLst>
            <pc:docMk/>
            <pc:sldMk cId="506761459" sldId="256"/>
            <ac:spMk id="8" creationId="{7623C3F7-756B-40BA-8CF1-AC11AEA6B213}"/>
          </ac:spMkLst>
        </pc:spChg>
        <pc:spChg chg="mod">
          <ac:chgData name="Abhijeet Antony Tomy" userId="6596b252-0f7e-4c47-9ff9-fca877a02bc7" providerId="ADAL" clId="{84B1C52D-A16B-4B21-9CF4-02408CB42167}" dt="2023-04-13T14:53:18.152" v="4168" actId="2711"/>
          <ac:spMkLst>
            <pc:docMk/>
            <pc:sldMk cId="506761459" sldId="256"/>
            <ac:spMk id="12" creationId="{00000000-0000-0000-0000-000000000000}"/>
          </ac:spMkLst>
        </pc:spChg>
        <pc:spChg chg="add del mod">
          <ac:chgData name="Abhijeet Antony Tomy" userId="6596b252-0f7e-4c47-9ff9-fca877a02bc7" providerId="ADAL" clId="{84B1C52D-A16B-4B21-9CF4-02408CB42167}" dt="2023-04-13T07:19:37.415" v="706" actId="767"/>
          <ac:spMkLst>
            <pc:docMk/>
            <pc:sldMk cId="506761459" sldId="256"/>
            <ac:spMk id="16" creationId="{8D27D426-DD9A-3C3D-BEE5-6FE8F7B1A4B4}"/>
          </ac:spMkLst>
        </pc:spChg>
        <pc:spChg chg="add del mod">
          <ac:chgData name="Abhijeet Antony Tomy" userId="6596b252-0f7e-4c47-9ff9-fca877a02bc7" providerId="ADAL" clId="{84B1C52D-A16B-4B21-9CF4-02408CB42167}" dt="2023-04-13T07:19:06.887" v="671" actId="478"/>
          <ac:spMkLst>
            <pc:docMk/>
            <pc:sldMk cId="506761459" sldId="256"/>
            <ac:spMk id="17" creationId="{19646CDA-218E-36B8-BBA5-2EC5F7F60223}"/>
          </ac:spMkLst>
        </pc:spChg>
        <pc:spChg chg="add mod">
          <ac:chgData name="Abhijeet Antony Tomy" userId="6596b252-0f7e-4c47-9ff9-fca877a02bc7" providerId="ADAL" clId="{84B1C52D-A16B-4B21-9CF4-02408CB42167}" dt="2023-04-13T14:53:43.017" v="4170" actId="2711"/>
          <ac:spMkLst>
            <pc:docMk/>
            <pc:sldMk cId="506761459" sldId="256"/>
            <ac:spMk id="18" creationId="{C1639F70-4C74-9161-397D-977E68B1BDAD}"/>
          </ac:spMkLst>
        </pc:spChg>
      </pc:sldChg>
      <pc:sldChg chg="del">
        <pc:chgData name="Abhijeet Antony Tomy" userId="6596b252-0f7e-4c47-9ff9-fca877a02bc7" providerId="ADAL" clId="{84B1C52D-A16B-4B21-9CF4-02408CB42167}" dt="2023-04-13T06:34:28.866" v="108" actId="47"/>
        <pc:sldMkLst>
          <pc:docMk/>
          <pc:sldMk cId="352090314" sldId="258"/>
        </pc:sldMkLst>
      </pc:sldChg>
      <pc:sldChg chg="del">
        <pc:chgData name="Abhijeet Antony Tomy" userId="6596b252-0f7e-4c47-9ff9-fca877a02bc7" providerId="ADAL" clId="{84B1C52D-A16B-4B21-9CF4-02408CB42167}" dt="2023-04-13T06:34:30.738" v="109" actId="47"/>
        <pc:sldMkLst>
          <pc:docMk/>
          <pc:sldMk cId="1061194279" sldId="260"/>
        </pc:sldMkLst>
      </pc:sldChg>
      <pc:sldChg chg="del">
        <pc:chgData name="Abhijeet Antony Tomy" userId="6596b252-0f7e-4c47-9ff9-fca877a02bc7" providerId="ADAL" clId="{84B1C52D-A16B-4B21-9CF4-02408CB42167}" dt="2023-04-13T06:34:31.466" v="110" actId="47"/>
        <pc:sldMkLst>
          <pc:docMk/>
          <pc:sldMk cId="3401786857" sldId="261"/>
        </pc:sldMkLst>
      </pc:sldChg>
      <pc:sldChg chg="del">
        <pc:chgData name="Abhijeet Antony Tomy" userId="6596b252-0f7e-4c47-9ff9-fca877a02bc7" providerId="ADAL" clId="{84B1C52D-A16B-4B21-9CF4-02408CB42167}" dt="2023-04-13T06:34:32.004" v="111" actId="47"/>
        <pc:sldMkLst>
          <pc:docMk/>
          <pc:sldMk cId="4022862849" sldId="262"/>
        </pc:sldMkLst>
      </pc:sldChg>
      <pc:sldChg chg="addSp delSp modSp del mod">
        <pc:chgData name="Abhijeet Antony Tomy" userId="6596b252-0f7e-4c47-9ff9-fca877a02bc7" providerId="ADAL" clId="{84B1C52D-A16B-4B21-9CF4-02408CB42167}" dt="2023-04-13T06:34:45.057" v="114" actId="47"/>
        <pc:sldMkLst>
          <pc:docMk/>
          <pc:sldMk cId="3941285470" sldId="264"/>
        </pc:sldMkLst>
        <pc:spChg chg="del">
          <ac:chgData name="Abhijeet Antony Tomy" userId="6596b252-0f7e-4c47-9ff9-fca877a02bc7" providerId="ADAL" clId="{84B1C52D-A16B-4B21-9CF4-02408CB42167}" dt="2023-04-13T06:34:40.677" v="113" actId="478"/>
          <ac:spMkLst>
            <pc:docMk/>
            <pc:sldMk cId="3941285470" sldId="264"/>
            <ac:spMk id="2" creationId="{00000000-0000-0000-0000-000000000000}"/>
          </ac:spMkLst>
        </pc:spChg>
        <pc:spChg chg="add mod">
          <ac:chgData name="Abhijeet Antony Tomy" userId="6596b252-0f7e-4c47-9ff9-fca877a02bc7" providerId="ADAL" clId="{84B1C52D-A16B-4B21-9CF4-02408CB42167}" dt="2023-04-13T06:34:40.677" v="113" actId="478"/>
          <ac:spMkLst>
            <pc:docMk/>
            <pc:sldMk cId="3941285470" sldId="264"/>
            <ac:spMk id="4" creationId="{DB54D090-BB47-9BCF-E151-F992E5927CD5}"/>
          </ac:spMkLst>
        </pc:spChg>
      </pc:sldChg>
      <pc:sldChg chg="del">
        <pc:chgData name="Abhijeet Antony Tomy" userId="6596b252-0f7e-4c47-9ff9-fca877a02bc7" providerId="ADAL" clId="{84B1C52D-A16B-4B21-9CF4-02408CB42167}" dt="2023-04-13T06:34:49.164" v="115" actId="47"/>
        <pc:sldMkLst>
          <pc:docMk/>
          <pc:sldMk cId="1720426387" sldId="267"/>
        </pc:sldMkLst>
      </pc:sldChg>
      <pc:sldChg chg="del">
        <pc:chgData name="Abhijeet Antony Tomy" userId="6596b252-0f7e-4c47-9ff9-fca877a02bc7" providerId="ADAL" clId="{84B1C52D-A16B-4B21-9CF4-02408CB42167}" dt="2023-04-13T06:34:20.597" v="104" actId="47"/>
        <pc:sldMkLst>
          <pc:docMk/>
          <pc:sldMk cId="571916843" sldId="268"/>
        </pc:sldMkLst>
      </pc:sldChg>
      <pc:sldChg chg="del">
        <pc:chgData name="Abhijeet Antony Tomy" userId="6596b252-0f7e-4c47-9ff9-fca877a02bc7" providerId="ADAL" clId="{84B1C52D-A16B-4B21-9CF4-02408CB42167}" dt="2023-04-13T06:34:21.098" v="105" actId="47"/>
        <pc:sldMkLst>
          <pc:docMk/>
          <pc:sldMk cId="2593339164" sldId="269"/>
        </pc:sldMkLst>
      </pc:sldChg>
      <pc:sldChg chg="add del">
        <pc:chgData name="Abhijeet Antony Tomy" userId="6596b252-0f7e-4c47-9ff9-fca877a02bc7" providerId="ADAL" clId="{84B1C52D-A16B-4B21-9CF4-02408CB42167}" dt="2023-04-13T07:07:16.651" v="524" actId="47"/>
        <pc:sldMkLst>
          <pc:docMk/>
          <pc:sldMk cId="513726968" sldId="271"/>
        </pc:sldMkLst>
      </pc:sldChg>
      <pc:sldChg chg="modSp new mod modClrScheme chgLayout">
        <pc:chgData name="Abhijeet Antony Tomy" userId="6596b252-0f7e-4c47-9ff9-fca877a02bc7" providerId="ADAL" clId="{84B1C52D-A16B-4B21-9CF4-02408CB42167}" dt="2023-04-13T15:56:54.845" v="4855" actId="20577"/>
        <pc:sldMkLst>
          <pc:docMk/>
          <pc:sldMk cId="986589416" sldId="272"/>
        </pc:sldMkLst>
        <pc:spChg chg="mod ord">
          <ac:chgData name="Abhijeet Antony Tomy" userId="6596b252-0f7e-4c47-9ff9-fca877a02bc7" providerId="ADAL" clId="{84B1C52D-A16B-4B21-9CF4-02408CB42167}" dt="2023-04-13T07:55:27.385" v="1482" actId="700"/>
          <ac:spMkLst>
            <pc:docMk/>
            <pc:sldMk cId="986589416" sldId="272"/>
            <ac:spMk id="2" creationId="{B1404D04-D298-3384-BE81-C499DFE38CEA}"/>
          </ac:spMkLst>
        </pc:spChg>
        <pc:spChg chg="mod ord">
          <ac:chgData name="Abhijeet Antony Tomy" userId="6596b252-0f7e-4c47-9ff9-fca877a02bc7" providerId="ADAL" clId="{84B1C52D-A16B-4B21-9CF4-02408CB42167}" dt="2023-04-13T15:56:54.845" v="4855" actId="20577"/>
          <ac:spMkLst>
            <pc:docMk/>
            <pc:sldMk cId="986589416" sldId="272"/>
            <ac:spMk id="3" creationId="{4F305046-59AB-F4BB-34EB-2816EC1FEF7E}"/>
          </ac:spMkLst>
        </pc:spChg>
      </pc:sldChg>
      <pc:sldChg chg="del">
        <pc:chgData name="Abhijeet Antony Tomy" userId="6596b252-0f7e-4c47-9ff9-fca877a02bc7" providerId="ADAL" clId="{84B1C52D-A16B-4B21-9CF4-02408CB42167}" dt="2023-04-13T06:34:34.426" v="112" actId="47"/>
        <pc:sldMkLst>
          <pc:docMk/>
          <pc:sldMk cId="3614150638" sldId="272"/>
        </pc:sldMkLst>
      </pc:sldChg>
      <pc:sldChg chg="modSp new mod">
        <pc:chgData name="Abhijeet Antony Tomy" userId="6596b252-0f7e-4c47-9ff9-fca877a02bc7" providerId="ADAL" clId="{84B1C52D-A16B-4B21-9CF4-02408CB42167}" dt="2023-04-13T14:55:04.511" v="4176" actId="2711"/>
        <pc:sldMkLst>
          <pc:docMk/>
          <pc:sldMk cId="3989346005" sldId="273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3989346005" sldId="273"/>
            <ac:spMk id="2" creationId="{E94B0D04-69A7-DC4F-B3CC-6DF9CF43E88C}"/>
          </ac:spMkLst>
        </pc:spChg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3989346005" sldId="273"/>
            <ac:spMk id="3" creationId="{C9BD6253-9924-F443-D949-AD51994F5BC1}"/>
          </ac:spMkLst>
        </pc:spChg>
        <pc:graphicFrameChg chg="mod">
          <ac:chgData name="Abhijeet Antony Tomy" userId="6596b252-0f7e-4c47-9ff9-fca877a02bc7" providerId="ADAL" clId="{84B1C52D-A16B-4B21-9CF4-02408CB42167}" dt="2023-04-13T14:55:04.511" v="4176" actId="2711"/>
          <ac:graphicFrameMkLst>
            <pc:docMk/>
            <pc:sldMk cId="3989346005" sldId="273"/>
            <ac:graphicFrameMk id="6" creationId="{78B18973-72E3-6FEA-246D-BC12DC115572}"/>
          </ac:graphicFrameMkLst>
        </pc:graphicFrameChg>
      </pc:sldChg>
      <pc:sldChg chg="delSp modSp mod">
        <pc:chgData name="Abhijeet Antony Tomy" userId="6596b252-0f7e-4c47-9ff9-fca877a02bc7" providerId="ADAL" clId="{84B1C52D-A16B-4B21-9CF4-02408CB42167}" dt="2023-04-13T07:25:21.680" v="929" actId="478"/>
        <pc:sldMkLst>
          <pc:docMk/>
          <pc:sldMk cId="1524179954" sldId="274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524179954" sldId="274"/>
            <ac:spMk id="2" creationId="{F91FD444-EA77-8EDB-0FBF-F122C176CE9E}"/>
          </ac:spMkLst>
        </pc:spChg>
        <pc:spChg chg="del mod">
          <ac:chgData name="Abhijeet Antony Tomy" userId="6596b252-0f7e-4c47-9ff9-fca877a02bc7" providerId="ADAL" clId="{84B1C52D-A16B-4B21-9CF4-02408CB42167}" dt="2023-04-13T07:25:21.680" v="929" actId="478"/>
          <ac:spMkLst>
            <pc:docMk/>
            <pc:sldMk cId="1524179954" sldId="274"/>
            <ac:spMk id="4" creationId="{F7B7F7F4-B4B4-9725-F474-6585F90699CB}"/>
          </ac:spMkLst>
        </pc:spChg>
      </pc:sldChg>
      <pc:sldChg chg="addSp delSp modSp mod">
        <pc:chgData name="Abhijeet Antony Tomy" userId="6596b252-0f7e-4c47-9ff9-fca877a02bc7" providerId="ADAL" clId="{84B1C52D-A16B-4B21-9CF4-02408CB42167}" dt="2023-04-13T16:02:16.316" v="4883" actId="20577"/>
        <pc:sldMkLst>
          <pc:docMk/>
          <pc:sldMk cId="1559300270" sldId="275"/>
        </pc:sldMkLst>
        <pc:spChg chg="mod">
          <ac:chgData name="Abhijeet Antony Tomy" userId="6596b252-0f7e-4c47-9ff9-fca877a02bc7" providerId="ADAL" clId="{84B1C52D-A16B-4B21-9CF4-02408CB42167}" dt="2023-04-13T09:01:31.690" v="1546" actId="26606"/>
          <ac:spMkLst>
            <pc:docMk/>
            <pc:sldMk cId="1559300270" sldId="275"/>
            <ac:spMk id="4" creationId="{60C8E949-1C4F-A14B-B40B-50684E7F94B3}"/>
          </ac:spMkLst>
        </pc:spChg>
        <pc:spChg chg="add del mod">
          <ac:chgData name="Abhijeet Antony Tomy" userId="6596b252-0f7e-4c47-9ff9-fca877a02bc7" providerId="ADAL" clId="{84B1C52D-A16B-4B21-9CF4-02408CB42167}" dt="2023-04-13T09:01:31.690" v="1546" actId="26606"/>
          <ac:spMkLst>
            <pc:docMk/>
            <pc:sldMk cId="1559300270" sldId="275"/>
            <ac:spMk id="5" creationId="{5BAC1734-07EF-2B0A-AC23-30DFED5E09D7}"/>
          </ac:spMkLst>
        </pc:spChg>
        <pc:graphicFrameChg chg="add del">
          <ac:chgData name="Abhijeet Antony Tomy" userId="6596b252-0f7e-4c47-9ff9-fca877a02bc7" providerId="ADAL" clId="{84B1C52D-A16B-4B21-9CF4-02408CB42167}" dt="2023-04-13T09:00:59.198" v="1519" actId="26606"/>
          <ac:graphicFrameMkLst>
            <pc:docMk/>
            <pc:sldMk cId="1559300270" sldId="275"/>
            <ac:graphicFrameMk id="7" creationId="{63A1E885-975C-7ADB-E46B-917414975F46}"/>
          </ac:graphicFrameMkLst>
        </pc:graphicFrameChg>
        <pc:graphicFrameChg chg="add del mod modGraphic">
          <ac:chgData name="Abhijeet Antony Tomy" userId="6596b252-0f7e-4c47-9ff9-fca877a02bc7" providerId="ADAL" clId="{84B1C52D-A16B-4B21-9CF4-02408CB42167}" dt="2023-04-13T16:02:16.316" v="4883" actId="20577"/>
          <ac:graphicFrameMkLst>
            <pc:docMk/>
            <pc:sldMk cId="1559300270" sldId="275"/>
            <ac:graphicFrameMk id="9" creationId="{A0CCE433-1510-D7DD-642B-11FA141A7D71}"/>
          </ac:graphicFrameMkLst>
        </pc:graphicFrameChg>
      </pc:sldChg>
      <pc:sldChg chg="modSp mod">
        <pc:chgData name="Abhijeet Antony Tomy" userId="6596b252-0f7e-4c47-9ff9-fca877a02bc7" providerId="ADAL" clId="{84B1C52D-A16B-4B21-9CF4-02408CB42167}" dt="2023-04-13T16:08:34.533" v="4936" actId="20577"/>
        <pc:sldMkLst>
          <pc:docMk/>
          <pc:sldMk cId="1534958525" sldId="276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534958525" sldId="276"/>
            <ac:spMk id="2" creationId="{48716367-523A-6149-9E65-9E8AAC91FAD6}"/>
          </ac:spMkLst>
        </pc:spChg>
        <pc:spChg chg="mod">
          <ac:chgData name="Abhijeet Antony Tomy" userId="6596b252-0f7e-4c47-9ff9-fca877a02bc7" providerId="ADAL" clId="{84B1C52D-A16B-4B21-9CF4-02408CB42167}" dt="2023-04-13T16:08:34.533" v="4936" actId="20577"/>
          <ac:spMkLst>
            <pc:docMk/>
            <pc:sldMk cId="1534958525" sldId="276"/>
            <ac:spMk id="3" creationId="{11CA6219-65B2-8808-C3B3-45FED352E524}"/>
          </ac:spMkLst>
        </pc:spChg>
      </pc:sldChg>
      <pc:sldChg chg="delSp modSp new mod">
        <pc:chgData name="Abhijeet Antony Tomy" userId="6596b252-0f7e-4c47-9ff9-fca877a02bc7" providerId="ADAL" clId="{84B1C52D-A16B-4B21-9CF4-02408CB42167}" dt="2023-04-13T07:18:14.657" v="634"/>
        <pc:sldMkLst>
          <pc:docMk/>
          <pc:sldMk cId="87587918" sldId="277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87587918" sldId="277"/>
            <ac:spMk id="2" creationId="{1BB3F092-3D45-B1E2-4336-E8D92318C9F7}"/>
          </ac:spMkLst>
        </pc:spChg>
        <pc:spChg chg="del">
          <ac:chgData name="Abhijeet Antony Tomy" userId="6596b252-0f7e-4c47-9ff9-fca877a02bc7" providerId="ADAL" clId="{84B1C52D-A16B-4B21-9CF4-02408CB42167}" dt="2023-04-13T07:11:08.030" v="570" actId="478"/>
          <ac:spMkLst>
            <pc:docMk/>
            <pc:sldMk cId="87587918" sldId="277"/>
            <ac:spMk id="4" creationId="{AC775560-D0F6-E032-8D56-9AB3DFB08567}"/>
          </ac:spMkLst>
        </pc:spChg>
      </pc:sldChg>
      <pc:sldChg chg="modSp mod">
        <pc:chgData name="Abhijeet Antony Tomy" userId="6596b252-0f7e-4c47-9ff9-fca877a02bc7" providerId="ADAL" clId="{84B1C52D-A16B-4B21-9CF4-02408CB42167}" dt="2023-04-13T16:24:12.049" v="5143" actId="20577"/>
        <pc:sldMkLst>
          <pc:docMk/>
          <pc:sldMk cId="1950028744" sldId="278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950028744" sldId="278"/>
            <ac:spMk id="2" creationId="{9830059A-ECE6-E9E4-FE22-D21D00299A96}"/>
          </ac:spMkLst>
        </pc:spChg>
        <pc:spChg chg="mod">
          <ac:chgData name="Abhijeet Antony Tomy" userId="6596b252-0f7e-4c47-9ff9-fca877a02bc7" providerId="ADAL" clId="{84B1C52D-A16B-4B21-9CF4-02408CB42167}" dt="2023-04-13T16:24:12.049" v="5143" actId="20577"/>
          <ac:spMkLst>
            <pc:docMk/>
            <pc:sldMk cId="1950028744" sldId="278"/>
            <ac:spMk id="3" creationId="{FA39F646-B07D-E2B5-932A-91808D4788A7}"/>
          </ac:spMkLst>
        </pc:spChg>
      </pc:sldChg>
      <pc:sldChg chg="delSp modSp mod">
        <pc:chgData name="Abhijeet Antony Tomy" userId="6596b252-0f7e-4c47-9ff9-fca877a02bc7" providerId="ADAL" clId="{84B1C52D-A16B-4B21-9CF4-02408CB42167}" dt="2023-04-13T13:54:50.725" v="3513" actId="478"/>
        <pc:sldMkLst>
          <pc:docMk/>
          <pc:sldMk cId="411311171" sldId="279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411311171" sldId="279"/>
            <ac:spMk id="4" creationId="{1CA5625F-6FD1-1842-8A96-6F8C0308CB42}"/>
          </ac:spMkLst>
        </pc:spChg>
        <pc:spChg chg="del mod">
          <ac:chgData name="Abhijeet Antony Tomy" userId="6596b252-0f7e-4c47-9ff9-fca877a02bc7" providerId="ADAL" clId="{84B1C52D-A16B-4B21-9CF4-02408CB42167}" dt="2023-04-13T13:54:50.725" v="3513" actId="478"/>
          <ac:spMkLst>
            <pc:docMk/>
            <pc:sldMk cId="411311171" sldId="279"/>
            <ac:spMk id="5" creationId="{DE002FD8-3ECD-8685-E853-B7C904840A6F}"/>
          </ac:spMkLst>
        </pc:spChg>
      </pc:sldChg>
      <pc:sldChg chg="addSp delSp modSp mod modClrScheme chgLayout">
        <pc:chgData name="Abhijeet Antony Tomy" userId="6596b252-0f7e-4c47-9ff9-fca877a02bc7" providerId="ADAL" clId="{84B1C52D-A16B-4B21-9CF4-02408CB42167}" dt="2023-04-13T16:26:39.393" v="5157" actId="20577"/>
        <pc:sldMkLst>
          <pc:docMk/>
          <pc:sldMk cId="242059185" sldId="280"/>
        </pc:sldMkLst>
        <pc:spChg chg="mod">
          <ac:chgData name="Abhijeet Antony Tomy" userId="6596b252-0f7e-4c47-9ff9-fca877a02bc7" providerId="ADAL" clId="{84B1C52D-A16B-4B21-9CF4-02408CB42167}" dt="2023-04-13T10:11:15.049" v="2598" actId="26606"/>
          <ac:spMkLst>
            <pc:docMk/>
            <pc:sldMk cId="242059185" sldId="280"/>
            <ac:spMk id="2" creationId="{845302DF-46A2-A498-DC48-7EF003A5385A}"/>
          </ac:spMkLst>
        </pc:spChg>
        <pc:spChg chg="mod">
          <ac:chgData name="Abhijeet Antony Tomy" userId="6596b252-0f7e-4c47-9ff9-fca877a02bc7" providerId="ADAL" clId="{84B1C52D-A16B-4B21-9CF4-02408CB42167}" dt="2023-04-13T16:26:39.393" v="5157" actId="20577"/>
          <ac:spMkLst>
            <pc:docMk/>
            <pc:sldMk cId="242059185" sldId="280"/>
            <ac:spMk id="3" creationId="{4CE2470D-9FC4-F1F4-5357-3D800B25A6B1}"/>
          </ac:spMkLst>
        </pc:spChg>
        <pc:spChg chg="add del mod">
          <ac:chgData name="Abhijeet Antony Tomy" userId="6596b252-0f7e-4c47-9ff9-fca877a02bc7" providerId="ADAL" clId="{84B1C52D-A16B-4B21-9CF4-02408CB42167}" dt="2023-04-13T10:11:15.049" v="2598" actId="26606"/>
          <ac:spMkLst>
            <pc:docMk/>
            <pc:sldMk cId="242059185" sldId="280"/>
            <ac:spMk id="8" creationId="{EA97FD7E-0381-8178-219C-F74D9019FA16}"/>
          </ac:spMkLst>
        </pc:spChg>
      </pc:sldChg>
      <pc:sldChg chg="modSp mod">
        <pc:chgData name="Abhijeet Antony Tomy" userId="6596b252-0f7e-4c47-9ff9-fca877a02bc7" providerId="ADAL" clId="{84B1C52D-A16B-4B21-9CF4-02408CB42167}" dt="2023-04-13T07:18:14.657" v="634"/>
        <pc:sldMkLst>
          <pc:docMk/>
          <pc:sldMk cId="4106290778" sldId="281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4106290778" sldId="281"/>
            <ac:spMk id="4" creationId="{61E12C7C-5CA2-104D-FFA0-BDECD113107B}"/>
          </ac:spMkLst>
        </pc:spChg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4106290778" sldId="281"/>
            <ac:spMk id="5" creationId="{606FBEC3-CFFC-D7B7-D789-135743D19343}"/>
          </ac:spMkLst>
        </pc:spChg>
      </pc:sldChg>
      <pc:sldChg chg="modSp mod">
        <pc:chgData name="Abhijeet Antony Tomy" userId="6596b252-0f7e-4c47-9ff9-fca877a02bc7" providerId="ADAL" clId="{84B1C52D-A16B-4B21-9CF4-02408CB42167}" dt="2023-04-13T14:57:31.421" v="4195" actId="2711"/>
        <pc:sldMkLst>
          <pc:docMk/>
          <pc:sldMk cId="1514725537" sldId="282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514725537" sldId="282"/>
            <ac:spMk id="2" creationId="{A2591EC5-3C2B-794C-0584-14520518A4D9}"/>
          </ac:spMkLst>
        </pc:spChg>
        <pc:spChg chg="mod">
          <ac:chgData name="Abhijeet Antony Tomy" userId="6596b252-0f7e-4c47-9ff9-fca877a02bc7" providerId="ADAL" clId="{84B1C52D-A16B-4B21-9CF4-02408CB42167}" dt="2023-04-13T14:57:31.421" v="4195" actId="2711"/>
          <ac:spMkLst>
            <pc:docMk/>
            <pc:sldMk cId="1514725537" sldId="282"/>
            <ac:spMk id="3" creationId="{05974ECF-88A1-71BB-8861-C2D0138BAFDF}"/>
          </ac:spMkLst>
        </pc:spChg>
      </pc:sldChg>
      <pc:sldChg chg="modSp new mod ord">
        <pc:chgData name="Abhijeet Antony Tomy" userId="6596b252-0f7e-4c47-9ff9-fca877a02bc7" providerId="ADAL" clId="{84B1C52D-A16B-4B21-9CF4-02408CB42167}" dt="2023-04-13T16:16:26.175" v="5012" actId="5793"/>
        <pc:sldMkLst>
          <pc:docMk/>
          <pc:sldMk cId="1826619779" sldId="283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826619779" sldId="283"/>
            <ac:spMk id="2" creationId="{63A751C7-C329-8196-D7FA-38E8923DF2D0}"/>
          </ac:spMkLst>
        </pc:spChg>
        <pc:spChg chg="mod">
          <ac:chgData name="Abhijeet Antony Tomy" userId="6596b252-0f7e-4c47-9ff9-fca877a02bc7" providerId="ADAL" clId="{84B1C52D-A16B-4B21-9CF4-02408CB42167}" dt="2023-04-13T16:16:26.175" v="5012" actId="5793"/>
          <ac:spMkLst>
            <pc:docMk/>
            <pc:sldMk cId="1826619779" sldId="283"/>
            <ac:spMk id="3" creationId="{70703380-0E31-7FA0-C7F8-8D31504F1179}"/>
          </ac:spMkLst>
        </pc:spChg>
      </pc:sldChg>
      <pc:sldChg chg="addSp delSp modSp mod">
        <pc:chgData name="Abhijeet Antony Tomy" userId="6596b252-0f7e-4c47-9ff9-fca877a02bc7" providerId="ADAL" clId="{84B1C52D-A16B-4B21-9CF4-02408CB42167}" dt="2023-04-13T14:58:14.882" v="4200" actId="2711"/>
        <pc:sldMkLst>
          <pc:docMk/>
          <pc:sldMk cId="1582726822" sldId="284"/>
        </pc:sldMkLst>
        <pc:spChg chg="mod">
          <ac:chgData name="Abhijeet Antony Tomy" userId="6596b252-0f7e-4c47-9ff9-fca877a02bc7" providerId="ADAL" clId="{84B1C52D-A16B-4B21-9CF4-02408CB42167}" dt="2023-04-13T14:58:14.882" v="4200" actId="2711"/>
          <ac:spMkLst>
            <pc:docMk/>
            <pc:sldMk cId="1582726822" sldId="284"/>
            <ac:spMk id="2" creationId="{0FA28396-52A8-865D-DBDD-82A49755DA19}"/>
          </ac:spMkLst>
        </pc:spChg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582726822" sldId="284"/>
            <ac:spMk id="7" creationId="{32BFFD21-4D4E-BBED-40ED-E90F63839D5F}"/>
          </ac:spMkLst>
        </pc:spChg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582726822" sldId="284"/>
            <ac:spMk id="8" creationId="{E926B8D9-25FA-90A9-FC07-B03DF8359CAC}"/>
          </ac:spMkLst>
        </pc:spChg>
        <pc:spChg chg="del mod">
          <ac:chgData name="Abhijeet Antony Tomy" userId="6596b252-0f7e-4c47-9ff9-fca877a02bc7" providerId="ADAL" clId="{84B1C52D-A16B-4B21-9CF4-02408CB42167}" dt="2023-04-13T10:48:03.585" v="3297" actId="478"/>
          <ac:spMkLst>
            <pc:docMk/>
            <pc:sldMk cId="1582726822" sldId="284"/>
            <ac:spMk id="9" creationId="{E6032200-2129-A177-AE50-155F62668DF5}"/>
          </ac:spMkLst>
        </pc:spChg>
        <pc:spChg chg="add mod">
          <ac:chgData name="Abhijeet Antony Tomy" userId="6596b252-0f7e-4c47-9ff9-fca877a02bc7" providerId="ADAL" clId="{84B1C52D-A16B-4B21-9CF4-02408CB42167}" dt="2023-04-13T14:58:09.099" v="4199" actId="2711"/>
          <ac:spMkLst>
            <pc:docMk/>
            <pc:sldMk cId="1582726822" sldId="284"/>
            <ac:spMk id="10" creationId="{89F199FD-45EE-75E1-8A72-EC6D59B22EA0}"/>
          </ac:spMkLst>
        </pc:spChg>
      </pc:sldChg>
      <pc:sldChg chg="modSp mod">
        <pc:chgData name="Abhijeet Antony Tomy" userId="6596b252-0f7e-4c47-9ff9-fca877a02bc7" providerId="ADAL" clId="{84B1C52D-A16B-4B21-9CF4-02408CB42167}" dt="2023-04-13T07:18:14.657" v="634"/>
        <pc:sldMkLst>
          <pc:docMk/>
          <pc:sldMk cId="2693871688" sldId="285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2693871688" sldId="285"/>
            <ac:spMk id="2" creationId="{A2591EC5-3C2B-794C-0584-14520518A4D9}"/>
          </ac:spMkLst>
        </pc:spChg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2693871688" sldId="285"/>
            <ac:spMk id="3" creationId="{05974ECF-88A1-71BB-8861-C2D0138BAFDF}"/>
          </ac:spMkLst>
        </pc:spChg>
      </pc:sldChg>
      <pc:sldChg chg="modSp mod">
        <pc:chgData name="Abhijeet Antony Tomy" userId="6596b252-0f7e-4c47-9ff9-fca877a02bc7" providerId="ADAL" clId="{84B1C52D-A16B-4B21-9CF4-02408CB42167}" dt="2023-04-13T14:57:42.911" v="4196" actId="2711"/>
        <pc:sldMkLst>
          <pc:docMk/>
          <pc:sldMk cId="3126242753" sldId="286"/>
        </pc:sldMkLst>
        <pc:spChg chg="mod">
          <ac:chgData name="Abhijeet Antony Tomy" userId="6596b252-0f7e-4c47-9ff9-fca877a02bc7" providerId="ADAL" clId="{84B1C52D-A16B-4B21-9CF4-02408CB42167}" dt="2023-04-13T14:52:13.239" v="4167" actId="1036"/>
          <ac:spMkLst>
            <pc:docMk/>
            <pc:sldMk cId="3126242753" sldId="286"/>
            <ac:spMk id="2" creationId="{A2591EC5-3C2B-794C-0584-14520518A4D9}"/>
          </ac:spMkLst>
        </pc:spChg>
        <pc:spChg chg="mod">
          <ac:chgData name="Abhijeet Antony Tomy" userId="6596b252-0f7e-4c47-9ff9-fca877a02bc7" providerId="ADAL" clId="{84B1C52D-A16B-4B21-9CF4-02408CB42167}" dt="2023-04-13T14:57:42.911" v="4196" actId="2711"/>
          <ac:spMkLst>
            <pc:docMk/>
            <pc:sldMk cId="3126242753" sldId="286"/>
            <ac:spMk id="3" creationId="{05974ECF-88A1-71BB-8861-C2D0138BAFDF}"/>
          </ac:spMkLst>
        </pc:spChg>
      </pc:sldChg>
      <pc:sldChg chg="modSp mod">
        <pc:chgData name="Abhijeet Antony Tomy" userId="6596b252-0f7e-4c47-9ff9-fca877a02bc7" providerId="ADAL" clId="{84B1C52D-A16B-4B21-9CF4-02408CB42167}" dt="2023-04-13T14:23:31.208" v="3745" actId="27636"/>
        <pc:sldMkLst>
          <pc:docMk/>
          <pc:sldMk cId="3899271499" sldId="287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3899271499" sldId="287"/>
            <ac:spMk id="2" creationId="{A2591EC5-3C2B-794C-0584-14520518A4D9}"/>
          </ac:spMkLst>
        </pc:spChg>
        <pc:spChg chg="mod">
          <ac:chgData name="Abhijeet Antony Tomy" userId="6596b252-0f7e-4c47-9ff9-fca877a02bc7" providerId="ADAL" clId="{84B1C52D-A16B-4B21-9CF4-02408CB42167}" dt="2023-04-13T14:23:31.208" v="3745" actId="27636"/>
          <ac:spMkLst>
            <pc:docMk/>
            <pc:sldMk cId="3899271499" sldId="287"/>
            <ac:spMk id="3" creationId="{05974ECF-88A1-71BB-8861-C2D0138BAFDF}"/>
          </ac:spMkLst>
        </pc:spChg>
      </pc:sldChg>
      <pc:sldChg chg="modSp mod">
        <pc:chgData name="Abhijeet Antony Tomy" userId="6596b252-0f7e-4c47-9ff9-fca877a02bc7" providerId="ADAL" clId="{84B1C52D-A16B-4B21-9CF4-02408CB42167}" dt="2023-04-13T15:12:41.951" v="4704" actId="27636"/>
        <pc:sldMkLst>
          <pc:docMk/>
          <pc:sldMk cId="965048428" sldId="288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965048428" sldId="288"/>
            <ac:spMk id="2" creationId="{A2591EC5-3C2B-794C-0584-14520518A4D9}"/>
          </ac:spMkLst>
        </pc:spChg>
        <pc:spChg chg="mod">
          <ac:chgData name="Abhijeet Antony Tomy" userId="6596b252-0f7e-4c47-9ff9-fca877a02bc7" providerId="ADAL" clId="{84B1C52D-A16B-4B21-9CF4-02408CB42167}" dt="2023-04-13T15:12:41.951" v="4704" actId="27636"/>
          <ac:spMkLst>
            <pc:docMk/>
            <pc:sldMk cId="965048428" sldId="288"/>
            <ac:spMk id="3" creationId="{05974ECF-88A1-71BB-8861-C2D0138BAFDF}"/>
          </ac:spMkLst>
        </pc:spChg>
      </pc:sldChg>
      <pc:sldChg chg="modSp mod">
        <pc:chgData name="Abhijeet Antony Tomy" userId="6596b252-0f7e-4c47-9ff9-fca877a02bc7" providerId="ADAL" clId="{84B1C52D-A16B-4B21-9CF4-02408CB42167}" dt="2023-04-13T16:19:57.968" v="5059" actId="27636"/>
        <pc:sldMkLst>
          <pc:docMk/>
          <pc:sldMk cId="1194704990" sldId="289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194704990" sldId="289"/>
            <ac:spMk id="2" creationId="{A2591EC5-3C2B-794C-0584-14520518A4D9}"/>
          </ac:spMkLst>
        </pc:spChg>
        <pc:spChg chg="mod">
          <ac:chgData name="Abhijeet Antony Tomy" userId="6596b252-0f7e-4c47-9ff9-fca877a02bc7" providerId="ADAL" clId="{84B1C52D-A16B-4B21-9CF4-02408CB42167}" dt="2023-04-13T16:19:57.968" v="5059" actId="27636"/>
          <ac:spMkLst>
            <pc:docMk/>
            <pc:sldMk cId="1194704990" sldId="289"/>
            <ac:spMk id="3" creationId="{05974ECF-88A1-71BB-8861-C2D0138BAFDF}"/>
          </ac:spMkLst>
        </pc:spChg>
      </pc:sldChg>
      <pc:sldChg chg="modSp mod">
        <pc:chgData name="Abhijeet Antony Tomy" userId="6596b252-0f7e-4c47-9ff9-fca877a02bc7" providerId="ADAL" clId="{84B1C52D-A16B-4B21-9CF4-02408CB42167}" dt="2023-04-13T14:58:00.491" v="4198" actId="2711"/>
        <pc:sldMkLst>
          <pc:docMk/>
          <pc:sldMk cId="1873692593" sldId="290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873692593" sldId="290"/>
            <ac:spMk id="2" creationId="{A2591EC5-3C2B-794C-0584-14520518A4D9}"/>
          </ac:spMkLst>
        </pc:spChg>
        <pc:spChg chg="mod">
          <ac:chgData name="Abhijeet Antony Tomy" userId="6596b252-0f7e-4c47-9ff9-fca877a02bc7" providerId="ADAL" clId="{84B1C52D-A16B-4B21-9CF4-02408CB42167}" dt="2023-04-13T14:58:00.491" v="4198" actId="2711"/>
          <ac:spMkLst>
            <pc:docMk/>
            <pc:sldMk cId="1873692593" sldId="290"/>
            <ac:spMk id="3" creationId="{05974ECF-88A1-71BB-8861-C2D0138BAFDF}"/>
          </ac:spMkLst>
        </pc:spChg>
      </pc:sldChg>
      <pc:sldChg chg="delSp modSp mod">
        <pc:chgData name="Abhijeet Antony Tomy" userId="6596b252-0f7e-4c47-9ff9-fca877a02bc7" providerId="ADAL" clId="{84B1C52D-A16B-4B21-9CF4-02408CB42167}" dt="2023-04-13T13:58:29.212" v="3514" actId="478"/>
        <pc:sldMkLst>
          <pc:docMk/>
          <pc:sldMk cId="2969144744" sldId="291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2969144744" sldId="291"/>
            <ac:spMk id="5" creationId="{CF23DE55-4B1E-2045-CA28-6D97ADEC7E00}"/>
          </ac:spMkLst>
        </pc:spChg>
        <pc:spChg chg="del mod">
          <ac:chgData name="Abhijeet Antony Tomy" userId="6596b252-0f7e-4c47-9ff9-fca877a02bc7" providerId="ADAL" clId="{84B1C52D-A16B-4B21-9CF4-02408CB42167}" dt="2023-04-13T13:58:29.212" v="3514" actId="478"/>
          <ac:spMkLst>
            <pc:docMk/>
            <pc:sldMk cId="2969144744" sldId="291"/>
            <ac:spMk id="6" creationId="{208E5BA7-4293-00B4-C0D9-5DB1025DE1E1}"/>
          </ac:spMkLst>
        </pc:spChg>
      </pc:sldChg>
      <pc:sldChg chg="modSp mod">
        <pc:chgData name="Abhijeet Antony Tomy" userId="6596b252-0f7e-4c47-9ff9-fca877a02bc7" providerId="ADAL" clId="{84B1C52D-A16B-4B21-9CF4-02408CB42167}" dt="2023-04-13T14:58:27.725" v="4201" actId="2711"/>
        <pc:sldMkLst>
          <pc:docMk/>
          <pc:sldMk cId="866156242" sldId="292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866156242" sldId="292"/>
            <ac:spMk id="4" creationId="{9F53169A-2578-1E89-C389-F2B009D4471A}"/>
          </ac:spMkLst>
        </pc:spChg>
        <pc:spChg chg="mod">
          <ac:chgData name="Abhijeet Antony Tomy" userId="6596b252-0f7e-4c47-9ff9-fca877a02bc7" providerId="ADAL" clId="{84B1C52D-A16B-4B21-9CF4-02408CB42167}" dt="2023-04-13T14:58:27.725" v="4201" actId="2711"/>
          <ac:spMkLst>
            <pc:docMk/>
            <pc:sldMk cId="866156242" sldId="292"/>
            <ac:spMk id="5" creationId="{7FD7C99D-87BA-C45A-B9EE-BB888A9D6A6A}"/>
          </ac:spMkLst>
        </pc:spChg>
      </pc:sldChg>
      <pc:sldChg chg="modSp mod">
        <pc:chgData name="Abhijeet Antony Tomy" userId="6596b252-0f7e-4c47-9ff9-fca877a02bc7" providerId="ADAL" clId="{84B1C52D-A16B-4B21-9CF4-02408CB42167}" dt="2023-04-13T15:21:55.762" v="4816" actId="20577"/>
        <pc:sldMkLst>
          <pc:docMk/>
          <pc:sldMk cId="2799051716" sldId="293"/>
        </pc:sldMkLst>
        <pc:spChg chg="mod">
          <ac:chgData name="Abhijeet Antony Tomy" userId="6596b252-0f7e-4c47-9ff9-fca877a02bc7" providerId="ADAL" clId="{84B1C52D-A16B-4B21-9CF4-02408CB42167}" dt="2023-04-13T15:21:55.762" v="4816" actId="20577"/>
          <ac:spMkLst>
            <pc:docMk/>
            <pc:sldMk cId="2799051716" sldId="293"/>
            <ac:spMk id="4" creationId="{2302A5C8-2E85-1FA2-A1B3-92553750E971}"/>
          </ac:spMkLst>
        </pc:spChg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2799051716" sldId="293"/>
            <ac:spMk id="5" creationId="{1C99F306-D635-0782-E14D-8D5FF4714A5B}"/>
          </ac:spMkLst>
        </pc:spChg>
        <pc:spChg chg="mod">
          <ac:chgData name="Abhijeet Antony Tomy" userId="6596b252-0f7e-4c47-9ff9-fca877a02bc7" providerId="ADAL" clId="{84B1C52D-A16B-4B21-9CF4-02408CB42167}" dt="2023-04-13T14:58:38.934" v="4202" actId="2711"/>
          <ac:spMkLst>
            <pc:docMk/>
            <pc:sldMk cId="2799051716" sldId="293"/>
            <ac:spMk id="6" creationId="{BDF2E73F-E96B-BB79-134C-FD6EDA0C3A4E}"/>
          </ac:spMkLst>
        </pc:spChg>
      </pc:sldChg>
      <pc:sldChg chg="addSp delSp modSp new del mod">
        <pc:chgData name="Abhijeet Antony Tomy" userId="6596b252-0f7e-4c47-9ff9-fca877a02bc7" providerId="ADAL" clId="{84B1C52D-A16B-4B21-9CF4-02408CB42167}" dt="2023-04-13T07:03:31.472" v="468" actId="47"/>
        <pc:sldMkLst>
          <pc:docMk/>
          <pc:sldMk cId="4137266350" sldId="294"/>
        </pc:sldMkLst>
        <pc:spChg chg="del">
          <ac:chgData name="Abhijeet Antony Tomy" userId="6596b252-0f7e-4c47-9ff9-fca877a02bc7" providerId="ADAL" clId="{84B1C52D-A16B-4B21-9CF4-02408CB42167}" dt="2023-04-13T07:01:41.748" v="444" actId="478"/>
          <ac:spMkLst>
            <pc:docMk/>
            <pc:sldMk cId="4137266350" sldId="294"/>
            <ac:spMk id="2" creationId="{1F7F12C4-AB48-2E5E-E58C-892B15F131F4}"/>
          </ac:spMkLst>
        </pc:spChg>
        <pc:spChg chg="del mod">
          <ac:chgData name="Abhijeet Antony Tomy" userId="6596b252-0f7e-4c47-9ff9-fca877a02bc7" providerId="ADAL" clId="{84B1C52D-A16B-4B21-9CF4-02408CB42167}" dt="2023-04-13T07:01:50.185" v="452" actId="478"/>
          <ac:spMkLst>
            <pc:docMk/>
            <pc:sldMk cId="4137266350" sldId="294"/>
            <ac:spMk id="3" creationId="{FF7510BF-0791-7FC2-E1E4-81EEA024CDFF}"/>
          </ac:spMkLst>
        </pc:spChg>
        <pc:spChg chg="add del mod">
          <ac:chgData name="Abhijeet Antony Tomy" userId="6596b252-0f7e-4c47-9ff9-fca877a02bc7" providerId="ADAL" clId="{84B1C52D-A16B-4B21-9CF4-02408CB42167}" dt="2023-04-13T07:01:52.925" v="453" actId="478"/>
          <ac:spMkLst>
            <pc:docMk/>
            <pc:sldMk cId="4137266350" sldId="294"/>
            <ac:spMk id="5" creationId="{FA29D86F-3B82-3CA7-A086-157E30CA96C6}"/>
          </ac:spMkLst>
        </pc:spChg>
        <pc:spChg chg="add mod">
          <ac:chgData name="Abhijeet Antony Tomy" userId="6596b252-0f7e-4c47-9ff9-fca877a02bc7" providerId="ADAL" clId="{84B1C52D-A16B-4B21-9CF4-02408CB42167}" dt="2023-04-13T07:02:15.785" v="466" actId="113"/>
          <ac:spMkLst>
            <pc:docMk/>
            <pc:sldMk cId="4137266350" sldId="294"/>
            <ac:spMk id="6" creationId="{27B5DCFA-7C7B-88E0-AA6B-3A4BE5EB346E}"/>
          </ac:spMkLst>
        </pc:spChg>
      </pc:sldChg>
      <pc:sldChg chg="addSp delSp modSp mod modClrScheme chgLayout">
        <pc:chgData name="Abhijeet Antony Tomy" userId="6596b252-0f7e-4c47-9ff9-fca877a02bc7" providerId="ADAL" clId="{84B1C52D-A16B-4B21-9CF4-02408CB42167}" dt="2023-04-13T07:18:02.572" v="632"/>
        <pc:sldMkLst>
          <pc:docMk/>
          <pc:sldMk cId="3353653291" sldId="295"/>
        </pc:sldMkLst>
        <pc:spChg chg="del">
          <ac:chgData name="Abhijeet Antony Tomy" userId="6596b252-0f7e-4c47-9ff9-fca877a02bc7" providerId="ADAL" clId="{84B1C52D-A16B-4B21-9CF4-02408CB42167}" dt="2023-04-13T07:06:02.713" v="518" actId="478"/>
          <ac:spMkLst>
            <pc:docMk/>
            <pc:sldMk cId="3353653291" sldId="295"/>
            <ac:spMk id="4" creationId="{9D8F785C-781B-9603-66B6-334973B6FCF6}"/>
          </ac:spMkLst>
        </pc:spChg>
        <pc:spChg chg="del">
          <ac:chgData name="Abhijeet Antony Tomy" userId="6596b252-0f7e-4c47-9ff9-fca877a02bc7" providerId="ADAL" clId="{84B1C52D-A16B-4B21-9CF4-02408CB42167}" dt="2023-04-13T07:05:56.123" v="517" actId="22"/>
          <ac:spMkLst>
            <pc:docMk/>
            <pc:sldMk cId="3353653291" sldId="295"/>
            <ac:spMk id="5" creationId="{C98A028D-348C-D221-67CA-A80285654336}"/>
          </ac:spMkLst>
        </pc:spChg>
        <pc:spChg chg="add del mod">
          <ac:chgData name="Abhijeet Antony Tomy" userId="6596b252-0f7e-4c47-9ff9-fca877a02bc7" providerId="ADAL" clId="{84B1C52D-A16B-4B21-9CF4-02408CB42167}" dt="2023-04-13T07:06:21.025" v="520" actId="26606"/>
          <ac:spMkLst>
            <pc:docMk/>
            <pc:sldMk cId="3353653291" sldId="295"/>
            <ac:spMk id="12" creationId="{D12A32BD-BCA0-0C29-08AA-F66A05AE23E1}"/>
          </ac:spMkLst>
        </pc:spChg>
        <pc:spChg chg="add del mod">
          <ac:chgData name="Abhijeet Antony Tomy" userId="6596b252-0f7e-4c47-9ff9-fca877a02bc7" providerId="ADAL" clId="{84B1C52D-A16B-4B21-9CF4-02408CB42167}" dt="2023-04-13T07:06:21.025" v="520" actId="26606"/>
          <ac:spMkLst>
            <pc:docMk/>
            <pc:sldMk cId="3353653291" sldId="295"/>
            <ac:spMk id="14" creationId="{91A38491-F581-0B4E-6432-5A3E4B2929E0}"/>
          </ac:spMkLst>
        </pc:spChg>
        <pc:spChg chg="add del">
          <ac:chgData name="Abhijeet Antony Tomy" userId="6596b252-0f7e-4c47-9ff9-fca877a02bc7" providerId="ADAL" clId="{84B1C52D-A16B-4B21-9CF4-02408CB42167}" dt="2023-04-13T07:06:47.951" v="522" actId="700"/>
          <ac:spMkLst>
            <pc:docMk/>
            <pc:sldMk cId="3353653291" sldId="295"/>
            <ac:spMk id="16" creationId="{0F182C66-5895-AC49-AA48-1FE12806CE29}"/>
          </ac:spMkLst>
        </pc:spChg>
        <pc:picChg chg="add mod ord">
          <ac:chgData name="Abhijeet Antony Tomy" userId="6596b252-0f7e-4c47-9ff9-fca877a02bc7" providerId="ADAL" clId="{84B1C52D-A16B-4B21-9CF4-02408CB42167}" dt="2023-04-13T07:18:02.572" v="632"/>
          <ac:picMkLst>
            <pc:docMk/>
            <pc:sldMk cId="3353653291" sldId="295"/>
            <ac:picMk id="7" creationId="{7D60B931-DFF3-F9F6-08C5-2866993A73F7}"/>
          </ac:picMkLst>
        </pc:picChg>
      </pc:sldChg>
      <pc:sldChg chg="delSp modSp add mod">
        <pc:chgData name="Abhijeet Antony Tomy" userId="6596b252-0f7e-4c47-9ff9-fca877a02bc7" providerId="ADAL" clId="{84B1C52D-A16B-4B21-9CF4-02408CB42167}" dt="2023-04-13T07:18:14.657" v="634"/>
        <pc:sldMkLst>
          <pc:docMk/>
          <pc:sldMk cId="497322622" sldId="296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497322622" sldId="296"/>
            <ac:spMk id="2" creationId="{1BB3F092-3D45-B1E2-4336-E8D92318C9F7}"/>
          </ac:spMkLst>
        </pc:spChg>
        <pc:spChg chg="del">
          <ac:chgData name="Abhijeet Antony Tomy" userId="6596b252-0f7e-4c47-9ff9-fca877a02bc7" providerId="ADAL" clId="{84B1C52D-A16B-4B21-9CF4-02408CB42167}" dt="2023-04-13T07:03:46.737" v="486" actId="478"/>
          <ac:spMkLst>
            <pc:docMk/>
            <pc:sldMk cId="497322622" sldId="296"/>
            <ac:spMk id="4" creationId="{AC775560-D0F6-E032-8D56-9AB3DFB08567}"/>
          </ac:spMkLst>
        </pc:spChg>
      </pc:sldChg>
      <pc:sldChg chg="delSp modSp mod">
        <pc:chgData name="Abhijeet Antony Tomy" userId="6596b252-0f7e-4c47-9ff9-fca877a02bc7" providerId="ADAL" clId="{84B1C52D-A16B-4B21-9CF4-02408CB42167}" dt="2023-04-13T07:18:14.657" v="634"/>
        <pc:sldMkLst>
          <pc:docMk/>
          <pc:sldMk cId="2623008506" sldId="297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2623008506" sldId="297"/>
            <ac:spMk id="6" creationId="{C146BDEC-2BEB-AC07-DA9F-3AC71329E259}"/>
          </ac:spMkLst>
        </pc:spChg>
        <pc:spChg chg="del">
          <ac:chgData name="Abhijeet Antony Tomy" userId="6596b252-0f7e-4c47-9ff9-fca877a02bc7" providerId="ADAL" clId="{84B1C52D-A16B-4B21-9CF4-02408CB42167}" dt="2023-04-13T07:05:11.733" v="515" actId="478"/>
          <ac:spMkLst>
            <pc:docMk/>
            <pc:sldMk cId="2623008506" sldId="297"/>
            <ac:spMk id="7" creationId="{4218608F-9F51-6741-968C-E8E145BAA311}"/>
          </ac:spMkLst>
        </pc:spChg>
      </pc:sldChg>
      <pc:sldChg chg="modSp mod">
        <pc:chgData name="Abhijeet Antony Tomy" userId="6596b252-0f7e-4c47-9ff9-fca877a02bc7" providerId="ADAL" clId="{84B1C52D-A16B-4B21-9CF4-02408CB42167}" dt="2023-04-13T16:20:40.717" v="5066" actId="20577"/>
        <pc:sldMkLst>
          <pc:docMk/>
          <pc:sldMk cId="3612915069" sldId="298"/>
        </pc:sldMkLst>
        <pc:spChg chg="mod">
          <ac:chgData name="Abhijeet Antony Tomy" userId="6596b252-0f7e-4c47-9ff9-fca877a02bc7" providerId="ADAL" clId="{84B1C52D-A16B-4B21-9CF4-02408CB42167}" dt="2023-04-13T11:21:06.199" v="3510" actId="113"/>
          <ac:spMkLst>
            <pc:docMk/>
            <pc:sldMk cId="3612915069" sldId="298"/>
            <ac:spMk id="2" creationId="{96E226CB-5EFF-CD69-2EE4-F5C0BCBF2E4E}"/>
          </ac:spMkLst>
        </pc:spChg>
        <pc:spChg chg="mod">
          <ac:chgData name="Abhijeet Antony Tomy" userId="6596b252-0f7e-4c47-9ff9-fca877a02bc7" providerId="ADAL" clId="{84B1C52D-A16B-4B21-9CF4-02408CB42167}" dt="2023-04-13T16:20:40.717" v="5066" actId="20577"/>
          <ac:spMkLst>
            <pc:docMk/>
            <pc:sldMk cId="3612915069" sldId="298"/>
            <ac:spMk id="3" creationId="{C840789B-51BF-ABAE-D737-06EDFDD27A42}"/>
          </ac:spMkLst>
        </pc:spChg>
      </pc:sldChg>
      <pc:sldChg chg="modSp mod">
        <pc:chgData name="Abhijeet Antony Tomy" userId="6596b252-0f7e-4c47-9ff9-fca877a02bc7" providerId="ADAL" clId="{84B1C52D-A16B-4B21-9CF4-02408CB42167}" dt="2023-04-13T14:40:48.904" v="4069" actId="5793"/>
        <pc:sldMkLst>
          <pc:docMk/>
          <pc:sldMk cId="1065409639" sldId="299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1065409639" sldId="299"/>
            <ac:spMk id="2" creationId="{FB96A52D-C082-CD06-EB54-0F9CDE202684}"/>
          </ac:spMkLst>
        </pc:spChg>
        <pc:spChg chg="mod">
          <ac:chgData name="Abhijeet Antony Tomy" userId="6596b252-0f7e-4c47-9ff9-fca877a02bc7" providerId="ADAL" clId="{84B1C52D-A16B-4B21-9CF4-02408CB42167}" dt="2023-04-13T14:40:48.904" v="4069" actId="5793"/>
          <ac:spMkLst>
            <pc:docMk/>
            <pc:sldMk cId="1065409639" sldId="299"/>
            <ac:spMk id="3" creationId="{B7C4A366-DDE9-2DAC-A681-9768F3926F66}"/>
          </ac:spMkLst>
        </pc:spChg>
      </pc:sldChg>
      <pc:sldChg chg="modSp mod">
        <pc:chgData name="Abhijeet Antony Tomy" userId="6596b252-0f7e-4c47-9ff9-fca877a02bc7" providerId="ADAL" clId="{84B1C52D-A16B-4B21-9CF4-02408CB42167}" dt="2023-04-13T07:18:14.657" v="634"/>
        <pc:sldMkLst>
          <pc:docMk/>
          <pc:sldMk cId="2791893528" sldId="300"/>
        </pc:sldMkLst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2791893528" sldId="300"/>
            <ac:spMk id="5" creationId="{67034009-DF3F-34DA-FDDF-93889F144B14}"/>
          </ac:spMkLst>
        </pc:spChg>
        <pc:spChg chg="mod">
          <ac:chgData name="Abhijeet Antony Tomy" userId="6596b252-0f7e-4c47-9ff9-fca877a02bc7" providerId="ADAL" clId="{84B1C52D-A16B-4B21-9CF4-02408CB42167}" dt="2023-04-13T07:18:14.657" v="634"/>
          <ac:spMkLst>
            <pc:docMk/>
            <pc:sldMk cId="2791893528" sldId="300"/>
            <ac:spMk id="6" creationId="{504E3D07-4830-B0B9-EF4C-9F09DCCC17DA}"/>
          </ac:spMkLst>
        </pc:spChg>
      </pc:sldChg>
      <pc:sldChg chg="addSp delSp modSp new mod ord">
        <pc:chgData name="Abhijeet Antony Tomy" userId="6596b252-0f7e-4c47-9ff9-fca877a02bc7" providerId="ADAL" clId="{84B1C52D-A16B-4B21-9CF4-02408CB42167}" dt="2023-04-13T14:55:18.383" v="4179" actId="20577"/>
        <pc:sldMkLst>
          <pc:docMk/>
          <pc:sldMk cId="2037422787" sldId="301"/>
        </pc:sldMkLst>
        <pc:spChg chg="mod">
          <ac:chgData name="Abhijeet Antony Tomy" userId="6596b252-0f7e-4c47-9ff9-fca877a02bc7" providerId="ADAL" clId="{84B1C52D-A16B-4B21-9CF4-02408CB42167}" dt="2023-04-13T07:28:15.517" v="944" actId="113"/>
          <ac:spMkLst>
            <pc:docMk/>
            <pc:sldMk cId="2037422787" sldId="301"/>
            <ac:spMk id="2" creationId="{4FECAD63-C665-4B29-A702-0E99FC8EC66A}"/>
          </ac:spMkLst>
        </pc:spChg>
        <pc:spChg chg="mod">
          <ac:chgData name="Abhijeet Antony Tomy" userId="6596b252-0f7e-4c47-9ff9-fca877a02bc7" providerId="ADAL" clId="{84B1C52D-A16B-4B21-9CF4-02408CB42167}" dt="2023-04-13T14:55:18.383" v="4179" actId="20577"/>
          <ac:spMkLst>
            <pc:docMk/>
            <pc:sldMk cId="2037422787" sldId="301"/>
            <ac:spMk id="3" creationId="{992DF210-570D-9A34-F6D5-88592886689F}"/>
          </ac:spMkLst>
        </pc:spChg>
        <pc:spChg chg="add del mod">
          <ac:chgData name="Abhijeet Antony Tomy" userId="6596b252-0f7e-4c47-9ff9-fca877a02bc7" providerId="ADAL" clId="{84B1C52D-A16B-4B21-9CF4-02408CB42167}" dt="2023-04-13T07:52:37.156" v="1424" actId="478"/>
          <ac:spMkLst>
            <pc:docMk/>
            <pc:sldMk cId="2037422787" sldId="301"/>
            <ac:spMk id="4" creationId="{4F9D7041-5FA5-3B4B-8583-00F3A9679A18}"/>
          </ac:spMkLst>
        </pc:spChg>
      </pc:sldChg>
      <pc:sldChg chg="addSp delSp modSp new mod modClrScheme chgLayout">
        <pc:chgData name="Abhijeet Antony Tomy" userId="6596b252-0f7e-4c47-9ff9-fca877a02bc7" providerId="ADAL" clId="{84B1C52D-A16B-4B21-9CF4-02408CB42167}" dt="2023-04-13T14:14:33.886" v="3587" actId="1076"/>
        <pc:sldMkLst>
          <pc:docMk/>
          <pc:sldMk cId="4195253381" sldId="302"/>
        </pc:sldMkLst>
        <pc:spChg chg="del">
          <ac:chgData name="Abhijeet Antony Tomy" userId="6596b252-0f7e-4c47-9ff9-fca877a02bc7" providerId="ADAL" clId="{84B1C52D-A16B-4B21-9CF4-02408CB42167}" dt="2023-04-13T14:03:48.056" v="3560" actId="700"/>
          <ac:spMkLst>
            <pc:docMk/>
            <pc:sldMk cId="4195253381" sldId="302"/>
            <ac:spMk id="2" creationId="{9706F5DB-9ABA-641A-2FBD-9EBFA604227D}"/>
          </ac:spMkLst>
        </pc:spChg>
        <pc:spChg chg="del">
          <ac:chgData name="Abhijeet Antony Tomy" userId="6596b252-0f7e-4c47-9ff9-fca877a02bc7" providerId="ADAL" clId="{84B1C52D-A16B-4B21-9CF4-02408CB42167}" dt="2023-04-13T14:03:48.056" v="3560" actId="700"/>
          <ac:spMkLst>
            <pc:docMk/>
            <pc:sldMk cId="4195253381" sldId="302"/>
            <ac:spMk id="3" creationId="{BD11690D-6607-E929-A09E-6CAC1C58E337}"/>
          </ac:spMkLst>
        </pc:spChg>
        <pc:picChg chg="add del mod">
          <ac:chgData name="Abhijeet Antony Tomy" userId="6596b252-0f7e-4c47-9ff9-fca877a02bc7" providerId="ADAL" clId="{84B1C52D-A16B-4B21-9CF4-02408CB42167}" dt="2023-04-13T14:11:45.310" v="3571" actId="478"/>
          <ac:picMkLst>
            <pc:docMk/>
            <pc:sldMk cId="4195253381" sldId="302"/>
            <ac:picMk id="5" creationId="{9F027EDA-8C20-9212-67EB-FDFA71B887FA}"/>
          </ac:picMkLst>
        </pc:picChg>
        <pc:picChg chg="add mod">
          <ac:chgData name="Abhijeet Antony Tomy" userId="6596b252-0f7e-4c47-9ff9-fca877a02bc7" providerId="ADAL" clId="{84B1C52D-A16B-4B21-9CF4-02408CB42167}" dt="2023-04-13T14:14:23.784" v="3584" actId="14100"/>
          <ac:picMkLst>
            <pc:docMk/>
            <pc:sldMk cId="4195253381" sldId="302"/>
            <ac:picMk id="7" creationId="{2D214D06-B123-6E0F-AB37-992500A250C9}"/>
          </ac:picMkLst>
        </pc:picChg>
        <pc:picChg chg="add mod">
          <ac:chgData name="Abhijeet Antony Tomy" userId="6596b252-0f7e-4c47-9ff9-fca877a02bc7" providerId="ADAL" clId="{84B1C52D-A16B-4B21-9CF4-02408CB42167}" dt="2023-04-13T14:14:18.090" v="3583" actId="14100"/>
          <ac:picMkLst>
            <pc:docMk/>
            <pc:sldMk cId="4195253381" sldId="302"/>
            <ac:picMk id="9" creationId="{A888F5FD-3712-5DE2-D703-A6223CAAF663}"/>
          </ac:picMkLst>
        </pc:picChg>
        <pc:picChg chg="add mod">
          <ac:chgData name="Abhijeet Antony Tomy" userId="6596b252-0f7e-4c47-9ff9-fca877a02bc7" providerId="ADAL" clId="{84B1C52D-A16B-4B21-9CF4-02408CB42167}" dt="2023-04-13T14:14:33.886" v="3587" actId="1076"/>
          <ac:picMkLst>
            <pc:docMk/>
            <pc:sldMk cId="4195253381" sldId="302"/>
            <ac:picMk id="11" creationId="{28D6DDBC-3998-1C75-BE08-80F044B9BBE9}"/>
          </ac:picMkLst>
        </pc:picChg>
      </pc:sldChg>
      <pc:sldChg chg="delSp modSp new mod">
        <pc:chgData name="Abhijeet Antony Tomy" userId="6596b252-0f7e-4c47-9ff9-fca877a02bc7" providerId="ADAL" clId="{84B1C52D-A16B-4B21-9CF4-02408CB42167}" dt="2023-04-13T15:17:12.310" v="4781" actId="20577"/>
        <pc:sldMkLst>
          <pc:docMk/>
          <pc:sldMk cId="2895197960" sldId="303"/>
        </pc:sldMkLst>
        <pc:spChg chg="del">
          <ac:chgData name="Abhijeet Antony Tomy" userId="6596b252-0f7e-4c47-9ff9-fca877a02bc7" providerId="ADAL" clId="{84B1C52D-A16B-4B21-9CF4-02408CB42167}" dt="2023-04-13T15:00:27.866" v="4204" actId="478"/>
          <ac:spMkLst>
            <pc:docMk/>
            <pc:sldMk cId="2895197960" sldId="303"/>
            <ac:spMk id="2" creationId="{D3F8CA8F-B547-4BC5-FD09-90F11A704EE1}"/>
          </ac:spMkLst>
        </pc:spChg>
        <pc:spChg chg="mod">
          <ac:chgData name="Abhijeet Antony Tomy" userId="6596b252-0f7e-4c47-9ff9-fca877a02bc7" providerId="ADAL" clId="{84B1C52D-A16B-4B21-9CF4-02408CB42167}" dt="2023-04-13T15:17:12.310" v="4781" actId="20577"/>
          <ac:spMkLst>
            <pc:docMk/>
            <pc:sldMk cId="2895197960" sldId="303"/>
            <ac:spMk id="3" creationId="{76385E33-587B-61B9-7D53-3A6563EA687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3D398-A015-44AF-999C-2026CB6EDD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178B04-36AF-4228-AA6F-FF780A70938B}">
      <dgm:prSet/>
      <dgm:spPr/>
      <dgm:t>
        <a:bodyPr/>
        <a:lstStyle/>
        <a:p>
          <a:r>
            <a:rPr lang="en-US">
              <a:latin typeface="Cambria Math" panose="02040503050406030204" pitchFamily="18" charset="0"/>
              <a:ea typeface="Cambria Math" panose="02040503050406030204" pitchFamily="18" charset="0"/>
            </a:rPr>
            <a:t>Most DRL literature focuses on discounted rewards.</a:t>
          </a:r>
        </a:p>
      </dgm:t>
    </dgm:pt>
    <dgm:pt modelId="{65C4AA2C-1CD9-44B0-BCB0-8D6723A4347B}" type="parTrans" cxnId="{846B344E-6969-442B-9436-C0869C5B17F7}">
      <dgm:prSet/>
      <dgm:spPr/>
      <dgm:t>
        <a:bodyPr/>
        <a:lstStyle/>
        <a:p>
          <a:endParaRPr lang="en-US"/>
        </a:p>
      </dgm:t>
    </dgm:pt>
    <dgm:pt modelId="{9CEED797-7733-4649-AE08-7766044F8F39}" type="sibTrans" cxnId="{846B344E-6969-442B-9436-C0869C5B17F7}">
      <dgm:prSet/>
      <dgm:spPr/>
      <dgm:t>
        <a:bodyPr/>
        <a:lstStyle/>
        <a:p>
          <a:endParaRPr lang="en-US"/>
        </a:p>
      </dgm:t>
    </dgm:pt>
    <dgm:pt modelId="{E576B22E-51ED-495F-AD6B-32ED406BD8DF}">
      <dgm:prSet/>
      <dgm:spPr/>
      <dgm:t>
        <a:bodyPr/>
        <a:lstStyle/>
        <a:p>
          <a:r>
            <a:rPr lang="en-US">
              <a:latin typeface="Cambria Math" panose="02040503050406030204" pitchFamily="18" charset="0"/>
              <a:ea typeface="Cambria Math" panose="02040503050406030204" pitchFamily="18" charset="0"/>
            </a:rPr>
            <a:t>This paper derives a novel bound that depends on the average divergence between two policies and Kemeny’s constant. </a:t>
          </a:r>
        </a:p>
      </dgm:t>
    </dgm:pt>
    <dgm:pt modelId="{B1E8612B-1EC6-428A-A93F-9DF5DC6DA96F}" type="parTrans" cxnId="{AC9B48E3-290C-4DD8-84AC-CAEB4A1D9DBA}">
      <dgm:prSet/>
      <dgm:spPr/>
      <dgm:t>
        <a:bodyPr/>
        <a:lstStyle/>
        <a:p>
          <a:endParaRPr lang="en-US"/>
        </a:p>
      </dgm:t>
    </dgm:pt>
    <dgm:pt modelId="{7B16320A-5AB1-4B9E-8D29-2FFC50C2D226}" type="sibTrans" cxnId="{AC9B48E3-290C-4DD8-84AC-CAEB4A1D9DBA}">
      <dgm:prSet/>
      <dgm:spPr/>
      <dgm:t>
        <a:bodyPr/>
        <a:lstStyle/>
        <a:p>
          <a:endParaRPr lang="en-US"/>
        </a:p>
      </dgm:t>
    </dgm:pt>
    <dgm:pt modelId="{510C1CD7-E47F-4FBB-A018-E0EFFBABF344}">
      <dgm:prSet/>
      <dgm:spPr/>
      <dgm:t>
        <a:bodyPr/>
        <a:lstStyle/>
        <a:p>
          <a:r>
            <a:rPr lang="en-US">
              <a:latin typeface="Cambria Math" panose="02040503050406030204" pitchFamily="18" charset="0"/>
              <a:ea typeface="Cambria Math" panose="02040503050406030204" pitchFamily="18" charset="0"/>
            </a:rPr>
            <a:t>Based on the bound, the authors propose an iterative procedure that produces a sequence of monotonically improved policies for the average reward criterion.</a:t>
          </a:r>
        </a:p>
      </dgm:t>
    </dgm:pt>
    <dgm:pt modelId="{74DD5F4F-A841-462D-9AC7-1DC957AD4B5D}" type="parTrans" cxnId="{C3C21E4D-BF53-4761-A2E9-8B332C163857}">
      <dgm:prSet/>
      <dgm:spPr/>
      <dgm:t>
        <a:bodyPr/>
        <a:lstStyle/>
        <a:p>
          <a:endParaRPr lang="en-US"/>
        </a:p>
      </dgm:t>
    </dgm:pt>
    <dgm:pt modelId="{05374D04-84E2-47CB-8415-2859D2BBB15E}" type="sibTrans" cxnId="{C3C21E4D-BF53-4761-A2E9-8B332C163857}">
      <dgm:prSet/>
      <dgm:spPr/>
      <dgm:t>
        <a:bodyPr/>
        <a:lstStyle/>
        <a:p>
          <a:endParaRPr lang="en-US"/>
        </a:p>
      </dgm:t>
    </dgm:pt>
    <dgm:pt modelId="{13109E24-73ED-4FDE-99AD-E4A4B3F588C8}" type="pres">
      <dgm:prSet presAssocID="{C123D398-A015-44AF-999C-2026CB6EDD76}" presName="root" presStyleCnt="0">
        <dgm:presLayoutVars>
          <dgm:dir/>
          <dgm:resizeHandles val="exact"/>
        </dgm:presLayoutVars>
      </dgm:prSet>
      <dgm:spPr/>
    </dgm:pt>
    <dgm:pt modelId="{10AE3293-9F8F-4DA1-B9A2-44DCD6B184B9}" type="pres">
      <dgm:prSet presAssocID="{65178B04-36AF-4228-AA6F-FF780A70938B}" presName="compNode" presStyleCnt="0"/>
      <dgm:spPr/>
    </dgm:pt>
    <dgm:pt modelId="{80997B67-D34A-4EB8-9559-9187CFA059D8}" type="pres">
      <dgm:prSet presAssocID="{65178B04-36AF-4228-AA6F-FF780A70938B}" presName="bgRect" presStyleLbl="bgShp" presStyleIdx="0" presStyleCnt="3" custLinFactNeighborX="135" custLinFactNeighborY="-8880"/>
      <dgm:spPr/>
    </dgm:pt>
    <dgm:pt modelId="{B11B46D9-30B4-47DE-80D9-B27ADE7DC63D}" type="pres">
      <dgm:prSet presAssocID="{65178B04-36AF-4228-AA6F-FF780A7093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23C4893-C38D-4761-B048-E34E3311C016}" type="pres">
      <dgm:prSet presAssocID="{65178B04-36AF-4228-AA6F-FF780A70938B}" presName="spaceRect" presStyleCnt="0"/>
      <dgm:spPr/>
    </dgm:pt>
    <dgm:pt modelId="{E332FCCF-14A0-4BFB-A8EE-3296320C0045}" type="pres">
      <dgm:prSet presAssocID="{65178B04-36AF-4228-AA6F-FF780A70938B}" presName="parTx" presStyleLbl="revTx" presStyleIdx="0" presStyleCnt="3">
        <dgm:presLayoutVars>
          <dgm:chMax val="0"/>
          <dgm:chPref val="0"/>
        </dgm:presLayoutVars>
      </dgm:prSet>
      <dgm:spPr/>
    </dgm:pt>
    <dgm:pt modelId="{4222CE52-2682-418E-868A-65A15729CE41}" type="pres">
      <dgm:prSet presAssocID="{9CEED797-7733-4649-AE08-7766044F8F39}" presName="sibTrans" presStyleCnt="0"/>
      <dgm:spPr/>
    </dgm:pt>
    <dgm:pt modelId="{F1EB4C1B-A4E6-4B86-B3DC-5F46A27705C1}" type="pres">
      <dgm:prSet presAssocID="{E576B22E-51ED-495F-AD6B-32ED406BD8DF}" presName="compNode" presStyleCnt="0"/>
      <dgm:spPr/>
    </dgm:pt>
    <dgm:pt modelId="{028CA864-5E76-46ED-81C9-F54F8CC37FBE}" type="pres">
      <dgm:prSet presAssocID="{E576B22E-51ED-495F-AD6B-32ED406BD8DF}" presName="bgRect" presStyleLbl="bgShp" presStyleIdx="1" presStyleCnt="3"/>
      <dgm:spPr/>
    </dgm:pt>
    <dgm:pt modelId="{8B590D15-00E4-47F9-8219-43E93DA5F614}" type="pres">
      <dgm:prSet presAssocID="{E576B22E-51ED-495F-AD6B-32ED406BD8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EB23177-4764-45C6-97DF-FD354AC4358E}" type="pres">
      <dgm:prSet presAssocID="{E576B22E-51ED-495F-AD6B-32ED406BD8DF}" presName="spaceRect" presStyleCnt="0"/>
      <dgm:spPr/>
    </dgm:pt>
    <dgm:pt modelId="{AC4585BB-B2D8-43D7-B665-9568AE96E9C5}" type="pres">
      <dgm:prSet presAssocID="{E576B22E-51ED-495F-AD6B-32ED406BD8DF}" presName="parTx" presStyleLbl="revTx" presStyleIdx="1" presStyleCnt="3">
        <dgm:presLayoutVars>
          <dgm:chMax val="0"/>
          <dgm:chPref val="0"/>
        </dgm:presLayoutVars>
      </dgm:prSet>
      <dgm:spPr/>
    </dgm:pt>
    <dgm:pt modelId="{3FB7A001-6A0A-41C0-94BA-E88596C43560}" type="pres">
      <dgm:prSet presAssocID="{7B16320A-5AB1-4B9E-8D29-2FFC50C2D226}" presName="sibTrans" presStyleCnt="0"/>
      <dgm:spPr/>
    </dgm:pt>
    <dgm:pt modelId="{CBCA51E9-3DC4-44D4-BA50-C2CEF5FF75DA}" type="pres">
      <dgm:prSet presAssocID="{510C1CD7-E47F-4FBB-A018-E0EFFBABF344}" presName="compNode" presStyleCnt="0"/>
      <dgm:spPr/>
    </dgm:pt>
    <dgm:pt modelId="{CD8F7150-5BFC-4E77-AB38-2807F4D8B4F0}" type="pres">
      <dgm:prSet presAssocID="{510C1CD7-E47F-4FBB-A018-E0EFFBABF344}" presName="bgRect" presStyleLbl="bgShp" presStyleIdx="2" presStyleCnt="3"/>
      <dgm:spPr/>
    </dgm:pt>
    <dgm:pt modelId="{BD3DC2F9-2421-4D08-B5A1-5615483CF0F7}" type="pres">
      <dgm:prSet presAssocID="{510C1CD7-E47F-4FBB-A018-E0EFFBABF3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11E0FB6-F890-4345-88DD-91A5EE07A050}" type="pres">
      <dgm:prSet presAssocID="{510C1CD7-E47F-4FBB-A018-E0EFFBABF344}" presName="spaceRect" presStyleCnt="0"/>
      <dgm:spPr/>
    </dgm:pt>
    <dgm:pt modelId="{8423DA92-0719-49AC-8816-CD7841AE172E}" type="pres">
      <dgm:prSet presAssocID="{510C1CD7-E47F-4FBB-A018-E0EFFBABF3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3B0B0C-5FCF-4A69-9BB6-A6168532C8B4}" type="presOf" srcId="{C123D398-A015-44AF-999C-2026CB6EDD76}" destId="{13109E24-73ED-4FDE-99AD-E4A4B3F588C8}" srcOrd="0" destOrd="0" presId="urn:microsoft.com/office/officeart/2018/2/layout/IconVerticalSolidList"/>
    <dgm:cxn modelId="{4D2CB73A-FB25-4AC9-87B1-542E73163C6B}" type="presOf" srcId="{510C1CD7-E47F-4FBB-A018-E0EFFBABF344}" destId="{8423DA92-0719-49AC-8816-CD7841AE172E}" srcOrd="0" destOrd="0" presId="urn:microsoft.com/office/officeart/2018/2/layout/IconVerticalSolidList"/>
    <dgm:cxn modelId="{C3C21E4D-BF53-4761-A2E9-8B332C163857}" srcId="{C123D398-A015-44AF-999C-2026CB6EDD76}" destId="{510C1CD7-E47F-4FBB-A018-E0EFFBABF344}" srcOrd="2" destOrd="0" parTransId="{74DD5F4F-A841-462D-9AC7-1DC957AD4B5D}" sibTransId="{05374D04-84E2-47CB-8415-2859D2BBB15E}"/>
    <dgm:cxn modelId="{846B344E-6969-442B-9436-C0869C5B17F7}" srcId="{C123D398-A015-44AF-999C-2026CB6EDD76}" destId="{65178B04-36AF-4228-AA6F-FF780A70938B}" srcOrd="0" destOrd="0" parTransId="{65C4AA2C-1CD9-44B0-BCB0-8D6723A4347B}" sibTransId="{9CEED797-7733-4649-AE08-7766044F8F39}"/>
    <dgm:cxn modelId="{A916695A-2A90-4C9C-97A7-09C37E5D1CEA}" type="presOf" srcId="{65178B04-36AF-4228-AA6F-FF780A70938B}" destId="{E332FCCF-14A0-4BFB-A8EE-3296320C0045}" srcOrd="0" destOrd="0" presId="urn:microsoft.com/office/officeart/2018/2/layout/IconVerticalSolidList"/>
    <dgm:cxn modelId="{416A8C96-879C-4648-BA82-D28BF0152FD8}" type="presOf" srcId="{E576B22E-51ED-495F-AD6B-32ED406BD8DF}" destId="{AC4585BB-B2D8-43D7-B665-9568AE96E9C5}" srcOrd="0" destOrd="0" presId="urn:microsoft.com/office/officeart/2018/2/layout/IconVerticalSolidList"/>
    <dgm:cxn modelId="{AC9B48E3-290C-4DD8-84AC-CAEB4A1D9DBA}" srcId="{C123D398-A015-44AF-999C-2026CB6EDD76}" destId="{E576B22E-51ED-495F-AD6B-32ED406BD8DF}" srcOrd="1" destOrd="0" parTransId="{B1E8612B-1EC6-428A-A93F-9DF5DC6DA96F}" sibTransId="{7B16320A-5AB1-4B9E-8D29-2FFC50C2D226}"/>
    <dgm:cxn modelId="{AE133E55-4E36-46FB-8C46-D42CE7758C22}" type="presParOf" srcId="{13109E24-73ED-4FDE-99AD-E4A4B3F588C8}" destId="{10AE3293-9F8F-4DA1-B9A2-44DCD6B184B9}" srcOrd="0" destOrd="0" presId="urn:microsoft.com/office/officeart/2018/2/layout/IconVerticalSolidList"/>
    <dgm:cxn modelId="{7F5FB3B9-4DD5-4020-9888-4CFCAD8AA0F1}" type="presParOf" srcId="{10AE3293-9F8F-4DA1-B9A2-44DCD6B184B9}" destId="{80997B67-D34A-4EB8-9559-9187CFA059D8}" srcOrd="0" destOrd="0" presId="urn:microsoft.com/office/officeart/2018/2/layout/IconVerticalSolidList"/>
    <dgm:cxn modelId="{D0628162-AF1B-4E1D-A2EF-66D527DFF338}" type="presParOf" srcId="{10AE3293-9F8F-4DA1-B9A2-44DCD6B184B9}" destId="{B11B46D9-30B4-47DE-80D9-B27ADE7DC63D}" srcOrd="1" destOrd="0" presId="urn:microsoft.com/office/officeart/2018/2/layout/IconVerticalSolidList"/>
    <dgm:cxn modelId="{EE34E7C4-F057-47FB-AF5E-C8A61E3EA5C5}" type="presParOf" srcId="{10AE3293-9F8F-4DA1-B9A2-44DCD6B184B9}" destId="{A23C4893-C38D-4761-B048-E34E3311C016}" srcOrd="2" destOrd="0" presId="urn:microsoft.com/office/officeart/2018/2/layout/IconVerticalSolidList"/>
    <dgm:cxn modelId="{5E3310B9-8C44-44C5-ACF8-5F7CBFDFAE85}" type="presParOf" srcId="{10AE3293-9F8F-4DA1-B9A2-44DCD6B184B9}" destId="{E332FCCF-14A0-4BFB-A8EE-3296320C0045}" srcOrd="3" destOrd="0" presId="urn:microsoft.com/office/officeart/2018/2/layout/IconVerticalSolidList"/>
    <dgm:cxn modelId="{CED31102-6FA5-413D-BDDF-48B4A0415B82}" type="presParOf" srcId="{13109E24-73ED-4FDE-99AD-E4A4B3F588C8}" destId="{4222CE52-2682-418E-868A-65A15729CE41}" srcOrd="1" destOrd="0" presId="urn:microsoft.com/office/officeart/2018/2/layout/IconVerticalSolidList"/>
    <dgm:cxn modelId="{74060991-D2E8-430A-8D47-A92BE1F15C12}" type="presParOf" srcId="{13109E24-73ED-4FDE-99AD-E4A4B3F588C8}" destId="{F1EB4C1B-A4E6-4B86-B3DC-5F46A27705C1}" srcOrd="2" destOrd="0" presId="urn:microsoft.com/office/officeart/2018/2/layout/IconVerticalSolidList"/>
    <dgm:cxn modelId="{08C1BB37-0989-4F07-AFA2-86E270854F5A}" type="presParOf" srcId="{F1EB4C1B-A4E6-4B86-B3DC-5F46A27705C1}" destId="{028CA864-5E76-46ED-81C9-F54F8CC37FBE}" srcOrd="0" destOrd="0" presId="urn:microsoft.com/office/officeart/2018/2/layout/IconVerticalSolidList"/>
    <dgm:cxn modelId="{B130E49D-B298-4495-A159-2907F24107C8}" type="presParOf" srcId="{F1EB4C1B-A4E6-4B86-B3DC-5F46A27705C1}" destId="{8B590D15-00E4-47F9-8219-43E93DA5F614}" srcOrd="1" destOrd="0" presId="urn:microsoft.com/office/officeart/2018/2/layout/IconVerticalSolidList"/>
    <dgm:cxn modelId="{465DB3D7-122B-4341-9E93-7583D6B912B0}" type="presParOf" srcId="{F1EB4C1B-A4E6-4B86-B3DC-5F46A27705C1}" destId="{BEB23177-4764-45C6-97DF-FD354AC4358E}" srcOrd="2" destOrd="0" presId="urn:microsoft.com/office/officeart/2018/2/layout/IconVerticalSolidList"/>
    <dgm:cxn modelId="{DB991D36-7183-4EE4-B522-021CFD5D7E13}" type="presParOf" srcId="{F1EB4C1B-A4E6-4B86-B3DC-5F46A27705C1}" destId="{AC4585BB-B2D8-43D7-B665-9568AE96E9C5}" srcOrd="3" destOrd="0" presId="urn:microsoft.com/office/officeart/2018/2/layout/IconVerticalSolidList"/>
    <dgm:cxn modelId="{4858A1AB-E8DF-445A-8BB6-5BDE4625BBFA}" type="presParOf" srcId="{13109E24-73ED-4FDE-99AD-E4A4B3F588C8}" destId="{3FB7A001-6A0A-41C0-94BA-E88596C43560}" srcOrd="3" destOrd="0" presId="urn:microsoft.com/office/officeart/2018/2/layout/IconVerticalSolidList"/>
    <dgm:cxn modelId="{03BD4809-0571-4F7D-A03E-638AC7B7B765}" type="presParOf" srcId="{13109E24-73ED-4FDE-99AD-E4A4B3F588C8}" destId="{CBCA51E9-3DC4-44D4-BA50-C2CEF5FF75DA}" srcOrd="4" destOrd="0" presId="urn:microsoft.com/office/officeart/2018/2/layout/IconVerticalSolidList"/>
    <dgm:cxn modelId="{FD964047-4F34-481E-ADFE-646997F8DF49}" type="presParOf" srcId="{CBCA51E9-3DC4-44D4-BA50-C2CEF5FF75DA}" destId="{CD8F7150-5BFC-4E77-AB38-2807F4D8B4F0}" srcOrd="0" destOrd="0" presId="urn:microsoft.com/office/officeart/2018/2/layout/IconVerticalSolidList"/>
    <dgm:cxn modelId="{10BFCE27-851F-4EA4-B548-650E611EE165}" type="presParOf" srcId="{CBCA51E9-3DC4-44D4-BA50-C2CEF5FF75DA}" destId="{BD3DC2F9-2421-4D08-B5A1-5615483CF0F7}" srcOrd="1" destOrd="0" presId="urn:microsoft.com/office/officeart/2018/2/layout/IconVerticalSolidList"/>
    <dgm:cxn modelId="{CB63DACB-D65A-4516-9E69-2086F7421A3D}" type="presParOf" srcId="{CBCA51E9-3DC4-44D4-BA50-C2CEF5FF75DA}" destId="{911E0FB6-F890-4345-88DD-91A5EE07A050}" srcOrd="2" destOrd="0" presId="urn:microsoft.com/office/officeart/2018/2/layout/IconVerticalSolidList"/>
    <dgm:cxn modelId="{29719B39-2435-4630-8BA9-D781D1ED2F7C}" type="presParOf" srcId="{CBCA51E9-3DC4-44D4-BA50-C2CEF5FF75DA}" destId="{8423DA92-0719-49AC-8816-CD7841AE17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F26915-79A7-44D6-AFD2-3F3B283A5F2B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A252282-AF12-4CCF-A0E2-88D42382D361}">
      <dgm:prSet custT="1"/>
      <dgm:spPr/>
      <dgm:t>
        <a:bodyPr/>
        <a:lstStyle/>
        <a:p>
          <a:pPr algn="ctr"/>
          <a:r>
            <a:rPr lang="en-US" sz="2400" b="1">
              <a:latin typeface="Cambria Math" panose="02040503050406030204" pitchFamily="18" charset="0"/>
              <a:ea typeface="Cambria Math" panose="02040503050406030204" pitchFamily="18" charset="0"/>
            </a:rPr>
            <a:t>Assumption 1 </a:t>
          </a:r>
          <a:r>
            <a:rPr lang="en-US" sz="2400" b="0">
              <a:latin typeface="Cambria Math" panose="02040503050406030204" pitchFamily="18" charset="0"/>
              <a:ea typeface="Cambria Math" panose="02040503050406030204" pitchFamily="18" charset="0"/>
            </a:rPr>
            <a:t>- </a:t>
          </a:r>
          <a:r>
            <a:rPr lang="en-US" sz="2400" b="1">
              <a:latin typeface="Cambria Math" panose="02040503050406030204" pitchFamily="18" charset="0"/>
              <a:ea typeface="Cambria Math" panose="02040503050406030204" pitchFamily="18" charset="0"/>
            </a:rPr>
            <a:t>(Ergodic)</a:t>
          </a:r>
          <a:r>
            <a:rPr lang="en-US" sz="2400">
              <a:latin typeface="Cambria Math" panose="02040503050406030204" pitchFamily="18" charset="0"/>
              <a:ea typeface="Cambria Math" panose="02040503050406030204" pitchFamily="18" charset="0"/>
            </a:rPr>
            <a:t>:</a:t>
          </a:r>
        </a:p>
        <a:p>
          <a:pPr algn="just"/>
          <a:r>
            <a:rPr lang="en-US" sz="2400">
              <a:latin typeface="Cambria Math" panose="02040503050406030204" pitchFamily="18" charset="0"/>
              <a:ea typeface="Cambria Math" panose="02040503050406030204" pitchFamily="18" charset="0"/>
            </a:rPr>
            <a:t>For every stationary policy, the induced Markov chain is irreducible and aperiodic.</a:t>
          </a:r>
        </a:p>
      </dgm:t>
    </dgm:pt>
    <dgm:pt modelId="{3E098093-B8DE-4FA1-8675-D6CE7AD98E34}" type="parTrans" cxnId="{234674C9-346B-49EF-A94D-8216B05D909B}">
      <dgm:prSet/>
      <dgm:spPr/>
      <dgm:t>
        <a:bodyPr/>
        <a:lstStyle/>
        <a:p>
          <a:endParaRPr lang="en-US"/>
        </a:p>
      </dgm:t>
    </dgm:pt>
    <dgm:pt modelId="{55F7C63F-E9AF-4F6A-9E9C-EA78AE947AE8}" type="sibTrans" cxnId="{234674C9-346B-49EF-A94D-8216B05D909B}">
      <dgm:prSet/>
      <dgm:spPr/>
      <dgm:t>
        <a:bodyPr/>
        <a:lstStyle/>
        <a:p>
          <a:endParaRPr lang="en-US"/>
        </a:p>
      </dgm:t>
    </dgm:pt>
    <dgm:pt modelId="{0B84BFA0-A917-48BD-B4FC-E0AE31EA2823}">
      <dgm:prSet custT="1"/>
      <dgm:spPr/>
      <dgm:t>
        <a:bodyPr/>
        <a:lstStyle/>
        <a:p>
          <a:pPr algn="ctr"/>
          <a:r>
            <a:rPr lang="en-US" sz="2400" b="1">
              <a:latin typeface="Cambria Math" panose="02040503050406030204" pitchFamily="18" charset="0"/>
              <a:ea typeface="Cambria Math" panose="02040503050406030204" pitchFamily="18" charset="0"/>
            </a:rPr>
            <a:t>Assumption 2 - (Aperiodic </a:t>
          </a:r>
          <a:r>
            <a:rPr lang="en-US" sz="2400" b="1" err="1">
              <a:latin typeface="Cambria Math" panose="02040503050406030204" pitchFamily="18" charset="0"/>
              <a:ea typeface="Cambria Math" panose="02040503050406030204" pitchFamily="18" charset="0"/>
            </a:rPr>
            <a:t>Unichain</a:t>
          </a:r>
          <a:r>
            <a:rPr lang="en-US" sz="2400" b="1">
              <a:latin typeface="Cambria Math" panose="02040503050406030204" pitchFamily="18" charset="0"/>
              <a:ea typeface="Cambria Math" panose="02040503050406030204" pitchFamily="18" charset="0"/>
            </a:rPr>
            <a:t>):</a:t>
          </a:r>
          <a:r>
            <a:rPr lang="en-US" sz="240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</a:p>
        <a:p>
          <a:pPr algn="just"/>
          <a:r>
            <a:rPr lang="en-US" sz="2400">
              <a:latin typeface="Cambria Math" panose="02040503050406030204" pitchFamily="18" charset="0"/>
              <a:ea typeface="Cambria Math" panose="02040503050406030204" pitchFamily="18" charset="0"/>
            </a:rPr>
            <a:t>For every stationary policy, the induced Markov chain contains a single aperiodic recurrent class and a finite but possibly empty set of transient states.</a:t>
          </a:r>
        </a:p>
      </dgm:t>
    </dgm:pt>
    <dgm:pt modelId="{73652064-78BA-4B2B-94AC-88B85C1ED8CC}" type="parTrans" cxnId="{E7808F0B-9BE4-4C21-982E-4B518B873952}">
      <dgm:prSet/>
      <dgm:spPr/>
      <dgm:t>
        <a:bodyPr/>
        <a:lstStyle/>
        <a:p>
          <a:endParaRPr lang="en-US"/>
        </a:p>
      </dgm:t>
    </dgm:pt>
    <dgm:pt modelId="{3D781CD0-E0DF-42C3-A7BF-C9C26D3A135B}" type="sibTrans" cxnId="{E7808F0B-9BE4-4C21-982E-4B518B873952}">
      <dgm:prSet/>
      <dgm:spPr/>
      <dgm:t>
        <a:bodyPr/>
        <a:lstStyle/>
        <a:p>
          <a:endParaRPr lang="en-US"/>
        </a:p>
      </dgm:t>
    </dgm:pt>
    <dgm:pt modelId="{864ABC2C-2241-4642-BA20-1EEF35D4063A}" type="pres">
      <dgm:prSet presAssocID="{6FF26915-79A7-44D6-AFD2-3F3B283A5F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CF17DE-F61B-4551-80C7-FFEA7CF5C1CB}" type="pres">
      <dgm:prSet presAssocID="{0A252282-AF12-4CCF-A0E2-88D42382D361}" presName="hierRoot1" presStyleCnt="0"/>
      <dgm:spPr/>
    </dgm:pt>
    <dgm:pt modelId="{5D95A4F3-7C06-44AB-A73E-C2E06FAE2099}" type="pres">
      <dgm:prSet presAssocID="{0A252282-AF12-4CCF-A0E2-88D42382D361}" presName="composite" presStyleCnt="0"/>
      <dgm:spPr/>
    </dgm:pt>
    <dgm:pt modelId="{0FB7AA5B-9B41-463B-9EB5-FC2F1078BB56}" type="pres">
      <dgm:prSet presAssocID="{0A252282-AF12-4CCF-A0E2-88D42382D361}" presName="background" presStyleLbl="node0" presStyleIdx="0" presStyleCnt="2"/>
      <dgm:spPr/>
    </dgm:pt>
    <dgm:pt modelId="{2B6529E1-3784-4B25-B460-FE9524C2DD89}" type="pres">
      <dgm:prSet presAssocID="{0A252282-AF12-4CCF-A0E2-88D42382D361}" presName="text" presStyleLbl="fgAcc0" presStyleIdx="0" presStyleCnt="2" custLinFactNeighborX="-392" custLinFactNeighborY="-15678">
        <dgm:presLayoutVars>
          <dgm:chPref val="3"/>
        </dgm:presLayoutVars>
      </dgm:prSet>
      <dgm:spPr/>
    </dgm:pt>
    <dgm:pt modelId="{D3258368-034B-4170-8F30-6002B5D23C90}" type="pres">
      <dgm:prSet presAssocID="{0A252282-AF12-4CCF-A0E2-88D42382D361}" presName="hierChild2" presStyleCnt="0"/>
      <dgm:spPr/>
    </dgm:pt>
    <dgm:pt modelId="{905FA5AD-D914-48BF-AD9C-3E07A553D209}" type="pres">
      <dgm:prSet presAssocID="{0B84BFA0-A917-48BD-B4FC-E0AE31EA2823}" presName="hierRoot1" presStyleCnt="0"/>
      <dgm:spPr/>
    </dgm:pt>
    <dgm:pt modelId="{F09475CD-2CFA-42C5-89E0-E3B3E3FCAE11}" type="pres">
      <dgm:prSet presAssocID="{0B84BFA0-A917-48BD-B4FC-E0AE31EA2823}" presName="composite" presStyleCnt="0"/>
      <dgm:spPr/>
    </dgm:pt>
    <dgm:pt modelId="{6C0FC134-AFE2-4142-BC49-A6CBDFB59F85}" type="pres">
      <dgm:prSet presAssocID="{0B84BFA0-A917-48BD-B4FC-E0AE31EA2823}" presName="background" presStyleLbl="node0" presStyleIdx="1" presStyleCnt="2"/>
      <dgm:spPr/>
    </dgm:pt>
    <dgm:pt modelId="{D00174A6-71E1-4208-8996-D1D02C29CC41}" type="pres">
      <dgm:prSet presAssocID="{0B84BFA0-A917-48BD-B4FC-E0AE31EA2823}" presName="text" presStyleLbl="fgAcc0" presStyleIdx="1" presStyleCnt="2" custLinFactNeighborX="28" custLinFactNeighborY="652">
        <dgm:presLayoutVars>
          <dgm:chPref val="3"/>
        </dgm:presLayoutVars>
      </dgm:prSet>
      <dgm:spPr/>
    </dgm:pt>
    <dgm:pt modelId="{5A41502A-DC6A-40AF-9B30-4BEFA45E27B1}" type="pres">
      <dgm:prSet presAssocID="{0B84BFA0-A917-48BD-B4FC-E0AE31EA2823}" presName="hierChild2" presStyleCnt="0"/>
      <dgm:spPr/>
    </dgm:pt>
  </dgm:ptLst>
  <dgm:cxnLst>
    <dgm:cxn modelId="{E7808F0B-9BE4-4C21-982E-4B518B873952}" srcId="{6FF26915-79A7-44D6-AFD2-3F3B283A5F2B}" destId="{0B84BFA0-A917-48BD-B4FC-E0AE31EA2823}" srcOrd="1" destOrd="0" parTransId="{73652064-78BA-4B2B-94AC-88B85C1ED8CC}" sibTransId="{3D781CD0-E0DF-42C3-A7BF-C9C26D3A135B}"/>
    <dgm:cxn modelId="{140DEB0F-CFEF-42CC-B9C9-BB63E5FE835A}" type="presOf" srcId="{0A252282-AF12-4CCF-A0E2-88D42382D361}" destId="{2B6529E1-3784-4B25-B460-FE9524C2DD89}" srcOrd="0" destOrd="0" presId="urn:microsoft.com/office/officeart/2005/8/layout/hierarchy1"/>
    <dgm:cxn modelId="{C77F48B1-0691-4BEF-A4D3-9311659D58AA}" type="presOf" srcId="{0B84BFA0-A917-48BD-B4FC-E0AE31EA2823}" destId="{D00174A6-71E1-4208-8996-D1D02C29CC41}" srcOrd="0" destOrd="0" presId="urn:microsoft.com/office/officeart/2005/8/layout/hierarchy1"/>
    <dgm:cxn modelId="{234674C9-346B-49EF-A94D-8216B05D909B}" srcId="{6FF26915-79A7-44D6-AFD2-3F3B283A5F2B}" destId="{0A252282-AF12-4CCF-A0E2-88D42382D361}" srcOrd="0" destOrd="0" parTransId="{3E098093-B8DE-4FA1-8675-D6CE7AD98E34}" sibTransId="{55F7C63F-E9AF-4F6A-9E9C-EA78AE947AE8}"/>
    <dgm:cxn modelId="{46B3E8E2-FA34-4604-8693-87BF095FDEBA}" type="presOf" srcId="{6FF26915-79A7-44D6-AFD2-3F3B283A5F2B}" destId="{864ABC2C-2241-4642-BA20-1EEF35D4063A}" srcOrd="0" destOrd="0" presId="urn:microsoft.com/office/officeart/2005/8/layout/hierarchy1"/>
    <dgm:cxn modelId="{61A514C8-9808-476D-9882-E000D2719E6F}" type="presParOf" srcId="{864ABC2C-2241-4642-BA20-1EEF35D4063A}" destId="{28CF17DE-F61B-4551-80C7-FFEA7CF5C1CB}" srcOrd="0" destOrd="0" presId="urn:microsoft.com/office/officeart/2005/8/layout/hierarchy1"/>
    <dgm:cxn modelId="{1B6CE206-7424-45B4-9ECF-57B598803875}" type="presParOf" srcId="{28CF17DE-F61B-4551-80C7-FFEA7CF5C1CB}" destId="{5D95A4F3-7C06-44AB-A73E-C2E06FAE2099}" srcOrd="0" destOrd="0" presId="urn:microsoft.com/office/officeart/2005/8/layout/hierarchy1"/>
    <dgm:cxn modelId="{6E322580-999E-404F-A396-4AE7835298E6}" type="presParOf" srcId="{5D95A4F3-7C06-44AB-A73E-C2E06FAE2099}" destId="{0FB7AA5B-9B41-463B-9EB5-FC2F1078BB56}" srcOrd="0" destOrd="0" presId="urn:microsoft.com/office/officeart/2005/8/layout/hierarchy1"/>
    <dgm:cxn modelId="{DE7467A6-01DC-4B20-B6A9-140121AA8930}" type="presParOf" srcId="{5D95A4F3-7C06-44AB-A73E-C2E06FAE2099}" destId="{2B6529E1-3784-4B25-B460-FE9524C2DD89}" srcOrd="1" destOrd="0" presId="urn:microsoft.com/office/officeart/2005/8/layout/hierarchy1"/>
    <dgm:cxn modelId="{A00769D4-3E60-45C1-9613-FB045DDDF22E}" type="presParOf" srcId="{28CF17DE-F61B-4551-80C7-FFEA7CF5C1CB}" destId="{D3258368-034B-4170-8F30-6002B5D23C90}" srcOrd="1" destOrd="0" presId="urn:microsoft.com/office/officeart/2005/8/layout/hierarchy1"/>
    <dgm:cxn modelId="{A454F4E9-E307-4822-8262-E3FC17ED8F3B}" type="presParOf" srcId="{864ABC2C-2241-4642-BA20-1EEF35D4063A}" destId="{905FA5AD-D914-48BF-AD9C-3E07A553D209}" srcOrd="1" destOrd="0" presId="urn:microsoft.com/office/officeart/2005/8/layout/hierarchy1"/>
    <dgm:cxn modelId="{1D2DCA63-272F-4F0E-8780-AB61A3842B99}" type="presParOf" srcId="{905FA5AD-D914-48BF-AD9C-3E07A553D209}" destId="{F09475CD-2CFA-42C5-89E0-E3B3E3FCAE11}" srcOrd="0" destOrd="0" presId="urn:microsoft.com/office/officeart/2005/8/layout/hierarchy1"/>
    <dgm:cxn modelId="{0D9B20BE-720C-4C0B-A605-CFDF7247E2E3}" type="presParOf" srcId="{F09475CD-2CFA-42C5-89E0-E3B3E3FCAE11}" destId="{6C0FC134-AFE2-4142-BC49-A6CBDFB59F85}" srcOrd="0" destOrd="0" presId="urn:microsoft.com/office/officeart/2005/8/layout/hierarchy1"/>
    <dgm:cxn modelId="{B4A1BE32-26C2-47E4-8109-AB47281EC461}" type="presParOf" srcId="{F09475CD-2CFA-42C5-89E0-E3B3E3FCAE11}" destId="{D00174A6-71E1-4208-8996-D1D02C29CC41}" srcOrd="1" destOrd="0" presId="urn:microsoft.com/office/officeart/2005/8/layout/hierarchy1"/>
    <dgm:cxn modelId="{F087EC2C-8191-4B9E-B6B8-18FDEA142A32}" type="presParOf" srcId="{905FA5AD-D914-48BF-AD9C-3E07A553D209}" destId="{5A41502A-DC6A-40AF-9B30-4BEFA45E27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97B67-D34A-4EB8-9559-9187CFA059D8}">
      <dsp:nvSpPr>
        <dsp:cNvPr id="0" name=""/>
        <dsp:cNvSpPr/>
      </dsp:nvSpPr>
      <dsp:spPr>
        <a:xfrm>
          <a:off x="0" y="0"/>
          <a:ext cx="9782801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B46D9-30B4-47DE-80D9-B27ADE7DC63D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FCCF-14A0-4BFB-A8EE-3296320C0045}">
      <dsp:nvSpPr>
        <dsp:cNvPr id="0" name=""/>
        <dsp:cNvSpPr/>
      </dsp:nvSpPr>
      <dsp:spPr>
        <a:xfrm>
          <a:off x="1508391" y="558"/>
          <a:ext cx="8274409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mbria Math" panose="02040503050406030204" pitchFamily="18" charset="0"/>
              <a:ea typeface="Cambria Math" panose="02040503050406030204" pitchFamily="18" charset="0"/>
            </a:rPr>
            <a:t>Most DRL literature focuses on discounted rewards.</a:t>
          </a:r>
        </a:p>
      </dsp:txBody>
      <dsp:txXfrm>
        <a:off x="1508391" y="558"/>
        <a:ext cx="8274409" cy="1305966"/>
      </dsp:txXfrm>
    </dsp:sp>
    <dsp:sp modelId="{028CA864-5E76-46ED-81C9-F54F8CC37FBE}">
      <dsp:nvSpPr>
        <dsp:cNvPr id="0" name=""/>
        <dsp:cNvSpPr/>
      </dsp:nvSpPr>
      <dsp:spPr>
        <a:xfrm>
          <a:off x="0" y="1633016"/>
          <a:ext cx="9782801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90D15-00E4-47F9-8219-43E93DA5F61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585BB-B2D8-43D7-B665-9568AE96E9C5}">
      <dsp:nvSpPr>
        <dsp:cNvPr id="0" name=""/>
        <dsp:cNvSpPr/>
      </dsp:nvSpPr>
      <dsp:spPr>
        <a:xfrm>
          <a:off x="1508391" y="1633016"/>
          <a:ext cx="8274409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mbria Math" panose="02040503050406030204" pitchFamily="18" charset="0"/>
              <a:ea typeface="Cambria Math" panose="02040503050406030204" pitchFamily="18" charset="0"/>
            </a:rPr>
            <a:t>This paper derives a novel bound that depends on the average divergence between two policies and Kemeny’s constant. </a:t>
          </a:r>
        </a:p>
      </dsp:txBody>
      <dsp:txXfrm>
        <a:off x="1508391" y="1633016"/>
        <a:ext cx="8274409" cy="1305966"/>
      </dsp:txXfrm>
    </dsp:sp>
    <dsp:sp modelId="{CD8F7150-5BFC-4E77-AB38-2807F4D8B4F0}">
      <dsp:nvSpPr>
        <dsp:cNvPr id="0" name=""/>
        <dsp:cNvSpPr/>
      </dsp:nvSpPr>
      <dsp:spPr>
        <a:xfrm>
          <a:off x="0" y="3265475"/>
          <a:ext cx="9782801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DC2F9-2421-4D08-B5A1-5615483CF0F7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3DA92-0719-49AC-8816-CD7841AE172E}">
      <dsp:nvSpPr>
        <dsp:cNvPr id="0" name=""/>
        <dsp:cNvSpPr/>
      </dsp:nvSpPr>
      <dsp:spPr>
        <a:xfrm>
          <a:off x="1508391" y="3265475"/>
          <a:ext cx="8274409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mbria Math" panose="02040503050406030204" pitchFamily="18" charset="0"/>
              <a:ea typeface="Cambria Math" panose="02040503050406030204" pitchFamily="18" charset="0"/>
            </a:rPr>
            <a:t>Based on the bound, the authors propose an iterative procedure that produces a sequence of monotonically improved policies for the average reward criterion.</a:t>
          </a:r>
        </a:p>
      </dsp:txBody>
      <dsp:txXfrm>
        <a:off x="1508391" y="3265475"/>
        <a:ext cx="8274409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7AA5B-9B41-463B-9EB5-FC2F1078BB56}">
      <dsp:nvSpPr>
        <dsp:cNvPr id="0" name=""/>
        <dsp:cNvSpPr/>
      </dsp:nvSpPr>
      <dsp:spPr>
        <a:xfrm>
          <a:off x="-15236" y="316645"/>
          <a:ext cx="4191605" cy="2661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6529E1-3784-4B25-B460-FE9524C2DD89}">
      <dsp:nvSpPr>
        <dsp:cNvPr id="0" name=""/>
        <dsp:cNvSpPr/>
      </dsp:nvSpPr>
      <dsp:spPr>
        <a:xfrm>
          <a:off x="450497" y="759092"/>
          <a:ext cx="4191605" cy="2661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mbria Math" panose="02040503050406030204" pitchFamily="18" charset="0"/>
              <a:ea typeface="Cambria Math" panose="02040503050406030204" pitchFamily="18" charset="0"/>
            </a:rPr>
            <a:t>Assumption 1 </a:t>
          </a:r>
          <a:r>
            <a:rPr lang="en-US" sz="2400" b="0" kern="1200">
              <a:latin typeface="Cambria Math" panose="02040503050406030204" pitchFamily="18" charset="0"/>
              <a:ea typeface="Cambria Math" panose="02040503050406030204" pitchFamily="18" charset="0"/>
            </a:rPr>
            <a:t>- </a:t>
          </a:r>
          <a:r>
            <a:rPr lang="en-US" sz="2400" b="1" kern="1200">
              <a:latin typeface="Cambria Math" panose="02040503050406030204" pitchFamily="18" charset="0"/>
              <a:ea typeface="Cambria Math" panose="02040503050406030204" pitchFamily="18" charset="0"/>
            </a:rPr>
            <a:t>(Ergodic)</a:t>
          </a:r>
          <a:r>
            <a:rPr lang="en-US" sz="2400" kern="1200">
              <a:latin typeface="Cambria Math" panose="02040503050406030204" pitchFamily="18" charset="0"/>
              <a:ea typeface="Cambria Math" panose="02040503050406030204" pitchFamily="18" charset="0"/>
            </a:rPr>
            <a:t>: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 Math" panose="02040503050406030204" pitchFamily="18" charset="0"/>
              <a:ea typeface="Cambria Math" panose="02040503050406030204" pitchFamily="18" charset="0"/>
            </a:rPr>
            <a:t>For every stationary policy, the induced Markov chain is irreducible and aperiodic.</a:t>
          </a:r>
        </a:p>
      </dsp:txBody>
      <dsp:txXfrm>
        <a:off x="528455" y="837050"/>
        <a:ext cx="4035689" cy="2505753"/>
      </dsp:txXfrm>
    </dsp:sp>
    <dsp:sp modelId="{6C0FC134-AFE2-4142-BC49-A6CBDFB59F85}">
      <dsp:nvSpPr>
        <dsp:cNvPr id="0" name=""/>
        <dsp:cNvSpPr/>
      </dsp:nvSpPr>
      <dsp:spPr>
        <a:xfrm>
          <a:off x="5125441" y="751295"/>
          <a:ext cx="4191605" cy="2661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0174A6-71E1-4208-8996-D1D02C29CC41}">
      <dsp:nvSpPr>
        <dsp:cNvPr id="0" name=""/>
        <dsp:cNvSpPr/>
      </dsp:nvSpPr>
      <dsp:spPr>
        <a:xfrm>
          <a:off x="5591175" y="1193742"/>
          <a:ext cx="4191605" cy="2661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mbria Math" panose="02040503050406030204" pitchFamily="18" charset="0"/>
              <a:ea typeface="Cambria Math" panose="02040503050406030204" pitchFamily="18" charset="0"/>
            </a:rPr>
            <a:t>Assumption 2 - (Aperiodic </a:t>
          </a:r>
          <a:r>
            <a:rPr lang="en-US" sz="2400" b="1" kern="1200" err="1">
              <a:latin typeface="Cambria Math" panose="02040503050406030204" pitchFamily="18" charset="0"/>
              <a:ea typeface="Cambria Math" panose="02040503050406030204" pitchFamily="18" charset="0"/>
            </a:rPr>
            <a:t>Unichain</a:t>
          </a:r>
          <a:r>
            <a:rPr lang="en-US" sz="2400" b="1" kern="1200">
              <a:latin typeface="Cambria Math" panose="02040503050406030204" pitchFamily="18" charset="0"/>
              <a:ea typeface="Cambria Math" panose="02040503050406030204" pitchFamily="18" charset="0"/>
            </a:rPr>
            <a:t>):</a:t>
          </a:r>
          <a:r>
            <a:rPr lang="en-US" sz="2400" kern="120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 Math" panose="02040503050406030204" pitchFamily="18" charset="0"/>
              <a:ea typeface="Cambria Math" panose="02040503050406030204" pitchFamily="18" charset="0"/>
            </a:rPr>
            <a:t>For every stationary policy, the induced Markov chain contains a single aperiodic recurrent class and a finite but possibly empty set of transient states.</a:t>
          </a:r>
        </a:p>
      </dsp:txBody>
      <dsp:txXfrm>
        <a:off x="5669133" y="1271700"/>
        <a:ext cx="4035689" cy="2505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330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/>
              <a:t>					</a:t>
            </a:r>
          </a:p>
          <a:p>
            <a:pPr marL="0" indent="0">
              <a:buNone/>
            </a:pPr>
            <a:r>
              <a:rPr lang="en-US" sz="4400">
                <a:latin typeface="Cambria Math" panose="02040503050406030204" pitchFamily="18" charset="0"/>
                <a:ea typeface="Cambria Math" panose="02040503050406030204" pitchFamily="18" charset="0"/>
              </a:rPr>
              <a:t>On-Policy Deep Reinforcement Learning for the Average-Reward Criterion</a:t>
            </a:r>
          </a:p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endParaRPr lang="en-US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8969-B6B4-5644-C894-F91B46527DC8}"/>
              </a:ext>
            </a:extLst>
          </p:cNvPr>
          <p:cNvSpPr txBox="1"/>
          <p:nvPr/>
        </p:nvSpPr>
        <p:spPr>
          <a:xfrm>
            <a:off x="5180251" y="4797152"/>
            <a:ext cx="6195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Zhang, Y. and Ross, K.W., 2021, July. On-policy deep reinforcement learning for the average-reward criterion. In </a:t>
            </a:r>
            <a:r>
              <a:rPr lang="en-US" b="0" i="1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International Conference on Machine Learning</a:t>
            </a:r>
            <a:r>
              <a:rPr lang="en-US" b="0" i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(pp. 12535-12545). PMLR.</a:t>
            </a:r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23C3F7-756B-40BA-8CF1-AC11AEA6B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812" y="5085184"/>
            <a:ext cx="2736304" cy="1560369"/>
          </a:xfrm>
        </p:spPr>
        <p:txBody>
          <a:bodyPr>
            <a:normAutofit/>
          </a:bodyPr>
          <a:lstStyle/>
          <a:p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Abhijeet A T       (21067)</a:t>
            </a:r>
          </a:p>
          <a:p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Abhishek Dhar  (21368)</a:t>
            </a:r>
          </a:p>
          <a:p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Aravind S            (21690)</a:t>
            </a:r>
            <a:endParaRPr lang="en-IN" sz="1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1639F70-4C74-9161-397D-977E68B1BDAD}"/>
              </a:ext>
            </a:extLst>
          </p:cNvPr>
          <p:cNvSpPr txBox="1">
            <a:spLocks/>
          </p:cNvSpPr>
          <p:nvPr/>
        </p:nvSpPr>
        <p:spPr bwMode="white">
          <a:xfrm>
            <a:off x="827132" y="1556792"/>
            <a:ext cx="3581454" cy="21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E1-227 Reinforcement Learning </a:t>
            </a:r>
          </a:p>
          <a:p>
            <a:endParaRPr lang="en-US" sz="1800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b="1">
                <a:latin typeface="Cambria Math" panose="02040503050406030204" pitchFamily="18" charset="0"/>
                <a:ea typeface="Cambria Math" panose="02040503050406030204" pitchFamily="18" charset="0"/>
              </a:rPr>
              <a:t>PROJECT PRESENTATION</a:t>
            </a:r>
            <a:endParaRPr lang="en-IN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5625F-6FD1-1842-8A96-6F8C0308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MAIN RESULTS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41131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12C7C-5CA2-104D-FFA0-BDECD113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NOTATIONS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06FBEC3-CFFC-D7B7-D789-135743D19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400">
                    <a:latin typeface="Cambria Math" panose="02040503050406030204" pitchFamily="18" charset="0"/>
                  </a:rPr>
                  <a:t> be the probability column vector whose components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sz="2400">
                    <a:latin typeface="Cambria Math" panose="02040503050406030204" pitchFamily="18" charset="0"/>
                  </a:rPr>
                  <a:t> - the stationary state distribution of the underlying Markov chain for policy </a:t>
                </a:r>
                <a:r>
                  <a:rPr lang="el-GR" sz="2400">
                    <a:latin typeface="Cambria Math" panose="02040503050406030204" pitchFamily="18" charset="0"/>
                  </a:rPr>
                  <a:t>π</a:t>
                </a:r>
                <a:endParaRPr lang="en-IN" sz="240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400">
                    <a:latin typeface="Cambria Math" panose="02040503050406030204" pitchFamily="18" charset="0"/>
                  </a:rPr>
                  <a:t> is the transition matrix under policy </a:t>
                </a:r>
                <a:r>
                  <a:rPr lang="el-GR" sz="2400">
                    <a:latin typeface="Cambria Math" panose="02040503050406030204" pitchFamily="18" charset="0"/>
                  </a:rPr>
                  <a:t>π </a:t>
                </a:r>
                <a:r>
                  <a:rPr lang="en-IN" sz="2400">
                    <a:latin typeface="Cambria Math" panose="02040503050406030204" pitchFamily="18" charset="0"/>
                  </a:rPr>
                  <a:t>whose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>
                    <a:latin typeface="Cambria Math" panose="02040503050406030204" pitchFamily="18" charset="0"/>
                  </a:rPr>
                  <a:t>component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endParaRPr lang="en-IN" sz="240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box>
                      <m:box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IN" sz="2400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>
                    <a:latin typeface="Cambria Math" panose="02040503050406030204" pitchFamily="18" charset="0"/>
                  </a:rPr>
                  <a:t>be the limiting distribution of the transition matrix</a:t>
                </a:r>
              </a:p>
              <a:p>
                <a:r>
                  <a:rPr lang="en-IN" sz="2400">
                    <a:latin typeface="Cambria Math" panose="02040503050406030204" pitchFamily="18" charset="0"/>
                  </a:rPr>
                  <a:t>For aperiodic </a:t>
                </a:r>
                <a:r>
                  <a:rPr lang="en-IN" sz="2400" err="1">
                    <a:latin typeface="Cambria Math" panose="02040503050406030204" pitchFamily="18" charset="0"/>
                  </a:rPr>
                  <a:t>unichain</a:t>
                </a:r>
                <a:r>
                  <a:rPr lang="en-IN" sz="2400">
                    <a:latin typeface="Cambria Math" panose="02040503050406030204" pitchFamily="18" charset="0"/>
                  </a:rPr>
                  <a:t> MDPs,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box>
                      <m:box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box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n-IN" sz="2400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func>
                    <m:r>
                      <a:rPr lang="en-I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dirty="0">
                        <a:latin typeface="Cambria Math" panose="02040503050406030204" pitchFamily="18" charset="0"/>
                      </a:rPr>
                      <m:t>𝟏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IN" sz="24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06FBEC3-CFFC-D7B7-D789-135743D19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1" t="-2533" r="-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29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1EC5-3C2B-794C-0584-14520518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AVERAGE REWARD POLICY IMRPOVEMENT THEOREM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Lemma 1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Under Assumption 2 we have,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two stochastic policies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Expanding the right-hand side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IN" sz="2400" i="1" baseline="30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</m:box>
                          <m:acc>
                            <m:accPr>
                              <m:chr m:val="̅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IN" sz="24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 baseline="-25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𝑎𝑡</m:t>
                                </m:r>
                              </m:e>
                            </m:d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IN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(∙|</m:t>
                                </m:r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IN" sz="2400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IN" sz="24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box>
                      </m:e>
                    </m:d>
                  </m:oMath>
                </a14:m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(∙|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sz="2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2400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stationary distribution:</a:t>
                </a:r>
                <a:endParaRPr lang="en-IN" sz="2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(∙|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8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1" t="-4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2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1EC5-3C2B-794C-0584-1452051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00931"/>
            <a:ext cx="9782801" cy="1239837"/>
          </a:xfrm>
        </p:spPr>
        <p:txBody>
          <a:bodyPr/>
          <a:lstStyle/>
          <a:p>
            <a:r>
              <a:rPr lang="en-US" b="1"/>
              <a:t>AVERAGE REWARD POLICY IMRPOVEMENT THEOREM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Lemma 2</a:t>
                </a:r>
              </a:p>
              <a:p>
                <a:pPr marL="0" indent="0">
                  <a:buNone/>
                </a:pPr>
                <a:r>
                  <a:rPr lang="en-US" sz="2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Under Assumption 2, the following bound holds for any two stochastic policies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5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9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m:rPr>
                            <m:lit/>
                          </m:rP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9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9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where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I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9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IN" sz="29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9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Expanding the left-hand side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IN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IN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2900" i="1" baseline="30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9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IN" sz="29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IN" sz="2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9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9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90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sz="2900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IN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IN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sz="290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IN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IN" sz="2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IN" sz="2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sz="2900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900" i="1" baseline="30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IN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IN" sz="2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IN" sz="2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IN" sz="2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IN" sz="290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≤</m:t>
                      </m:r>
                      <m:sSub>
                        <m:sSubPr>
                          <m:ctrlPr>
                            <a:rPr lang="en-IN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IN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IN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IN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IN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IN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2900" i="1" baseline="30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900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IN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IN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IN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IN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IN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9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9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2"/>
                <a:stretch>
                  <a:fillRect l="-810" t="-3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24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1EC5-3C2B-794C-0584-14520518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AVERAGE REWARD POLICY IMRPOVEMENT THEOREM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4921370"/>
              </a:xfrm>
            </p:spPr>
            <p:txBody>
              <a:bodyPr vert="horz" lIns="91440" tIns="45720" rIns="91440" bIns="45720" rtlCol="0" anchor="t">
                <a:normAutofit fontScale="92500"/>
              </a:bodyPr>
              <a:lstStyle/>
              <a:p>
                <a:pPr marL="246380" indent="-246380"/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Lemma 3</a:t>
                </a:r>
              </a:p>
              <a:p>
                <a:pPr marL="0" indent="0">
                  <a:buNone/>
                </a:pP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Under Assumption 1, the divergence between the stationary distributions.</a:t>
                </a:r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1520" lvl="2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731520" lvl="2" indent="0" algn="ctr">
                  <a:buNone/>
                </a:pP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IN" sz="2400" b="0" baseline="30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have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IN" sz="2400" i="1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also</m:t>
                    </m:r>
                    <m:r>
                      <m:rPr>
                        <m:nor/>
                      </m:rP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</m:t>
                    </m:r>
                    <m:r>
                      <m:rPr>
                        <m:nor/>
                      </m:rP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have</m:t>
                    </m:r>
                    <m:r>
                      <m:rPr>
                        <m:nor/>
                      </m:rP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fundamental matrix of the Markov chain</a:t>
                </a:r>
                <a:br>
                  <a:rPr lang="en-IN" sz="2400" i="1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I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𝐸𝑍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𝑑𝑔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mean first passage time matrix</a:t>
                </a:r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IN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IN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4921370"/>
              </a:xfrm>
              <a:blipFill>
                <a:blip r:embed="rId2"/>
                <a:stretch>
                  <a:fillRect l="-1308" t="-2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4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1EC5-3C2B-794C-0584-14520518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AVERAGE REWARD POLICY IMRPOVEMENT THEOREM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199"/>
                <a:ext cx="9782801" cy="50363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𝑑𝑔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sz="28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</a:t>
                </a: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king transpose, applying L1 norm and simplifying,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I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 can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IN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d>
                  </m:oMath>
                </a14:m>
                <a:endParaRPr lang="en-IN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Plugging it above and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gives the desired result</a:t>
                </a:r>
              </a:p>
              <a:p>
                <a:pPr marL="0" indent="0">
                  <a:buNone/>
                </a:pPr>
                <a:endParaRPr lang="en-IN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8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8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8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199"/>
                <a:ext cx="9782801" cy="5036389"/>
              </a:xfrm>
              <a:blipFill>
                <a:blip r:embed="rId2"/>
                <a:stretch>
                  <a:fillRect l="-1246" b="-2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70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1EC5-3C2B-794C-0584-14520518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AVERAGE REWARD POLICY IMRPOVEMENT THEOREM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 1: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Under Assumption 1 the following bounds hold for any two stochastic policies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:</a:t>
                </a:r>
              </a:p>
              <a:p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bSup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′∥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74ECF-88A1-71BB-8861-C2D0138BA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1" t="-3733" r="-249" b="-1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9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BFFD21-4D4E-BBED-40ED-E90F6383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Approximate average reward policy iteration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199FD-45EE-75E1-8A72-EC6D59B22EA0}"/>
                  </a:ext>
                </a:extLst>
              </p:cNvPr>
              <p:cNvSpPr txBox="1"/>
              <p:nvPr/>
            </p:nvSpPr>
            <p:spPr>
              <a:xfrm>
                <a:off x="909836" y="4787034"/>
                <a:ext cx="34578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Disadvantages of Algorithm 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practical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impractical for high-dimensional problems.</a:t>
                </a:r>
              </a:p>
              <a:p>
                <a:endParaRPr lang="en-IN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199FD-45EE-75E1-8A72-EC6D59B2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36" y="4787034"/>
                <a:ext cx="3457826" cy="1477328"/>
              </a:xfrm>
              <a:prstGeom prst="rect">
                <a:avLst/>
              </a:prstGeom>
              <a:blipFill>
                <a:blip r:embed="rId2"/>
                <a:stretch>
                  <a:fillRect l="-1411" t="-2469" r="-17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BA67F89-194D-7D3E-F42D-0891BA2A5A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00" r="400"/>
          <a:stretch/>
        </p:blipFill>
        <p:spPr/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28396-52A8-865D-DBDD-82A49755DA19}"/>
                  </a:ext>
                </a:extLst>
              </p:cNvPr>
              <p:cNvSpPr txBox="1"/>
              <p:nvPr/>
            </p:nvSpPr>
            <p:spPr>
              <a:xfrm>
                <a:off x="909836" y="2367225"/>
                <a:ext cx="345782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Proposition 2</a:t>
                </a:r>
              </a:p>
              <a:p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an initial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Algorithm 1 is guaranteed to generate a sequence of policies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…</m:t>
                      </m:r>
                    </m:oMath>
                  </m:oMathPara>
                </a14:m>
                <a:endParaRPr lang="en-IN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28396-52A8-865D-DBDD-82A49755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36" y="2367225"/>
                <a:ext cx="3457826" cy="2031325"/>
              </a:xfrm>
              <a:prstGeom prst="rect">
                <a:avLst/>
              </a:prstGeom>
              <a:blipFill>
                <a:blip r:embed="rId4"/>
                <a:stretch>
                  <a:fillRect l="-1411" t="-1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72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23DE55-4B1E-2045-CA28-6D97ADEC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PRACTICAL ALGORITHM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96914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3169A-2578-1E89-C389-F2B009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AVERAGE REWARD TRUST REGION METHODS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FD7C99D-87BA-C45A-B9EE-BB888A9D6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3963" y="1600200"/>
                <a:ext cx="10249053" cy="5080000"/>
              </a:xfrm>
            </p:spPr>
            <p:txBody>
              <a:bodyPr>
                <a:normAutofit/>
              </a:bodyPr>
              <a:lstStyle/>
              <a:p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some parameterized policy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 unconstrained optimisation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IN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IN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IN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I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IN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 be rewritten as a constrained problem: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N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IN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IN" sz="20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constraint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I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en-I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IN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IN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N" sz="2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IN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called the </a:t>
                </a:r>
                <a:r>
                  <a:rPr lang="en-IN" sz="24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trust region set.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FD7C99D-87BA-C45A-B9EE-BB888A9D6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963" y="1600200"/>
                <a:ext cx="10249053" cy="5080000"/>
              </a:xfrm>
              <a:blipFill>
                <a:blip r:embed="rId3"/>
                <a:stretch>
                  <a:fillRect l="-1070" t="-2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15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4D04-D298-3384-BE81-C499DFE3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/>
              <a:t>OUTLINE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5046-59AB-F4BB-34EB-2816EC1F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>
              <a:spcAft>
                <a:spcPts val="600"/>
              </a:spcAft>
            </a:pPr>
            <a:r>
              <a:rPr lang="en-US" sz="300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46380" indent="-246380">
              <a:spcAft>
                <a:spcPts val="600"/>
              </a:spcAft>
            </a:pPr>
            <a:r>
              <a:rPr lang="en-US" sz="3000">
                <a:latin typeface="Cambria Math" panose="02040503050406030204" pitchFamily="18" charset="0"/>
                <a:ea typeface="Cambria Math" panose="02040503050406030204" pitchFamily="18" charset="0"/>
              </a:rPr>
              <a:t>Preliminaries</a:t>
            </a:r>
          </a:p>
          <a:p>
            <a:pPr marL="246380" indent="-246380">
              <a:spcAft>
                <a:spcPts val="600"/>
              </a:spcAft>
            </a:pPr>
            <a:r>
              <a:rPr lang="en-US" sz="3000">
                <a:latin typeface="Cambria Math" panose="02040503050406030204" pitchFamily="18" charset="0"/>
                <a:ea typeface="Cambria Math" panose="02040503050406030204" pitchFamily="18" charset="0"/>
              </a:rPr>
              <a:t>Main Results</a:t>
            </a:r>
          </a:p>
          <a:p>
            <a:pPr marL="246380" indent="-246380">
              <a:spcAft>
                <a:spcPts val="600"/>
              </a:spcAft>
            </a:pPr>
            <a:r>
              <a:rPr lang="en-US" sz="3000">
                <a:latin typeface="Cambria Math" panose="02040503050406030204" pitchFamily="18" charset="0"/>
                <a:ea typeface="Cambria Math" panose="02040503050406030204" pitchFamily="18" charset="0"/>
              </a:rPr>
              <a:t>Practical Algorithm</a:t>
            </a:r>
          </a:p>
          <a:p>
            <a:pPr marL="246380" indent="-246380">
              <a:spcAft>
                <a:spcPts val="600"/>
              </a:spcAft>
            </a:pPr>
            <a:r>
              <a:rPr lang="en-US" sz="3000">
                <a:latin typeface="Cambria Math" panose="02040503050406030204" pitchFamily="18" charset="0"/>
                <a:ea typeface="Cambria Math" panose="02040503050406030204" pitchFamily="18" charset="0"/>
              </a:rPr>
              <a:t>Results and Our Work</a:t>
            </a:r>
          </a:p>
          <a:p>
            <a:pPr>
              <a:spcAft>
                <a:spcPts val="600"/>
              </a:spcAft>
            </a:pPr>
            <a:endParaRPr lang="en-IN" sz="3000"/>
          </a:p>
        </p:txBody>
      </p:sp>
    </p:spTree>
    <p:extLst>
      <p:ext uri="{BB962C8B-B14F-4D97-AF65-F5344CB8AC3E}">
        <p14:creationId xmlns:p14="http://schemas.microsoft.com/office/powerpoint/2010/main" val="98658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385E33-587B-61B9-7D53-3A6563EA6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Proposition 3 :</a:t>
                </a:r>
              </a:p>
              <a:p>
                <a:pPr marL="0" indent="0" algn="just">
                  <a:buNone/>
                </a:pP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 the optimal solution to the optimisation problem for </a:t>
                </a:r>
              </a:p>
              <a:p>
                <a:pPr marL="0" indent="0" algn="just">
                  <a:buNone/>
                </a:pP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 policy performance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be lower bounded by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rad>
                    </m:oMath>
                  </m:oMathPara>
                </a14:m>
                <a:endParaRPr lang="en-US" sz="24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r>
                          <m:rPr>
                            <m:lit/>
                          </m:r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sup>
                    </m:sSup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385E33-587B-61B9-7D53-3A6563EA6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19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52D-C082-CD06-EB54-0F9CDE20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AVERAGE REWARD TRPO (ATRPO)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4A366-DDE9-2DAC-A681-9768F3926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Applying Taylor Series approximation on the objective and constrain we get: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𝑎𝑥𝑖𝑚𝑖𝑧𝑒</m:t>
                          </m:r>
                        </m:e>
                      </m:mr>
                      <m:m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mr>
                    </m:m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Subject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𝑜𝑔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Sup>
                          <m:sSub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sz="20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is the Fisher Information Matrix which is symmetrical and positive semi-definite. Assuming it to be positive definite, we can solve the optimization problem using the Lagrange Duality Argument, which yields:</a:t>
                </a:r>
                <a:endParaRPr lang="en-US" sz="20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computed using conjugate Gradient descent. A backtracking </a:t>
                </a:r>
                <a:r>
                  <a:rPr lang="en-US" sz="20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linesearch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used to find an update term that has positive advantage and satisfies the KL constraint</a:t>
                </a:r>
                <a:endParaRPr lang="en-US" sz="20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/>
              </a:p>
              <a:p>
                <a:endParaRPr lang="en-IN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4A366-DDE9-2DAC-A681-9768F3926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267" b="-17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40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2A5C8-2E85-1FA2-A1B3-92553750E9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64826" y="63508"/>
            <a:ext cx="4814295" cy="1342505"/>
          </a:xfrm>
        </p:spPr>
        <p:txBody>
          <a:bodyPr>
            <a:normAutofit fontScale="90000"/>
          </a:bodyPr>
          <a:lstStyle/>
          <a:p>
            <a:r>
              <a:rPr lang="en-US" b="1"/>
              <a:t>AVERAGE REWARD TRPO ALGORITHM (ATRPO)</a:t>
            </a:r>
            <a:endParaRPr lang="en-IN" b="1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72A2504-1687-7ACC-2802-D5D861CB2C8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598" r="598"/>
          <a:stretch/>
        </p:blipFill>
        <p:spPr>
          <a:xfrm>
            <a:off x="1066134" y="749308"/>
            <a:ext cx="4652882" cy="6108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82A84-4649-5BB4-A76F-1C0D4B78B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5" b="-1"/>
          <a:stretch/>
        </p:blipFill>
        <p:spPr>
          <a:xfrm>
            <a:off x="5719016" y="2143432"/>
            <a:ext cx="5038214" cy="25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F092-3D45-B1E2-4336-E8D9231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8758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60B931-DFF3-F9F6-08C5-2866993A73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82793" y="863420"/>
            <a:ext cx="7556500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335365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46BDEC-2BEB-AC07-DA9F-3AC7132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 – OUR WORK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62300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14D06-B123-6E0F-AB37-992500A2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9" y="188640"/>
            <a:ext cx="4176464" cy="3392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8F5FD-3712-5DE2-D703-A6223CAA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"/>
            <a:ext cx="4680521" cy="358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6DDBC-3998-1C75-BE08-80F044B9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179" y="3683886"/>
            <a:ext cx="4176464" cy="317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26CB-5EFF-CD69-2EE4-F5C0BCBF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789B-51BF-ABAE-D737-06EDFDD2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91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51C7-C329-8196-D7FA-38E8923D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EXTENDING THE IDEA TO PPO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3380-0E31-7FA0-C7F8-8D31504F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1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F092-3D45-B1E2-4336-E8D9231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THANK YOU!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49732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0D04-69A7-DC4F-B3CC-6DF9CF43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b="1"/>
              <a:t>INTRODUCTION</a:t>
            </a:r>
            <a:endParaRPr lang="en-IN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B18973-72E3-6FEA-246D-BC12DC115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352757"/>
              </p:ext>
            </p:extLst>
          </p:nvPr>
        </p:nvGraphicFramePr>
        <p:xfrm>
          <a:off x="1593436" y="1600200"/>
          <a:ext cx="978280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34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D444-EA77-8EDB-0FBF-F122C176C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anchor="b">
            <a:normAutofit/>
          </a:bodyPr>
          <a:lstStyle/>
          <a:p>
            <a:r>
              <a:rPr lang="en-US"/>
              <a:t>PRELIMINARIES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7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AD63-C665-4B29-A702-0E99FC8E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NOTATIONS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DF210-570D-9A34-F6D5-885928866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10189607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	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 Markov Decision Process(MDP)</a:t>
                </a:r>
                <a:endParaRPr lang="en-US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Transition probability</a:t>
                </a:r>
              </a:p>
              <a:p>
                <a:pPr marL="0" indent="0">
                  <a:buNone/>
                </a:pPr>
                <a:r>
                  <a:rPr lang="en-US" sz="240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endParaRPr lang="en-US" sz="2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𝑟𝑚𝑖𝑛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𝑟𝑚𝑎𝑥</m:t>
                        </m:r>
                      </m:e>
                    </m:d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	  Bounded reward function</a:t>
                </a:r>
              </a:p>
              <a:p>
                <a:pPr marL="0" indent="0">
                  <a:buNone/>
                </a:pP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→[0,1]</m:t>
                    </m:r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	</a:t>
                </a: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In</a:t>
                </a: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itial state distribution</a:t>
                </a:r>
              </a:p>
              <a:p>
                <a:pPr marL="0" indent="0">
                  <a:buNone/>
                </a:pPr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	 </a:t>
                </a: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I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stationary policy</a:t>
                </a:r>
              </a:p>
              <a:p>
                <a:pPr marL="0" indent="0">
                  <a:buNone/>
                </a:pPr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DF210-570D-9A34-F6D5-885928866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10189607" cy="4572000"/>
              </a:xfrm>
              <a:blipFill>
                <a:blip r:embed="rId2"/>
                <a:stretch>
                  <a:fillRect l="-478" t="-1867" b="-9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2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8E949-1C4F-A14B-B40B-50684E7F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b="1"/>
              <a:t>ASSUMPTIONS</a:t>
            </a:r>
            <a:endParaRPr lang="en-IN" b="1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0CCE433-1510-D7DD-642B-11FA141A7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592038"/>
              </p:ext>
            </p:extLst>
          </p:nvPr>
        </p:nvGraphicFramePr>
        <p:xfrm>
          <a:off x="1593436" y="1600200"/>
          <a:ext cx="978280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30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6367-523A-6149-9E65-9E8AAC91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AVERAGE REWARD CRITERION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A6219-65B2-8808-C3B3-45FED352E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marL="0">
                  <a:lnSpc>
                    <a:spcPct val="110000"/>
                  </a:lnSpc>
                  <a:spcBef>
                    <a:spcPts val="0"/>
                  </a:spcBef>
                  <a:spcAft>
                    <a:spcPts val="1400"/>
                  </a:spcAft>
                </a:pPr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reward objective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box>
                        <m:box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func>
                        <m:func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14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400" b="0" i="1" baseline="-14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14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IN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N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IN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IN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IN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1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400" i="1" baseline="-14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baseline="-34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400" b="0" i="1" baseline="-24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i="1" baseline="-14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4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: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box>
                      <m:box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</m:e>
                    </m:box>
                    <m:func>
                      <m:func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I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sz="14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400" i="1" baseline="-14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14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14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1400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stationary state distribution under policy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IN" sz="14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14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IN" sz="1400" b="0" i="0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14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IN" sz="14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,……,</m:t>
                        </m:r>
                      </m:e>
                    </m:d>
                  </m:oMath>
                </a14:m>
                <a:r>
                  <a:rPr lang="en-IN" sz="1400" b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1400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sample trajectory.</a:t>
                </a:r>
              </a:p>
              <a:p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Average-reward bias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IN" sz="140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box>
                        <m:box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400" i="1" baseline="-14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I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I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4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Average-reward action-bias function:</a:t>
                </a:r>
              </a:p>
              <a:p>
                <a:endParaRPr lang="en-IN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IN" sz="140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box>
                        <m:box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400" i="1" baseline="-14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4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I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I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4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14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IN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Average-reward advantage function:</a:t>
                </a:r>
              </a:p>
              <a:p>
                <a:endParaRPr lang="en-IN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IN" sz="140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box>
                        <m:box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acc>
                            <m:accPr>
                              <m:chr m:val="̅"/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IN" sz="14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box>
                      <m:acc>
                        <m:accPr>
                          <m:chr m:val="̅"/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IN" sz="14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sz="1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A6219-65B2-8808-C3B3-45FED352E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4997152"/>
              </a:xfrm>
              <a:blipFill>
                <a:blip r:embed="rId2"/>
                <a:stretch>
                  <a:fillRect l="-748" t="-20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5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059A-ECE6-E9E4-FE22-D21D0029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43294"/>
            <a:ext cx="9782801" cy="1239837"/>
          </a:xfrm>
        </p:spPr>
        <p:txBody>
          <a:bodyPr/>
          <a:lstStyle/>
          <a:p>
            <a:r>
              <a:rPr lang="en-US" b="1"/>
              <a:t>DISCOUNTED REWARD CRITERION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9F646-B07D-E2B5-932A-91808D478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17636"/>
                <a:ext cx="9782801" cy="5440363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spcBef>
                    <a:spcPts val="0"/>
                  </a:spcBef>
                  <a:spcAft>
                    <a:spcPts val="1400"/>
                  </a:spcAft>
                </a:pPr>
                <a:r>
                  <a:rPr lang="en-IN" sz="5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Discounted reward objective: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5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55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55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box>
                        <m:boxPr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f>
                        <m:fPr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5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55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55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5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IN" sz="55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55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55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IN" sz="55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55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5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55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5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55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55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b>
                        <m:sSubPr>
                          <m:ctrlPr>
                            <a:rPr lang="en-US" sz="6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6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IN" sz="6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6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6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6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6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mr>
                          </m:m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55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5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en-IN" sz="4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4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4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≔(1 −</m:t>
                    </m:r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sz="4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4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4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43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sSub>
                          <m:sSubPr>
                            <m:ctrlPr>
                              <a:rPr lang="en-US" sz="4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4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4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e>
                    </m:nary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3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4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future discounted state visitation distribution under policy </a:t>
                </a:r>
                <a14:m>
                  <m:oMath xmlns:m="http://schemas.openxmlformats.org/officeDocument/2006/math"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43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en-US" sz="4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sz="4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5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Discounted value function: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box>
                        <m:boxPr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55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5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IN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5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5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  </m:t>
                          </m:r>
                          <m:r>
                            <a:rPr lang="en-IN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55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5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5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Discounted action-value function: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box>
                        <m:boxPr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5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5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55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5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IN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5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5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55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55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 </m:t>
                          </m:r>
                          <m:r>
                            <a:rPr lang="en-IN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55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5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55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5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5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Discounted advantage function: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5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5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55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5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55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55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US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5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5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55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aseline="30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9F646-B07D-E2B5-932A-91808D478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17636"/>
                <a:ext cx="9782801" cy="5440363"/>
              </a:xfrm>
              <a:blipFill>
                <a:blip r:embed="rId2"/>
                <a:stretch>
                  <a:fillRect l="-623" t="-26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02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02DF-46A2-A498-DC48-7EF003A5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MONOTONICALLY IMPROVEMENT GUARANTEES FOR DISCOUNTED RL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470D-9FC4-F1F4-5357-3D800B25A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𝜸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IN" sz="2000" b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IN" sz="2000" b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𝜸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box>
                      <m:box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box>
                    <m:f>
                      <m:f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2000" b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𝜸</m:t>
                        </m:r>
                      </m:den>
                    </m:f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IN" sz="2000" b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sub>
                        </m:sSub>
                        <m:r>
                          <a:rPr lang="en-IN" sz="2000" b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IN" sz="2000" b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20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en-IN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𝐬</m:t>
                            </m:r>
                            <m:r>
                              <a:rPr lang="en-IN" sz="2000" b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d>
                    <m:r>
                      <a:rPr lang="en-IN" sz="2000" b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IN" sz="2000" b="1" dirty="0"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IN" sz="2000" b="1" i="0" dirty="0" smtClean="0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en-IN" sz="20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𝑻𝑽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IN" sz="2000" b="1" i="1" dirty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  <m:r>
                                      <a:rPr lang="en-IN" sz="2000" b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2000" b="1" i="1" dirty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sz="2000" b="1" dirty="0"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sz="20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IN" sz="2000" b="1" i="1" dirty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IN" sz="2000" b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b="1">
                  <a:latin typeface="Cambria Math" panose="02040503050406030204" pitchFamily="18" charset="0"/>
                </a:endParaRPr>
              </a:p>
              <a:p>
                <a:endParaRPr lang="en-US" sz="2000" b="1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en-US" sz="1400">
                    <a:latin typeface="Cambria Math" panose="02040503050406030204" pitchFamily="18" charset="0"/>
                  </a:rPr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1400" dirty="0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1400" dirty="0">
                            <a:latin typeface="Cambria Math" panose="02040503050406030204" pitchFamily="18" charset="0"/>
                          </a:rPr>
                          <m:t>′∥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1400" dirty="0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IN" sz="14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IN" sz="1400" dirty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4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sz="1400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400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1400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1400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IN" sz="14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400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1400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1400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IN" sz="1400">
                    <a:latin typeface="Cambria Math" panose="02040503050406030204" pitchFamily="18" charset="0"/>
                  </a:rPr>
                  <a:t> is the total variation divergence, And </a:t>
                </a:r>
                <a14:m>
                  <m:oMath xmlns:m="http://schemas.openxmlformats.org/officeDocument/2006/math">
                    <m:r>
                      <a:rPr lang="en-IN" sz="14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1400">
                            <a:latin typeface="Cambria Math" panose="02040503050406030204" pitchFamily="18" charset="0"/>
                          </a:rPr>
                          <m:t>𝛾𝜖</m:t>
                        </m:r>
                      </m:num>
                      <m:den>
                        <m:sSup>
                          <m:sSup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sz="140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>
                    <a:latin typeface="Cambria Math" panose="02040503050406030204" pitchFamily="18" charset="0"/>
                  </a:rPr>
                  <a:t> where, </a:t>
                </a:r>
                <a14:m>
                  <m:oMath xmlns:m="http://schemas.openxmlformats.org/officeDocument/2006/math">
                    <m:r>
                      <a:rPr lang="en-IN" sz="14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400">
                    <a:latin typeface="Cambria Math" panose="02040503050406030204" pitchFamily="18" charset="0"/>
                  </a:rPr>
                  <a:t> is some constant.</a:t>
                </a:r>
              </a:p>
              <a:p>
                <a:pPr marL="365760" lvl="1" indent="0">
                  <a:buNone/>
                </a:pPr>
                <a:endParaRPr lang="en-IN" sz="140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b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>
                    <a:latin typeface="Cambria Math" panose="02040503050406030204" pitchFamily="18" charset="0"/>
                  </a:rPr>
                  <a:t>Proposition 1: 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>
                    <a:latin typeface="Cambria Math" panose="02040503050406030204" pitchFamily="18" charset="0"/>
                  </a:rPr>
                  <a:t>Consider the bounds in Theorem 1 of Schulman et al. (2015) and Corollary 1 of Achiam et al. (2017). The right-hand side of both bounds times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>
                    <a:latin typeface="Cambria Math" panose="02040503050406030204" pitchFamily="18" charset="0"/>
                  </a:rPr>
                  <a:t> goes to negative infinity as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180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b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>
                    <a:latin typeface="Cambria Math" panose="02040503050406030204" pitchFamily="18" charset="0"/>
                  </a:rPr>
                  <a:t>Proof: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IN" sz="1800">
                    <a:latin typeface="Cambria Math" panose="02040503050406030204" pitchFamily="18" charset="0"/>
                  </a:rPr>
                  <a:t>Based on Blackwell, 1962, we have that as </a:t>
                </a:r>
                <a14:m>
                  <m:oMath xmlns:m="http://schemas.openxmlformats.org/officeDocument/2006/math">
                    <m:r>
                      <a:rPr lang="en-IN" sz="18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180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180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1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IN" sz="180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IN" sz="18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IN" sz="180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d>
                        <m:r>
                          <a:rPr lang="en-IN" sz="1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80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IN" sz="1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IN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80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IN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>
                    <a:latin typeface="Cambria Math" panose="02040503050406030204" pitchFamily="18" charset="0"/>
                  </a:rPr>
                  <a:t>. The RHS of the bounds multiplied by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>
                    <a:latin typeface="Cambria Math" panose="02040503050406030204" pitchFamily="18" charset="0"/>
                  </a:rPr>
                  <a:t> will become </a:t>
                </a:r>
                <a14:m>
                  <m:oMath xmlns:m="http://schemas.openxmlformats.org/officeDocument/2006/math">
                    <m:r>
                      <a:rPr lang="en-IN" sz="180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1800">
                    <a:latin typeface="Cambria Math" panose="02040503050406030204" pitchFamily="18" charset="0"/>
                  </a:rPr>
                  <a:t>, due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  <m:sup>
                        <m:r>
                          <a:rPr lang="en-IN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>
                    <a:latin typeface="Cambria Math" panose="02040503050406030204" pitchFamily="18" charset="0"/>
                  </a:rPr>
                  <a:t> in the denominator, making the bounds given by Schulman et al, trivial for the average reward criterion.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470D-9FC4-F1F4-5357-3D800B25A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5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1310</Words>
  <Application>Microsoft Office PowerPoint</Application>
  <PresentationFormat>Custom</PresentationFormat>
  <Paragraphs>172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Euphemia</vt:lpstr>
      <vt:lpstr>Math 16x9</vt:lpstr>
      <vt:lpstr>PowerPoint Presentation</vt:lpstr>
      <vt:lpstr>OUTLINE</vt:lpstr>
      <vt:lpstr>INTRODUCTION</vt:lpstr>
      <vt:lpstr>PRELIMINARIES</vt:lpstr>
      <vt:lpstr>NOTATIONS</vt:lpstr>
      <vt:lpstr>ASSUMPTIONS</vt:lpstr>
      <vt:lpstr>AVERAGE REWARD CRITERION</vt:lpstr>
      <vt:lpstr>DISCOUNTED REWARD CRITERION</vt:lpstr>
      <vt:lpstr>MONOTONICALLY IMPROVEMENT GUARANTEES FOR DISCOUNTED RL</vt:lpstr>
      <vt:lpstr>MAIN RESULTS</vt:lpstr>
      <vt:lpstr>NOTATIONS</vt:lpstr>
      <vt:lpstr>AVERAGE REWARD POLICY IMRPOVEMENT THEOREM</vt:lpstr>
      <vt:lpstr>AVERAGE REWARD POLICY IMRPOVEMENT THEOREM</vt:lpstr>
      <vt:lpstr>AVERAGE REWARD POLICY IMRPOVEMENT THEOREM</vt:lpstr>
      <vt:lpstr>AVERAGE REWARD POLICY IMRPOVEMENT THEOREM</vt:lpstr>
      <vt:lpstr>AVERAGE REWARD POLICY IMRPOVEMENT THEOREM</vt:lpstr>
      <vt:lpstr>Approximate average reward policy iteration</vt:lpstr>
      <vt:lpstr>PRACTICAL ALGORITHM</vt:lpstr>
      <vt:lpstr>AVERAGE REWARD TRUST REGION METHODS</vt:lpstr>
      <vt:lpstr>PowerPoint Presentation</vt:lpstr>
      <vt:lpstr>AVERAGE REWARD TRPO (ATRPO)</vt:lpstr>
      <vt:lpstr>AVERAGE REWARD TRPO ALGORITHM (ATRPO)</vt:lpstr>
      <vt:lpstr>RESULTS</vt:lpstr>
      <vt:lpstr>PowerPoint Presentation</vt:lpstr>
      <vt:lpstr>RESULTS – OUR WORK</vt:lpstr>
      <vt:lpstr>PowerPoint Presentation</vt:lpstr>
      <vt:lpstr>REFERENCES</vt:lpstr>
      <vt:lpstr>EXTENDING THE IDEA TO PPO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Abhijeet Antony Tomy</dc:creator>
  <cp:lastModifiedBy>Abhijeet Antony Tomy</cp:lastModifiedBy>
  <cp:revision>1</cp:revision>
  <dcterms:created xsi:type="dcterms:W3CDTF">2023-04-13T06:25:36Z</dcterms:created>
  <dcterms:modified xsi:type="dcterms:W3CDTF">2023-04-13T16:31:55Z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