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sldIdLst>
    <p:sldId id="257" r:id="rId5"/>
    <p:sldId id="259" r:id="rId6"/>
    <p:sldId id="258" r:id="rId7"/>
    <p:sldId id="266" r:id="rId8"/>
    <p:sldId id="264" r:id="rId9"/>
    <p:sldId id="260"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8DB5D7D5-6A1C-4ABC-8850-759A9D876047}">
      <dgm:prSet/>
      <dgm:spPr/>
      <dgm:t>
        <a:bodyPr/>
        <a:lstStyle/>
        <a:p>
          <a:r>
            <a:rPr lang="en-US" dirty="0"/>
            <a:t>August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Ideation Phase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September and October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DESIGN AND FRONT END IMPLEMENTATION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November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BACKEND INTEGRATION AND LOGIN AUTHENTIFICATION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2">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3">
              <a:hueOff val="0"/>
              <a:satOff val="0"/>
              <a:lumOff val="0"/>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4">
              <a:hueOff val="0"/>
              <a:satOff val="0"/>
              <a:lumOff val="0"/>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1080" y="437364"/>
          <a:ext cx="369570" cy="2820971"/>
        </a:xfrm>
        <a:prstGeom prst="round2Same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August</a:t>
          </a:r>
        </a:p>
      </dsp:txBody>
      <dsp:txXfrm rot="5400000">
        <a:off x="963421" y="1681106"/>
        <a:ext cx="2802930" cy="333488"/>
      </dsp:txXfrm>
    </dsp:sp>
    <dsp:sp modelId="{5A1B764B-0DC5-47CD-BDEA-9E67799496EC}">
      <dsp:nvSpPr>
        <dsp:cNvPr id="0" name=""/>
        <dsp:cNvSpPr/>
      </dsp:nvSpPr>
      <dsp:spPr>
        <a:xfrm>
          <a:off x="5055"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Ideation Phase</a:t>
          </a:r>
        </a:p>
      </dsp:txBody>
      <dsp:txXfrm>
        <a:off x="5055" y="0"/>
        <a:ext cx="4701619" cy="1293495"/>
      </dsp:txXfrm>
    </dsp:sp>
    <dsp:sp modelId="{122B38A3-0442-4747-820C-1F37877E2B0E}">
      <dsp:nvSpPr>
        <dsp:cNvPr id="0" name=""/>
        <dsp:cNvSpPr/>
      </dsp:nvSpPr>
      <dsp:spPr>
        <a:xfrm>
          <a:off x="2355865" y="1367408"/>
          <a:ext cx="0" cy="29565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18908" y="1293494"/>
          <a:ext cx="73914" cy="73914"/>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766351" y="1663065"/>
          <a:ext cx="2820971" cy="36957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September and October</a:t>
          </a:r>
        </a:p>
      </dsp:txBody>
      <dsp:txXfrm>
        <a:off x="3766351" y="1663065"/>
        <a:ext cx="2820971" cy="369570"/>
      </dsp:txXfrm>
    </dsp:sp>
    <dsp:sp modelId="{DF65791B-462E-4589-B98D-F60587330CA8}">
      <dsp:nvSpPr>
        <dsp:cNvPr id="0" name=""/>
        <dsp:cNvSpPr/>
      </dsp:nvSpPr>
      <dsp:spPr>
        <a:xfrm>
          <a:off x="2826027" y="2402205"/>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DESIGN AND FRONT END IMPLEMENTATION</a:t>
          </a:r>
        </a:p>
      </dsp:txBody>
      <dsp:txXfrm>
        <a:off x="2826027" y="2402205"/>
        <a:ext cx="4701619" cy="1293495"/>
      </dsp:txXfrm>
    </dsp:sp>
    <dsp:sp modelId="{DBA410EB-5F61-4F46-92D9-C5B0AA59EE15}">
      <dsp:nvSpPr>
        <dsp:cNvPr id="0" name=""/>
        <dsp:cNvSpPr/>
      </dsp:nvSpPr>
      <dsp:spPr>
        <a:xfrm>
          <a:off x="5176837" y="2032635"/>
          <a:ext cx="0" cy="295656"/>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139880" y="2328291"/>
          <a:ext cx="73914" cy="73914"/>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813024" y="437364"/>
          <a:ext cx="369570" cy="2820971"/>
        </a:xfrm>
        <a:prstGeom prst="round2Same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November</a:t>
          </a:r>
        </a:p>
      </dsp:txBody>
      <dsp:txXfrm rot="-5400000">
        <a:off x="6587324" y="1681106"/>
        <a:ext cx="2802930" cy="333488"/>
      </dsp:txXfrm>
    </dsp:sp>
    <dsp:sp modelId="{B4723E2A-4FF1-452A-BD25-8EC364F15A6F}">
      <dsp:nvSpPr>
        <dsp:cNvPr id="0" name=""/>
        <dsp:cNvSpPr/>
      </dsp:nvSpPr>
      <dsp:spPr>
        <a:xfrm>
          <a:off x="5646999"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BACKEND INTEGRATION AND LOGIN AUTHENTIFICATION</a:t>
          </a:r>
        </a:p>
      </dsp:txBody>
      <dsp:txXfrm>
        <a:off x="5646999" y="0"/>
        <a:ext cx="4701619" cy="1293495"/>
      </dsp:txXfrm>
    </dsp:sp>
    <dsp:sp modelId="{440E9361-37D2-4157-AF38-7B49AD23708B}">
      <dsp:nvSpPr>
        <dsp:cNvPr id="0" name=""/>
        <dsp:cNvSpPr/>
      </dsp:nvSpPr>
      <dsp:spPr>
        <a:xfrm>
          <a:off x="7997809" y="1367408"/>
          <a:ext cx="0" cy="295656"/>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7960852" y="1293494"/>
          <a:ext cx="73914" cy="73914"/>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795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052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4535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11742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791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796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59867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280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80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66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32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79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4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94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4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35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4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11/21/2020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995384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823869" y="107845"/>
            <a:ext cx="9001462" cy="2387600"/>
          </a:xfrm>
        </p:spPr>
        <p:txBody>
          <a:bodyPr>
            <a:normAutofit/>
          </a:bodyPr>
          <a:lstStyle/>
          <a:p>
            <a:r>
              <a:rPr lang="en-US" dirty="0"/>
              <a:t>GAME OF CODES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lnSpcReduction="10000"/>
          </a:bodyPr>
          <a:lstStyle/>
          <a:p>
            <a:r>
              <a:rPr lang="en-US" dirty="0"/>
              <a:t>BY CODERS, FOR CODERS</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9119" y="2765839"/>
            <a:ext cx="10353761" cy="1326321"/>
          </a:xfrm>
        </p:spPr>
        <p:txBody>
          <a:bodyPr/>
          <a:lstStyle/>
          <a:p>
            <a:r>
              <a:rPr lang="en-US" dirty="0"/>
              <a:t>Thank you !</a:t>
            </a:r>
          </a:p>
        </p:txBody>
      </p:sp>
    </p:spTree>
    <p:extLst>
      <p:ext uri="{BB962C8B-B14F-4D97-AF65-F5344CB8AC3E}">
        <p14:creationId xmlns:p14="http://schemas.microsoft.com/office/powerpoint/2010/main" val="3688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OVERVIEW AND MOTIVATION</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220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Our </a:t>
            </a:r>
            <a:r>
              <a:rPr lang="en-US" dirty="0" err="1"/>
              <a:t>TiMeline</a:t>
            </a:r>
            <a:r>
              <a:rPr lang="en-US" dirty="0"/>
              <a:t>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04572253"/>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144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32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TECH STACK WE USED</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3234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REACH AND AUDIENCE</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464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FURTHER STEPS</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223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ACKNOWLEDGEMENT</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71604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18</TotalTime>
  <Words>47</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GAME OF CODES</vt:lpstr>
      <vt:lpstr>OVERVIEW AND MOTIVATION</vt:lpstr>
      <vt:lpstr>Our TiMeline </vt:lpstr>
      <vt:lpstr>Our FEATURES </vt:lpstr>
      <vt:lpstr>Our FEATURES </vt:lpstr>
      <vt:lpstr>TECH STACK WE USED</vt:lpstr>
      <vt:lpstr>REACH AND AUDIENCE</vt:lpstr>
      <vt:lpstr>FURTHER STEPS</vt:lpstr>
      <vt:lpstr>ACKNOWLEDGEMENT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CODES</dc:title>
  <dc:creator>Hardik Sharma</dc:creator>
  <cp:lastModifiedBy>Hardik Sharma</cp:lastModifiedBy>
  <cp:revision>3</cp:revision>
  <dcterms:created xsi:type="dcterms:W3CDTF">2020-11-21T04:52:53Z</dcterms:created>
  <dcterms:modified xsi:type="dcterms:W3CDTF">2020-11-21T05:11:16Z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