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3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1757DC-519D-4AEA-B180-D93D6D563954}">
          <p14:sldIdLst>
            <p14:sldId id="280"/>
            <p14:sldId id="283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STOCK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BY: ABHINANDAN SHARMA, CHETAN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D711-176F-4F71-908B-5D689159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AND (P/L) CORRELATION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8955-FE31-475C-AC5A-53847871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23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DE7B-5D59-4A8B-AADE-6753ED42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NSE(VOL V/S P/L)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BB08-D4D0-4C73-BBAB-68FBBDC4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3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CA82-5650-48DC-BE12-5F834CAD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INR(VOL VS P/L)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822C-66A0-45B0-AA65-4D5D8382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1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2E8-FC1B-4DD0-AFDF-C8772D6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BSE(VOL VS P/L)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E1CD-D4C1-4D2E-B3F9-A62DE4CB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AE1D-6B0B-4D54-96FB-D131F87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CORRELATION BETWEEN NSE, BSE AND INR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8B40-EF58-477F-948B-0E10A973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9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6BDD-3862-4D42-8250-0DCF5444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NSE AND BSE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8BB1-1F21-498E-B050-1B12EC17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6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88BF-7AE4-4BB9-AF5E-C8C7DEE6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NSE AND INR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4D6F-406C-44D8-AD1A-0BA45F56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9BCC-5AA5-4322-B058-3A896EBB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BSE AND INR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A1C-6F8A-4E98-B807-844B7AB1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5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A3A-3227-48B3-BE67-1F1E5767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C559-B75E-41B8-9101-339D8A05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7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0DE0-D984-4488-A278-0ED20E24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6D2E-EF03-42AC-A21B-D3E3F5C1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9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BB97-DBC5-4F6F-9D3D-EA69B90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D103-BF63-43A2-A79F-98BE21B4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20A1-D9CD-41DF-904D-3BF721F1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7000"/>
            <a:ext cx="10353762" cy="1257300"/>
          </a:xfrm>
        </p:spPr>
        <p:txBody>
          <a:bodyPr>
            <a:normAutofit/>
          </a:bodyPr>
          <a:lstStyle/>
          <a:p>
            <a:r>
              <a:rPr lang="en-US" sz="5400" b="1" dirty="0">
                <a:ea typeface="Verdana" panose="020B0604030504040204" pitchFamily="34" charset="0"/>
              </a:rPr>
              <a:t>THANK YOU</a:t>
            </a:r>
            <a:endParaRPr lang="en-IN" sz="5400" b="1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STOCK PARAMETERS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B5E9-892E-4D7C-BE20-42E067A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NSE: NATIONAL STOCK EXCHANGE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4718-2F32-43B2-BD7B-D01531BD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2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3E10-4993-4F0B-A669-50C3FF3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BSE: BOMBAY STOCK EXCHANGE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0028-58E4-478C-AE99-9AE5A234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3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E9B-ABF8-4745-8481-CC40BE56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INR: INDIAN RUPEE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4751-A9BA-4CF3-9727-4CE1E6A0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3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842A-B45E-4C82-83E7-68552CB0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NSE: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57E8-F812-4A2A-BCBC-CA753118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8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A3-9F02-4A4C-9BFA-8AAAB387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INR: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307E-17E4-4889-80FC-59585F48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C93D-5D5D-4048-8CC6-35209A4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BSE: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F920-6BB0-48F2-B851-7D68AE95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9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{1BDB44EF-50F4-41EB-A1DF-B44A8DA57248}tf11665031_win32</Template>
  <TotalTime>13</TotalTime>
  <Words>118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Nova</vt:lpstr>
      <vt:lpstr>Arial Nova Light</vt:lpstr>
      <vt:lpstr>Wingdings 2</vt:lpstr>
      <vt:lpstr>SlateVTI</vt:lpstr>
      <vt:lpstr>STOCK ANALYSIS USING EXCEL</vt:lpstr>
      <vt:lpstr>STOCK INTRODUCTION</vt:lpstr>
      <vt:lpstr>STOCK PARAMETERS</vt:lpstr>
      <vt:lpstr>NSE: NATIONAL STOCK EXCHANGE</vt:lpstr>
      <vt:lpstr>BSE: BOMBAY STOCK EXCHANGE</vt:lpstr>
      <vt:lpstr>INR: INDIAN RUPEE</vt:lpstr>
      <vt:lpstr>NSE: PERFORMANCE</vt:lpstr>
      <vt:lpstr>INR: PERFORMANCE</vt:lpstr>
      <vt:lpstr>BSE: PERFORMANCE</vt:lpstr>
      <vt:lpstr>VOLUME AND (P/L) CORRELATION</vt:lpstr>
      <vt:lpstr>NSE(VOL V/S P/L)</vt:lpstr>
      <vt:lpstr>INR(VOL VS P/L)</vt:lpstr>
      <vt:lpstr>BSE(VOL VS P/L)</vt:lpstr>
      <vt:lpstr>CORRELATION BETWEEN NSE, BSE AND INR</vt:lpstr>
      <vt:lpstr>NSE AND BSE</vt:lpstr>
      <vt:lpstr>NSE AND INR</vt:lpstr>
      <vt:lpstr>BSE AND INR</vt:lpstr>
      <vt:lpstr>CONCLUSION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USING EXCEL</dc:title>
  <dc:creator>Hardik Sharma</dc:creator>
  <cp:lastModifiedBy>Hardik Sharma</cp:lastModifiedBy>
  <cp:revision>2</cp:revision>
  <dcterms:created xsi:type="dcterms:W3CDTF">2020-11-15T10:46:46Z</dcterms:created>
  <dcterms:modified xsi:type="dcterms:W3CDTF">2020-11-15T11:21:34Z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