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300" r:id="rId6"/>
    <p:sldId id="283" r:id="rId7"/>
    <p:sldId id="281" r:id="rId8"/>
    <p:sldId id="282" r:id="rId9"/>
    <p:sldId id="284" r:id="rId10"/>
    <p:sldId id="285" r:id="rId11"/>
    <p:sldId id="301" r:id="rId12"/>
    <p:sldId id="304" r:id="rId13"/>
    <p:sldId id="302" r:id="rId14"/>
    <p:sldId id="305" r:id="rId15"/>
    <p:sldId id="303" r:id="rId16"/>
    <p:sldId id="306" r:id="rId17"/>
    <p:sldId id="289" r:id="rId18"/>
    <p:sldId id="290" r:id="rId19"/>
    <p:sldId id="292" r:id="rId20"/>
    <p:sldId id="293" r:id="rId21"/>
    <p:sldId id="294" r:id="rId22"/>
    <p:sldId id="295" r:id="rId23"/>
    <p:sldId id="296" r:id="rId24"/>
    <p:sldId id="297" r:id="rId25"/>
    <p:sldId id="29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1757DC-519D-4AEA-B180-D93D6D563954}">
          <p14:sldIdLst>
            <p14:sldId id="280"/>
            <p14:sldId id="300"/>
            <p14:sldId id="283"/>
            <p14:sldId id="281"/>
            <p14:sldId id="282"/>
            <p14:sldId id="284"/>
            <p14:sldId id="285"/>
            <p14:sldId id="301"/>
            <p14:sldId id="304"/>
            <p14:sldId id="302"/>
            <p14:sldId id="305"/>
            <p14:sldId id="303"/>
            <p14:sldId id="306"/>
            <p14:sldId id="289"/>
            <p14:sldId id="290"/>
            <p14:sldId id="292"/>
            <p14:sldId id="293"/>
            <p14:sldId id="294"/>
            <p14:sldId id="295"/>
            <p14:sldId id="296"/>
            <p14:sldId id="297"/>
            <p14:sldId id="29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abhinandan\proability_assignment\probability_stats\stock_analysis_abhinandan_sharma_cheta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abhinandan\proability_assignment\probability_stats\stock_analysis_abhinandan_sharma_cheta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abhinandan\proability_assignment\probability_stats\stock_analysis_abhinandan_sharma_cheta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file:///D:\college_assignments_and_projects\projects\ps\stock_analysis_abhinandan_sharma_cheta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college_assignments_and_projects\projects\ps\stock_analysis_abhinandan_sharma_chetan.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college_assignments_and_projects\projects\ps\stock_analysis_abhinandan_sharma_chetan.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college_assignments_and_projects\projects\ps\stock_analysis_abhinandan_sharma_chetan.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college_assignments_and_projects\projects\ps\stock_analysis_abhinandan_sharma_chet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[stock_analysis_abhinandan_sharma_chetan.xlsx]Pivot Table!PivotTable2</c:name>
    <c:fmtId val="6"/>
  </c:pivotSource>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a:t>PRICE VS TIME</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ivotFmts>
      <c:pivotFmt>
        <c:idx val="0"/>
        <c:spPr>
          <a:solidFill>
            <a:schemeClr val="accent1"/>
          </a:solidFill>
          <a:ln w="28575" cap="rnd" cmpd="sng" algn="ctr">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cmpd="sng" algn="ctr">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60000"/>
                  <a:lumMod val="110000"/>
                </a:schemeClr>
              </a:gs>
              <a:gs pos="100000">
                <a:schemeClr val="accent1">
                  <a:tint val="88000"/>
                </a:schemeClr>
              </a:gs>
            </a:gsLst>
            <a:lin ang="5400000" scaled="0"/>
          </a:gradFill>
          <a:ln w="28575" cap="rnd" cmpd="sng" algn="ctr">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60000"/>
                  <a:lumMod val="110000"/>
                </a:schemeClr>
              </a:gs>
              <a:gs pos="100000">
                <a:schemeClr val="accent1">
                  <a:tint val="88000"/>
                </a:schemeClr>
              </a:gs>
            </a:gsLst>
            <a:lin ang="5400000" scaled="0"/>
          </a:gradFill>
          <a:ln w="28575" cap="rnd" cmpd="sng" algn="ctr">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60000"/>
                  <a:lumMod val="110000"/>
                </a:schemeClr>
              </a:gs>
              <a:gs pos="100000">
                <a:schemeClr val="accent1">
                  <a:tint val="88000"/>
                </a:schemeClr>
              </a:gs>
            </a:gsLst>
            <a:lin ang="5400000" scaled="0"/>
          </a:gradFill>
          <a:ln w="28575" cap="rnd" cmpd="sng" algn="ctr">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Table'!$B$3</c:f>
              <c:strCache>
                <c:ptCount val="1"/>
                <c:pt idx="0">
                  <c:v>Total</c:v>
                </c:pt>
              </c:strCache>
            </c:strRef>
          </c:tx>
          <c:spPr>
            <a:ln w="22225" cap="rnd" cmpd="sng" algn="ctr">
              <a:solidFill>
                <a:schemeClr val="accent1"/>
              </a:solidFill>
              <a:round/>
            </a:ln>
            <a:effectLst/>
          </c:spPr>
          <c:marker>
            <c:symbol val="none"/>
          </c:marker>
          <c:trendline>
            <c:spPr>
              <a:ln w="9525" cap="rnd">
                <a:solidFill>
                  <a:schemeClr val="accent1"/>
                </a:solidFill>
              </a:ln>
              <a:effectLst/>
            </c:spPr>
            <c:trendlineType val="linear"/>
            <c:dispRSqr val="0"/>
            <c:dispEq val="0"/>
          </c:trendline>
          <c:cat>
            <c:strRef>
              <c:f>'Pivot Table'!$A$4:$A$265</c:f>
              <c:strCache>
                <c:ptCount val="261"/>
                <c:pt idx="0">
                  <c:v>16-11-2015</c:v>
                </c:pt>
                <c:pt idx="1">
                  <c:v>23-11-2015</c:v>
                </c:pt>
                <c:pt idx="2">
                  <c:v>30-11-2015</c:v>
                </c:pt>
                <c:pt idx="3">
                  <c:v>07-12-2015</c:v>
                </c:pt>
                <c:pt idx="4">
                  <c:v>14-12-2015</c:v>
                </c:pt>
                <c:pt idx="5">
                  <c:v>21-12-2015</c:v>
                </c:pt>
                <c:pt idx="6">
                  <c:v>28-12-2015</c:v>
                </c:pt>
                <c:pt idx="7">
                  <c:v>04-01-2016</c:v>
                </c:pt>
                <c:pt idx="8">
                  <c:v>11-01-2016</c:v>
                </c:pt>
                <c:pt idx="9">
                  <c:v>18-01-2016</c:v>
                </c:pt>
                <c:pt idx="10">
                  <c:v>25-01-2016</c:v>
                </c:pt>
                <c:pt idx="11">
                  <c:v>01-02-2016</c:v>
                </c:pt>
                <c:pt idx="12">
                  <c:v>08-02-2016</c:v>
                </c:pt>
                <c:pt idx="13">
                  <c:v>15-02-2016</c:v>
                </c:pt>
                <c:pt idx="14">
                  <c:v>22-02-2016</c:v>
                </c:pt>
                <c:pt idx="15">
                  <c:v>29-02-2016</c:v>
                </c:pt>
                <c:pt idx="16">
                  <c:v>07-03-2016</c:v>
                </c:pt>
                <c:pt idx="17">
                  <c:v>14-03-2016</c:v>
                </c:pt>
                <c:pt idx="18">
                  <c:v>21-03-2016</c:v>
                </c:pt>
                <c:pt idx="19">
                  <c:v>28-03-2016</c:v>
                </c:pt>
                <c:pt idx="20">
                  <c:v>04-04-2016</c:v>
                </c:pt>
                <c:pt idx="21">
                  <c:v>11-04-2016</c:v>
                </c:pt>
                <c:pt idx="22">
                  <c:v>18-04-2016</c:v>
                </c:pt>
                <c:pt idx="23">
                  <c:v>25-04-2016</c:v>
                </c:pt>
                <c:pt idx="24">
                  <c:v>02-05-2016</c:v>
                </c:pt>
                <c:pt idx="25">
                  <c:v>09-05-2016</c:v>
                </c:pt>
                <c:pt idx="26">
                  <c:v>16-05-2016</c:v>
                </c:pt>
                <c:pt idx="27">
                  <c:v>23-05-2016</c:v>
                </c:pt>
                <c:pt idx="28">
                  <c:v>30-05-2016</c:v>
                </c:pt>
                <c:pt idx="29">
                  <c:v>06-06-2016</c:v>
                </c:pt>
                <c:pt idx="30">
                  <c:v>13-06-2016</c:v>
                </c:pt>
                <c:pt idx="31">
                  <c:v>20-06-2016</c:v>
                </c:pt>
                <c:pt idx="32">
                  <c:v>27-06-2016</c:v>
                </c:pt>
                <c:pt idx="33">
                  <c:v>04-07-2016</c:v>
                </c:pt>
                <c:pt idx="34">
                  <c:v>11-07-2016</c:v>
                </c:pt>
                <c:pt idx="35">
                  <c:v>18-07-2016</c:v>
                </c:pt>
                <c:pt idx="36">
                  <c:v>25-07-2016</c:v>
                </c:pt>
                <c:pt idx="37">
                  <c:v>01-08-2016</c:v>
                </c:pt>
                <c:pt idx="38">
                  <c:v>08-08-2016</c:v>
                </c:pt>
                <c:pt idx="39">
                  <c:v>15-08-2016</c:v>
                </c:pt>
                <c:pt idx="40">
                  <c:v>22-08-2016</c:v>
                </c:pt>
                <c:pt idx="41">
                  <c:v>29-08-2016</c:v>
                </c:pt>
                <c:pt idx="42">
                  <c:v>05-09-2016</c:v>
                </c:pt>
                <c:pt idx="43">
                  <c:v>12-09-2016</c:v>
                </c:pt>
                <c:pt idx="44">
                  <c:v>19-09-2016</c:v>
                </c:pt>
                <c:pt idx="45">
                  <c:v>26-09-2016</c:v>
                </c:pt>
                <c:pt idx="46">
                  <c:v>03-10-2016</c:v>
                </c:pt>
                <c:pt idx="47">
                  <c:v>10-10-2016</c:v>
                </c:pt>
                <c:pt idx="48">
                  <c:v>17-10-2016</c:v>
                </c:pt>
                <c:pt idx="49">
                  <c:v>24-10-2016</c:v>
                </c:pt>
                <c:pt idx="50">
                  <c:v>31-10-2016</c:v>
                </c:pt>
                <c:pt idx="51">
                  <c:v>07-11-2016</c:v>
                </c:pt>
                <c:pt idx="52">
                  <c:v>14-11-2016</c:v>
                </c:pt>
                <c:pt idx="53">
                  <c:v>21-11-2016</c:v>
                </c:pt>
                <c:pt idx="54">
                  <c:v>28-11-2016</c:v>
                </c:pt>
                <c:pt idx="55">
                  <c:v>05-12-2016</c:v>
                </c:pt>
                <c:pt idx="56">
                  <c:v>12-12-2016</c:v>
                </c:pt>
                <c:pt idx="57">
                  <c:v>19-12-2016</c:v>
                </c:pt>
                <c:pt idx="58">
                  <c:v>26-12-2016</c:v>
                </c:pt>
                <c:pt idx="59">
                  <c:v>02-01-2017</c:v>
                </c:pt>
                <c:pt idx="60">
                  <c:v>09-01-2017</c:v>
                </c:pt>
                <c:pt idx="61">
                  <c:v>16-01-2017</c:v>
                </c:pt>
                <c:pt idx="62">
                  <c:v>23-01-2017</c:v>
                </c:pt>
                <c:pt idx="63">
                  <c:v>30-01-2017</c:v>
                </c:pt>
                <c:pt idx="64">
                  <c:v>06-02-2017</c:v>
                </c:pt>
                <c:pt idx="65">
                  <c:v>13-02-2017</c:v>
                </c:pt>
                <c:pt idx="66">
                  <c:v>20-02-2017</c:v>
                </c:pt>
                <c:pt idx="67">
                  <c:v>27-02-2017</c:v>
                </c:pt>
                <c:pt idx="68">
                  <c:v>06-03-2017</c:v>
                </c:pt>
                <c:pt idx="69">
                  <c:v>13-03-2017</c:v>
                </c:pt>
                <c:pt idx="70">
                  <c:v>20-03-2017</c:v>
                </c:pt>
                <c:pt idx="71">
                  <c:v>27-03-2017</c:v>
                </c:pt>
                <c:pt idx="72">
                  <c:v>03-04-2017</c:v>
                </c:pt>
                <c:pt idx="73">
                  <c:v>10-04-2017</c:v>
                </c:pt>
                <c:pt idx="74">
                  <c:v>17-04-2017</c:v>
                </c:pt>
                <c:pt idx="75">
                  <c:v>24-04-2017</c:v>
                </c:pt>
                <c:pt idx="76">
                  <c:v>01-05-2017</c:v>
                </c:pt>
                <c:pt idx="77">
                  <c:v>08-05-2017</c:v>
                </c:pt>
                <c:pt idx="78">
                  <c:v>15-05-2017</c:v>
                </c:pt>
                <c:pt idx="79">
                  <c:v>22-05-2017</c:v>
                </c:pt>
                <c:pt idx="80">
                  <c:v>29-05-2017</c:v>
                </c:pt>
                <c:pt idx="81">
                  <c:v>05-06-2017</c:v>
                </c:pt>
                <c:pt idx="82">
                  <c:v>12-06-2017</c:v>
                </c:pt>
                <c:pt idx="83">
                  <c:v>19-06-2017</c:v>
                </c:pt>
                <c:pt idx="84">
                  <c:v>26-06-2017</c:v>
                </c:pt>
                <c:pt idx="85">
                  <c:v>03-07-2017</c:v>
                </c:pt>
                <c:pt idx="86">
                  <c:v>10-07-2017</c:v>
                </c:pt>
                <c:pt idx="87">
                  <c:v>17-07-2017</c:v>
                </c:pt>
                <c:pt idx="88">
                  <c:v>24-07-2017</c:v>
                </c:pt>
                <c:pt idx="89">
                  <c:v>31-07-2017</c:v>
                </c:pt>
                <c:pt idx="90">
                  <c:v>07-08-2017</c:v>
                </c:pt>
                <c:pt idx="91">
                  <c:v>14-08-2017</c:v>
                </c:pt>
                <c:pt idx="92">
                  <c:v>21-08-2017</c:v>
                </c:pt>
                <c:pt idx="93">
                  <c:v>28-08-2017</c:v>
                </c:pt>
                <c:pt idx="94">
                  <c:v>04-09-2017</c:v>
                </c:pt>
                <c:pt idx="95">
                  <c:v>11-09-2017</c:v>
                </c:pt>
                <c:pt idx="96">
                  <c:v>18-09-2017</c:v>
                </c:pt>
                <c:pt idx="97">
                  <c:v>25-09-2017</c:v>
                </c:pt>
                <c:pt idx="98">
                  <c:v>02-10-2017</c:v>
                </c:pt>
                <c:pt idx="99">
                  <c:v>09-10-2017</c:v>
                </c:pt>
                <c:pt idx="100">
                  <c:v>16-10-2017</c:v>
                </c:pt>
                <c:pt idx="101">
                  <c:v>23-10-2017</c:v>
                </c:pt>
                <c:pt idx="102">
                  <c:v>30-10-2017</c:v>
                </c:pt>
                <c:pt idx="103">
                  <c:v>06-11-2017</c:v>
                </c:pt>
                <c:pt idx="104">
                  <c:v>13-11-2017</c:v>
                </c:pt>
                <c:pt idx="105">
                  <c:v>20-11-2017</c:v>
                </c:pt>
                <c:pt idx="106">
                  <c:v>27-11-2017</c:v>
                </c:pt>
                <c:pt idx="107">
                  <c:v>04-12-2017</c:v>
                </c:pt>
                <c:pt idx="108">
                  <c:v>11-12-2017</c:v>
                </c:pt>
                <c:pt idx="109">
                  <c:v>18-12-2017</c:v>
                </c:pt>
                <c:pt idx="110">
                  <c:v>25-12-2017</c:v>
                </c:pt>
                <c:pt idx="111">
                  <c:v>01-01-2018</c:v>
                </c:pt>
                <c:pt idx="112">
                  <c:v>08-01-2018</c:v>
                </c:pt>
                <c:pt idx="113">
                  <c:v>15-01-2018</c:v>
                </c:pt>
                <c:pt idx="114">
                  <c:v>22-01-2018</c:v>
                </c:pt>
                <c:pt idx="115">
                  <c:v>29-01-2018</c:v>
                </c:pt>
                <c:pt idx="116">
                  <c:v>05-02-2018</c:v>
                </c:pt>
                <c:pt idx="117">
                  <c:v>12-02-2018</c:v>
                </c:pt>
                <c:pt idx="118">
                  <c:v>19-02-2018</c:v>
                </c:pt>
                <c:pt idx="119">
                  <c:v>26-02-2018</c:v>
                </c:pt>
                <c:pt idx="120">
                  <c:v>05-03-2018</c:v>
                </c:pt>
                <c:pt idx="121">
                  <c:v>12-03-2018</c:v>
                </c:pt>
                <c:pt idx="122">
                  <c:v>19-03-2018</c:v>
                </c:pt>
                <c:pt idx="123">
                  <c:v>26-03-2018</c:v>
                </c:pt>
                <c:pt idx="124">
                  <c:v>02-04-2018</c:v>
                </c:pt>
                <c:pt idx="125">
                  <c:v>09-04-2018</c:v>
                </c:pt>
                <c:pt idx="126">
                  <c:v>16-04-2018</c:v>
                </c:pt>
                <c:pt idx="127">
                  <c:v>23-04-2018</c:v>
                </c:pt>
                <c:pt idx="128">
                  <c:v>30-04-2018</c:v>
                </c:pt>
                <c:pt idx="129">
                  <c:v>07-05-2018</c:v>
                </c:pt>
                <c:pt idx="130">
                  <c:v>14-05-2018</c:v>
                </c:pt>
                <c:pt idx="131">
                  <c:v>21-05-2018</c:v>
                </c:pt>
                <c:pt idx="132">
                  <c:v>28-05-2018</c:v>
                </c:pt>
                <c:pt idx="133">
                  <c:v>04-06-2018</c:v>
                </c:pt>
                <c:pt idx="134">
                  <c:v>11-06-2018</c:v>
                </c:pt>
                <c:pt idx="135">
                  <c:v>18-06-2018</c:v>
                </c:pt>
                <c:pt idx="136">
                  <c:v>25-06-2018</c:v>
                </c:pt>
                <c:pt idx="137">
                  <c:v>02-07-2018</c:v>
                </c:pt>
                <c:pt idx="138">
                  <c:v>09-07-2018</c:v>
                </c:pt>
                <c:pt idx="139">
                  <c:v>16-07-2018</c:v>
                </c:pt>
                <c:pt idx="140">
                  <c:v>23-07-2018</c:v>
                </c:pt>
                <c:pt idx="141">
                  <c:v>30-07-2018</c:v>
                </c:pt>
                <c:pt idx="142">
                  <c:v>06-08-2018</c:v>
                </c:pt>
                <c:pt idx="143">
                  <c:v>13-08-2018</c:v>
                </c:pt>
                <c:pt idx="144">
                  <c:v>20-08-2018</c:v>
                </c:pt>
                <c:pt idx="145">
                  <c:v>27-08-2018</c:v>
                </c:pt>
                <c:pt idx="146">
                  <c:v>03-09-2018</c:v>
                </c:pt>
                <c:pt idx="147">
                  <c:v>10-09-2018</c:v>
                </c:pt>
                <c:pt idx="148">
                  <c:v>17-09-2018</c:v>
                </c:pt>
                <c:pt idx="149">
                  <c:v>24-09-2018</c:v>
                </c:pt>
                <c:pt idx="150">
                  <c:v>01-10-2018</c:v>
                </c:pt>
                <c:pt idx="151">
                  <c:v>08-10-2018</c:v>
                </c:pt>
                <c:pt idx="152">
                  <c:v>15-10-2018</c:v>
                </c:pt>
                <c:pt idx="153">
                  <c:v>22-10-2018</c:v>
                </c:pt>
                <c:pt idx="154">
                  <c:v>29-10-2018</c:v>
                </c:pt>
                <c:pt idx="155">
                  <c:v>05-11-2018</c:v>
                </c:pt>
                <c:pt idx="156">
                  <c:v>12-11-2018</c:v>
                </c:pt>
                <c:pt idx="157">
                  <c:v>19-11-2018</c:v>
                </c:pt>
                <c:pt idx="158">
                  <c:v>26-11-2018</c:v>
                </c:pt>
                <c:pt idx="159">
                  <c:v>03-12-2018</c:v>
                </c:pt>
                <c:pt idx="160">
                  <c:v>10-12-2018</c:v>
                </c:pt>
                <c:pt idx="161">
                  <c:v>17-12-2018</c:v>
                </c:pt>
                <c:pt idx="162">
                  <c:v>24-12-2018</c:v>
                </c:pt>
                <c:pt idx="163">
                  <c:v>31-12-2018</c:v>
                </c:pt>
                <c:pt idx="164">
                  <c:v>07-01-2019</c:v>
                </c:pt>
                <c:pt idx="165">
                  <c:v>14-01-2019</c:v>
                </c:pt>
                <c:pt idx="166">
                  <c:v>21-01-2019</c:v>
                </c:pt>
                <c:pt idx="167">
                  <c:v>28-01-2019</c:v>
                </c:pt>
                <c:pt idx="168">
                  <c:v>04-02-2019</c:v>
                </c:pt>
                <c:pt idx="169">
                  <c:v>11-02-2019</c:v>
                </c:pt>
                <c:pt idx="170">
                  <c:v>18-02-2019</c:v>
                </c:pt>
                <c:pt idx="171">
                  <c:v>25-02-2019</c:v>
                </c:pt>
                <c:pt idx="172">
                  <c:v>04-03-2019</c:v>
                </c:pt>
                <c:pt idx="173">
                  <c:v>11-03-2019</c:v>
                </c:pt>
                <c:pt idx="174">
                  <c:v>18-03-2019</c:v>
                </c:pt>
                <c:pt idx="175">
                  <c:v>25-03-2019</c:v>
                </c:pt>
                <c:pt idx="176">
                  <c:v>01-04-2019</c:v>
                </c:pt>
                <c:pt idx="177">
                  <c:v>08-04-2019</c:v>
                </c:pt>
                <c:pt idx="178">
                  <c:v>15-04-2019</c:v>
                </c:pt>
                <c:pt idx="179">
                  <c:v>22-04-2019</c:v>
                </c:pt>
                <c:pt idx="180">
                  <c:v>29-04-2019</c:v>
                </c:pt>
                <c:pt idx="181">
                  <c:v>06-05-2019</c:v>
                </c:pt>
                <c:pt idx="182">
                  <c:v>13-05-2019</c:v>
                </c:pt>
                <c:pt idx="183">
                  <c:v>20-05-2019</c:v>
                </c:pt>
                <c:pt idx="184">
                  <c:v>27-05-2019</c:v>
                </c:pt>
                <c:pt idx="185">
                  <c:v>03-06-2019</c:v>
                </c:pt>
                <c:pt idx="186">
                  <c:v>10-06-2019</c:v>
                </c:pt>
                <c:pt idx="187">
                  <c:v>17-06-2019</c:v>
                </c:pt>
                <c:pt idx="188">
                  <c:v>24-06-2019</c:v>
                </c:pt>
                <c:pt idx="189">
                  <c:v>01-07-2019</c:v>
                </c:pt>
                <c:pt idx="190">
                  <c:v>08-07-2019</c:v>
                </c:pt>
                <c:pt idx="191">
                  <c:v>15-07-2019</c:v>
                </c:pt>
                <c:pt idx="192">
                  <c:v>22-07-2019</c:v>
                </c:pt>
                <c:pt idx="193">
                  <c:v>29-07-2019</c:v>
                </c:pt>
                <c:pt idx="194">
                  <c:v>05-08-2019</c:v>
                </c:pt>
                <c:pt idx="195">
                  <c:v>12-08-2019</c:v>
                </c:pt>
                <c:pt idx="196">
                  <c:v>19-08-2019</c:v>
                </c:pt>
                <c:pt idx="197">
                  <c:v>26-08-2019</c:v>
                </c:pt>
                <c:pt idx="198">
                  <c:v>02-09-2019</c:v>
                </c:pt>
                <c:pt idx="199">
                  <c:v>09-09-2019</c:v>
                </c:pt>
                <c:pt idx="200">
                  <c:v>16-09-2019</c:v>
                </c:pt>
                <c:pt idx="201">
                  <c:v>23-09-2019</c:v>
                </c:pt>
                <c:pt idx="202">
                  <c:v>30-09-2019</c:v>
                </c:pt>
                <c:pt idx="203">
                  <c:v>07-10-2019</c:v>
                </c:pt>
                <c:pt idx="204">
                  <c:v>14-10-2019</c:v>
                </c:pt>
                <c:pt idx="205">
                  <c:v>21-10-2019</c:v>
                </c:pt>
                <c:pt idx="206">
                  <c:v>28-10-2019</c:v>
                </c:pt>
                <c:pt idx="207">
                  <c:v>04-11-2019</c:v>
                </c:pt>
                <c:pt idx="208">
                  <c:v>11-11-2019</c:v>
                </c:pt>
                <c:pt idx="209">
                  <c:v>18-11-2019</c:v>
                </c:pt>
                <c:pt idx="210">
                  <c:v>25-11-2019</c:v>
                </c:pt>
                <c:pt idx="211">
                  <c:v>02-12-2019</c:v>
                </c:pt>
                <c:pt idx="212">
                  <c:v>09-12-2019</c:v>
                </c:pt>
                <c:pt idx="213">
                  <c:v>16-12-2019</c:v>
                </c:pt>
                <c:pt idx="214">
                  <c:v>23-12-2019</c:v>
                </c:pt>
                <c:pt idx="215">
                  <c:v>30-12-2019</c:v>
                </c:pt>
                <c:pt idx="216">
                  <c:v>06-01-2020</c:v>
                </c:pt>
                <c:pt idx="217">
                  <c:v>13-01-2020</c:v>
                </c:pt>
                <c:pt idx="218">
                  <c:v>20-01-2020</c:v>
                </c:pt>
                <c:pt idx="219">
                  <c:v>27-01-2020</c:v>
                </c:pt>
                <c:pt idx="220">
                  <c:v>03-02-2020</c:v>
                </c:pt>
                <c:pt idx="221">
                  <c:v>10-02-2020</c:v>
                </c:pt>
                <c:pt idx="222">
                  <c:v>17-02-2020</c:v>
                </c:pt>
                <c:pt idx="223">
                  <c:v>24-02-2020</c:v>
                </c:pt>
                <c:pt idx="224">
                  <c:v>02-03-2020</c:v>
                </c:pt>
                <c:pt idx="225">
                  <c:v>09-03-2020</c:v>
                </c:pt>
                <c:pt idx="226">
                  <c:v>16-03-2020</c:v>
                </c:pt>
                <c:pt idx="227">
                  <c:v>23-03-2020</c:v>
                </c:pt>
                <c:pt idx="228">
                  <c:v>30-03-2020</c:v>
                </c:pt>
                <c:pt idx="229">
                  <c:v>06-04-2020</c:v>
                </c:pt>
                <c:pt idx="230">
                  <c:v>13-04-2020</c:v>
                </c:pt>
                <c:pt idx="231">
                  <c:v>20-04-2020</c:v>
                </c:pt>
                <c:pt idx="232">
                  <c:v>27-04-2020</c:v>
                </c:pt>
                <c:pt idx="233">
                  <c:v>04-05-2020</c:v>
                </c:pt>
                <c:pt idx="234">
                  <c:v>11-05-2020</c:v>
                </c:pt>
                <c:pt idx="235">
                  <c:v>18-05-2020</c:v>
                </c:pt>
                <c:pt idx="236">
                  <c:v>25-05-2020</c:v>
                </c:pt>
                <c:pt idx="237">
                  <c:v>01-06-2020</c:v>
                </c:pt>
                <c:pt idx="238">
                  <c:v>08-06-2020</c:v>
                </c:pt>
                <c:pt idx="239">
                  <c:v>15-06-2020</c:v>
                </c:pt>
                <c:pt idx="240">
                  <c:v>22-06-2020</c:v>
                </c:pt>
                <c:pt idx="241">
                  <c:v>29-06-2020</c:v>
                </c:pt>
                <c:pt idx="242">
                  <c:v>06-07-2020</c:v>
                </c:pt>
                <c:pt idx="243">
                  <c:v>13-07-2020</c:v>
                </c:pt>
                <c:pt idx="244">
                  <c:v>20-07-2020</c:v>
                </c:pt>
                <c:pt idx="245">
                  <c:v>27-07-2020</c:v>
                </c:pt>
                <c:pt idx="246">
                  <c:v>03-08-2020</c:v>
                </c:pt>
                <c:pt idx="247">
                  <c:v>10-08-2020</c:v>
                </c:pt>
                <c:pt idx="248">
                  <c:v>17-08-2020</c:v>
                </c:pt>
                <c:pt idx="249">
                  <c:v>24-08-2020</c:v>
                </c:pt>
                <c:pt idx="250">
                  <c:v>31-08-2020</c:v>
                </c:pt>
                <c:pt idx="251">
                  <c:v>07-09-2020</c:v>
                </c:pt>
                <c:pt idx="252">
                  <c:v>14-09-2020</c:v>
                </c:pt>
                <c:pt idx="253">
                  <c:v>21-09-2020</c:v>
                </c:pt>
                <c:pt idx="254">
                  <c:v>28-09-2020</c:v>
                </c:pt>
                <c:pt idx="255">
                  <c:v>05-10-2020</c:v>
                </c:pt>
                <c:pt idx="256">
                  <c:v>12-10-2020</c:v>
                </c:pt>
                <c:pt idx="257">
                  <c:v>19-10-2020</c:v>
                </c:pt>
                <c:pt idx="258">
                  <c:v>26-10-2020</c:v>
                </c:pt>
                <c:pt idx="259">
                  <c:v>02-11-2020</c:v>
                </c:pt>
                <c:pt idx="260">
                  <c:v>09-11-2020</c:v>
                </c:pt>
              </c:strCache>
            </c:strRef>
          </c:cat>
          <c:val>
            <c:numRef>
              <c:f>'Pivot Table'!$B$4:$B$265</c:f>
              <c:numCache>
                <c:formatCode>General</c:formatCode>
                <c:ptCount val="261"/>
                <c:pt idx="0">
                  <c:v>25868.490234000001</c:v>
                </c:pt>
                <c:pt idx="1">
                  <c:v>26128.199218999998</c:v>
                </c:pt>
                <c:pt idx="2">
                  <c:v>25638.109375</c:v>
                </c:pt>
                <c:pt idx="3">
                  <c:v>25044.429688</c:v>
                </c:pt>
                <c:pt idx="4">
                  <c:v>25519.220702999999</c:v>
                </c:pt>
                <c:pt idx="5">
                  <c:v>25838.710938</c:v>
                </c:pt>
                <c:pt idx="6">
                  <c:v>26117.539063</c:v>
                </c:pt>
                <c:pt idx="7">
                  <c:v>24934.330077999999</c:v>
                </c:pt>
                <c:pt idx="8">
                  <c:v>24455.039063</c:v>
                </c:pt>
                <c:pt idx="9">
                  <c:v>24435.660156000002</c:v>
                </c:pt>
                <c:pt idx="10">
                  <c:v>24870.689452999999</c:v>
                </c:pt>
                <c:pt idx="11">
                  <c:v>24616.970702999999</c:v>
                </c:pt>
                <c:pt idx="12">
                  <c:v>22986.119140999999</c:v>
                </c:pt>
                <c:pt idx="13">
                  <c:v>23709.150390999999</c:v>
                </c:pt>
                <c:pt idx="14">
                  <c:v>23154.300781000002</c:v>
                </c:pt>
                <c:pt idx="15">
                  <c:v>24646.480468999998</c:v>
                </c:pt>
                <c:pt idx="16">
                  <c:v>24717.990234000001</c:v>
                </c:pt>
                <c:pt idx="17">
                  <c:v>24952.740234000001</c:v>
                </c:pt>
                <c:pt idx="18">
                  <c:v>25337.560547000001</c:v>
                </c:pt>
                <c:pt idx="19">
                  <c:v>25269.640625</c:v>
                </c:pt>
                <c:pt idx="20">
                  <c:v>24673.839843999998</c:v>
                </c:pt>
                <c:pt idx="21">
                  <c:v>25626.75</c:v>
                </c:pt>
                <c:pt idx="22">
                  <c:v>25838.140625</c:v>
                </c:pt>
                <c:pt idx="23">
                  <c:v>25606.619140999999</c:v>
                </c:pt>
                <c:pt idx="24">
                  <c:v>25228.5</c:v>
                </c:pt>
                <c:pt idx="25">
                  <c:v>25489.570313</c:v>
                </c:pt>
                <c:pt idx="26">
                  <c:v>25301.900390999999</c:v>
                </c:pt>
                <c:pt idx="27">
                  <c:v>26653.599609000001</c:v>
                </c:pt>
                <c:pt idx="28">
                  <c:v>26843.029297000001</c:v>
                </c:pt>
                <c:pt idx="29">
                  <c:v>26635.75</c:v>
                </c:pt>
                <c:pt idx="30">
                  <c:v>26625.910156000002</c:v>
                </c:pt>
                <c:pt idx="31">
                  <c:v>26397.710938</c:v>
                </c:pt>
                <c:pt idx="32">
                  <c:v>27144.910156000002</c:v>
                </c:pt>
                <c:pt idx="33">
                  <c:v>27126.900390999999</c:v>
                </c:pt>
                <c:pt idx="34">
                  <c:v>27836.5</c:v>
                </c:pt>
                <c:pt idx="35">
                  <c:v>27803.240234000001</c:v>
                </c:pt>
                <c:pt idx="36">
                  <c:v>28051.859375</c:v>
                </c:pt>
                <c:pt idx="37">
                  <c:v>28078.349609000001</c:v>
                </c:pt>
                <c:pt idx="38">
                  <c:v>28152.400390999999</c:v>
                </c:pt>
                <c:pt idx="39">
                  <c:v>28077</c:v>
                </c:pt>
                <c:pt idx="40">
                  <c:v>27782.25</c:v>
                </c:pt>
                <c:pt idx="41">
                  <c:v>28532.109375</c:v>
                </c:pt>
                <c:pt idx="42">
                  <c:v>28797.25</c:v>
                </c:pt>
                <c:pt idx="43">
                  <c:v>28599.029297000001</c:v>
                </c:pt>
                <c:pt idx="44">
                  <c:v>28668.220702999999</c:v>
                </c:pt>
                <c:pt idx="45">
                  <c:v>27865.960938</c:v>
                </c:pt>
                <c:pt idx="46">
                  <c:v>28061.140625</c:v>
                </c:pt>
                <c:pt idx="47">
                  <c:v>27673.599609000001</c:v>
                </c:pt>
                <c:pt idx="48">
                  <c:v>28077.179688</c:v>
                </c:pt>
                <c:pt idx="49">
                  <c:v>27941.509765999999</c:v>
                </c:pt>
                <c:pt idx="50">
                  <c:v>27274.150390999999</c:v>
                </c:pt>
                <c:pt idx="51">
                  <c:v>26818.820313</c:v>
                </c:pt>
                <c:pt idx="52">
                  <c:v>26150.240234000001</c:v>
                </c:pt>
                <c:pt idx="53">
                  <c:v>26316.339843999998</c:v>
                </c:pt>
                <c:pt idx="54">
                  <c:v>26230.660156000002</c:v>
                </c:pt>
                <c:pt idx="55">
                  <c:v>26747.179688</c:v>
                </c:pt>
                <c:pt idx="56">
                  <c:v>26489.560547000001</c:v>
                </c:pt>
                <c:pt idx="57">
                  <c:v>26040.699218999998</c:v>
                </c:pt>
                <c:pt idx="58">
                  <c:v>26626.460938</c:v>
                </c:pt>
                <c:pt idx="59">
                  <c:v>26759.230468999998</c:v>
                </c:pt>
                <c:pt idx="60">
                  <c:v>27238.060547000001</c:v>
                </c:pt>
                <c:pt idx="61">
                  <c:v>27034.5</c:v>
                </c:pt>
                <c:pt idx="62">
                  <c:v>27882.460938</c:v>
                </c:pt>
                <c:pt idx="63">
                  <c:v>28240.519531000002</c:v>
                </c:pt>
                <c:pt idx="64">
                  <c:v>28334.25</c:v>
                </c:pt>
                <c:pt idx="65">
                  <c:v>28468.75</c:v>
                </c:pt>
                <c:pt idx="66">
                  <c:v>28892.970702999999</c:v>
                </c:pt>
                <c:pt idx="67">
                  <c:v>28832.449218999998</c:v>
                </c:pt>
                <c:pt idx="68">
                  <c:v>28946.230468999998</c:v>
                </c:pt>
                <c:pt idx="69">
                  <c:v>29648.990234000001</c:v>
                </c:pt>
                <c:pt idx="70">
                  <c:v>29421.400390999999</c:v>
                </c:pt>
                <c:pt idx="71">
                  <c:v>29620.5</c:v>
                </c:pt>
                <c:pt idx="72">
                  <c:v>29706.609375</c:v>
                </c:pt>
                <c:pt idx="73">
                  <c:v>29461.449218999998</c:v>
                </c:pt>
                <c:pt idx="74">
                  <c:v>29365.300781000002</c:v>
                </c:pt>
                <c:pt idx="75">
                  <c:v>29918.400390999999</c:v>
                </c:pt>
                <c:pt idx="76">
                  <c:v>29858.800781000002</c:v>
                </c:pt>
                <c:pt idx="77">
                  <c:v>30188.150390999999</c:v>
                </c:pt>
                <c:pt idx="78">
                  <c:v>30464.919922000001</c:v>
                </c:pt>
                <c:pt idx="79">
                  <c:v>31028.210938</c:v>
                </c:pt>
                <c:pt idx="80">
                  <c:v>31273.289063</c:v>
                </c:pt>
                <c:pt idx="81">
                  <c:v>31262.060547000001</c:v>
                </c:pt>
                <c:pt idx="82">
                  <c:v>31056.400390999999</c:v>
                </c:pt>
                <c:pt idx="83">
                  <c:v>31138.210938</c:v>
                </c:pt>
                <c:pt idx="84">
                  <c:v>30921.609375</c:v>
                </c:pt>
                <c:pt idx="85">
                  <c:v>31360.630859000001</c:v>
                </c:pt>
                <c:pt idx="86">
                  <c:v>32020.75</c:v>
                </c:pt>
                <c:pt idx="87">
                  <c:v>32028.890625</c:v>
                </c:pt>
                <c:pt idx="88">
                  <c:v>32309.880859000001</c:v>
                </c:pt>
                <c:pt idx="89">
                  <c:v>32325.410156000002</c:v>
                </c:pt>
                <c:pt idx="90">
                  <c:v>31213.589843999998</c:v>
                </c:pt>
                <c:pt idx="91">
                  <c:v>31524.679688</c:v>
                </c:pt>
                <c:pt idx="92">
                  <c:v>31596.060547000001</c:v>
                </c:pt>
                <c:pt idx="93">
                  <c:v>31892.230468999998</c:v>
                </c:pt>
                <c:pt idx="94">
                  <c:v>31687.519531000002</c:v>
                </c:pt>
                <c:pt idx="95">
                  <c:v>32272.609375</c:v>
                </c:pt>
                <c:pt idx="96">
                  <c:v>31922.439452999999</c:v>
                </c:pt>
                <c:pt idx="97">
                  <c:v>31283.720702999999</c:v>
                </c:pt>
                <c:pt idx="98">
                  <c:v>31814.220702999999</c:v>
                </c:pt>
                <c:pt idx="99">
                  <c:v>32432.689452999999</c:v>
                </c:pt>
                <c:pt idx="100">
                  <c:v>32389.960938</c:v>
                </c:pt>
                <c:pt idx="101">
                  <c:v>33157.21875</c:v>
                </c:pt>
                <c:pt idx="102">
                  <c:v>33685.558594000002</c:v>
                </c:pt>
                <c:pt idx="103">
                  <c:v>33314.558594000002</c:v>
                </c:pt>
                <c:pt idx="104">
                  <c:v>33342.800780999998</c:v>
                </c:pt>
                <c:pt idx="105">
                  <c:v>33679.238280999998</c:v>
                </c:pt>
                <c:pt idx="106">
                  <c:v>32832.941405999998</c:v>
                </c:pt>
                <c:pt idx="107">
                  <c:v>33250.300780999998</c:v>
                </c:pt>
                <c:pt idx="108">
                  <c:v>33462.96875</c:v>
                </c:pt>
                <c:pt idx="109">
                  <c:v>33940.300780999998</c:v>
                </c:pt>
                <c:pt idx="110">
                  <c:v>34056.828125</c:v>
                </c:pt>
                <c:pt idx="111">
                  <c:v>34153.851562999997</c:v>
                </c:pt>
                <c:pt idx="112">
                  <c:v>34592.390625</c:v>
                </c:pt>
                <c:pt idx="113">
                  <c:v>35511.578125</c:v>
                </c:pt>
                <c:pt idx="114">
                  <c:v>36050.441405999998</c:v>
                </c:pt>
                <c:pt idx="115">
                  <c:v>35066.75</c:v>
                </c:pt>
                <c:pt idx="116">
                  <c:v>34005.761719000002</c:v>
                </c:pt>
                <c:pt idx="117">
                  <c:v>34010.761719000002</c:v>
                </c:pt>
                <c:pt idx="118">
                  <c:v>34142.148437999997</c:v>
                </c:pt>
                <c:pt idx="119">
                  <c:v>34046.941405999998</c:v>
                </c:pt>
                <c:pt idx="120">
                  <c:v>33307.140625</c:v>
                </c:pt>
                <c:pt idx="121">
                  <c:v>33176</c:v>
                </c:pt>
                <c:pt idx="122">
                  <c:v>32596.539063</c:v>
                </c:pt>
                <c:pt idx="123">
                  <c:v>32968.679687999997</c:v>
                </c:pt>
                <c:pt idx="124">
                  <c:v>33626.96875</c:v>
                </c:pt>
                <c:pt idx="125">
                  <c:v>34192.648437999997</c:v>
                </c:pt>
                <c:pt idx="126">
                  <c:v>34415.578125</c:v>
                </c:pt>
                <c:pt idx="127">
                  <c:v>34969.699219000002</c:v>
                </c:pt>
                <c:pt idx="128">
                  <c:v>34915.378905999998</c:v>
                </c:pt>
                <c:pt idx="129">
                  <c:v>35535.789062999997</c:v>
                </c:pt>
                <c:pt idx="130">
                  <c:v>34848.300780999998</c:v>
                </c:pt>
                <c:pt idx="131">
                  <c:v>34924.871094000002</c:v>
                </c:pt>
                <c:pt idx="132">
                  <c:v>35227.261719000002</c:v>
                </c:pt>
                <c:pt idx="133">
                  <c:v>35443.671875</c:v>
                </c:pt>
                <c:pt idx="134">
                  <c:v>35622.140625</c:v>
                </c:pt>
                <c:pt idx="135">
                  <c:v>35689.601562999997</c:v>
                </c:pt>
                <c:pt idx="136">
                  <c:v>35423.480469000002</c:v>
                </c:pt>
                <c:pt idx="137">
                  <c:v>35657.859375</c:v>
                </c:pt>
                <c:pt idx="138">
                  <c:v>36541.628905999998</c:v>
                </c:pt>
                <c:pt idx="139">
                  <c:v>36496.371094000002</c:v>
                </c:pt>
                <c:pt idx="140">
                  <c:v>37336.851562999997</c:v>
                </c:pt>
                <c:pt idx="141">
                  <c:v>37556.160155999998</c:v>
                </c:pt>
                <c:pt idx="142">
                  <c:v>37869.230469000002</c:v>
                </c:pt>
                <c:pt idx="143">
                  <c:v>37947.878905999998</c:v>
                </c:pt>
                <c:pt idx="144">
                  <c:v>38251.800780999998</c:v>
                </c:pt>
                <c:pt idx="145">
                  <c:v>38645.070312999997</c:v>
                </c:pt>
                <c:pt idx="146">
                  <c:v>38389.820312999997</c:v>
                </c:pt>
                <c:pt idx="147">
                  <c:v>38090.640625</c:v>
                </c:pt>
                <c:pt idx="148">
                  <c:v>36841.601562999997</c:v>
                </c:pt>
                <c:pt idx="149">
                  <c:v>36227.140625</c:v>
                </c:pt>
                <c:pt idx="150">
                  <c:v>34376.988280999998</c:v>
                </c:pt>
                <c:pt idx="151">
                  <c:v>34733.578125</c:v>
                </c:pt>
                <c:pt idx="152">
                  <c:v>34315.628905999998</c:v>
                </c:pt>
                <c:pt idx="153">
                  <c:v>33349.308594000002</c:v>
                </c:pt>
                <c:pt idx="154">
                  <c:v>35011.648437999997</c:v>
                </c:pt>
                <c:pt idx="155">
                  <c:v>35158.550780999998</c:v>
                </c:pt>
                <c:pt idx="156">
                  <c:v>35457.160155999998</c:v>
                </c:pt>
                <c:pt idx="157">
                  <c:v>34981.019530999998</c:v>
                </c:pt>
                <c:pt idx="158">
                  <c:v>36194.300780999998</c:v>
                </c:pt>
                <c:pt idx="159">
                  <c:v>35673.25</c:v>
                </c:pt>
                <c:pt idx="160">
                  <c:v>35962.929687999997</c:v>
                </c:pt>
                <c:pt idx="161">
                  <c:v>35742.070312999997</c:v>
                </c:pt>
                <c:pt idx="162">
                  <c:v>36076.71875</c:v>
                </c:pt>
                <c:pt idx="163">
                  <c:v>35695.101562999997</c:v>
                </c:pt>
                <c:pt idx="164">
                  <c:v>36009.839844000002</c:v>
                </c:pt>
                <c:pt idx="165">
                  <c:v>36386.609375</c:v>
                </c:pt>
                <c:pt idx="166">
                  <c:v>36025.539062999997</c:v>
                </c:pt>
                <c:pt idx="167">
                  <c:v>36469.429687999997</c:v>
                </c:pt>
                <c:pt idx="168">
                  <c:v>36546.480469000002</c:v>
                </c:pt>
                <c:pt idx="169">
                  <c:v>35808.949219000002</c:v>
                </c:pt>
                <c:pt idx="170">
                  <c:v>35871.480469000002</c:v>
                </c:pt>
                <c:pt idx="171">
                  <c:v>36063.808594000002</c:v>
                </c:pt>
                <c:pt idx="172">
                  <c:v>36671.429687999997</c:v>
                </c:pt>
                <c:pt idx="173">
                  <c:v>38024.320312999997</c:v>
                </c:pt>
                <c:pt idx="174">
                  <c:v>38164.609375</c:v>
                </c:pt>
                <c:pt idx="175">
                  <c:v>38672.910155999998</c:v>
                </c:pt>
                <c:pt idx="176">
                  <c:v>38862.230469000002</c:v>
                </c:pt>
                <c:pt idx="177">
                  <c:v>38767.109375</c:v>
                </c:pt>
                <c:pt idx="178">
                  <c:v>39140.28125</c:v>
                </c:pt>
                <c:pt idx="179">
                  <c:v>39067.328125</c:v>
                </c:pt>
                <c:pt idx="180">
                  <c:v>38963.261719000002</c:v>
                </c:pt>
                <c:pt idx="181">
                  <c:v>37462.988280999998</c:v>
                </c:pt>
                <c:pt idx="182">
                  <c:v>37930.769530999998</c:v>
                </c:pt>
                <c:pt idx="183">
                  <c:v>39434.71875</c:v>
                </c:pt>
                <c:pt idx="184">
                  <c:v>39714.199219000002</c:v>
                </c:pt>
                <c:pt idx="185">
                  <c:v>39615.898437999997</c:v>
                </c:pt>
                <c:pt idx="186">
                  <c:v>39452.070312999997</c:v>
                </c:pt>
                <c:pt idx="187">
                  <c:v>39194.488280999998</c:v>
                </c:pt>
                <c:pt idx="188">
                  <c:v>39394.640625</c:v>
                </c:pt>
                <c:pt idx="189">
                  <c:v>39513.390625</c:v>
                </c:pt>
                <c:pt idx="190">
                  <c:v>38736.230469000002</c:v>
                </c:pt>
                <c:pt idx="191">
                  <c:v>38337.011719000002</c:v>
                </c:pt>
                <c:pt idx="192">
                  <c:v>37882.789062999997</c:v>
                </c:pt>
                <c:pt idx="193">
                  <c:v>37118.21875</c:v>
                </c:pt>
                <c:pt idx="194">
                  <c:v>37581.910155999998</c:v>
                </c:pt>
                <c:pt idx="195">
                  <c:v>37350.328125</c:v>
                </c:pt>
                <c:pt idx="196">
                  <c:v>36701.160155999998</c:v>
                </c:pt>
                <c:pt idx="197">
                  <c:v>37332.789062999997</c:v>
                </c:pt>
                <c:pt idx="198">
                  <c:v>36981.769530999998</c:v>
                </c:pt>
                <c:pt idx="199">
                  <c:v>37384.988280999998</c:v>
                </c:pt>
                <c:pt idx="200">
                  <c:v>38014.621094000002</c:v>
                </c:pt>
                <c:pt idx="201">
                  <c:v>38822.570312999997</c:v>
                </c:pt>
                <c:pt idx="202">
                  <c:v>37673.308594000002</c:v>
                </c:pt>
                <c:pt idx="203">
                  <c:v>38127.078125</c:v>
                </c:pt>
                <c:pt idx="204">
                  <c:v>39298.378905999998</c:v>
                </c:pt>
                <c:pt idx="205">
                  <c:v>39058.058594000002</c:v>
                </c:pt>
                <c:pt idx="206">
                  <c:v>40165.03125</c:v>
                </c:pt>
                <c:pt idx="207">
                  <c:v>40323.609375</c:v>
                </c:pt>
                <c:pt idx="208">
                  <c:v>40356.691405999998</c:v>
                </c:pt>
                <c:pt idx="209">
                  <c:v>40359.410155999998</c:v>
                </c:pt>
                <c:pt idx="210">
                  <c:v>40793.808594000002</c:v>
                </c:pt>
                <c:pt idx="211">
                  <c:v>40445.148437999997</c:v>
                </c:pt>
                <c:pt idx="212">
                  <c:v>41009.710937999997</c:v>
                </c:pt>
                <c:pt idx="213">
                  <c:v>41681.539062999997</c:v>
                </c:pt>
                <c:pt idx="214">
                  <c:v>41575.140625</c:v>
                </c:pt>
                <c:pt idx="215">
                  <c:v>41464.609375</c:v>
                </c:pt>
                <c:pt idx="216">
                  <c:v>41599.71875</c:v>
                </c:pt>
                <c:pt idx="217">
                  <c:v>41945.371094000002</c:v>
                </c:pt>
                <c:pt idx="218">
                  <c:v>41613.191405999998</c:v>
                </c:pt>
                <c:pt idx="219">
                  <c:v>40723.488280999998</c:v>
                </c:pt>
                <c:pt idx="220">
                  <c:v>41141.851562999997</c:v>
                </c:pt>
                <c:pt idx="221">
                  <c:v>41257.738280999998</c:v>
                </c:pt>
                <c:pt idx="222">
                  <c:v>41170.121094000002</c:v>
                </c:pt>
                <c:pt idx="223">
                  <c:v>38297.289062999997</c:v>
                </c:pt>
                <c:pt idx="224">
                  <c:v>37576.621094000002</c:v>
                </c:pt>
                <c:pt idx="225">
                  <c:v>34103.480469000002</c:v>
                </c:pt>
                <c:pt idx="226">
                  <c:v>29915.960938</c:v>
                </c:pt>
                <c:pt idx="227">
                  <c:v>29815.589843999998</c:v>
                </c:pt>
                <c:pt idx="228">
                  <c:v>27590.949218999998</c:v>
                </c:pt>
                <c:pt idx="229">
                  <c:v>31159.619140999999</c:v>
                </c:pt>
                <c:pt idx="230">
                  <c:v>31588.720702999999</c:v>
                </c:pt>
                <c:pt idx="231">
                  <c:v>31327.220702999999</c:v>
                </c:pt>
                <c:pt idx="232">
                  <c:v>33717.621094000002</c:v>
                </c:pt>
                <c:pt idx="233">
                  <c:v>31642.699218999998</c:v>
                </c:pt>
                <c:pt idx="234">
                  <c:v>31097.730468999998</c:v>
                </c:pt>
                <c:pt idx="235">
                  <c:v>30672.589843999998</c:v>
                </c:pt>
                <c:pt idx="236">
                  <c:v>32424.099609000001</c:v>
                </c:pt>
                <c:pt idx="237">
                  <c:v>34287.238280999998</c:v>
                </c:pt>
                <c:pt idx="238">
                  <c:v>33780.890625</c:v>
                </c:pt>
                <c:pt idx="239">
                  <c:v>34731.730469000002</c:v>
                </c:pt>
                <c:pt idx="240">
                  <c:v>35171.269530999998</c:v>
                </c:pt>
                <c:pt idx="241">
                  <c:v>36021.421875</c:v>
                </c:pt>
                <c:pt idx="242">
                  <c:v>36594.328125</c:v>
                </c:pt>
                <c:pt idx="243">
                  <c:v>37020.140625</c:v>
                </c:pt>
                <c:pt idx="244">
                  <c:v>38128.898437999997</c:v>
                </c:pt>
                <c:pt idx="245">
                  <c:v>37606.890625</c:v>
                </c:pt>
                <c:pt idx="246">
                  <c:v>38040.570312999997</c:v>
                </c:pt>
                <c:pt idx="247">
                  <c:v>37877.339844000002</c:v>
                </c:pt>
                <c:pt idx="248">
                  <c:v>38434.71875</c:v>
                </c:pt>
                <c:pt idx="249">
                  <c:v>39467.308594000002</c:v>
                </c:pt>
                <c:pt idx="250">
                  <c:v>38357.179687999997</c:v>
                </c:pt>
                <c:pt idx="251">
                  <c:v>38854.550780999998</c:v>
                </c:pt>
                <c:pt idx="252">
                  <c:v>38845.820312999997</c:v>
                </c:pt>
                <c:pt idx="253">
                  <c:v>37388.660155999998</c:v>
                </c:pt>
                <c:pt idx="254">
                  <c:v>38697.050780999998</c:v>
                </c:pt>
                <c:pt idx="255">
                  <c:v>40509.488280999998</c:v>
                </c:pt>
                <c:pt idx="256">
                  <c:v>39982.980469000002</c:v>
                </c:pt>
                <c:pt idx="257">
                  <c:v>40685.5</c:v>
                </c:pt>
                <c:pt idx="258">
                  <c:v>39614.070312999997</c:v>
                </c:pt>
                <c:pt idx="259">
                  <c:v>41893.058594000002</c:v>
                </c:pt>
                <c:pt idx="260">
                  <c:v>43443</c:v>
                </c:pt>
              </c:numCache>
            </c:numRef>
          </c:val>
          <c:smooth val="0"/>
          <c:extLst>
            <c:ext xmlns:c16="http://schemas.microsoft.com/office/drawing/2014/chart" uri="{C3380CC4-5D6E-409C-BE32-E72D297353CC}">
              <c16:uniqueId val="{00000001-47E0-4655-B32F-D5CEAB9040AA}"/>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hiLowLines>
          <c:spPr>
            <a:ln w="9525">
              <a:solidFill>
                <a:schemeClr val="dk1">
                  <a:lumMod val="35000"/>
                  <a:lumOff val="65000"/>
                </a:schemeClr>
              </a:solidFill>
            </a:ln>
            <a:effectLst/>
          </c:spPr>
        </c:hiLowLines>
        <c:upDownBars>
          <c:gapWidth val="150"/>
          <c:upBars>
            <c:spPr>
              <a:solidFill>
                <a:schemeClr val="lt1"/>
              </a:solidFill>
              <a:ln w="9525">
                <a:solidFill>
                  <a:schemeClr val="dk1">
                    <a:lumMod val="65000"/>
                    <a:lumOff val="35000"/>
                  </a:schemeClr>
                </a:solidFill>
              </a:ln>
              <a:effectLst/>
            </c:spPr>
          </c:upBars>
          <c:downBars>
            <c:spPr>
              <a:solidFill>
                <a:schemeClr val="dk1">
                  <a:lumMod val="75000"/>
                  <a:lumOff val="25000"/>
                </a:schemeClr>
              </a:solidFill>
              <a:ln w="9525">
                <a:solidFill>
                  <a:schemeClr val="dk1">
                    <a:lumMod val="65000"/>
                    <a:lumOff val="35000"/>
                  </a:schemeClr>
                </a:solidFill>
              </a:ln>
              <a:effectLst/>
            </c:spPr>
          </c:downBars>
        </c:upDownBars>
        <c:smooth val="0"/>
        <c:axId val="35860480"/>
        <c:axId val="35862016"/>
      </c:lineChart>
      <c:catAx>
        <c:axId val="3586048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35862016"/>
        <c:crosses val="autoZero"/>
        <c:auto val="1"/>
        <c:lblAlgn val="ctr"/>
        <c:lblOffset val="100"/>
        <c:noMultiLvlLbl val="0"/>
      </c:catAx>
      <c:valAx>
        <c:axId val="35862016"/>
        <c:scaling>
          <c:orientation val="minMax"/>
          <c:min val="5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35860480"/>
        <c:crosses val="autoZero"/>
        <c:crossBetween val="between"/>
      </c:valAx>
      <c:spPr>
        <a:gradFill>
          <a:gsLst>
            <a:gs pos="100000">
              <a:schemeClr val="lt1">
                <a:lumMod val="95000"/>
              </a:schemeClr>
            </a:gs>
            <a:gs pos="0">
              <a:schemeClr val="lt1"/>
            </a:gs>
          </a:gsLst>
          <a:lin ang="5400000" scaled="0"/>
        </a:grad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[stock_analysis_abhinandan_sharma_chetan.xlsx]Pivot Table!PivotTable2</c:name>
    <c:fmtId val="9"/>
  </c:pivotSource>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a:t>PRICE VS TIME</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ivotFmts>
      <c:pivotFmt>
        <c:idx val="0"/>
        <c:spPr>
          <a:solidFill>
            <a:schemeClr val="accent1"/>
          </a:solidFill>
          <a:ln w="28575" cap="rnd" cmpd="sng" algn="ctr">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cmpd="sng" algn="ctr">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60000"/>
                  <a:lumMod val="110000"/>
                </a:schemeClr>
              </a:gs>
              <a:gs pos="100000">
                <a:schemeClr val="accent1">
                  <a:tint val="88000"/>
                </a:schemeClr>
              </a:gs>
            </a:gsLst>
            <a:lin ang="5400000" scaled="0"/>
          </a:gradFill>
          <a:ln w="28575" cap="rnd" cmpd="sng" algn="ctr">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60000"/>
                  <a:lumMod val="110000"/>
                </a:schemeClr>
              </a:gs>
              <a:gs pos="100000">
                <a:schemeClr val="accent1">
                  <a:tint val="88000"/>
                </a:schemeClr>
              </a:gs>
            </a:gsLst>
            <a:lin ang="5400000" scaled="0"/>
          </a:gradFill>
          <a:ln w="28575" cap="rnd" cmpd="sng" algn="ctr">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60000"/>
                  <a:lumMod val="110000"/>
                </a:schemeClr>
              </a:gs>
              <a:gs pos="100000">
                <a:schemeClr val="accent1">
                  <a:tint val="88000"/>
                </a:schemeClr>
              </a:gs>
            </a:gsLst>
            <a:lin ang="5400000" scaled="0"/>
          </a:gradFill>
          <a:ln w="28575" cap="rnd" cmpd="sng" algn="ctr">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Table'!$B$3</c:f>
              <c:strCache>
                <c:ptCount val="1"/>
                <c:pt idx="0">
                  <c:v>Total</c:v>
                </c:pt>
              </c:strCache>
            </c:strRef>
          </c:tx>
          <c:spPr>
            <a:ln w="22225" cap="rnd" cmpd="sng" algn="ctr">
              <a:solidFill>
                <a:schemeClr val="accent1"/>
              </a:solidFill>
              <a:round/>
            </a:ln>
            <a:effectLst/>
          </c:spPr>
          <c:marker>
            <c:symbol val="none"/>
          </c:marker>
          <c:trendline>
            <c:spPr>
              <a:ln w="9525" cap="rnd">
                <a:solidFill>
                  <a:schemeClr val="accent1"/>
                </a:solidFill>
              </a:ln>
              <a:effectLst/>
            </c:spPr>
            <c:trendlineType val="linear"/>
            <c:dispRSqr val="0"/>
            <c:dispEq val="0"/>
          </c:trendline>
          <c:cat>
            <c:strRef>
              <c:f>'Pivot Table'!$A$4:$A$265</c:f>
              <c:strCache>
                <c:ptCount val="261"/>
                <c:pt idx="0">
                  <c:v>16-11-2015</c:v>
                </c:pt>
                <c:pt idx="1">
                  <c:v>23-11-2015</c:v>
                </c:pt>
                <c:pt idx="2">
                  <c:v>30-11-2015</c:v>
                </c:pt>
                <c:pt idx="3">
                  <c:v>07-12-2015</c:v>
                </c:pt>
                <c:pt idx="4">
                  <c:v>14-12-2015</c:v>
                </c:pt>
                <c:pt idx="5">
                  <c:v>21-12-2015</c:v>
                </c:pt>
                <c:pt idx="6">
                  <c:v>28-12-2015</c:v>
                </c:pt>
                <c:pt idx="7">
                  <c:v>04-01-2016</c:v>
                </c:pt>
                <c:pt idx="8">
                  <c:v>11-01-2016</c:v>
                </c:pt>
                <c:pt idx="9">
                  <c:v>18-01-2016</c:v>
                </c:pt>
                <c:pt idx="10">
                  <c:v>25-01-2016</c:v>
                </c:pt>
                <c:pt idx="11">
                  <c:v>01-02-2016</c:v>
                </c:pt>
                <c:pt idx="12">
                  <c:v>08-02-2016</c:v>
                </c:pt>
                <c:pt idx="13">
                  <c:v>15-02-2016</c:v>
                </c:pt>
                <c:pt idx="14">
                  <c:v>22-02-2016</c:v>
                </c:pt>
                <c:pt idx="15">
                  <c:v>29-02-2016</c:v>
                </c:pt>
                <c:pt idx="16">
                  <c:v>07-03-2016</c:v>
                </c:pt>
                <c:pt idx="17">
                  <c:v>14-03-2016</c:v>
                </c:pt>
                <c:pt idx="18">
                  <c:v>21-03-2016</c:v>
                </c:pt>
                <c:pt idx="19">
                  <c:v>28-03-2016</c:v>
                </c:pt>
                <c:pt idx="20">
                  <c:v>04-04-2016</c:v>
                </c:pt>
                <c:pt idx="21">
                  <c:v>11-04-2016</c:v>
                </c:pt>
                <c:pt idx="22">
                  <c:v>18-04-2016</c:v>
                </c:pt>
                <c:pt idx="23">
                  <c:v>25-04-2016</c:v>
                </c:pt>
                <c:pt idx="24">
                  <c:v>02-05-2016</c:v>
                </c:pt>
                <c:pt idx="25">
                  <c:v>09-05-2016</c:v>
                </c:pt>
                <c:pt idx="26">
                  <c:v>16-05-2016</c:v>
                </c:pt>
                <c:pt idx="27">
                  <c:v>23-05-2016</c:v>
                </c:pt>
                <c:pt idx="28">
                  <c:v>30-05-2016</c:v>
                </c:pt>
                <c:pt idx="29">
                  <c:v>06-06-2016</c:v>
                </c:pt>
                <c:pt idx="30">
                  <c:v>13-06-2016</c:v>
                </c:pt>
                <c:pt idx="31">
                  <c:v>20-06-2016</c:v>
                </c:pt>
                <c:pt idx="32">
                  <c:v>27-06-2016</c:v>
                </c:pt>
                <c:pt idx="33">
                  <c:v>04-07-2016</c:v>
                </c:pt>
                <c:pt idx="34">
                  <c:v>11-07-2016</c:v>
                </c:pt>
                <c:pt idx="35">
                  <c:v>18-07-2016</c:v>
                </c:pt>
                <c:pt idx="36">
                  <c:v>25-07-2016</c:v>
                </c:pt>
                <c:pt idx="37">
                  <c:v>01-08-2016</c:v>
                </c:pt>
                <c:pt idx="38">
                  <c:v>08-08-2016</c:v>
                </c:pt>
                <c:pt idx="39">
                  <c:v>15-08-2016</c:v>
                </c:pt>
                <c:pt idx="40">
                  <c:v>22-08-2016</c:v>
                </c:pt>
                <c:pt idx="41">
                  <c:v>29-08-2016</c:v>
                </c:pt>
                <c:pt idx="42">
                  <c:v>05-09-2016</c:v>
                </c:pt>
                <c:pt idx="43">
                  <c:v>12-09-2016</c:v>
                </c:pt>
                <c:pt idx="44">
                  <c:v>19-09-2016</c:v>
                </c:pt>
                <c:pt idx="45">
                  <c:v>26-09-2016</c:v>
                </c:pt>
                <c:pt idx="46">
                  <c:v>03-10-2016</c:v>
                </c:pt>
                <c:pt idx="47">
                  <c:v>10-10-2016</c:v>
                </c:pt>
                <c:pt idx="48">
                  <c:v>17-10-2016</c:v>
                </c:pt>
                <c:pt idx="49">
                  <c:v>24-10-2016</c:v>
                </c:pt>
                <c:pt idx="50">
                  <c:v>31-10-2016</c:v>
                </c:pt>
                <c:pt idx="51">
                  <c:v>07-11-2016</c:v>
                </c:pt>
                <c:pt idx="52">
                  <c:v>14-11-2016</c:v>
                </c:pt>
                <c:pt idx="53">
                  <c:v>21-11-2016</c:v>
                </c:pt>
                <c:pt idx="54">
                  <c:v>28-11-2016</c:v>
                </c:pt>
                <c:pt idx="55">
                  <c:v>05-12-2016</c:v>
                </c:pt>
                <c:pt idx="56">
                  <c:v>12-12-2016</c:v>
                </c:pt>
                <c:pt idx="57">
                  <c:v>19-12-2016</c:v>
                </c:pt>
                <c:pt idx="58">
                  <c:v>26-12-2016</c:v>
                </c:pt>
                <c:pt idx="59">
                  <c:v>02-01-2017</c:v>
                </c:pt>
                <c:pt idx="60">
                  <c:v>09-01-2017</c:v>
                </c:pt>
                <c:pt idx="61">
                  <c:v>16-01-2017</c:v>
                </c:pt>
                <c:pt idx="62">
                  <c:v>23-01-2017</c:v>
                </c:pt>
                <c:pt idx="63">
                  <c:v>30-01-2017</c:v>
                </c:pt>
                <c:pt idx="64">
                  <c:v>06-02-2017</c:v>
                </c:pt>
                <c:pt idx="65">
                  <c:v>13-02-2017</c:v>
                </c:pt>
                <c:pt idx="66">
                  <c:v>20-02-2017</c:v>
                </c:pt>
                <c:pt idx="67">
                  <c:v>27-02-2017</c:v>
                </c:pt>
                <c:pt idx="68">
                  <c:v>06-03-2017</c:v>
                </c:pt>
                <c:pt idx="69">
                  <c:v>13-03-2017</c:v>
                </c:pt>
                <c:pt idx="70">
                  <c:v>20-03-2017</c:v>
                </c:pt>
                <c:pt idx="71">
                  <c:v>27-03-2017</c:v>
                </c:pt>
                <c:pt idx="72">
                  <c:v>03-04-2017</c:v>
                </c:pt>
                <c:pt idx="73">
                  <c:v>10-04-2017</c:v>
                </c:pt>
                <c:pt idx="74">
                  <c:v>17-04-2017</c:v>
                </c:pt>
                <c:pt idx="75">
                  <c:v>24-04-2017</c:v>
                </c:pt>
                <c:pt idx="76">
                  <c:v>01-05-2017</c:v>
                </c:pt>
                <c:pt idx="77">
                  <c:v>08-05-2017</c:v>
                </c:pt>
                <c:pt idx="78">
                  <c:v>15-05-2017</c:v>
                </c:pt>
                <c:pt idx="79">
                  <c:v>22-05-2017</c:v>
                </c:pt>
                <c:pt idx="80">
                  <c:v>29-05-2017</c:v>
                </c:pt>
                <c:pt idx="81">
                  <c:v>05-06-2017</c:v>
                </c:pt>
                <c:pt idx="82">
                  <c:v>12-06-2017</c:v>
                </c:pt>
                <c:pt idx="83">
                  <c:v>19-06-2017</c:v>
                </c:pt>
                <c:pt idx="84">
                  <c:v>26-06-2017</c:v>
                </c:pt>
                <c:pt idx="85">
                  <c:v>03-07-2017</c:v>
                </c:pt>
                <c:pt idx="86">
                  <c:v>10-07-2017</c:v>
                </c:pt>
                <c:pt idx="87">
                  <c:v>17-07-2017</c:v>
                </c:pt>
                <c:pt idx="88">
                  <c:v>24-07-2017</c:v>
                </c:pt>
                <c:pt idx="89">
                  <c:v>31-07-2017</c:v>
                </c:pt>
                <c:pt idx="90">
                  <c:v>07-08-2017</c:v>
                </c:pt>
                <c:pt idx="91">
                  <c:v>14-08-2017</c:v>
                </c:pt>
                <c:pt idx="92">
                  <c:v>21-08-2017</c:v>
                </c:pt>
                <c:pt idx="93">
                  <c:v>28-08-2017</c:v>
                </c:pt>
                <c:pt idx="94">
                  <c:v>04-09-2017</c:v>
                </c:pt>
                <c:pt idx="95">
                  <c:v>11-09-2017</c:v>
                </c:pt>
                <c:pt idx="96">
                  <c:v>18-09-2017</c:v>
                </c:pt>
                <c:pt idx="97">
                  <c:v>25-09-2017</c:v>
                </c:pt>
                <c:pt idx="98">
                  <c:v>02-10-2017</c:v>
                </c:pt>
                <c:pt idx="99">
                  <c:v>09-10-2017</c:v>
                </c:pt>
                <c:pt idx="100">
                  <c:v>16-10-2017</c:v>
                </c:pt>
                <c:pt idx="101">
                  <c:v>23-10-2017</c:v>
                </c:pt>
                <c:pt idx="102">
                  <c:v>30-10-2017</c:v>
                </c:pt>
                <c:pt idx="103">
                  <c:v>06-11-2017</c:v>
                </c:pt>
                <c:pt idx="104">
                  <c:v>13-11-2017</c:v>
                </c:pt>
                <c:pt idx="105">
                  <c:v>20-11-2017</c:v>
                </c:pt>
                <c:pt idx="106">
                  <c:v>27-11-2017</c:v>
                </c:pt>
                <c:pt idx="107">
                  <c:v>04-12-2017</c:v>
                </c:pt>
                <c:pt idx="108">
                  <c:v>11-12-2017</c:v>
                </c:pt>
                <c:pt idx="109">
                  <c:v>18-12-2017</c:v>
                </c:pt>
                <c:pt idx="110">
                  <c:v>25-12-2017</c:v>
                </c:pt>
                <c:pt idx="111">
                  <c:v>01-01-2018</c:v>
                </c:pt>
                <c:pt idx="112">
                  <c:v>08-01-2018</c:v>
                </c:pt>
                <c:pt idx="113">
                  <c:v>15-01-2018</c:v>
                </c:pt>
                <c:pt idx="114">
                  <c:v>22-01-2018</c:v>
                </c:pt>
                <c:pt idx="115">
                  <c:v>29-01-2018</c:v>
                </c:pt>
                <c:pt idx="116">
                  <c:v>05-02-2018</c:v>
                </c:pt>
                <c:pt idx="117">
                  <c:v>12-02-2018</c:v>
                </c:pt>
                <c:pt idx="118">
                  <c:v>19-02-2018</c:v>
                </c:pt>
                <c:pt idx="119">
                  <c:v>26-02-2018</c:v>
                </c:pt>
                <c:pt idx="120">
                  <c:v>05-03-2018</c:v>
                </c:pt>
                <c:pt idx="121">
                  <c:v>12-03-2018</c:v>
                </c:pt>
                <c:pt idx="122">
                  <c:v>19-03-2018</c:v>
                </c:pt>
                <c:pt idx="123">
                  <c:v>26-03-2018</c:v>
                </c:pt>
                <c:pt idx="124">
                  <c:v>02-04-2018</c:v>
                </c:pt>
                <c:pt idx="125">
                  <c:v>09-04-2018</c:v>
                </c:pt>
                <c:pt idx="126">
                  <c:v>16-04-2018</c:v>
                </c:pt>
                <c:pt idx="127">
                  <c:v>23-04-2018</c:v>
                </c:pt>
                <c:pt idx="128">
                  <c:v>30-04-2018</c:v>
                </c:pt>
                <c:pt idx="129">
                  <c:v>07-05-2018</c:v>
                </c:pt>
                <c:pt idx="130">
                  <c:v>14-05-2018</c:v>
                </c:pt>
                <c:pt idx="131">
                  <c:v>21-05-2018</c:v>
                </c:pt>
                <c:pt idx="132">
                  <c:v>28-05-2018</c:v>
                </c:pt>
                <c:pt idx="133">
                  <c:v>04-06-2018</c:v>
                </c:pt>
                <c:pt idx="134">
                  <c:v>11-06-2018</c:v>
                </c:pt>
                <c:pt idx="135">
                  <c:v>18-06-2018</c:v>
                </c:pt>
                <c:pt idx="136">
                  <c:v>25-06-2018</c:v>
                </c:pt>
                <c:pt idx="137">
                  <c:v>02-07-2018</c:v>
                </c:pt>
                <c:pt idx="138">
                  <c:v>09-07-2018</c:v>
                </c:pt>
                <c:pt idx="139">
                  <c:v>16-07-2018</c:v>
                </c:pt>
                <c:pt idx="140">
                  <c:v>23-07-2018</c:v>
                </c:pt>
                <c:pt idx="141">
                  <c:v>30-07-2018</c:v>
                </c:pt>
                <c:pt idx="142">
                  <c:v>06-08-2018</c:v>
                </c:pt>
                <c:pt idx="143">
                  <c:v>13-08-2018</c:v>
                </c:pt>
                <c:pt idx="144">
                  <c:v>20-08-2018</c:v>
                </c:pt>
                <c:pt idx="145">
                  <c:v>27-08-2018</c:v>
                </c:pt>
                <c:pt idx="146">
                  <c:v>03-09-2018</c:v>
                </c:pt>
                <c:pt idx="147">
                  <c:v>10-09-2018</c:v>
                </c:pt>
                <c:pt idx="148">
                  <c:v>17-09-2018</c:v>
                </c:pt>
                <c:pt idx="149">
                  <c:v>24-09-2018</c:v>
                </c:pt>
                <c:pt idx="150">
                  <c:v>01-10-2018</c:v>
                </c:pt>
                <c:pt idx="151">
                  <c:v>08-10-2018</c:v>
                </c:pt>
                <c:pt idx="152">
                  <c:v>15-10-2018</c:v>
                </c:pt>
                <c:pt idx="153">
                  <c:v>22-10-2018</c:v>
                </c:pt>
                <c:pt idx="154">
                  <c:v>29-10-2018</c:v>
                </c:pt>
                <c:pt idx="155">
                  <c:v>05-11-2018</c:v>
                </c:pt>
                <c:pt idx="156">
                  <c:v>12-11-2018</c:v>
                </c:pt>
                <c:pt idx="157">
                  <c:v>19-11-2018</c:v>
                </c:pt>
                <c:pt idx="158">
                  <c:v>26-11-2018</c:v>
                </c:pt>
                <c:pt idx="159">
                  <c:v>03-12-2018</c:v>
                </c:pt>
                <c:pt idx="160">
                  <c:v>10-12-2018</c:v>
                </c:pt>
                <c:pt idx="161">
                  <c:v>17-12-2018</c:v>
                </c:pt>
                <c:pt idx="162">
                  <c:v>24-12-2018</c:v>
                </c:pt>
                <c:pt idx="163">
                  <c:v>31-12-2018</c:v>
                </c:pt>
                <c:pt idx="164">
                  <c:v>07-01-2019</c:v>
                </c:pt>
                <c:pt idx="165">
                  <c:v>14-01-2019</c:v>
                </c:pt>
                <c:pt idx="166">
                  <c:v>21-01-2019</c:v>
                </c:pt>
                <c:pt idx="167">
                  <c:v>28-01-2019</c:v>
                </c:pt>
                <c:pt idx="168">
                  <c:v>04-02-2019</c:v>
                </c:pt>
                <c:pt idx="169">
                  <c:v>11-02-2019</c:v>
                </c:pt>
                <c:pt idx="170">
                  <c:v>18-02-2019</c:v>
                </c:pt>
                <c:pt idx="171">
                  <c:v>25-02-2019</c:v>
                </c:pt>
                <c:pt idx="172">
                  <c:v>04-03-2019</c:v>
                </c:pt>
                <c:pt idx="173">
                  <c:v>11-03-2019</c:v>
                </c:pt>
                <c:pt idx="174">
                  <c:v>18-03-2019</c:v>
                </c:pt>
                <c:pt idx="175">
                  <c:v>25-03-2019</c:v>
                </c:pt>
                <c:pt idx="176">
                  <c:v>01-04-2019</c:v>
                </c:pt>
                <c:pt idx="177">
                  <c:v>08-04-2019</c:v>
                </c:pt>
                <c:pt idx="178">
                  <c:v>15-04-2019</c:v>
                </c:pt>
                <c:pt idx="179">
                  <c:v>22-04-2019</c:v>
                </c:pt>
                <c:pt idx="180">
                  <c:v>29-04-2019</c:v>
                </c:pt>
                <c:pt idx="181">
                  <c:v>06-05-2019</c:v>
                </c:pt>
                <c:pt idx="182">
                  <c:v>13-05-2019</c:v>
                </c:pt>
                <c:pt idx="183">
                  <c:v>20-05-2019</c:v>
                </c:pt>
                <c:pt idx="184">
                  <c:v>27-05-2019</c:v>
                </c:pt>
                <c:pt idx="185">
                  <c:v>03-06-2019</c:v>
                </c:pt>
                <c:pt idx="186">
                  <c:v>10-06-2019</c:v>
                </c:pt>
                <c:pt idx="187">
                  <c:v>17-06-2019</c:v>
                </c:pt>
                <c:pt idx="188">
                  <c:v>24-06-2019</c:v>
                </c:pt>
                <c:pt idx="189">
                  <c:v>01-07-2019</c:v>
                </c:pt>
                <c:pt idx="190">
                  <c:v>08-07-2019</c:v>
                </c:pt>
                <c:pt idx="191">
                  <c:v>15-07-2019</c:v>
                </c:pt>
                <c:pt idx="192">
                  <c:v>22-07-2019</c:v>
                </c:pt>
                <c:pt idx="193">
                  <c:v>29-07-2019</c:v>
                </c:pt>
                <c:pt idx="194">
                  <c:v>05-08-2019</c:v>
                </c:pt>
                <c:pt idx="195">
                  <c:v>12-08-2019</c:v>
                </c:pt>
                <c:pt idx="196">
                  <c:v>19-08-2019</c:v>
                </c:pt>
                <c:pt idx="197">
                  <c:v>26-08-2019</c:v>
                </c:pt>
                <c:pt idx="198">
                  <c:v>02-09-2019</c:v>
                </c:pt>
                <c:pt idx="199">
                  <c:v>09-09-2019</c:v>
                </c:pt>
                <c:pt idx="200">
                  <c:v>16-09-2019</c:v>
                </c:pt>
                <c:pt idx="201">
                  <c:v>23-09-2019</c:v>
                </c:pt>
                <c:pt idx="202">
                  <c:v>30-09-2019</c:v>
                </c:pt>
                <c:pt idx="203">
                  <c:v>07-10-2019</c:v>
                </c:pt>
                <c:pt idx="204">
                  <c:v>14-10-2019</c:v>
                </c:pt>
                <c:pt idx="205">
                  <c:v>21-10-2019</c:v>
                </c:pt>
                <c:pt idx="206">
                  <c:v>28-10-2019</c:v>
                </c:pt>
                <c:pt idx="207">
                  <c:v>04-11-2019</c:v>
                </c:pt>
                <c:pt idx="208">
                  <c:v>11-11-2019</c:v>
                </c:pt>
                <c:pt idx="209">
                  <c:v>18-11-2019</c:v>
                </c:pt>
                <c:pt idx="210">
                  <c:v>25-11-2019</c:v>
                </c:pt>
                <c:pt idx="211">
                  <c:v>02-12-2019</c:v>
                </c:pt>
                <c:pt idx="212">
                  <c:v>09-12-2019</c:v>
                </c:pt>
                <c:pt idx="213">
                  <c:v>16-12-2019</c:v>
                </c:pt>
                <c:pt idx="214">
                  <c:v>23-12-2019</c:v>
                </c:pt>
                <c:pt idx="215">
                  <c:v>30-12-2019</c:v>
                </c:pt>
                <c:pt idx="216">
                  <c:v>06-01-2020</c:v>
                </c:pt>
                <c:pt idx="217">
                  <c:v>13-01-2020</c:v>
                </c:pt>
                <c:pt idx="218">
                  <c:v>20-01-2020</c:v>
                </c:pt>
                <c:pt idx="219">
                  <c:v>27-01-2020</c:v>
                </c:pt>
                <c:pt idx="220">
                  <c:v>03-02-2020</c:v>
                </c:pt>
                <c:pt idx="221">
                  <c:v>10-02-2020</c:v>
                </c:pt>
                <c:pt idx="222">
                  <c:v>17-02-2020</c:v>
                </c:pt>
                <c:pt idx="223">
                  <c:v>24-02-2020</c:v>
                </c:pt>
                <c:pt idx="224">
                  <c:v>02-03-2020</c:v>
                </c:pt>
                <c:pt idx="225">
                  <c:v>09-03-2020</c:v>
                </c:pt>
                <c:pt idx="226">
                  <c:v>16-03-2020</c:v>
                </c:pt>
                <c:pt idx="227">
                  <c:v>23-03-2020</c:v>
                </c:pt>
                <c:pt idx="228">
                  <c:v>30-03-2020</c:v>
                </c:pt>
                <c:pt idx="229">
                  <c:v>06-04-2020</c:v>
                </c:pt>
                <c:pt idx="230">
                  <c:v>13-04-2020</c:v>
                </c:pt>
                <c:pt idx="231">
                  <c:v>20-04-2020</c:v>
                </c:pt>
                <c:pt idx="232">
                  <c:v>27-04-2020</c:v>
                </c:pt>
                <c:pt idx="233">
                  <c:v>04-05-2020</c:v>
                </c:pt>
                <c:pt idx="234">
                  <c:v>11-05-2020</c:v>
                </c:pt>
                <c:pt idx="235">
                  <c:v>18-05-2020</c:v>
                </c:pt>
                <c:pt idx="236">
                  <c:v>25-05-2020</c:v>
                </c:pt>
                <c:pt idx="237">
                  <c:v>01-06-2020</c:v>
                </c:pt>
                <c:pt idx="238">
                  <c:v>08-06-2020</c:v>
                </c:pt>
                <c:pt idx="239">
                  <c:v>15-06-2020</c:v>
                </c:pt>
                <c:pt idx="240">
                  <c:v>22-06-2020</c:v>
                </c:pt>
                <c:pt idx="241">
                  <c:v>29-06-2020</c:v>
                </c:pt>
                <c:pt idx="242">
                  <c:v>06-07-2020</c:v>
                </c:pt>
                <c:pt idx="243">
                  <c:v>13-07-2020</c:v>
                </c:pt>
                <c:pt idx="244">
                  <c:v>20-07-2020</c:v>
                </c:pt>
                <c:pt idx="245">
                  <c:v>27-07-2020</c:v>
                </c:pt>
                <c:pt idx="246">
                  <c:v>03-08-2020</c:v>
                </c:pt>
                <c:pt idx="247">
                  <c:v>10-08-2020</c:v>
                </c:pt>
                <c:pt idx="248">
                  <c:v>17-08-2020</c:v>
                </c:pt>
                <c:pt idx="249">
                  <c:v>24-08-2020</c:v>
                </c:pt>
                <c:pt idx="250">
                  <c:v>31-08-2020</c:v>
                </c:pt>
                <c:pt idx="251">
                  <c:v>07-09-2020</c:v>
                </c:pt>
                <c:pt idx="252">
                  <c:v>14-09-2020</c:v>
                </c:pt>
                <c:pt idx="253">
                  <c:v>21-09-2020</c:v>
                </c:pt>
                <c:pt idx="254">
                  <c:v>28-09-2020</c:v>
                </c:pt>
                <c:pt idx="255">
                  <c:v>05-10-2020</c:v>
                </c:pt>
                <c:pt idx="256">
                  <c:v>12-10-2020</c:v>
                </c:pt>
                <c:pt idx="257">
                  <c:v>19-10-2020</c:v>
                </c:pt>
                <c:pt idx="258">
                  <c:v>26-10-2020</c:v>
                </c:pt>
                <c:pt idx="259">
                  <c:v>02-11-2020</c:v>
                </c:pt>
                <c:pt idx="260">
                  <c:v>09-11-2020</c:v>
                </c:pt>
              </c:strCache>
            </c:strRef>
          </c:cat>
          <c:val>
            <c:numRef>
              <c:f>'Pivot Table'!$B$4:$B$265</c:f>
              <c:numCache>
                <c:formatCode>General</c:formatCode>
                <c:ptCount val="261"/>
                <c:pt idx="0">
                  <c:v>25868.490234000001</c:v>
                </c:pt>
                <c:pt idx="1">
                  <c:v>26128.199218999998</c:v>
                </c:pt>
                <c:pt idx="2">
                  <c:v>25638.109375</c:v>
                </c:pt>
                <c:pt idx="3">
                  <c:v>25044.429688</c:v>
                </c:pt>
                <c:pt idx="4">
                  <c:v>25519.220702999999</c:v>
                </c:pt>
                <c:pt idx="5">
                  <c:v>25838.710938</c:v>
                </c:pt>
                <c:pt idx="6">
                  <c:v>26117.539063</c:v>
                </c:pt>
                <c:pt idx="7">
                  <c:v>24934.330077999999</c:v>
                </c:pt>
                <c:pt idx="8">
                  <c:v>24455.039063</c:v>
                </c:pt>
                <c:pt idx="9">
                  <c:v>24435.660156000002</c:v>
                </c:pt>
                <c:pt idx="10">
                  <c:v>24870.689452999999</c:v>
                </c:pt>
                <c:pt idx="11">
                  <c:v>24616.970702999999</c:v>
                </c:pt>
                <c:pt idx="12">
                  <c:v>22986.119140999999</c:v>
                </c:pt>
                <c:pt idx="13">
                  <c:v>23709.150390999999</c:v>
                </c:pt>
                <c:pt idx="14">
                  <c:v>23154.300781000002</c:v>
                </c:pt>
                <c:pt idx="15">
                  <c:v>24646.480468999998</c:v>
                </c:pt>
                <c:pt idx="16">
                  <c:v>24717.990234000001</c:v>
                </c:pt>
                <c:pt idx="17">
                  <c:v>24952.740234000001</c:v>
                </c:pt>
                <c:pt idx="18">
                  <c:v>25337.560547000001</c:v>
                </c:pt>
                <c:pt idx="19">
                  <c:v>25269.640625</c:v>
                </c:pt>
                <c:pt idx="20">
                  <c:v>24673.839843999998</c:v>
                </c:pt>
                <c:pt idx="21">
                  <c:v>25626.75</c:v>
                </c:pt>
                <c:pt idx="22">
                  <c:v>25838.140625</c:v>
                </c:pt>
                <c:pt idx="23">
                  <c:v>25606.619140999999</c:v>
                </c:pt>
                <c:pt idx="24">
                  <c:v>25228.5</c:v>
                </c:pt>
                <c:pt idx="25">
                  <c:v>25489.570313</c:v>
                </c:pt>
                <c:pt idx="26">
                  <c:v>25301.900390999999</c:v>
                </c:pt>
                <c:pt idx="27">
                  <c:v>26653.599609000001</c:v>
                </c:pt>
                <c:pt idx="28">
                  <c:v>26843.029297000001</c:v>
                </c:pt>
                <c:pt idx="29">
                  <c:v>26635.75</c:v>
                </c:pt>
                <c:pt idx="30">
                  <c:v>26625.910156000002</c:v>
                </c:pt>
                <c:pt idx="31">
                  <c:v>26397.710938</c:v>
                </c:pt>
                <c:pt idx="32">
                  <c:v>27144.910156000002</c:v>
                </c:pt>
                <c:pt idx="33">
                  <c:v>27126.900390999999</c:v>
                </c:pt>
                <c:pt idx="34">
                  <c:v>27836.5</c:v>
                </c:pt>
                <c:pt idx="35">
                  <c:v>27803.240234000001</c:v>
                </c:pt>
                <c:pt idx="36">
                  <c:v>28051.859375</c:v>
                </c:pt>
                <c:pt idx="37">
                  <c:v>28078.349609000001</c:v>
                </c:pt>
                <c:pt idx="38">
                  <c:v>28152.400390999999</c:v>
                </c:pt>
                <c:pt idx="39">
                  <c:v>28077</c:v>
                </c:pt>
                <c:pt idx="40">
                  <c:v>27782.25</c:v>
                </c:pt>
                <c:pt idx="41">
                  <c:v>28532.109375</c:v>
                </c:pt>
                <c:pt idx="42">
                  <c:v>28797.25</c:v>
                </c:pt>
                <c:pt idx="43">
                  <c:v>28599.029297000001</c:v>
                </c:pt>
                <c:pt idx="44">
                  <c:v>28668.220702999999</c:v>
                </c:pt>
                <c:pt idx="45">
                  <c:v>27865.960938</c:v>
                </c:pt>
                <c:pt idx="46">
                  <c:v>28061.140625</c:v>
                </c:pt>
                <c:pt idx="47">
                  <c:v>27673.599609000001</c:v>
                </c:pt>
                <c:pt idx="48">
                  <c:v>28077.179688</c:v>
                </c:pt>
                <c:pt idx="49">
                  <c:v>27941.509765999999</c:v>
                </c:pt>
                <c:pt idx="50">
                  <c:v>27274.150390999999</c:v>
                </c:pt>
                <c:pt idx="51">
                  <c:v>26818.820313</c:v>
                </c:pt>
                <c:pt idx="52">
                  <c:v>26150.240234000001</c:v>
                </c:pt>
                <c:pt idx="53">
                  <c:v>26316.339843999998</c:v>
                </c:pt>
                <c:pt idx="54">
                  <c:v>26230.660156000002</c:v>
                </c:pt>
                <c:pt idx="55">
                  <c:v>26747.179688</c:v>
                </c:pt>
                <c:pt idx="56">
                  <c:v>26489.560547000001</c:v>
                </c:pt>
                <c:pt idx="57">
                  <c:v>26040.699218999998</c:v>
                </c:pt>
                <c:pt idx="58">
                  <c:v>26626.460938</c:v>
                </c:pt>
                <c:pt idx="59">
                  <c:v>26759.230468999998</c:v>
                </c:pt>
                <c:pt idx="60">
                  <c:v>27238.060547000001</c:v>
                </c:pt>
                <c:pt idx="61">
                  <c:v>27034.5</c:v>
                </c:pt>
                <c:pt idx="62">
                  <c:v>27882.460938</c:v>
                </c:pt>
                <c:pt idx="63">
                  <c:v>28240.519531000002</c:v>
                </c:pt>
                <c:pt idx="64">
                  <c:v>28334.25</c:v>
                </c:pt>
                <c:pt idx="65">
                  <c:v>28468.75</c:v>
                </c:pt>
                <c:pt idx="66">
                  <c:v>28892.970702999999</c:v>
                </c:pt>
                <c:pt idx="67">
                  <c:v>28832.449218999998</c:v>
                </c:pt>
                <c:pt idx="68">
                  <c:v>28946.230468999998</c:v>
                </c:pt>
                <c:pt idx="69">
                  <c:v>29648.990234000001</c:v>
                </c:pt>
                <c:pt idx="70">
                  <c:v>29421.400390999999</c:v>
                </c:pt>
                <c:pt idx="71">
                  <c:v>29620.5</c:v>
                </c:pt>
                <c:pt idx="72">
                  <c:v>29706.609375</c:v>
                </c:pt>
                <c:pt idx="73">
                  <c:v>29461.449218999998</c:v>
                </c:pt>
                <c:pt idx="74">
                  <c:v>29365.300781000002</c:v>
                </c:pt>
                <c:pt idx="75">
                  <c:v>29918.400390999999</c:v>
                </c:pt>
                <c:pt idx="76">
                  <c:v>29858.800781000002</c:v>
                </c:pt>
                <c:pt idx="77">
                  <c:v>30188.150390999999</c:v>
                </c:pt>
                <c:pt idx="78">
                  <c:v>30464.919922000001</c:v>
                </c:pt>
                <c:pt idx="79">
                  <c:v>31028.210938</c:v>
                </c:pt>
                <c:pt idx="80">
                  <c:v>31273.289063</c:v>
                </c:pt>
                <c:pt idx="81">
                  <c:v>31262.060547000001</c:v>
                </c:pt>
                <c:pt idx="82">
                  <c:v>31056.400390999999</c:v>
                </c:pt>
                <c:pt idx="83">
                  <c:v>31138.210938</c:v>
                </c:pt>
                <c:pt idx="84">
                  <c:v>30921.609375</c:v>
                </c:pt>
                <c:pt idx="85">
                  <c:v>31360.630859000001</c:v>
                </c:pt>
                <c:pt idx="86">
                  <c:v>32020.75</c:v>
                </c:pt>
                <c:pt idx="87">
                  <c:v>32028.890625</c:v>
                </c:pt>
                <c:pt idx="88">
                  <c:v>32309.880859000001</c:v>
                </c:pt>
                <c:pt idx="89">
                  <c:v>32325.410156000002</c:v>
                </c:pt>
                <c:pt idx="90">
                  <c:v>31213.589843999998</c:v>
                </c:pt>
                <c:pt idx="91">
                  <c:v>31524.679688</c:v>
                </c:pt>
                <c:pt idx="92">
                  <c:v>31596.060547000001</c:v>
                </c:pt>
                <c:pt idx="93">
                  <c:v>31892.230468999998</c:v>
                </c:pt>
                <c:pt idx="94">
                  <c:v>31687.519531000002</c:v>
                </c:pt>
                <c:pt idx="95">
                  <c:v>32272.609375</c:v>
                </c:pt>
                <c:pt idx="96">
                  <c:v>31922.439452999999</c:v>
                </c:pt>
                <c:pt idx="97">
                  <c:v>31283.720702999999</c:v>
                </c:pt>
                <c:pt idx="98">
                  <c:v>31814.220702999999</c:v>
                </c:pt>
                <c:pt idx="99">
                  <c:v>32432.689452999999</c:v>
                </c:pt>
                <c:pt idx="100">
                  <c:v>32389.960938</c:v>
                </c:pt>
                <c:pt idx="101">
                  <c:v>33157.21875</c:v>
                </c:pt>
                <c:pt idx="102">
                  <c:v>33685.558594000002</c:v>
                </c:pt>
                <c:pt idx="103">
                  <c:v>33314.558594000002</c:v>
                </c:pt>
                <c:pt idx="104">
                  <c:v>33342.800780999998</c:v>
                </c:pt>
                <c:pt idx="105">
                  <c:v>33679.238280999998</c:v>
                </c:pt>
                <c:pt idx="106">
                  <c:v>32832.941405999998</c:v>
                </c:pt>
                <c:pt idx="107">
                  <c:v>33250.300780999998</c:v>
                </c:pt>
                <c:pt idx="108">
                  <c:v>33462.96875</c:v>
                </c:pt>
                <c:pt idx="109">
                  <c:v>33940.300780999998</c:v>
                </c:pt>
                <c:pt idx="110">
                  <c:v>34056.828125</c:v>
                </c:pt>
                <c:pt idx="111">
                  <c:v>34153.851562999997</c:v>
                </c:pt>
                <c:pt idx="112">
                  <c:v>34592.390625</c:v>
                </c:pt>
                <c:pt idx="113">
                  <c:v>35511.578125</c:v>
                </c:pt>
                <c:pt idx="114">
                  <c:v>36050.441405999998</c:v>
                </c:pt>
                <c:pt idx="115">
                  <c:v>35066.75</c:v>
                </c:pt>
                <c:pt idx="116">
                  <c:v>34005.761719000002</c:v>
                </c:pt>
                <c:pt idx="117">
                  <c:v>34010.761719000002</c:v>
                </c:pt>
                <c:pt idx="118">
                  <c:v>34142.148437999997</c:v>
                </c:pt>
                <c:pt idx="119">
                  <c:v>34046.941405999998</c:v>
                </c:pt>
                <c:pt idx="120">
                  <c:v>33307.140625</c:v>
                </c:pt>
                <c:pt idx="121">
                  <c:v>33176</c:v>
                </c:pt>
                <c:pt idx="122">
                  <c:v>32596.539063</c:v>
                </c:pt>
                <c:pt idx="123">
                  <c:v>32968.679687999997</c:v>
                </c:pt>
                <c:pt idx="124">
                  <c:v>33626.96875</c:v>
                </c:pt>
                <c:pt idx="125">
                  <c:v>34192.648437999997</c:v>
                </c:pt>
                <c:pt idx="126">
                  <c:v>34415.578125</c:v>
                </c:pt>
                <c:pt idx="127">
                  <c:v>34969.699219000002</c:v>
                </c:pt>
                <c:pt idx="128">
                  <c:v>34915.378905999998</c:v>
                </c:pt>
                <c:pt idx="129">
                  <c:v>35535.789062999997</c:v>
                </c:pt>
                <c:pt idx="130">
                  <c:v>34848.300780999998</c:v>
                </c:pt>
                <c:pt idx="131">
                  <c:v>34924.871094000002</c:v>
                </c:pt>
                <c:pt idx="132">
                  <c:v>35227.261719000002</c:v>
                </c:pt>
                <c:pt idx="133">
                  <c:v>35443.671875</c:v>
                </c:pt>
                <c:pt idx="134">
                  <c:v>35622.140625</c:v>
                </c:pt>
                <c:pt idx="135">
                  <c:v>35689.601562999997</c:v>
                </c:pt>
                <c:pt idx="136">
                  <c:v>35423.480469000002</c:v>
                </c:pt>
                <c:pt idx="137">
                  <c:v>35657.859375</c:v>
                </c:pt>
                <c:pt idx="138">
                  <c:v>36541.628905999998</c:v>
                </c:pt>
                <c:pt idx="139">
                  <c:v>36496.371094000002</c:v>
                </c:pt>
                <c:pt idx="140">
                  <c:v>37336.851562999997</c:v>
                </c:pt>
                <c:pt idx="141">
                  <c:v>37556.160155999998</c:v>
                </c:pt>
                <c:pt idx="142">
                  <c:v>37869.230469000002</c:v>
                </c:pt>
                <c:pt idx="143">
                  <c:v>37947.878905999998</c:v>
                </c:pt>
                <c:pt idx="144">
                  <c:v>38251.800780999998</c:v>
                </c:pt>
                <c:pt idx="145">
                  <c:v>38645.070312999997</c:v>
                </c:pt>
                <c:pt idx="146">
                  <c:v>38389.820312999997</c:v>
                </c:pt>
                <c:pt idx="147">
                  <c:v>38090.640625</c:v>
                </c:pt>
                <c:pt idx="148">
                  <c:v>36841.601562999997</c:v>
                </c:pt>
                <c:pt idx="149">
                  <c:v>36227.140625</c:v>
                </c:pt>
                <c:pt idx="150">
                  <c:v>34376.988280999998</c:v>
                </c:pt>
                <c:pt idx="151">
                  <c:v>34733.578125</c:v>
                </c:pt>
                <c:pt idx="152">
                  <c:v>34315.628905999998</c:v>
                </c:pt>
                <c:pt idx="153">
                  <c:v>33349.308594000002</c:v>
                </c:pt>
                <c:pt idx="154">
                  <c:v>35011.648437999997</c:v>
                </c:pt>
                <c:pt idx="155">
                  <c:v>35158.550780999998</c:v>
                </c:pt>
                <c:pt idx="156">
                  <c:v>35457.160155999998</c:v>
                </c:pt>
                <c:pt idx="157">
                  <c:v>34981.019530999998</c:v>
                </c:pt>
                <c:pt idx="158">
                  <c:v>36194.300780999998</c:v>
                </c:pt>
                <c:pt idx="159">
                  <c:v>35673.25</c:v>
                </c:pt>
                <c:pt idx="160">
                  <c:v>35962.929687999997</c:v>
                </c:pt>
                <c:pt idx="161">
                  <c:v>35742.070312999997</c:v>
                </c:pt>
                <c:pt idx="162">
                  <c:v>36076.71875</c:v>
                </c:pt>
                <c:pt idx="163">
                  <c:v>35695.101562999997</c:v>
                </c:pt>
                <c:pt idx="164">
                  <c:v>36009.839844000002</c:v>
                </c:pt>
                <c:pt idx="165">
                  <c:v>36386.609375</c:v>
                </c:pt>
                <c:pt idx="166">
                  <c:v>36025.539062999997</c:v>
                </c:pt>
                <c:pt idx="167">
                  <c:v>36469.429687999997</c:v>
                </c:pt>
                <c:pt idx="168">
                  <c:v>36546.480469000002</c:v>
                </c:pt>
                <c:pt idx="169">
                  <c:v>35808.949219000002</c:v>
                </c:pt>
                <c:pt idx="170">
                  <c:v>35871.480469000002</c:v>
                </c:pt>
                <c:pt idx="171">
                  <c:v>36063.808594000002</c:v>
                </c:pt>
                <c:pt idx="172">
                  <c:v>36671.429687999997</c:v>
                </c:pt>
                <c:pt idx="173">
                  <c:v>38024.320312999997</c:v>
                </c:pt>
                <c:pt idx="174">
                  <c:v>38164.609375</c:v>
                </c:pt>
                <c:pt idx="175">
                  <c:v>38672.910155999998</c:v>
                </c:pt>
                <c:pt idx="176">
                  <c:v>38862.230469000002</c:v>
                </c:pt>
                <c:pt idx="177">
                  <c:v>38767.109375</c:v>
                </c:pt>
                <c:pt idx="178">
                  <c:v>39140.28125</c:v>
                </c:pt>
                <c:pt idx="179">
                  <c:v>39067.328125</c:v>
                </c:pt>
                <c:pt idx="180">
                  <c:v>38963.261719000002</c:v>
                </c:pt>
                <c:pt idx="181">
                  <c:v>37462.988280999998</c:v>
                </c:pt>
                <c:pt idx="182">
                  <c:v>37930.769530999998</c:v>
                </c:pt>
                <c:pt idx="183">
                  <c:v>39434.71875</c:v>
                </c:pt>
                <c:pt idx="184">
                  <c:v>39714.199219000002</c:v>
                </c:pt>
                <c:pt idx="185">
                  <c:v>39615.898437999997</c:v>
                </c:pt>
                <c:pt idx="186">
                  <c:v>39452.070312999997</c:v>
                </c:pt>
                <c:pt idx="187">
                  <c:v>39194.488280999998</c:v>
                </c:pt>
                <c:pt idx="188">
                  <c:v>39394.640625</c:v>
                </c:pt>
                <c:pt idx="189">
                  <c:v>39513.390625</c:v>
                </c:pt>
                <c:pt idx="190">
                  <c:v>38736.230469000002</c:v>
                </c:pt>
                <c:pt idx="191">
                  <c:v>38337.011719000002</c:v>
                </c:pt>
                <c:pt idx="192">
                  <c:v>37882.789062999997</c:v>
                </c:pt>
                <c:pt idx="193">
                  <c:v>37118.21875</c:v>
                </c:pt>
                <c:pt idx="194">
                  <c:v>37581.910155999998</c:v>
                </c:pt>
                <c:pt idx="195">
                  <c:v>37350.328125</c:v>
                </c:pt>
                <c:pt idx="196">
                  <c:v>36701.160155999998</c:v>
                </c:pt>
                <c:pt idx="197">
                  <c:v>37332.789062999997</c:v>
                </c:pt>
                <c:pt idx="198">
                  <c:v>36981.769530999998</c:v>
                </c:pt>
                <c:pt idx="199">
                  <c:v>37384.988280999998</c:v>
                </c:pt>
                <c:pt idx="200">
                  <c:v>38014.621094000002</c:v>
                </c:pt>
                <c:pt idx="201">
                  <c:v>38822.570312999997</c:v>
                </c:pt>
                <c:pt idx="202">
                  <c:v>37673.308594000002</c:v>
                </c:pt>
                <c:pt idx="203">
                  <c:v>38127.078125</c:v>
                </c:pt>
                <c:pt idx="204">
                  <c:v>39298.378905999998</c:v>
                </c:pt>
                <c:pt idx="205">
                  <c:v>39058.058594000002</c:v>
                </c:pt>
                <c:pt idx="206">
                  <c:v>40165.03125</c:v>
                </c:pt>
                <c:pt idx="207">
                  <c:v>40323.609375</c:v>
                </c:pt>
                <c:pt idx="208">
                  <c:v>40356.691405999998</c:v>
                </c:pt>
                <c:pt idx="209">
                  <c:v>40359.410155999998</c:v>
                </c:pt>
                <c:pt idx="210">
                  <c:v>40793.808594000002</c:v>
                </c:pt>
                <c:pt idx="211">
                  <c:v>40445.148437999997</c:v>
                </c:pt>
                <c:pt idx="212">
                  <c:v>41009.710937999997</c:v>
                </c:pt>
                <c:pt idx="213">
                  <c:v>41681.539062999997</c:v>
                </c:pt>
                <c:pt idx="214">
                  <c:v>41575.140625</c:v>
                </c:pt>
                <c:pt idx="215">
                  <c:v>41464.609375</c:v>
                </c:pt>
                <c:pt idx="216">
                  <c:v>41599.71875</c:v>
                </c:pt>
                <c:pt idx="217">
                  <c:v>41945.371094000002</c:v>
                </c:pt>
                <c:pt idx="218">
                  <c:v>41613.191405999998</c:v>
                </c:pt>
                <c:pt idx="219">
                  <c:v>40723.488280999998</c:v>
                </c:pt>
                <c:pt idx="220">
                  <c:v>41141.851562999997</c:v>
                </c:pt>
                <c:pt idx="221">
                  <c:v>41257.738280999998</c:v>
                </c:pt>
                <c:pt idx="222">
                  <c:v>41170.121094000002</c:v>
                </c:pt>
                <c:pt idx="223">
                  <c:v>38297.289062999997</c:v>
                </c:pt>
                <c:pt idx="224">
                  <c:v>37576.621094000002</c:v>
                </c:pt>
                <c:pt idx="225">
                  <c:v>34103.480469000002</c:v>
                </c:pt>
                <c:pt idx="226">
                  <c:v>29915.960938</c:v>
                </c:pt>
                <c:pt idx="227">
                  <c:v>29815.589843999998</c:v>
                </c:pt>
                <c:pt idx="228">
                  <c:v>27590.949218999998</c:v>
                </c:pt>
                <c:pt idx="229">
                  <c:v>31159.619140999999</c:v>
                </c:pt>
                <c:pt idx="230">
                  <c:v>31588.720702999999</c:v>
                </c:pt>
                <c:pt idx="231">
                  <c:v>31327.220702999999</c:v>
                </c:pt>
                <c:pt idx="232">
                  <c:v>33717.621094000002</c:v>
                </c:pt>
                <c:pt idx="233">
                  <c:v>31642.699218999998</c:v>
                </c:pt>
                <c:pt idx="234">
                  <c:v>31097.730468999998</c:v>
                </c:pt>
                <c:pt idx="235">
                  <c:v>30672.589843999998</c:v>
                </c:pt>
                <c:pt idx="236">
                  <c:v>32424.099609000001</c:v>
                </c:pt>
                <c:pt idx="237">
                  <c:v>34287.238280999998</c:v>
                </c:pt>
                <c:pt idx="238">
                  <c:v>33780.890625</c:v>
                </c:pt>
                <c:pt idx="239">
                  <c:v>34731.730469000002</c:v>
                </c:pt>
                <c:pt idx="240">
                  <c:v>35171.269530999998</c:v>
                </c:pt>
                <c:pt idx="241">
                  <c:v>36021.421875</c:v>
                </c:pt>
                <c:pt idx="242">
                  <c:v>36594.328125</c:v>
                </c:pt>
                <c:pt idx="243">
                  <c:v>37020.140625</c:v>
                </c:pt>
                <c:pt idx="244">
                  <c:v>38128.898437999997</c:v>
                </c:pt>
                <c:pt idx="245">
                  <c:v>37606.890625</c:v>
                </c:pt>
                <c:pt idx="246">
                  <c:v>38040.570312999997</c:v>
                </c:pt>
                <c:pt idx="247">
                  <c:v>37877.339844000002</c:v>
                </c:pt>
                <c:pt idx="248">
                  <c:v>38434.71875</c:v>
                </c:pt>
                <c:pt idx="249">
                  <c:v>39467.308594000002</c:v>
                </c:pt>
                <c:pt idx="250">
                  <c:v>38357.179687999997</c:v>
                </c:pt>
                <c:pt idx="251">
                  <c:v>38854.550780999998</c:v>
                </c:pt>
                <c:pt idx="252">
                  <c:v>38845.820312999997</c:v>
                </c:pt>
                <c:pt idx="253">
                  <c:v>37388.660155999998</c:v>
                </c:pt>
                <c:pt idx="254">
                  <c:v>38697.050780999998</c:v>
                </c:pt>
                <c:pt idx="255">
                  <c:v>40509.488280999998</c:v>
                </c:pt>
                <c:pt idx="256">
                  <c:v>39982.980469000002</c:v>
                </c:pt>
                <c:pt idx="257">
                  <c:v>40685.5</c:v>
                </c:pt>
                <c:pt idx="258">
                  <c:v>39614.070312999997</c:v>
                </c:pt>
                <c:pt idx="259">
                  <c:v>41893.058594000002</c:v>
                </c:pt>
                <c:pt idx="260">
                  <c:v>43443</c:v>
                </c:pt>
              </c:numCache>
            </c:numRef>
          </c:val>
          <c:smooth val="0"/>
          <c:extLst>
            <c:ext xmlns:c16="http://schemas.microsoft.com/office/drawing/2014/chart" uri="{C3380CC4-5D6E-409C-BE32-E72D297353CC}">
              <c16:uniqueId val="{00000001-2965-4978-8323-50B04C44ED2A}"/>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hiLowLines>
          <c:spPr>
            <a:ln w="9525">
              <a:solidFill>
                <a:schemeClr val="dk1">
                  <a:lumMod val="35000"/>
                  <a:lumOff val="65000"/>
                </a:schemeClr>
              </a:solidFill>
            </a:ln>
            <a:effectLst/>
          </c:spPr>
        </c:hiLowLines>
        <c:upDownBars>
          <c:gapWidth val="150"/>
          <c:upBars>
            <c:spPr>
              <a:solidFill>
                <a:schemeClr val="lt1"/>
              </a:solidFill>
              <a:ln w="9525">
                <a:solidFill>
                  <a:schemeClr val="dk1">
                    <a:lumMod val="65000"/>
                    <a:lumOff val="35000"/>
                  </a:schemeClr>
                </a:solidFill>
              </a:ln>
              <a:effectLst/>
            </c:spPr>
          </c:upBars>
          <c:downBars>
            <c:spPr>
              <a:solidFill>
                <a:schemeClr val="dk1">
                  <a:lumMod val="75000"/>
                  <a:lumOff val="25000"/>
                </a:schemeClr>
              </a:solidFill>
              <a:ln w="9525">
                <a:solidFill>
                  <a:schemeClr val="dk1">
                    <a:lumMod val="65000"/>
                    <a:lumOff val="35000"/>
                  </a:schemeClr>
                </a:solidFill>
              </a:ln>
              <a:effectLst/>
            </c:spPr>
          </c:downBars>
        </c:upDownBars>
        <c:smooth val="0"/>
        <c:axId val="35860480"/>
        <c:axId val="35862016"/>
      </c:lineChart>
      <c:catAx>
        <c:axId val="3586048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35862016"/>
        <c:crosses val="autoZero"/>
        <c:auto val="1"/>
        <c:lblAlgn val="ctr"/>
        <c:lblOffset val="100"/>
        <c:noMultiLvlLbl val="0"/>
      </c:catAx>
      <c:valAx>
        <c:axId val="35862016"/>
        <c:scaling>
          <c:orientation val="minMax"/>
          <c:min val="5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35860480"/>
        <c:crosses val="autoZero"/>
        <c:crossBetween val="between"/>
      </c:valAx>
      <c:spPr>
        <a:gradFill>
          <a:gsLst>
            <a:gs pos="100000">
              <a:schemeClr val="lt1">
                <a:lumMod val="95000"/>
              </a:schemeClr>
            </a:gs>
            <a:gs pos="0">
              <a:schemeClr val="lt1"/>
            </a:gs>
          </a:gsLst>
          <a:lin ang="5400000" scaled="0"/>
        </a:grad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[stock_analysis_abhinandan_sharma_chetan.xlsx]Pivot Table!PivotTable2</c:name>
    <c:fmtId val="12"/>
  </c:pivotSource>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a:t>PRICE VS TIME</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ivotFmts>
      <c:pivotFmt>
        <c:idx val="0"/>
        <c:spPr>
          <a:solidFill>
            <a:schemeClr val="accent1"/>
          </a:solidFill>
          <a:ln w="28575" cap="rnd" cmpd="sng" algn="ctr">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cmpd="sng" algn="ctr">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60000"/>
                  <a:lumMod val="110000"/>
                </a:schemeClr>
              </a:gs>
              <a:gs pos="100000">
                <a:schemeClr val="accent1">
                  <a:tint val="88000"/>
                </a:schemeClr>
              </a:gs>
            </a:gsLst>
            <a:lin ang="5400000" scaled="0"/>
          </a:gradFill>
          <a:ln w="28575" cap="rnd" cmpd="sng" algn="ctr">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60000"/>
                  <a:lumMod val="110000"/>
                </a:schemeClr>
              </a:gs>
              <a:gs pos="100000">
                <a:schemeClr val="accent1">
                  <a:tint val="88000"/>
                </a:schemeClr>
              </a:gs>
            </a:gsLst>
            <a:lin ang="5400000" scaled="0"/>
          </a:gradFill>
          <a:ln w="28575" cap="rnd" cmpd="sng" algn="ctr">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60000"/>
                  <a:lumMod val="110000"/>
                </a:schemeClr>
              </a:gs>
              <a:gs pos="100000">
                <a:schemeClr val="accent1">
                  <a:tint val="88000"/>
                </a:schemeClr>
              </a:gs>
            </a:gsLst>
            <a:lin ang="5400000" scaled="0"/>
          </a:gradFill>
          <a:ln w="28575" cap="rnd" cmpd="sng" algn="ctr">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Table'!$B$3</c:f>
              <c:strCache>
                <c:ptCount val="1"/>
                <c:pt idx="0">
                  <c:v>Total</c:v>
                </c:pt>
              </c:strCache>
            </c:strRef>
          </c:tx>
          <c:spPr>
            <a:ln w="22225" cap="rnd" cmpd="sng" algn="ctr">
              <a:solidFill>
                <a:schemeClr val="accent1"/>
              </a:solidFill>
              <a:round/>
            </a:ln>
            <a:effectLst/>
          </c:spPr>
          <c:marker>
            <c:symbol val="none"/>
          </c:marker>
          <c:trendline>
            <c:spPr>
              <a:ln w="9525" cap="rnd">
                <a:solidFill>
                  <a:schemeClr val="accent1"/>
                </a:solidFill>
              </a:ln>
              <a:effectLst/>
            </c:spPr>
            <c:trendlineType val="linear"/>
            <c:dispRSqr val="0"/>
            <c:dispEq val="0"/>
          </c:trendline>
          <c:cat>
            <c:strRef>
              <c:f>'Pivot Table'!$A$4:$A$265</c:f>
              <c:strCache>
                <c:ptCount val="261"/>
                <c:pt idx="0">
                  <c:v>16-11-2015</c:v>
                </c:pt>
                <c:pt idx="1">
                  <c:v>23-11-2015</c:v>
                </c:pt>
                <c:pt idx="2">
                  <c:v>30-11-2015</c:v>
                </c:pt>
                <c:pt idx="3">
                  <c:v>07-12-2015</c:v>
                </c:pt>
                <c:pt idx="4">
                  <c:v>14-12-2015</c:v>
                </c:pt>
                <c:pt idx="5">
                  <c:v>21-12-2015</c:v>
                </c:pt>
                <c:pt idx="6">
                  <c:v>28-12-2015</c:v>
                </c:pt>
                <c:pt idx="7">
                  <c:v>04-01-2016</c:v>
                </c:pt>
                <c:pt idx="8">
                  <c:v>11-01-2016</c:v>
                </c:pt>
                <c:pt idx="9">
                  <c:v>18-01-2016</c:v>
                </c:pt>
                <c:pt idx="10">
                  <c:v>25-01-2016</c:v>
                </c:pt>
                <c:pt idx="11">
                  <c:v>01-02-2016</c:v>
                </c:pt>
                <c:pt idx="12">
                  <c:v>08-02-2016</c:v>
                </c:pt>
                <c:pt idx="13">
                  <c:v>15-02-2016</c:v>
                </c:pt>
                <c:pt idx="14">
                  <c:v>22-02-2016</c:v>
                </c:pt>
                <c:pt idx="15">
                  <c:v>29-02-2016</c:v>
                </c:pt>
                <c:pt idx="16">
                  <c:v>07-03-2016</c:v>
                </c:pt>
                <c:pt idx="17">
                  <c:v>14-03-2016</c:v>
                </c:pt>
                <c:pt idx="18">
                  <c:v>21-03-2016</c:v>
                </c:pt>
                <c:pt idx="19">
                  <c:v>28-03-2016</c:v>
                </c:pt>
                <c:pt idx="20">
                  <c:v>04-04-2016</c:v>
                </c:pt>
                <c:pt idx="21">
                  <c:v>11-04-2016</c:v>
                </c:pt>
                <c:pt idx="22">
                  <c:v>18-04-2016</c:v>
                </c:pt>
                <c:pt idx="23">
                  <c:v>25-04-2016</c:v>
                </c:pt>
                <c:pt idx="24">
                  <c:v>02-05-2016</c:v>
                </c:pt>
                <c:pt idx="25">
                  <c:v>09-05-2016</c:v>
                </c:pt>
                <c:pt idx="26">
                  <c:v>16-05-2016</c:v>
                </c:pt>
                <c:pt idx="27">
                  <c:v>23-05-2016</c:v>
                </c:pt>
                <c:pt idx="28">
                  <c:v>30-05-2016</c:v>
                </c:pt>
                <c:pt idx="29">
                  <c:v>06-06-2016</c:v>
                </c:pt>
                <c:pt idx="30">
                  <c:v>13-06-2016</c:v>
                </c:pt>
                <c:pt idx="31">
                  <c:v>20-06-2016</c:v>
                </c:pt>
                <c:pt idx="32">
                  <c:v>27-06-2016</c:v>
                </c:pt>
                <c:pt idx="33">
                  <c:v>04-07-2016</c:v>
                </c:pt>
                <c:pt idx="34">
                  <c:v>11-07-2016</c:v>
                </c:pt>
                <c:pt idx="35">
                  <c:v>18-07-2016</c:v>
                </c:pt>
                <c:pt idx="36">
                  <c:v>25-07-2016</c:v>
                </c:pt>
                <c:pt idx="37">
                  <c:v>01-08-2016</c:v>
                </c:pt>
                <c:pt idx="38">
                  <c:v>08-08-2016</c:v>
                </c:pt>
                <c:pt idx="39">
                  <c:v>15-08-2016</c:v>
                </c:pt>
                <c:pt idx="40">
                  <c:v>22-08-2016</c:v>
                </c:pt>
                <c:pt idx="41">
                  <c:v>29-08-2016</c:v>
                </c:pt>
                <c:pt idx="42">
                  <c:v>05-09-2016</c:v>
                </c:pt>
                <c:pt idx="43">
                  <c:v>12-09-2016</c:v>
                </c:pt>
                <c:pt idx="44">
                  <c:v>19-09-2016</c:v>
                </c:pt>
                <c:pt idx="45">
                  <c:v>26-09-2016</c:v>
                </c:pt>
                <c:pt idx="46">
                  <c:v>03-10-2016</c:v>
                </c:pt>
                <c:pt idx="47">
                  <c:v>10-10-2016</c:v>
                </c:pt>
                <c:pt idx="48">
                  <c:v>17-10-2016</c:v>
                </c:pt>
                <c:pt idx="49">
                  <c:v>24-10-2016</c:v>
                </c:pt>
                <c:pt idx="50">
                  <c:v>31-10-2016</c:v>
                </c:pt>
                <c:pt idx="51">
                  <c:v>07-11-2016</c:v>
                </c:pt>
                <c:pt idx="52">
                  <c:v>14-11-2016</c:v>
                </c:pt>
                <c:pt idx="53">
                  <c:v>21-11-2016</c:v>
                </c:pt>
                <c:pt idx="54">
                  <c:v>28-11-2016</c:v>
                </c:pt>
                <c:pt idx="55">
                  <c:v>05-12-2016</c:v>
                </c:pt>
                <c:pt idx="56">
                  <c:v>12-12-2016</c:v>
                </c:pt>
                <c:pt idx="57">
                  <c:v>19-12-2016</c:v>
                </c:pt>
                <c:pt idx="58">
                  <c:v>26-12-2016</c:v>
                </c:pt>
                <c:pt idx="59">
                  <c:v>02-01-2017</c:v>
                </c:pt>
                <c:pt idx="60">
                  <c:v>09-01-2017</c:v>
                </c:pt>
                <c:pt idx="61">
                  <c:v>16-01-2017</c:v>
                </c:pt>
                <c:pt idx="62">
                  <c:v>23-01-2017</c:v>
                </c:pt>
                <c:pt idx="63">
                  <c:v>30-01-2017</c:v>
                </c:pt>
                <c:pt idx="64">
                  <c:v>06-02-2017</c:v>
                </c:pt>
                <c:pt idx="65">
                  <c:v>13-02-2017</c:v>
                </c:pt>
                <c:pt idx="66">
                  <c:v>20-02-2017</c:v>
                </c:pt>
                <c:pt idx="67">
                  <c:v>27-02-2017</c:v>
                </c:pt>
                <c:pt idx="68">
                  <c:v>06-03-2017</c:v>
                </c:pt>
                <c:pt idx="69">
                  <c:v>13-03-2017</c:v>
                </c:pt>
                <c:pt idx="70">
                  <c:v>20-03-2017</c:v>
                </c:pt>
                <c:pt idx="71">
                  <c:v>27-03-2017</c:v>
                </c:pt>
                <c:pt idx="72">
                  <c:v>03-04-2017</c:v>
                </c:pt>
                <c:pt idx="73">
                  <c:v>10-04-2017</c:v>
                </c:pt>
                <c:pt idx="74">
                  <c:v>17-04-2017</c:v>
                </c:pt>
                <c:pt idx="75">
                  <c:v>24-04-2017</c:v>
                </c:pt>
                <c:pt idx="76">
                  <c:v>01-05-2017</c:v>
                </c:pt>
                <c:pt idx="77">
                  <c:v>08-05-2017</c:v>
                </c:pt>
                <c:pt idx="78">
                  <c:v>15-05-2017</c:v>
                </c:pt>
                <c:pt idx="79">
                  <c:v>22-05-2017</c:v>
                </c:pt>
                <c:pt idx="80">
                  <c:v>29-05-2017</c:v>
                </c:pt>
                <c:pt idx="81">
                  <c:v>05-06-2017</c:v>
                </c:pt>
                <c:pt idx="82">
                  <c:v>12-06-2017</c:v>
                </c:pt>
                <c:pt idx="83">
                  <c:v>19-06-2017</c:v>
                </c:pt>
                <c:pt idx="84">
                  <c:v>26-06-2017</c:v>
                </c:pt>
                <c:pt idx="85">
                  <c:v>03-07-2017</c:v>
                </c:pt>
                <c:pt idx="86">
                  <c:v>10-07-2017</c:v>
                </c:pt>
                <c:pt idx="87">
                  <c:v>17-07-2017</c:v>
                </c:pt>
                <c:pt idx="88">
                  <c:v>24-07-2017</c:v>
                </c:pt>
                <c:pt idx="89">
                  <c:v>31-07-2017</c:v>
                </c:pt>
                <c:pt idx="90">
                  <c:v>07-08-2017</c:v>
                </c:pt>
                <c:pt idx="91">
                  <c:v>14-08-2017</c:v>
                </c:pt>
                <c:pt idx="92">
                  <c:v>21-08-2017</c:v>
                </c:pt>
                <c:pt idx="93">
                  <c:v>28-08-2017</c:v>
                </c:pt>
                <c:pt idx="94">
                  <c:v>04-09-2017</c:v>
                </c:pt>
                <c:pt idx="95">
                  <c:v>11-09-2017</c:v>
                </c:pt>
                <c:pt idx="96">
                  <c:v>18-09-2017</c:v>
                </c:pt>
                <c:pt idx="97">
                  <c:v>25-09-2017</c:v>
                </c:pt>
                <c:pt idx="98">
                  <c:v>02-10-2017</c:v>
                </c:pt>
                <c:pt idx="99">
                  <c:v>09-10-2017</c:v>
                </c:pt>
                <c:pt idx="100">
                  <c:v>16-10-2017</c:v>
                </c:pt>
                <c:pt idx="101">
                  <c:v>23-10-2017</c:v>
                </c:pt>
                <c:pt idx="102">
                  <c:v>30-10-2017</c:v>
                </c:pt>
                <c:pt idx="103">
                  <c:v>06-11-2017</c:v>
                </c:pt>
                <c:pt idx="104">
                  <c:v>13-11-2017</c:v>
                </c:pt>
                <c:pt idx="105">
                  <c:v>20-11-2017</c:v>
                </c:pt>
                <c:pt idx="106">
                  <c:v>27-11-2017</c:v>
                </c:pt>
                <c:pt idx="107">
                  <c:v>04-12-2017</c:v>
                </c:pt>
                <c:pt idx="108">
                  <c:v>11-12-2017</c:v>
                </c:pt>
                <c:pt idx="109">
                  <c:v>18-12-2017</c:v>
                </c:pt>
                <c:pt idx="110">
                  <c:v>25-12-2017</c:v>
                </c:pt>
                <c:pt idx="111">
                  <c:v>01-01-2018</c:v>
                </c:pt>
                <c:pt idx="112">
                  <c:v>08-01-2018</c:v>
                </c:pt>
                <c:pt idx="113">
                  <c:v>15-01-2018</c:v>
                </c:pt>
                <c:pt idx="114">
                  <c:v>22-01-2018</c:v>
                </c:pt>
                <c:pt idx="115">
                  <c:v>29-01-2018</c:v>
                </c:pt>
                <c:pt idx="116">
                  <c:v>05-02-2018</c:v>
                </c:pt>
                <c:pt idx="117">
                  <c:v>12-02-2018</c:v>
                </c:pt>
                <c:pt idx="118">
                  <c:v>19-02-2018</c:v>
                </c:pt>
                <c:pt idx="119">
                  <c:v>26-02-2018</c:v>
                </c:pt>
                <c:pt idx="120">
                  <c:v>05-03-2018</c:v>
                </c:pt>
                <c:pt idx="121">
                  <c:v>12-03-2018</c:v>
                </c:pt>
                <c:pt idx="122">
                  <c:v>19-03-2018</c:v>
                </c:pt>
                <c:pt idx="123">
                  <c:v>26-03-2018</c:v>
                </c:pt>
                <c:pt idx="124">
                  <c:v>02-04-2018</c:v>
                </c:pt>
                <c:pt idx="125">
                  <c:v>09-04-2018</c:v>
                </c:pt>
                <c:pt idx="126">
                  <c:v>16-04-2018</c:v>
                </c:pt>
                <c:pt idx="127">
                  <c:v>23-04-2018</c:v>
                </c:pt>
                <c:pt idx="128">
                  <c:v>30-04-2018</c:v>
                </c:pt>
                <c:pt idx="129">
                  <c:v>07-05-2018</c:v>
                </c:pt>
                <c:pt idx="130">
                  <c:v>14-05-2018</c:v>
                </c:pt>
                <c:pt idx="131">
                  <c:v>21-05-2018</c:v>
                </c:pt>
                <c:pt idx="132">
                  <c:v>28-05-2018</c:v>
                </c:pt>
                <c:pt idx="133">
                  <c:v>04-06-2018</c:v>
                </c:pt>
                <c:pt idx="134">
                  <c:v>11-06-2018</c:v>
                </c:pt>
                <c:pt idx="135">
                  <c:v>18-06-2018</c:v>
                </c:pt>
                <c:pt idx="136">
                  <c:v>25-06-2018</c:v>
                </c:pt>
                <c:pt idx="137">
                  <c:v>02-07-2018</c:v>
                </c:pt>
                <c:pt idx="138">
                  <c:v>09-07-2018</c:v>
                </c:pt>
                <c:pt idx="139">
                  <c:v>16-07-2018</c:v>
                </c:pt>
                <c:pt idx="140">
                  <c:v>23-07-2018</c:v>
                </c:pt>
                <c:pt idx="141">
                  <c:v>30-07-2018</c:v>
                </c:pt>
                <c:pt idx="142">
                  <c:v>06-08-2018</c:v>
                </c:pt>
                <c:pt idx="143">
                  <c:v>13-08-2018</c:v>
                </c:pt>
                <c:pt idx="144">
                  <c:v>20-08-2018</c:v>
                </c:pt>
                <c:pt idx="145">
                  <c:v>27-08-2018</c:v>
                </c:pt>
                <c:pt idx="146">
                  <c:v>03-09-2018</c:v>
                </c:pt>
                <c:pt idx="147">
                  <c:v>10-09-2018</c:v>
                </c:pt>
                <c:pt idx="148">
                  <c:v>17-09-2018</c:v>
                </c:pt>
                <c:pt idx="149">
                  <c:v>24-09-2018</c:v>
                </c:pt>
                <c:pt idx="150">
                  <c:v>01-10-2018</c:v>
                </c:pt>
                <c:pt idx="151">
                  <c:v>08-10-2018</c:v>
                </c:pt>
                <c:pt idx="152">
                  <c:v>15-10-2018</c:v>
                </c:pt>
                <c:pt idx="153">
                  <c:v>22-10-2018</c:v>
                </c:pt>
                <c:pt idx="154">
                  <c:v>29-10-2018</c:v>
                </c:pt>
                <c:pt idx="155">
                  <c:v>05-11-2018</c:v>
                </c:pt>
                <c:pt idx="156">
                  <c:v>12-11-2018</c:v>
                </c:pt>
                <c:pt idx="157">
                  <c:v>19-11-2018</c:v>
                </c:pt>
                <c:pt idx="158">
                  <c:v>26-11-2018</c:v>
                </c:pt>
                <c:pt idx="159">
                  <c:v>03-12-2018</c:v>
                </c:pt>
                <c:pt idx="160">
                  <c:v>10-12-2018</c:v>
                </c:pt>
                <c:pt idx="161">
                  <c:v>17-12-2018</c:v>
                </c:pt>
                <c:pt idx="162">
                  <c:v>24-12-2018</c:v>
                </c:pt>
                <c:pt idx="163">
                  <c:v>31-12-2018</c:v>
                </c:pt>
                <c:pt idx="164">
                  <c:v>07-01-2019</c:v>
                </c:pt>
                <c:pt idx="165">
                  <c:v>14-01-2019</c:v>
                </c:pt>
                <c:pt idx="166">
                  <c:v>21-01-2019</c:v>
                </c:pt>
                <c:pt idx="167">
                  <c:v>28-01-2019</c:v>
                </c:pt>
                <c:pt idx="168">
                  <c:v>04-02-2019</c:v>
                </c:pt>
                <c:pt idx="169">
                  <c:v>11-02-2019</c:v>
                </c:pt>
                <c:pt idx="170">
                  <c:v>18-02-2019</c:v>
                </c:pt>
                <c:pt idx="171">
                  <c:v>25-02-2019</c:v>
                </c:pt>
                <c:pt idx="172">
                  <c:v>04-03-2019</c:v>
                </c:pt>
                <c:pt idx="173">
                  <c:v>11-03-2019</c:v>
                </c:pt>
                <c:pt idx="174">
                  <c:v>18-03-2019</c:v>
                </c:pt>
                <c:pt idx="175">
                  <c:v>25-03-2019</c:v>
                </c:pt>
                <c:pt idx="176">
                  <c:v>01-04-2019</c:v>
                </c:pt>
                <c:pt idx="177">
                  <c:v>08-04-2019</c:v>
                </c:pt>
                <c:pt idx="178">
                  <c:v>15-04-2019</c:v>
                </c:pt>
                <c:pt idx="179">
                  <c:v>22-04-2019</c:v>
                </c:pt>
                <c:pt idx="180">
                  <c:v>29-04-2019</c:v>
                </c:pt>
                <c:pt idx="181">
                  <c:v>06-05-2019</c:v>
                </c:pt>
                <c:pt idx="182">
                  <c:v>13-05-2019</c:v>
                </c:pt>
                <c:pt idx="183">
                  <c:v>20-05-2019</c:v>
                </c:pt>
                <c:pt idx="184">
                  <c:v>27-05-2019</c:v>
                </c:pt>
                <c:pt idx="185">
                  <c:v>03-06-2019</c:v>
                </c:pt>
                <c:pt idx="186">
                  <c:v>10-06-2019</c:v>
                </c:pt>
                <c:pt idx="187">
                  <c:v>17-06-2019</c:v>
                </c:pt>
                <c:pt idx="188">
                  <c:v>24-06-2019</c:v>
                </c:pt>
                <c:pt idx="189">
                  <c:v>01-07-2019</c:v>
                </c:pt>
                <c:pt idx="190">
                  <c:v>08-07-2019</c:v>
                </c:pt>
                <c:pt idx="191">
                  <c:v>15-07-2019</c:v>
                </c:pt>
                <c:pt idx="192">
                  <c:v>22-07-2019</c:v>
                </c:pt>
                <c:pt idx="193">
                  <c:v>29-07-2019</c:v>
                </c:pt>
                <c:pt idx="194">
                  <c:v>05-08-2019</c:v>
                </c:pt>
                <c:pt idx="195">
                  <c:v>12-08-2019</c:v>
                </c:pt>
                <c:pt idx="196">
                  <c:v>19-08-2019</c:v>
                </c:pt>
                <c:pt idx="197">
                  <c:v>26-08-2019</c:v>
                </c:pt>
                <c:pt idx="198">
                  <c:v>02-09-2019</c:v>
                </c:pt>
                <c:pt idx="199">
                  <c:v>09-09-2019</c:v>
                </c:pt>
                <c:pt idx="200">
                  <c:v>16-09-2019</c:v>
                </c:pt>
                <c:pt idx="201">
                  <c:v>23-09-2019</c:v>
                </c:pt>
                <c:pt idx="202">
                  <c:v>30-09-2019</c:v>
                </c:pt>
                <c:pt idx="203">
                  <c:v>07-10-2019</c:v>
                </c:pt>
                <c:pt idx="204">
                  <c:v>14-10-2019</c:v>
                </c:pt>
                <c:pt idx="205">
                  <c:v>21-10-2019</c:v>
                </c:pt>
                <c:pt idx="206">
                  <c:v>28-10-2019</c:v>
                </c:pt>
                <c:pt idx="207">
                  <c:v>04-11-2019</c:v>
                </c:pt>
                <c:pt idx="208">
                  <c:v>11-11-2019</c:v>
                </c:pt>
                <c:pt idx="209">
                  <c:v>18-11-2019</c:v>
                </c:pt>
                <c:pt idx="210">
                  <c:v>25-11-2019</c:v>
                </c:pt>
                <c:pt idx="211">
                  <c:v>02-12-2019</c:v>
                </c:pt>
                <c:pt idx="212">
                  <c:v>09-12-2019</c:v>
                </c:pt>
                <c:pt idx="213">
                  <c:v>16-12-2019</c:v>
                </c:pt>
                <c:pt idx="214">
                  <c:v>23-12-2019</c:v>
                </c:pt>
                <c:pt idx="215">
                  <c:v>30-12-2019</c:v>
                </c:pt>
                <c:pt idx="216">
                  <c:v>06-01-2020</c:v>
                </c:pt>
                <c:pt idx="217">
                  <c:v>13-01-2020</c:v>
                </c:pt>
                <c:pt idx="218">
                  <c:v>20-01-2020</c:v>
                </c:pt>
                <c:pt idx="219">
                  <c:v>27-01-2020</c:v>
                </c:pt>
                <c:pt idx="220">
                  <c:v>03-02-2020</c:v>
                </c:pt>
                <c:pt idx="221">
                  <c:v>10-02-2020</c:v>
                </c:pt>
                <c:pt idx="222">
                  <c:v>17-02-2020</c:v>
                </c:pt>
                <c:pt idx="223">
                  <c:v>24-02-2020</c:v>
                </c:pt>
                <c:pt idx="224">
                  <c:v>02-03-2020</c:v>
                </c:pt>
                <c:pt idx="225">
                  <c:v>09-03-2020</c:v>
                </c:pt>
                <c:pt idx="226">
                  <c:v>16-03-2020</c:v>
                </c:pt>
                <c:pt idx="227">
                  <c:v>23-03-2020</c:v>
                </c:pt>
                <c:pt idx="228">
                  <c:v>30-03-2020</c:v>
                </c:pt>
                <c:pt idx="229">
                  <c:v>06-04-2020</c:v>
                </c:pt>
                <c:pt idx="230">
                  <c:v>13-04-2020</c:v>
                </c:pt>
                <c:pt idx="231">
                  <c:v>20-04-2020</c:v>
                </c:pt>
                <c:pt idx="232">
                  <c:v>27-04-2020</c:v>
                </c:pt>
                <c:pt idx="233">
                  <c:v>04-05-2020</c:v>
                </c:pt>
                <c:pt idx="234">
                  <c:v>11-05-2020</c:v>
                </c:pt>
                <c:pt idx="235">
                  <c:v>18-05-2020</c:v>
                </c:pt>
                <c:pt idx="236">
                  <c:v>25-05-2020</c:v>
                </c:pt>
                <c:pt idx="237">
                  <c:v>01-06-2020</c:v>
                </c:pt>
                <c:pt idx="238">
                  <c:v>08-06-2020</c:v>
                </c:pt>
                <c:pt idx="239">
                  <c:v>15-06-2020</c:v>
                </c:pt>
                <c:pt idx="240">
                  <c:v>22-06-2020</c:v>
                </c:pt>
                <c:pt idx="241">
                  <c:v>29-06-2020</c:v>
                </c:pt>
                <c:pt idx="242">
                  <c:v>06-07-2020</c:v>
                </c:pt>
                <c:pt idx="243">
                  <c:v>13-07-2020</c:v>
                </c:pt>
                <c:pt idx="244">
                  <c:v>20-07-2020</c:v>
                </c:pt>
                <c:pt idx="245">
                  <c:v>27-07-2020</c:v>
                </c:pt>
                <c:pt idx="246">
                  <c:v>03-08-2020</c:v>
                </c:pt>
                <c:pt idx="247">
                  <c:v>10-08-2020</c:v>
                </c:pt>
                <c:pt idx="248">
                  <c:v>17-08-2020</c:v>
                </c:pt>
                <c:pt idx="249">
                  <c:v>24-08-2020</c:v>
                </c:pt>
                <c:pt idx="250">
                  <c:v>31-08-2020</c:v>
                </c:pt>
                <c:pt idx="251">
                  <c:v>07-09-2020</c:v>
                </c:pt>
                <c:pt idx="252">
                  <c:v>14-09-2020</c:v>
                </c:pt>
                <c:pt idx="253">
                  <c:v>21-09-2020</c:v>
                </c:pt>
                <c:pt idx="254">
                  <c:v>28-09-2020</c:v>
                </c:pt>
                <c:pt idx="255">
                  <c:v>05-10-2020</c:v>
                </c:pt>
                <c:pt idx="256">
                  <c:v>12-10-2020</c:v>
                </c:pt>
                <c:pt idx="257">
                  <c:v>19-10-2020</c:v>
                </c:pt>
                <c:pt idx="258">
                  <c:v>26-10-2020</c:v>
                </c:pt>
                <c:pt idx="259">
                  <c:v>02-11-2020</c:v>
                </c:pt>
                <c:pt idx="260">
                  <c:v>09-11-2020</c:v>
                </c:pt>
              </c:strCache>
            </c:strRef>
          </c:cat>
          <c:val>
            <c:numRef>
              <c:f>'Pivot Table'!$B$4:$B$265</c:f>
              <c:numCache>
                <c:formatCode>General</c:formatCode>
                <c:ptCount val="261"/>
                <c:pt idx="0">
                  <c:v>25868.490234000001</c:v>
                </c:pt>
                <c:pt idx="1">
                  <c:v>26128.199218999998</c:v>
                </c:pt>
                <c:pt idx="2">
                  <c:v>25638.109375</c:v>
                </c:pt>
                <c:pt idx="3">
                  <c:v>25044.429688</c:v>
                </c:pt>
                <c:pt idx="4">
                  <c:v>25519.220702999999</c:v>
                </c:pt>
                <c:pt idx="5">
                  <c:v>25838.710938</c:v>
                </c:pt>
                <c:pt idx="6">
                  <c:v>26117.539063</c:v>
                </c:pt>
                <c:pt idx="7">
                  <c:v>24934.330077999999</c:v>
                </c:pt>
                <c:pt idx="8">
                  <c:v>24455.039063</c:v>
                </c:pt>
                <c:pt idx="9">
                  <c:v>24435.660156000002</c:v>
                </c:pt>
                <c:pt idx="10">
                  <c:v>24870.689452999999</c:v>
                </c:pt>
                <c:pt idx="11">
                  <c:v>24616.970702999999</c:v>
                </c:pt>
                <c:pt idx="12">
                  <c:v>22986.119140999999</c:v>
                </c:pt>
                <c:pt idx="13">
                  <c:v>23709.150390999999</c:v>
                </c:pt>
                <c:pt idx="14">
                  <c:v>23154.300781000002</c:v>
                </c:pt>
                <c:pt idx="15">
                  <c:v>24646.480468999998</c:v>
                </c:pt>
                <c:pt idx="16">
                  <c:v>24717.990234000001</c:v>
                </c:pt>
                <c:pt idx="17">
                  <c:v>24952.740234000001</c:v>
                </c:pt>
                <c:pt idx="18">
                  <c:v>25337.560547000001</c:v>
                </c:pt>
                <c:pt idx="19">
                  <c:v>25269.640625</c:v>
                </c:pt>
                <c:pt idx="20">
                  <c:v>24673.839843999998</c:v>
                </c:pt>
                <c:pt idx="21">
                  <c:v>25626.75</c:v>
                </c:pt>
                <c:pt idx="22">
                  <c:v>25838.140625</c:v>
                </c:pt>
                <c:pt idx="23">
                  <c:v>25606.619140999999</c:v>
                </c:pt>
                <c:pt idx="24">
                  <c:v>25228.5</c:v>
                </c:pt>
                <c:pt idx="25">
                  <c:v>25489.570313</c:v>
                </c:pt>
                <c:pt idx="26">
                  <c:v>25301.900390999999</c:v>
                </c:pt>
                <c:pt idx="27">
                  <c:v>26653.599609000001</c:v>
                </c:pt>
                <c:pt idx="28">
                  <c:v>26843.029297000001</c:v>
                </c:pt>
                <c:pt idx="29">
                  <c:v>26635.75</c:v>
                </c:pt>
                <c:pt idx="30">
                  <c:v>26625.910156000002</c:v>
                </c:pt>
                <c:pt idx="31">
                  <c:v>26397.710938</c:v>
                </c:pt>
                <c:pt idx="32">
                  <c:v>27144.910156000002</c:v>
                </c:pt>
                <c:pt idx="33">
                  <c:v>27126.900390999999</c:v>
                </c:pt>
                <c:pt idx="34">
                  <c:v>27836.5</c:v>
                </c:pt>
                <c:pt idx="35">
                  <c:v>27803.240234000001</c:v>
                </c:pt>
                <c:pt idx="36">
                  <c:v>28051.859375</c:v>
                </c:pt>
                <c:pt idx="37">
                  <c:v>28078.349609000001</c:v>
                </c:pt>
                <c:pt idx="38">
                  <c:v>28152.400390999999</c:v>
                </c:pt>
                <c:pt idx="39">
                  <c:v>28077</c:v>
                </c:pt>
                <c:pt idx="40">
                  <c:v>27782.25</c:v>
                </c:pt>
                <c:pt idx="41">
                  <c:v>28532.109375</c:v>
                </c:pt>
                <c:pt idx="42">
                  <c:v>28797.25</c:v>
                </c:pt>
                <c:pt idx="43">
                  <c:v>28599.029297000001</c:v>
                </c:pt>
                <c:pt idx="44">
                  <c:v>28668.220702999999</c:v>
                </c:pt>
                <c:pt idx="45">
                  <c:v>27865.960938</c:v>
                </c:pt>
                <c:pt idx="46">
                  <c:v>28061.140625</c:v>
                </c:pt>
                <c:pt idx="47">
                  <c:v>27673.599609000001</c:v>
                </c:pt>
                <c:pt idx="48">
                  <c:v>28077.179688</c:v>
                </c:pt>
                <c:pt idx="49">
                  <c:v>27941.509765999999</c:v>
                </c:pt>
                <c:pt idx="50">
                  <c:v>27274.150390999999</c:v>
                </c:pt>
                <c:pt idx="51">
                  <c:v>26818.820313</c:v>
                </c:pt>
                <c:pt idx="52">
                  <c:v>26150.240234000001</c:v>
                </c:pt>
                <c:pt idx="53">
                  <c:v>26316.339843999998</c:v>
                </c:pt>
                <c:pt idx="54">
                  <c:v>26230.660156000002</c:v>
                </c:pt>
                <c:pt idx="55">
                  <c:v>26747.179688</c:v>
                </c:pt>
                <c:pt idx="56">
                  <c:v>26489.560547000001</c:v>
                </c:pt>
                <c:pt idx="57">
                  <c:v>26040.699218999998</c:v>
                </c:pt>
                <c:pt idx="58">
                  <c:v>26626.460938</c:v>
                </c:pt>
                <c:pt idx="59">
                  <c:v>26759.230468999998</c:v>
                </c:pt>
                <c:pt idx="60">
                  <c:v>27238.060547000001</c:v>
                </c:pt>
                <c:pt idx="61">
                  <c:v>27034.5</c:v>
                </c:pt>
                <c:pt idx="62">
                  <c:v>27882.460938</c:v>
                </c:pt>
                <c:pt idx="63">
                  <c:v>28240.519531000002</c:v>
                </c:pt>
                <c:pt idx="64">
                  <c:v>28334.25</c:v>
                </c:pt>
                <c:pt idx="65">
                  <c:v>28468.75</c:v>
                </c:pt>
                <c:pt idx="66">
                  <c:v>28892.970702999999</c:v>
                </c:pt>
                <c:pt idx="67">
                  <c:v>28832.449218999998</c:v>
                </c:pt>
                <c:pt idx="68">
                  <c:v>28946.230468999998</c:v>
                </c:pt>
                <c:pt idx="69">
                  <c:v>29648.990234000001</c:v>
                </c:pt>
                <c:pt idx="70">
                  <c:v>29421.400390999999</c:v>
                </c:pt>
                <c:pt idx="71">
                  <c:v>29620.5</c:v>
                </c:pt>
                <c:pt idx="72">
                  <c:v>29706.609375</c:v>
                </c:pt>
                <c:pt idx="73">
                  <c:v>29461.449218999998</c:v>
                </c:pt>
                <c:pt idx="74">
                  <c:v>29365.300781000002</c:v>
                </c:pt>
                <c:pt idx="75">
                  <c:v>29918.400390999999</c:v>
                </c:pt>
                <c:pt idx="76">
                  <c:v>29858.800781000002</c:v>
                </c:pt>
                <c:pt idx="77">
                  <c:v>30188.150390999999</c:v>
                </c:pt>
                <c:pt idx="78">
                  <c:v>30464.919922000001</c:v>
                </c:pt>
                <c:pt idx="79">
                  <c:v>31028.210938</c:v>
                </c:pt>
                <c:pt idx="80">
                  <c:v>31273.289063</c:v>
                </c:pt>
                <c:pt idx="81">
                  <c:v>31262.060547000001</c:v>
                </c:pt>
                <c:pt idx="82">
                  <c:v>31056.400390999999</c:v>
                </c:pt>
                <c:pt idx="83">
                  <c:v>31138.210938</c:v>
                </c:pt>
                <c:pt idx="84">
                  <c:v>30921.609375</c:v>
                </c:pt>
                <c:pt idx="85">
                  <c:v>31360.630859000001</c:v>
                </c:pt>
                <c:pt idx="86">
                  <c:v>32020.75</c:v>
                </c:pt>
                <c:pt idx="87">
                  <c:v>32028.890625</c:v>
                </c:pt>
                <c:pt idx="88">
                  <c:v>32309.880859000001</c:v>
                </c:pt>
                <c:pt idx="89">
                  <c:v>32325.410156000002</c:v>
                </c:pt>
                <c:pt idx="90">
                  <c:v>31213.589843999998</c:v>
                </c:pt>
                <c:pt idx="91">
                  <c:v>31524.679688</c:v>
                </c:pt>
                <c:pt idx="92">
                  <c:v>31596.060547000001</c:v>
                </c:pt>
                <c:pt idx="93">
                  <c:v>31892.230468999998</c:v>
                </c:pt>
                <c:pt idx="94">
                  <c:v>31687.519531000002</c:v>
                </c:pt>
                <c:pt idx="95">
                  <c:v>32272.609375</c:v>
                </c:pt>
                <c:pt idx="96">
                  <c:v>31922.439452999999</c:v>
                </c:pt>
                <c:pt idx="97">
                  <c:v>31283.720702999999</c:v>
                </c:pt>
                <c:pt idx="98">
                  <c:v>31814.220702999999</c:v>
                </c:pt>
                <c:pt idx="99">
                  <c:v>32432.689452999999</c:v>
                </c:pt>
                <c:pt idx="100">
                  <c:v>32389.960938</c:v>
                </c:pt>
                <c:pt idx="101">
                  <c:v>33157.21875</c:v>
                </c:pt>
                <c:pt idx="102">
                  <c:v>33685.558594000002</c:v>
                </c:pt>
                <c:pt idx="103">
                  <c:v>33314.558594000002</c:v>
                </c:pt>
                <c:pt idx="104">
                  <c:v>33342.800780999998</c:v>
                </c:pt>
                <c:pt idx="105">
                  <c:v>33679.238280999998</c:v>
                </c:pt>
                <c:pt idx="106">
                  <c:v>32832.941405999998</c:v>
                </c:pt>
                <c:pt idx="107">
                  <c:v>33250.300780999998</c:v>
                </c:pt>
                <c:pt idx="108">
                  <c:v>33462.96875</c:v>
                </c:pt>
                <c:pt idx="109">
                  <c:v>33940.300780999998</c:v>
                </c:pt>
                <c:pt idx="110">
                  <c:v>34056.828125</c:v>
                </c:pt>
                <c:pt idx="111">
                  <c:v>34153.851562999997</c:v>
                </c:pt>
                <c:pt idx="112">
                  <c:v>34592.390625</c:v>
                </c:pt>
                <c:pt idx="113">
                  <c:v>35511.578125</c:v>
                </c:pt>
                <c:pt idx="114">
                  <c:v>36050.441405999998</c:v>
                </c:pt>
                <c:pt idx="115">
                  <c:v>35066.75</c:v>
                </c:pt>
                <c:pt idx="116">
                  <c:v>34005.761719000002</c:v>
                </c:pt>
                <c:pt idx="117">
                  <c:v>34010.761719000002</c:v>
                </c:pt>
                <c:pt idx="118">
                  <c:v>34142.148437999997</c:v>
                </c:pt>
                <c:pt idx="119">
                  <c:v>34046.941405999998</c:v>
                </c:pt>
                <c:pt idx="120">
                  <c:v>33307.140625</c:v>
                </c:pt>
                <c:pt idx="121">
                  <c:v>33176</c:v>
                </c:pt>
                <c:pt idx="122">
                  <c:v>32596.539063</c:v>
                </c:pt>
                <c:pt idx="123">
                  <c:v>32968.679687999997</c:v>
                </c:pt>
                <c:pt idx="124">
                  <c:v>33626.96875</c:v>
                </c:pt>
                <c:pt idx="125">
                  <c:v>34192.648437999997</c:v>
                </c:pt>
                <c:pt idx="126">
                  <c:v>34415.578125</c:v>
                </c:pt>
                <c:pt idx="127">
                  <c:v>34969.699219000002</c:v>
                </c:pt>
                <c:pt idx="128">
                  <c:v>34915.378905999998</c:v>
                </c:pt>
                <c:pt idx="129">
                  <c:v>35535.789062999997</c:v>
                </c:pt>
                <c:pt idx="130">
                  <c:v>34848.300780999998</c:v>
                </c:pt>
                <c:pt idx="131">
                  <c:v>34924.871094000002</c:v>
                </c:pt>
                <c:pt idx="132">
                  <c:v>35227.261719000002</c:v>
                </c:pt>
                <c:pt idx="133">
                  <c:v>35443.671875</c:v>
                </c:pt>
                <c:pt idx="134">
                  <c:v>35622.140625</c:v>
                </c:pt>
                <c:pt idx="135">
                  <c:v>35689.601562999997</c:v>
                </c:pt>
                <c:pt idx="136">
                  <c:v>35423.480469000002</c:v>
                </c:pt>
                <c:pt idx="137">
                  <c:v>35657.859375</c:v>
                </c:pt>
                <c:pt idx="138">
                  <c:v>36541.628905999998</c:v>
                </c:pt>
                <c:pt idx="139">
                  <c:v>36496.371094000002</c:v>
                </c:pt>
                <c:pt idx="140">
                  <c:v>37336.851562999997</c:v>
                </c:pt>
                <c:pt idx="141">
                  <c:v>37556.160155999998</c:v>
                </c:pt>
                <c:pt idx="142">
                  <c:v>37869.230469000002</c:v>
                </c:pt>
                <c:pt idx="143">
                  <c:v>37947.878905999998</c:v>
                </c:pt>
                <c:pt idx="144">
                  <c:v>38251.800780999998</c:v>
                </c:pt>
                <c:pt idx="145">
                  <c:v>38645.070312999997</c:v>
                </c:pt>
                <c:pt idx="146">
                  <c:v>38389.820312999997</c:v>
                </c:pt>
                <c:pt idx="147">
                  <c:v>38090.640625</c:v>
                </c:pt>
                <c:pt idx="148">
                  <c:v>36841.601562999997</c:v>
                </c:pt>
                <c:pt idx="149">
                  <c:v>36227.140625</c:v>
                </c:pt>
                <c:pt idx="150">
                  <c:v>34376.988280999998</c:v>
                </c:pt>
                <c:pt idx="151">
                  <c:v>34733.578125</c:v>
                </c:pt>
                <c:pt idx="152">
                  <c:v>34315.628905999998</c:v>
                </c:pt>
                <c:pt idx="153">
                  <c:v>33349.308594000002</c:v>
                </c:pt>
                <c:pt idx="154">
                  <c:v>35011.648437999997</c:v>
                </c:pt>
                <c:pt idx="155">
                  <c:v>35158.550780999998</c:v>
                </c:pt>
                <c:pt idx="156">
                  <c:v>35457.160155999998</c:v>
                </c:pt>
                <c:pt idx="157">
                  <c:v>34981.019530999998</c:v>
                </c:pt>
                <c:pt idx="158">
                  <c:v>36194.300780999998</c:v>
                </c:pt>
                <c:pt idx="159">
                  <c:v>35673.25</c:v>
                </c:pt>
                <c:pt idx="160">
                  <c:v>35962.929687999997</c:v>
                </c:pt>
                <c:pt idx="161">
                  <c:v>35742.070312999997</c:v>
                </c:pt>
                <c:pt idx="162">
                  <c:v>36076.71875</c:v>
                </c:pt>
                <c:pt idx="163">
                  <c:v>35695.101562999997</c:v>
                </c:pt>
                <c:pt idx="164">
                  <c:v>36009.839844000002</c:v>
                </c:pt>
                <c:pt idx="165">
                  <c:v>36386.609375</c:v>
                </c:pt>
                <c:pt idx="166">
                  <c:v>36025.539062999997</c:v>
                </c:pt>
                <c:pt idx="167">
                  <c:v>36469.429687999997</c:v>
                </c:pt>
                <c:pt idx="168">
                  <c:v>36546.480469000002</c:v>
                </c:pt>
                <c:pt idx="169">
                  <c:v>35808.949219000002</c:v>
                </c:pt>
                <c:pt idx="170">
                  <c:v>35871.480469000002</c:v>
                </c:pt>
                <c:pt idx="171">
                  <c:v>36063.808594000002</c:v>
                </c:pt>
                <c:pt idx="172">
                  <c:v>36671.429687999997</c:v>
                </c:pt>
                <c:pt idx="173">
                  <c:v>38024.320312999997</c:v>
                </c:pt>
                <c:pt idx="174">
                  <c:v>38164.609375</c:v>
                </c:pt>
                <c:pt idx="175">
                  <c:v>38672.910155999998</c:v>
                </c:pt>
                <c:pt idx="176">
                  <c:v>38862.230469000002</c:v>
                </c:pt>
                <c:pt idx="177">
                  <c:v>38767.109375</c:v>
                </c:pt>
                <c:pt idx="178">
                  <c:v>39140.28125</c:v>
                </c:pt>
                <c:pt idx="179">
                  <c:v>39067.328125</c:v>
                </c:pt>
                <c:pt idx="180">
                  <c:v>38963.261719000002</c:v>
                </c:pt>
                <c:pt idx="181">
                  <c:v>37462.988280999998</c:v>
                </c:pt>
                <c:pt idx="182">
                  <c:v>37930.769530999998</c:v>
                </c:pt>
                <c:pt idx="183">
                  <c:v>39434.71875</c:v>
                </c:pt>
                <c:pt idx="184">
                  <c:v>39714.199219000002</c:v>
                </c:pt>
                <c:pt idx="185">
                  <c:v>39615.898437999997</c:v>
                </c:pt>
                <c:pt idx="186">
                  <c:v>39452.070312999997</c:v>
                </c:pt>
                <c:pt idx="187">
                  <c:v>39194.488280999998</c:v>
                </c:pt>
                <c:pt idx="188">
                  <c:v>39394.640625</c:v>
                </c:pt>
                <c:pt idx="189">
                  <c:v>39513.390625</c:v>
                </c:pt>
                <c:pt idx="190">
                  <c:v>38736.230469000002</c:v>
                </c:pt>
                <c:pt idx="191">
                  <c:v>38337.011719000002</c:v>
                </c:pt>
                <c:pt idx="192">
                  <c:v>37882.789062999997</c:v>
                </c:pt>
                <c:pt idx="193">
                  <c:v>37118.21875</c:v>
                </c:pt>
                <c:pt idx="194">
                  <c:v>37581.910155999998</c:v>
                </c:pt>
                <c:pt idx="195">
                  <c:v>37350.328125</c:v>
                </c:pt>
                <c:pt idx="196">
                  <c:v>36701.160155999998</c:v>
                </c:pt>
                <c:pt idx="197">
                  <c:v>37332.789062999997</c:v>
                </c:pt>
                <c:pt idx="198">
                  <c:v>36981.769530999998</c:v>
                </c:pt>
                <c:pt idx="199">
                  <c:v>37384.988280999998</c:v>
                </c:pt>
                <c:pt idx="200">
                  <c:v>38014.621094000002</c:v>
                </c:pt>
                <c:pt idx="201">
                  <c:v>38822.570312999997</c:v>
                </c:pt>
                <c:pt idx="202">
                  <c:v>37673.308594000002</c:v>
                </c:pt>
                <c:pt idx="203">
                  <c:v>38127.078125</c:v>
                </c:pt>
                <c:pt idx="204">
                  <c:v>39298.378905999998</c:v>
                </c:pt>
                <c:pt idx="205">
                  <c:v>39058.058594000002</c:v>
                </c:pt>
                <c:pt idx="206">
                  <c:v>40165.03125</c:v>
                </c:pt>
                <c:pt idx="207">
                  <c:v>40323.609375</c:v>
                </c:pt>
                <c:pt idx="208">
                  <c:v>40356.691405999998</c:v>
                </c:pt>
                <c:pt idx="209">
                  <c:v>40359.410155999998</c:v>
                </c:pt>
                <c:pt idx="210">
                  <c:v>40793.808594000002</c:v>
                </c:pt>
                <c:pt idx="211">
                  <c:v>40445.148437999997</c:v>
                </c:pt>
                <c:pt idx="212">
                  <c:v>41009.710937999997</c:v>
                </c:pt>
                <c:pt idx="213">
                  <c:v>41681.539062999997</c:v>
                </c:pt>
                <c:pt idx="214">
                  <c:v>41575.140625</c:v>
                </c:pt>
                <c:pt idx="215">
                  <c:v>41464.609375</c:v>
                </c:pt>
                <c:pt idx="216">
                  <c:v>41599.71875</c:v>
                </c:pt>
                <c:pt idx="217">
                  <c:v>41945.371094000002</c:v>
                </c:pt>
                <c:pt idx="218">
                  <c:v>41613.191405999998</c:v>
                </c:pt>
                <c:pt idx="219">
                  <c:v>40723.488280999998</c:v>
                </c:pt>
                <c:pt idx="220">
                  <c:v>41141.851562999997</c:v>
                </c:pt>
                <c:pt idx="221">
                  <c:v>41257.738280999998</c:v>
                </c:pt>
                <c:pt idx="222">
                  <c:v>41170.121094000002</c:v>
                </c:pt>
                <c:pt idx="223">
                  <c:v>38297.289062999997</c:v>
                </c:pt>
                <c:pt idx="224">
                  <c:v>37576.621094000002</c:v>
                </c:pt>
                <c:pt idx="225">
                  <c:v>34103.480469000002</c:v>
                </c:pt>
                <c:pt idx="226">
                  <c:v>29915.960938</c:v>
                </c:pt>
                <c:pt idx="227">
                  <c:v>29815.589843999998</c:v>
                </c:pt>
                <c:pt idx="228">
                  <c:v>27590.949218999998</c:v>
                </c:pt>
                <c:pt idx="229">
                  <c:v>31159.619140999999</c:v>
                </c:pt>
                <c:pt idx="230">
                  <c:v>31588.720702999999</c:v>
                </c:pt>
                <c:pt idx="231">
                  <c:v>31327.220702999999</c:v>
                </c:pt>
                <c:pt idx="232">
                  <c:v>33717.621094000002</c:v>
                </c:pt>
                <c:pt idx="233">
                  <c:v>31642.699218999998</c:v>
                </c:pt>
                <c:pt idx="234">
                  <c:v>31097.730468999998</c:v>
                </c:pt>
                <c:pt idx="235">
                  <c:v>30672.589843999998</c:v>
                </c:pt>
                <c:pt idx="236">
                  <c:v>32424.099609000001</c:v>
                </c:pt>
                <c:pt idx="237">
                  <c:v>34287.238280999998</c:v>
                </c:pt>
                <c:pt idx="238">
                  <c:v>33780.890625</c:v>
                </c:pt>
                <c:pt idx="239">
                  <c:v>34731.730469000002</c:v>
                </c:pt>
                <c:pt idx="240">
                  <c:v>35171.269530999998</c:v>
                </c:pt>
                <c:pt idx="241">
                  <c:v>36021.421875</c:v>
                </c:pt>
                <c:pt idx="242">
                  <c:v>36594.328125</c:v>
                </c:pt>
                <c:pt idx="243">
                  <c:v>37020.140625</c:v>
                </c:pt>
                <c:pt idx="244">
                  <c:v>38128.898437999997</c:v>
                </c:pt>
                <c:pt idx="245">
                  <c:v>37606.890625</c:v>
                </c:pt>
                <c:pt idx="246">
                  <c:v>38040.570312999997</c:v>
                </c:pt>
                <c:pt idx="247">
                  <c:v>37877.339844000002</c:v>
                </c:pt>
                <c:pt idx="248">
                  <c:v>38434.71875</c:v>
                </c:pt>
                <c:pt idx="249">
                  <c:v>39467.308594000002</c:v>
                </c:pt>
                <c:pt idx="250">
                  <c:v>38357.179687999997</c:v>
                </c:pt>
                <c:pt idx="251">
                  <c:v>38854.550780999998</c:v>
                </c:pt>
                <c:pt idx="252">
                  <c:v>38845.820312999997</c:v>
                </c:pt>
                <c:pt idx="253">
                  <c:v>37388.660155999998</c:v>
                </c:pt>
                <c:pt idx="254">
                  <c:v>38697.050780999998</c:v>
                </c:pt>
                <c:pt idx="255">
                  <c:v>40509.488280999998</c:v>
                </c:pt>
                <c:pt idx="256">
                  <c:v>39982.980469000002</c:v>
                </c:pt>
                <c:pt idx="257">
                  <c:v>40685.5</c:v>
                </c:pt>
                <c:pt idx="258">
                  <c:v>39614.070312999997</c:v>
                </c:pt>
                <c:pt idx="259">
                  <c:v>41893.058594000002</c:v>
                </c:pt>
                <c:pt idx="260">
                  <c:v>43443</c:v>
                </c:pt>
              </c:numCache>
            </c:numRef>
          </c:val>
          <c:smooth val="0"/>
          <c:extLst>
            <c:ext xmlns:c16="http://schemas.microsoft.com/office/drawing/2014/chart" uri="{C3380CC4-5D6E-409C-BE32-E72D297353CC}">
              <c16:uniqueId val="{00000001-6343-447D-9C33-9EFE2F0104FE}"/>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hiLowLines>
          <c:spPr>
            <a:ln w="9525">
              <a:solidFill>
                <a:schemeClr val="dk1">
                  <a:lumMod val="35000"/>
                  <a:lumOff val="65000"/>
                </a:schemeClr>
              </a:solidFill>
            </a:ln>
            <a:effectLst/>
          </c:spPr>
        </c:hiLowLines>
        <c:upDownBars>
          <c:gapWidth val="150"/>
          <c:upBars>
            <c:spPr>
              <a:solidFill>
                <a:schemeClr val="lt1"/>
              </a:solidFill>
              <a:ln w="9525">
                <a:solidFill>
                  <a:schemeClr val="dk1">
                    <a:lumMod val="65000"/>
                    <a:lumOff val="35000"/>
                  </a:schemeClr>
                </a:solidFill>
              </a:ln>
              <a:effectLst/>
            </c:spPr>
          </c:upBars>
          <c:downBars>
            <c:spPr>
              <a:solidFill>
                <a:schemeClr val="dk1">
                  <a:lumMod val="75000"/>
                  <a:lumOff val="25000"/>
                </a:schemeClr>
              </a:solidFill>
              <a:ln w="9525">
                <a:solidFill>
                  <a:schemeClr val="dk1">
                    <a:lumMod val="65000"/>
                    <a:lumOff val="35000"/>
                  </a:schemeClr>
                </a:solidFill>
              </a:ln>
              <a:effectLst/>
            </c:spPr>
          </c:downBars>
        </c:upDownBars>
        <c:smooth val="0"/>
        <c:axId val="35860480"/>
        <c:axId val="35862016"/>
      </c:lineChart>
      <c:catAx>
        <c:axId val="3586048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35862016"/>
        <c:crosses val="autoZero"/>
        <c:auto val="1"/>
        <c:lblAlgn val="ctr"/>
        <c:lblOffset val="100"/>
        <c:noMultiLvlLbl val="0"/>
      </c:catAx>
      <c:valAx>
        <c:axId val="35862016"/>
        <c:scaling>
          <c:orientation val="minMax"/>
          <c:min val="5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35860480"/>
        <c:crosses val="autoZero"/>
        <c:crossBetween val="between"/>
      </c:valAx>
      <c:spPr>
        <a:gradFill>
          <a:gsLst>
            <a:gs pos="100000">
              <a:schemeClr val="lt1">
                <a:lumMod val="95000"/>
              </a:schemeClr>
            </a:gs>
            <a:gs pos="0">
              <a:schemeClr val="lt1"/>
            </a:gs>
          </a:gsLst>
          <a:lin ang="5400000" scaled="0"/>
        </a:grad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NIFTY50(VOLUME</a:t>
            </a:r>
            <a:r>
              <a:rPr lang="en-IN" baseline="0" dirty="0"/>
              <a:t> VS P/L)</a:t>
            </a:r>
            <a:endParaRPr lang="en-IN" dirty="0"/>
          </a:p>
        </c:rich>
      </c:tx>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66675" cap="rnd" cmpd="sng">
                <a:solidFill>
                  <a:srgbClr val="FF0000"/>
                </a:solidFill>
                <a:prstDash val="solid"/>
              </a:ln>
              <a:effectLst/>
            </c:spPr>
            <c:trendlineType val="linear"/>
            <c:forward val="1"/>
            <c:dispRSqr val="1"/>
            <c:dispEq val="1"/>
            <c:trendlineLbl>
              <c:layout>
                <c:manualLayout>
                  <c:x val="0.10575220875679409"/>
                  <c:y val="-0.52337411669695133"/>
                </c:manualLayout>
              </c:layout>
              <c:numFmt formatCode="General"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rendlineLbl>
          </c:trendline>
          <c:trendline>
            <c:spPr>
              <a:ln w="19050" cap="rnd">
                <a:solidFill>
                  <a:schemeClr val="accent1"/>
                </a:solidFill>
                <a:prstDash val="sysDot"/>
              </a:ln>
              <a:effectLst/>
            </c:spPr>
            <c:trendlineType val="linear"/>
            <c:forward val="2"/>
            <c:dispRSqr val="0"/>
            <c:dispEq val="0"/>
          </c:trendline>
          <c:xVal>
            <c:numRef>
              <c:f>NSE!$G$2:$G$262</c:f>
              <c:numCache>
                <c:formatCode>General</c:formatCode>
                <c:ptCount val="261"/>
                <c:pt idx="0">
                  <c:v>722600</c:v>
                </c:pt>
                <c:pt idx="1">
                  <c:v>627700</c:v>
                </c:pt>
                <c:pt idx="2">
                  <c:v>759400</c:v>
                </c:pt>
                <c:pt idx="3">
                  <c:v>721300</c:v>
                </c:pt>
                <c:pt idx="4">
                  <c:v>804800</c:v>
                </c:pt>
                <c:pt idx="5">
                  <c:v>463400</c:v>
                </c:pt>
                <c:pt idx="6">
                  <c:v>493600</c:v>
                </c:pt>
                <c:pt idx="7">
                  <c:v>773300</c:v>
                </c:pt>
                <c:pt idx="8">
                  <c:v>966400</c:v>
                </c:pt>
                <c:pt idx="9">
                  <c:v>1117400</c:v>
                </c:pt>
                <c:pt idx="10">
                  <c:v>924000</c:v>
                </c:pt>
                <c:pt idx="11">
                  <c:v>1095100</c:v>
                </c:pt>
                <c:pt idx="12">
                  <c:v>1256700</c:v>
                </c:pt>
                <c:pt idx="13">
                  <c:v>1307000</c:v>
                </c:pt>
                <c:pt idx="14">
                  <c:v>1038300</c:v>
                </c:pt>
                <c:pt idx="15">
                  <c:v>1647300</c:v>
                </c:pt>
                <c:pt idx="16">
                  <c:v>925500</c:v>
                </c:pt>
                <c:pt idx="17">
                  <c:v>1033000</c:v>
                </c:pt>
                <c:pt idx="18">
                  <c:v>605300</c:v>
                </c:pt>
                <c:pt idx="19">
                  <c:v>1255800</c:v>
                </c:pt>
                <c:pt idx="20">
                  <c:v>902700</c:v>
                </c:pt>
                <c:pt idx="21">
                  <c:v>563600</c:v>
                </c:pt>
                <c:pt idx="22">
                  <c:v>796900</c:v>
                </c:pt>
                <c:pt idx="23">
                  <c:v>1091700</c:v>
                </c:pt>
                <c:pt idx="24">
                  <c:v>881200</c:v>
                </c:pt>
                <c:pt idx="25">
                  <c:v>868900</c:v>
                </c:pt>
                <c:pt idx="26">
                  <c:v>872400</c:v>
                </c:pt>
                <c:pt idx="27">
                  <c:v>1020400</c:v>
                </c:pt>
                <c:pt idx="28">
                  <c:v>1473500</c:v>
                </c:pt>
                <c:pt idx="29">
                  <c:v>944900</c:v>
                </c:pt>
                <c:pt idx="30">
                  <c:v>840800</c:v>
                </c:pt>
                <c:pt idx="31">
                  <c:v>893400</c:v>
                </c:pt>
                <c:pt idx="32">
                  <c:v>924800</c:v>
                </c:pt>
                <c:pt idx="33">
                  <c:v>586600</c:v>
                </c:pt>
                <c:pt idx="34">
                  <c:v>904500</c:v>
                </c:pt>
                <c:pt idx="35">
                  <c:v>785700</c:v>
                </c:pt>
                <c:pt idx="36">
                  <c:v>879400</c:v>
                </c:pt>
                <c:pt idx="37">
                  <c:v>843400</c:v>
                </c:pt>
                <c:pt idx="38">
                  <c:v>735500</c:v>
                </c:pt>
                <c:pt idx="39">
                  <c:v>755100</c:v>
                </c:pt>
                <c:pt idx="40">
                  <c:v>850000</c:v>
                </c:pt>
                <c:pt idx="41">
                  <c:v>1072500</c:v>
                </c:pt>
                <c:pt idx="42">
                  <c:v>878800</c:v>
                </c:pt>
                <c:pt idx="43">
                  <c:v>780000</c:v>
                </c:pt>
                <c:pt idx="44">
                  <c:v>775700</c:v>
                </c:pt>
                <c:pt idx="45">
                  <c:v>1035500</c:v>
                </c:pt>
                <c:pt idx="46">
                  <c:v>792800</c:v>
                </c:pt>
                <c:pt idx="47">
                  <c:v>483500</c:v>
                </c:pt>
                <c:pt idx="48">
                  <c:v>904400</c:v>
                </c:pt>
                <c:pt idx="49">
                  <c:v>984500</c:v>
                </c:pt>
                <c:pt idx="50">
                  <c:v>715600</c:v>
                </c:pt>
                <c:pt idx="51">
                  <c:v>1212800</c:v>
                </c:pt>
                <c:pt idx="52">
                  <c:v>981200</c:v>
                </c:pt>
                <c:pt idx="53">
                  <c:v>1048400</c:v>
                </c:pt>
                <c:pt idx="54">
                  <c:v>956600</c:v>
                </c:pt>
                <c:pt idx="55">
                  <c:v>703800</c:v>
                </c:pt>
                <c:pt idx="56">
                  <c:v>821500</c:v>
                </c:pt>
                <c:pt idx="57">
                  <c:v>605800</c:v>
                </c:pt>
                <c:pt idx="58">
                  <c:v>658500</c:v>
                </c:pt>
                <c:pt idx="59">
                  <c:v>676500</c:v>
                </c:pt>
                <c:pt idx="60">
                  <c:v>786400</c:v>
                </c:pt>
                <c:pt idx="61">
                  <c:v>778400</c:v>
                </c:pt>
                <c:pt idx="62">
                  <c:v>942100</c:v>
                </c:pt>
                <c:pt idx="63">
                  <c:v>1627900</c:v>
                </c:pt>
                <c:pt idx="64">
                  <c:v>1052800</c:v>
                </c:pt>
                <c:pt idx="65">
                  <c:v>1092200</c:v>
                </c:pt>
                <c:pt idx="66">
                  <c:v>967800</c:v>
                </c:pt>
                <c:pt idx="67">
                  <c:v>1110800</c:v>
                </c:pt>
                <c:pt idx="68">
                  <c:v>850200</c:v>
                </c:pt>
                <c:pt idx="69">
                  <c:v>1006200</c:v>
                </c:pt>
                <c:pt idx="70">
                  <c:v>1207600</c:v>
                </c:pt>
                <c:pt idx="71">
                  <c:v>1143700</c:v>
                </c:pt>
                <c:pt idx="72">
                  <c:v>700000</c:v>
                </c:pt>
                <c:pt idx="73">
                  <c:v>664200</c:v>
                </c:pt>
                <c:pt idx="74">
                  <c:v>673400</c:v>
                </c:pt>
                <c:pt idx="75">
                  <c:v>893700</c:v>
                </c:pt>
                <c:pt idx="76">
                  <c:v>814700</c:v>
                </c:pt>
                <c:pt idx="77">
                  <c:v>784700</c:v>
                </c:pt>
                <c:pt idx="78">
                  <c:v>958200</c:v>
                </c:pt>
                <c:pt idx="79">
                  <c:v>1141000</c:v>
                </c:pt>
                <c:pt idx="80">
                  <c:v>1181500</c:v>
                </c:pt>
                <c:pt idx="81">
                  <c:v>748700</c:v>
                </c:pt>
                <c:pt idx="82">
                  <c:v>837200</c:v>
                </c:pt>
                <c:pt idx="83">
                  <c:v>819200</c:v>
                </c:pt>
                <c:pt idx="84">
                  <c:v>814600</c:v>
                </c:pt>
                <c:pt idx="85">
                  <c:v>747800</c:v>
                </c:pt>
                <c:pt idx="86">
                  <c:v>703600</c:v>
                </c:pt>
                <c:pt idx="87">
                  <c:v>1006200</c:v>
                </c:pt>
                <c:pt idx="88">
                  <c:v>1037100</c:v>
                </c:pt>
                <c:pt idx="89">
                  <c:v>954800</c:v>
                </c:pt>
                <c:pt idx="90">
                  <c:v>1031300</c:v>
                </c:pt>
                <c:pt idx="91">
                  <c:v>859000</c:v>
                </c:pt>
                <c:pt idx="92">
                  <c:v>742200</c:v>
                </c:pt>
                <c:pt idx="93">
                  <c:v>976200</c:v>
                </c:pt>
                <c:pt idx="94">
                  <c:v>789600</c:v>
                </c:pt>
                <c:pt idx="95">
                  <c:v>1062800</c:v>
                </c:pt>
                <c:pt idx="96">
                  <c:v>961400</c:v>
                </c:pt>
                <c:pt idx="97">
                  <c:v>1193700</c:v>
                </c:pt>
                <c:pt idx="98">
                  <c:v>662600</c:v>
                </c:pt>
                <c:pt idx="99">
                  <c:v>913200</c:v>
                </c:pt>
                <c:pt idx="100">
                  <c:v>683100</c:v>
                </c:pt>
                <c:pt idx="101">
                  <c:v>1771900</c:v>
                </c:pt>
                <c:pt idx="102">
                  <c:v>1131200</c:v>
                </c:pt>
                <c:pt idx="103">
                  <c:v>1274600</c:v>
                </c:pt>
                <c:pt idx="104">
                  <c:v>1108600</c:v>
                </c:pt>
                <c:pt idx="105">
                  <c:v>773100</c:v>
                </c:pt>
                <c:pt idx="106">
                  <c:v>976300</c:v>
                </c:pt>
                <c:pt idx="107">
                  <c:v>836400</c:v>
                </c:pt>
                <c:pt idx="108">
                  <c:v>913500</c:v>
                </c:pt>
                <c:pt idx="109">
                  <c:v>865400</c:v>
                </c:pt>
                <c:pt idx="110">
                  <c:v>745700</c:v>
                </c:pt>
                <c:pt idx="111">
                  <c:v>676500</c:v>
                </c:pt>
                <c:pt idx="112">
                  <c:v>879400</c:v>
                </c:pt>
                <c:pt idx="113">
                  <c:v>1159200</c:v>
                </c:pt>
                <c:pt idx="114">
                  <c:v>1129900</c:v>
                </c:pt>
                <c:pt idx="115">
                  <c:v>1304500</c:v>
                </c:pt>
                <c:pt idx="116">
                  <c:v>1180800</c:v>
                </c:pt>
                <c:pt idx="117">
                  <c:v>841500</c:v>
                </c:pt>
                <c:pt idx="118">
                  <c:v>1133300</c:v>
                </c:pt>
                <c:pt idx="119">
                  <c:v>821400</c:v>
                </c:pt>
                <c:pt idx="120">
                  <c:v>1079300</c:v>
                </c:pt>
                <c:pt idx="121">
                  <c:v>1166900</c:v>
                </c:pt>
                <c:pt idx="122">
                  <c:v>1134200</c:v>
                </c:pt>
                <c:pt idx="123">
                  <c:v>832700</c:v>
                </c:pt>
                <c:pt idx="124">
                  <c:v>1098800</c:v>
                </c:pt>
                <c:pt idx="125">
                  <c:v>1175400</c:v>
                </c:pt>
                <c:pt idx="126">
                  <c:v>1113700</c:v>
                </c:pt>
                <c:pt idx="127">
                  <c:v>937700</c:v>
                </c:pt>
                <c:pt idx="128">
                  <c:v>775200</c:v>
                </c:pt>
                <c:pt idx="129">
                  <c:v>1048800</c:v>
                </c:pt>
                <c:pt idx="130">
                  <c:v>1093900</c:v>
                </c:pt>
                <c:pt idx="131">
                  <c:v>1091000</c:v>
                </c:pt>
                <c:pt idx="132">
                  <c:v>1528000</c:v>
                </c:pt>
                <c:pt idx="133">
                  <c:v>991700</c:v>
                </c:pt>
                <c:pt idx="134">
                  <c:v>1112800</c:v>
                </c:pt>
                <c:pt idx="135">
                  <c:v>1068000</c:v>
                </c:pt>
                <c:pt idx="136">
                  <c:v>1290700</c:v>
                </c:pt>
                <c:pt idx="137">
                  <c:v>891900</c:v>
                </c:pt>
                <c:pt idx="138">
                  <c:v>851200</c:v>
                </c:pt>
                <c:pt idx="139">
                  <c:v>1049300</c:v>
                </c:pt>
                <c:pt idx="140">
                  <c:v>1320800</c:v>
                </c:pt>
                <c:pt idx="141">
                  <c:v>1233300</c:v>
                </c:pt>
                <c:pt idx="142">
                  <c:v>942800</c:v>
                </c:pt>
                <c:pt idx="143">
                  <c:v>1004800</c:v>
                </c:pt>
                <c:pt idx="144">
                  <c:v>924100</c:v>
                </c:pt>
                <c:pt idx="145">
                  <c:v>1353300</c:v>
                </c:pt>
                <c:pt idx="146">
                  <c:v>1279100</c:v>
                </c:pt>
                <c:pt idx="147">
                  <c:v>831500</c:v>
                </c:pt>
                <c:pt idx="148">
                  <c:v>1411900</c:v>
                </c:pt>
                <c:pt idx="149">
                  <c:v>1629300</c:v>
                </c:pt>
                <c:pt idx="150">
                  <c:v>1805300</c:v>
                </c:pt>
                <c:pt idx="151">
                  <c:v>1713700</c:v>
                </c:pt>
                <c:pt idx="152">
                  <c:v>1167000</c:v>
                </c:pt>
                <c:pt idx="153">
                  <c:v>1315600</c:v>
                </c:pt>
                <c:pt idx="154">
                  <c:v>1798900</c:v>
                </c:pt>
                <c:pt idx="155">
                  <c:v>629700</c:v>
                </c:pt>
                <c:pt idx="156">
                  <c:v>1241600</c:v>
                </c:pt>
                <c:pt idx="157">
                  <c:v>1107700</c:v>
                </c:pt>
                <c:pt idx="158">
                  <c:v>1569700</c:v>
                </c:pt>
                <c:pt idx="159">
                  <c:v>1688400</c:v>
                </c:pt>
                <c:pt idx="160">
                  <c:v>1883600</c:v>
                </c:pt>
                <c:pt idx="161">
                  <c:v>1591500</c:v>
                </c:pt>
                <c:pt idx="162">
                  <c:v>1188700</c:v>
                </c:pt>
                <c:pt idx="163">
                  <c:v>1073400</c:v>
                </c:pt>
                <c:pt idx="164">
                  <c:v>1395300</c:v>
                </c:pt>
                <c:pt idx="165">
                  <c:v>1481500</c:v>
                </c:pt>
                <c:pt idx="166">
                  <c:v>1713000</c:v>
                </c:pt>
                <c:pt idx="167">
                  <c:v>2273800</c:v>
                </c:pt>
                <c:pt idx="168">
                  <c:v>1501200</c:v>
                </c:pt>
                <c:pt idx="169">
                  <c:v>2049200</c:v>
                </c:pt>
                <c:pt idx="170">
                  <c:v>1602500</c:v>
                </c:pt>
                <c:pt idx="171">
                  <c:v>2134700</c:v>
                </c:pt>
                <c:pt idx="172">
                  <c:v>1393600</c:v>
                </c:pt>
                <c:pt idx="173">
                  <c:v>1884700</c:v>
                </c:pt>
                <c:pt idx="174">
                  <c:v>1398900</c:v>
                </c:pt>
                <c:pt idx="175">
                  <c:v>1871500</c:v>
                </c:pt>
                <c:pt idx="176">
                  <c:v>1747200</c:v>
                </c:pt>
                <c:pt idx="177">
                  <c:v>1447100</c:v>
                </c:pt>
                <c:pt idx="178">
                  <c:v>984000</c:v>
                </c:pt>
                <c:pt idx="179">
                  <c:v>1806000</c:v>
                </c:pt>
                <c:pt idx="180">
                  <c:v>1218400</c:v>
                </c:pt>
                <c:pt idx="181">
                  <c:v>1769600</c:v>
                </c:pt>
                <c:pt idx="182">
                  <c:v>1932700</c:v>
                </c:pt>
                <c:pt idx="183">
                  <c:v>2132600</c:v>
                </c:pt>
                <c:pt idx="184">
                  <c:v>2124900</c:v>
                </c:pt>
                <c:pt idx="185">
                  <c:v>1322200</c:v>
                </c:pt>
                <c:pt idx="186">
                  <c:v>1757400</c:v>
                </c:pt>
                <c:pt idx="187">
                  <c:v>2018300</c:v>
                </c:pt>
                <c:pt idx="188">
                  <c:v>1690100</c:v>
                </c:pt>
                <c:pt idx="189">
                  <c:v>1846400</c:v>
                </c:pt>
                <c:pt idx="190">
                  <c:v>1920800</c:v>
                </c:pt>
                <c:pt idx="191">
                  <c:v>2258100</c:v>
                </c:pt>
                <c:pt idx="192">
                  <c:v>2464500</c:v>
                </c:pt>
                <c:pt idx="193">
                  <c:v>2546000</c:v>
                </c:pt>
                <c:pt idx="194">
                  <c:v>2593600</c:v>
                </c:pt>
                <c:pt idx="195">
                  <c:v>1607000</c:v>
                </c:pt>
                <c:pt idx="196">
                  <c:v>2707400</c:v>
                </c:pt>
                <c:pt idx="197">
                  <c:v>3197800</c:v>
                </c:pt>
                <c:pt idx="198">
                  <c:v>2084700</c:v>
                </c:pt>
                <c:pt idx="199">
                  <c:v>2275300</c:v>
                </c:pt>
                <c:pt idx="200">
                  <c:v>3435100</c:v>
                </c:pt>
                <c:pt idx="201">
                  <c:v>3658100</c:v>
                </c:pt>
                <c:pt idx="202">
                  <c:v>4008200</c:v>
                </c:pt>
                <c:pt idx="203">
                  <c:v>2774100</c:v>
                </c:pt>
                <c:pt idx="204">
                  <c:v>3299500</c:v>
                </c:pt>
                <c:pt idx="205">
                  <c:v>3044300</c:v>
                </c:pt>
                <c:pt idx="206">
                  <c:v>3947000</c:v>
                </c:pt>
                <c:pt idx="207">
                  <c:v>3410800</c:v>
                </c:pt>
                <c:pt idx="208">
                  <c:v>2347700</c:v>
                </c:pt>
                <c:pt idx="209">
                  <c:v>2819500</c:v>
                </c:pt>
                <c:pt idx="210">
                  <c:v>3744700</c:v>
                </c:pt>
                <c:pt idx="211">
                  <c:v>3245300</c:v>
                </c:pt>
                <c:pt idx="212">
                  <c:v>3597300</c:v>
                </c:pt>
                <c:pt idx="213">
                  <c:v>2890000</c:v>
                </c:pt>
                <c:pt idx="214">
                  <c:v>1979200</c:v>
                </c:pt>
                <c:pt idx="215">
                  <c:v>1978600</c:v>
                </c:pt>
                <c:pt idx="216">
                  <c:v>2428400</c:v>
                </c:pt>
                <c:pt idx="217">
                  <c:v>2699500</c:v>
                </c:pt>
                <c:pt idx="218">
                  <c:v>2397000</c:v>
                </c:pt>
                <c:pt idx="219">
                  <c:v>2743500</c:v>
                </c:pt>
                <c:pt idx="220">
                  <c:v>3026800</c:v>
                </c:pt>
                <c:pt idx="221">
                  <c:v>2540400</c:v>
                </c:pt>
                <c:pt idx="222">
                  <c:v>1693100</c:v>
                </c:pt>
                <c:pt idx="223">
                  <c:v>2937900</c:v>
                </c:pt>
                <c:pt idx="224">
                  <c:v>5338500</c:v>
                </c:pt>
                <c:pt idx="225">
                  <c:v>5515500</c:v>
                </c:pt>
                <c:pt idx="226">
                  <c:v>5347100</c:v>
                </c:pt>
                <c:pt idx="227">
                  <c:v>3795900</c:v>
                </c:pt>
                <c:pt idx="228">
                  <c:v>2509300</c:v>
                </c:pt>
                <c:pt idx="229">
                  <c:v>2452800</c:v>
                </c:pt>
                <c:pt idx="230">
                  <c:v>2926700</c:v>
                </c:pt>
                <c:pt idx="231">
                  <c:v>3442000</c:v>
                </c:pt>
                <c:pt idx="232">
                  <c:v>2711500</c:v>
                </c:pt>
                <c:pt idx="233">
                  <c:v>3452700</c:v>
                </c:pt>
                <c:pt idx="234">
                  <c:v>3535000</c:v>
                </c:pt>
                <c:pt idx="235">
                  <c:v>3464800</c:v>
                </c:pt>
                <c:pt idx="236">
                  <c:v>3223400</c:v>
                </c:pt>
                <c:pt idx="237">
                  <c:v>4121300</c:v>
                </c:pt>
                <c:pt idx="238">
                  <c:v>3834900</c:v>
                </c:pt>
                <c:pt idx="239">
                  <c:v>3816400</c:v>
                </c:pt>
                <c:pt idx="240">
                  <c:v>3875500</c:v>
                </c:pt>
                <c:pt idx="241">
                  <c:v>2826900</c:v>
                </c:pt>
                <c:pt idx="242">
                  <c:v>3185300</c:v>
                </c:pt>
                <c:pt idx="243">
                  <c:v>3173700</c:v>
                </c:pt>
                <c:pt idx="244">
                  <c:v>3391900</c:v>
                </c:pt>
                <c:pt idx="245">
                  <c:v>3193100</c:v>
                </c:pt>
                <c:pt idx="246">
                  <c:v>3027200</c:v>
                </c:pt>
                <c:pt idx="247">
                  <c:v>2895500</c:v>
                </c:pt>
                <c:pt idx="248">
                  <c:v>3299700</c:v>
                </c:pt>
                <c:pt idx="249">
                  <c:v>3441300</c:v>
                </c:pt>
                <c:pt idx="250">
                  <c:v>4037500</c:v>
                </c:pt>
                <c:pt idx="251">
                  <c:v>3095600</c:v>
                </c:pt>
                <c:pt idx="252">
                  <c:v>2441000</c:v>
                </c:pt>
                <c:pt idx="253">
                  <c:v>3255700</c:v>
                </c:pt>
                <c:pt idx="254">
                  <c:v>1918100</c:v>
                </c:pt>
                <c:pt idx="255">
                  <c:v>2825300</c:v>
                </c:pt>
                <c:pt idx="256">
                  <c:v>2714800</c:v>
                </c:pt>
                <c:pt idx="257">
                  <c:v>2665900</c:v>
                </c:pt>
                <c:pt idx="258">
                  <c:v>2948800</c:v>
                </c:pt>
                <c:pt idx="259">
                  <c:v>3119300</c:v>
                </c:pt>
                <c:pt idx="260">
                  <c:v>3417300</c:v>
                </c:pt>
              </c:numCache>
            </c:numRef>
          </c:xVal>
          <c:yVal>
            <c:numRef>
              <c:f>NSE!$H$2:$H$262</c:f>
              <c:numCache>
                <c:formatCode>General</c:formatCode>
                <c:ptCount val="261"/>
                <c:pt idx="0">
                  <c:v>123.5996099999993</c:v>
                </c:pt>
                <c:pt idx="1">
                  <c:v>73.200195000000349</c:v>
                </c:pt>
                <c:pt idx="2">
                  <c:v>-154.35009799999989</c:v>
                </c:pt>
                <c:pt idx="3">
                  <c:v>-206.0996099999993</c:v>
                </c:pt>
                <c:pt idx="4">
                  <c:v>203.75</c:v>
                </c:pt>
                <c:pt idx="5">
                  <c:v>115.39990299999954</c:v>
                </c:pt>
                <c:pt idx="6">
                  <c:v>83.14990299999954</c:v>
                </c:pt>
                <c:pt idx="7">
                  <c:v>-323.19970699999976</c:v>
                </c:pt>
                <c:pt idx="8">
                  <c:v>-89.650390000000698</c:v>
                </c:pt>
                <c:pt idx="9">
                  <c:v>2.10009700000046</c:v>
                </c:pt>
                <c:pt idx="10">
                  <c:v>94.799804999999651</c:v>
                </c:pt>
                <c:pt idx="11">
                  <c:v>-100.39990200000011</c:v>
                </c:pt>
                <c:pt idx="12">
                  <c:v>-508.75</c:v>
                </c:pt>
                <c:pt idx="13">
                  <c:v>153.39990200000011</c:v>
                </c:pt>
                <c:pt idx="14">
                  <c:v>-179.10009799999989</c:v>
                </c:pt>
                <c:pt idx="15">
                  <c:v>434.89990299999954</c:v>
                </c:pt>
                <c:pt idx="16">
                  <c:v>23.800293000000238</c:v>
                </c:pt>
                <c:pt idx="17">
                  <c:v>61.75</c:v>
                </c:pt>
                <c:pt idx="18">
                  <c:v>97.299804999999651</c:v>
                </c:pt>
                <c:pt idx="19">
                  <c:v>-27.950195000000349</c:v>
                </c:pt>
                <c:pt idx="20">
                  <c:v>-177.94970699999976</c:v>
                </c:pt>
                <c:pt idx="21">
                  <c:v>272.6503900000007</c:v>
                </c:pt>
                <c:pt idx="22">
                  <c:v>-8.85009700000046</c:v>
                </c:pt>
                <c:pt idx="23">
                  <c:v>-45</c:v>
                </c:pt>
                <c:pt idx="24">
                  <c:v>-89.25</c:v>
                </c:pt>
                <c:pt idx="25">
                  <c:v>59.649902000000111</c:v>
                </c:pt>
                <c:pt idx="26">
                  <c:v>-81.5</c:v>
                </c:pt>
                <c:pt idx="27">
                  <c:v>342.69970699999976</c:v>
                </c:pt>
                <c:pt idx="28">
                  <c:v>54.299805000000561</c:v>
                </c:pt>
                <c:pt idx="29">
                  <c:v>-58.700195000000349</c:v>
                </c:pt>
                <c:pt idx="30">
                  <c:v>67.950195000000349</c:v>
                </c:pt>
                <c:pt idx="31">
                  <c:v>-27.149902000000111</c:v>
                </c:pt>
                <c:pt idx="32">
                  <c:v>288.99951100000089</c:v>
                </c:pt>
                <c:pt idx="33">
                  <c:v>-53.549805000000561</c:v>
                </c:pt>
                <c:pt idx="34">
                  <c:v>128.05078199999843</c:v>
                </c:pt>
                <c:pt idx="35">
                  <c:v>-22.849610000001121</c:v>
                </c:pt>
                <c:pt idx="36">
                  <c:v>118.54980500000056</c:v>
                </c:pt>
                <c:pt idx="37">
                  <c:v>28.850585999998657</c:v>
                </c:pt>
                <c:pt idx="38">
                  <c:v>-120.69921800000157</c:v>
                </c:pt>
                <c:pt idx="39">
                  <c:v>-3.3496090000007825</c:v>
                </c:pt>
                <c:pt idx="40">
                  <c:v>-94.450194999999439</c:v>
                </c:pt>
                <c:pt idx="41">
                  <c:v>225.90039099999922</c:v>
                </c:pt>
                <c:pt idx="42">
                  <c:v>14</c:v>
                </c:pt>
                <c:pt idx="43">
                  <c:v>46.899414000001343</c:v>
                </c:pt>
                <c:pt idx="44">
                  <c:v>43.099610000001121</c:v>
                </c:pt>
                <c:pt idx="45">
                  <c:v>-196.75</c:v>
                </c:pt>
                <c:pt idx="46">
                  <c:v>31.449218000001565</c:v>
                </c:pt>
                <c:pt idx="47">
                  <c:v>-151.94921800000157</c:v>
                </c:pt>
                <c:pt idx="48">
                  <c:v>80.099610000001121</c:v>
                </c:pt>
                <c:pt idx="49">
                  <c:v>-71.849609000000783</c:v>
                </c:pt>
                <c:pt idx="50">
                  <c:v>-219.40039099999922</c:v>
                </c:pt>
                <c:pt idx="51">
                  <c:v>-239.45019499999944</c:v>
                </c:pt>
                <c:pt idx="52">
                  <c:v>-210.74951100000089</c:v>
                </c:pt>
                <c:pt idx="53">
                  <c:v>12.199706999999762</c:v>
                </c:pt>
                <c:pt idx="54">
                  <c:v>6.14990299999954</c:v>
                </c:pt>
                <c:pt idx="55">
                  <c:v>173</c:v>
                </c:pt>
                <c:pt idx="56">
                  <c:v>-91.200195999998869</c:v>
                </c:pt>
                <c:pt idx="57">
                  <c:v>-140.25</c:v>
                </c:pt>
                <c:pt idx="58">
                  <c:v>220.69970699999976</c:v>
                </c:pt>
                <c:pt idx="59">
                  <c:v>33.700195999999778</c:v>
                </c:pt>
                <c:pt idx="60">
                  <c:v>141</c:v>
                </c:pt>
                <c:pt idx="61">
                  <c:v>-41.600585999998657</c:v>
                </c:pt>
                <c:pt idx="62">
                  <c:v>311.65039099999922</c:v>
                </c:pt>
                <c:pt idx="63">
                  <c:v>105.40038999999888</c:v>
                </c:pt>
                <c:pt idx="64">
                  <c:v>8.0996100000011211</c:v>
                </c:pt>
                <c:pt idx="65">
                  <c:v>1.9003899999988789</c:v>
                </c:pt>
                <c:pt idx="66">
                  <c:v>120.95019499999944</c:v>
                </c:pt>
                <c:pt idx="67">
                  <c:v>-46.150389999998879</c:v>
                </c:pt>
                <c:pt idx="68">
                  <c:v>19.450195999999778</c:v>
                </c:pt>
                <c:pt idx="69">
                  <c:v>68.399414000001343</c:v>
                </c:pt>
                <c:pt idx="70">
                  <c:v>-58.950194999999439</c:v>
                </c:pt>
                <c:pt idx="71">
                  <c:v>80.299805000000561</c:v>
                </c:pt>
                <c:pt idx="72">
                  <c:v>-22.299804000000222</c:v>
                </c:pt>
                <c:pt idx="73">
                  <c:v>-74.799804000000222</c:v>
                </c:pt>
                <c:pt idx="74">
                  <c:v>-25.349609000000783</c:v>
                </c:pt>
                <c:pt idx="75">
                  <c:v>168.70019599999978</c:v>
                </c:pt>
                <c:pt idx="76">
                  <c:v>-54.549804000000222</c:v>
                </c:pt>
                <c:pt idx="77">
                  <c:v>89.450195999999778</c:v>
                </c:pt>
                <c:pt idx="78">
                  <c:v>-5.6494140000013431</c:v>
                </c:pt>
                <c:pt idx="79">
                  <c:v>114.84960900000078</c:v>
                </c:pt>
                <c:pt idx="80">
                  <c:v>93.450194999999439</c:v>
                </c:pt>
                <c:pt idx="81">
                  <c:v>11.950194999999439</c:v>
                </c:pt>
                <c:pt idx="82">
                  <c:v>-58.650389999998879</c:v>
                </c:pt>
                <c:pt idx="83">
                  <c:v>-51.450195999999778</c:v>
                </c:pt>
                <c:pt idx="84">
                  <c:v>-73.149414000001343</c:v>
                </c:pt>
                <c:pt idx="85">
                  <c:v>77.849610000001121</c:v>
                </c:pt>
                <c:pt idx="86">
                  <c:v>167.04980400000022</c:v>
                </c:pt>
                <c:pt idx="87">
                  <c:v>7.0996090000007825</c:v>
                </c:pt>
                <c:pt idx="88">
                  <c:v>77.700194999999439</c:v>
                </c:pt>
                <c:pt idx="89">
                  <c:v>31.700195999999778</c:v>
                </c:pt>
                <c:pt idx="90">
                  <c:v>-364</c:v>
                </c:pt>
                <c:pt idx="91">
                  <c:v>81.650390999999217</c:v>
                </c:pt>
                <c:pt idx="92">
                  <c:v>-7.2001949999994395</c:v>
                </c:pt>
                <c:pt idx="93">
                  <c:v>67.25</c:v>
                </c:pt>
                <c:pt idx="94">
                  <c:v>-49.350585999998657</c:v>
                </c:pt>
                <c:pt idx="95">
                  <c:v>113.65039099999922</c:v>
                </c:pt>
                <c:pt idx="96">
                  <c:v>-168.69921800000157</c:v>
                </c:pt>
                <c:pt idx="97">
                  <c:v>-171.5</c:v>
                </c:pt>
                <c:pt idx="98">
                  <c:v>86.400389999998879</c:v>
                </c:pt>
                <c:pt idx="99">
                  <c:v>179.25</c:v>
                </c:pt>
                <c:pt idx="100">
                  <c:v>-60.850585999998657</c:v>
                </c:pt>
                <c:pt idx="101">
                  <c:v>146.39941400000134</c:v>
                </c:pt>
                <c:pt idx="102">
                  <c:v>98.650390999999217</c:v>
                </c:pt>
                <c:pt idx="103">
                  <c:v>-110</c:v>
                </c:pt>
                <c:pt idx="104">
                  <c:v>-38.400390999999217</c:v>
                </c:pt>
                <c:pt idx="105">
                  <c:v>102.5</c:v>
                </c:pt>
                <c:pt idx="106">
                  <c:v>-239.25</c:v>
                </c:pt>
                <c:pt idx="107">
                  <c:v>90.600585999998657</c:v>
                </c:pt>
                <c:pt idx="108">
                  <c:v>22.75</c:v>
                </c:pt>
                <c:pt idx="109">
                  <c:v>229.90039099999922</c:v>
                </c:pt>
                <c:pt idx="110">
                  <c:v>18.400389999998879</c:v>
                </c:pt>
                <c:pt idx="111">
                  <c:v>81.299804000000222</c:v>
                </c:pt>
                <c:pt idx="112">
                  <c:v>89.549805000000561</c:v>
                </c:pt>
                <c:pt idx="113">
                  <c:v>176.20019499999944</c:v>
                </c:pt>
                <c:pt idx="114">
                  <c:v>186.45019599999978</c:v>
                </c:pt>
                <c:pt idx="115">
                  <c:v>-318.75</c:v>
                </c:pt>
                <c:pt idx="116">
                  <c:v>-149.34961000000112</c:v>
                </c:pt>
                <c:pt idx="117">
                  <c:v>-65.900389999998879</c:v>
                </c:pt>
                <c:pt idx="118">
                  <c:v>2.1494140000013431</c:v>
                </c:pt>
                <c:pt idx="119">
                  <c:v>-68.200195999999778</c:v>
                </c:pt>
                <c:pt idx="120">
                  <c:v>-201.45019599999978</c:v>
                </c:pt>
                <c:pt idx="121">
                  <c:v>-106.44921800000157</c:v>
                </c:pt>
                <c:pt idx="122">
                  <c:v>-217.29980400000022</c:v>
                </c:pt>
                <c:pt idx="123">
                  <c:v>124.54980400000022</c:v>
                </c:pt>
                <c:pt idx="124">
                  <c:v>179.94921800000157</c:v>
                </c:pt>
                <c:pt idx="125">
                  <c:v>146.89941400000134</c:v>
                </c:pt>
                <c:pt idx="126">
                  <c:v>165.75</c:v>
                </c:pt>
                <c:pt idx="127">
                  <c:v>99.5</c:v>
                </c:pt>
                <c:pt idx="128">
                  <c:v>-87.5</c:v>
                </c:pt>
                <c:pt idx="129">
                  <c:v>153.34960900000078</c:v>
                </c:pt>
                <c:pt idx="130">
                  <c:v>-218.75</c:v>
                </c:pt>
                <c:pt idx="131">
                  <c:v>-11.549804000000222</c:v>
                </c:pt>
                <c:pt idx="132">
                  <c:v>47.850585999998657</c:v>
                </c:pt>
                <c:pt idx="133">
                  <c:v>1.700195999999778</c:v>
                </c:pt>
                <c:pt idx="134">
                  <c:v>35.850585999998657</c:v>
                </c:pt>
                <c:pt idx="135">
                  <c:v>-8.3505859999986569</c:v>
                </c:pt>
                <c:pt idx="136">
                  <c:v>-108.60058599999866</c:v>
                </c:pt>
                <c:pt idx="137">
                  <c:v>40.300781999998435</c:v>
                </c:pt>
                <c:pt idx="138">
                  <c:v>180.60058599999866</c:v>
                </c:pt>
                <c:pt idx="139">
                  <c:v>-8.75</c:v>
                </c:pt>
                <c:pt idx="140">
                  <c:v>258.5</c:v>
                </c:pt>
                <c:pt idx="141">
                  <c:v>64.149414000001343</c:v>
                </c:pt>
                <c:pt idx="142">
                  <c:v>28</c:v>
                </c:pt>
                <c:pt idx="143">
                  <c:v>101.15039099999922</c:v>
                </c:pt>
                <c:pt idx="144">
                  <c:v>55</c:v>
                </c:pt>
                <c:pt idx="145">
                  <c:v>74.650390999999217</c:v>
                </c:pt>
                <c:pt idx="146">
                  <c:v>-162.70019599999978</c:v>
                </c:pt>
                <c:pt idx="147">
                  <c:v>-55.049805000000561</c:v>
                </c:pt>
                <c:pt idx="148">
                  <c:v>-321.85058599999866</c:v>
                </c:pt>
                <c:pt idx="149">
                  <c:v>-233.95019599999978</c:v>
                </c:pt>
                <c:pt idx="150">
                  <c:v>-614.45019599999978</c:v>
                </c:pt>
                <c:pt idx="151">
                  <c:v>162.34960900000078</c:v>
                </c:pt>
                <c:pt idx="152">
                  <c:v>-220.65038999999888</c:v>
                </c:pt>
                <c:pt idx="153">
                  <c:v>-375.84960900000078</c:v>
                </c:pt>
                <c:pt idx="154">
                  <c:v>474.90039099999922</c:v>
                </c:pt>
                <c:pt idx="155">
                  <c:v>26.450194999999439</c:v>
                </c:pt>
                <c:pt idx="156">
                  <c:v>74.400389999998879</c:v>
                </c:pt>
                <c:pt idx="157">
                  <c:v>-204.5</c:v>
                </c:pt>
                <c:pt idx="158">
                  <c:v>308.45019499999944</c:v>
                </c:pt>
                <c:pt idx="159">
                  <c:v>-237</c:v>
                </c:pt>
                <c:pt idx="160">
                  <c:v>296.75</c:v>
                </c:pt>
                <c:pt idx="161">
                  <c:v>-99.200194999999439</c:v>
                </c:pt>
                <c:pt idx="162">
                  <c:v>79</c:v>
                </c:pt>
                <c:pt idx="163">
                  <c:v>-185.85058599999866</c:v>
                </c:pt>
                <c:pt idx="164">
                  <c:v>-9.8994140000013431</c:v>
                </c:pt>
                <c:pt idx="165">
                  <c:v>99.950194999999439</c:v>
                </c:pt>
                <c:pt idx="166">
                  <c:v>-138.79980400000022</c:v>
                </c:pt>
                <c:pt idx="167">
                  <c:v>101.20019599999978</c:v>
                </c:pt>
                <c:pt idx="168">
                  <c:v>66.849609000000783</c:v>
                </c:pt>
                <c:pt idx="169">
                  <c:v>-206.5</c:v>
                </c:pt>
                <c:pt idx="170">
                  <c:v>53</c:v>
                </c:pt>
                <c:pt idx="171">
                  <c:v>50.25</c:v>
                </c:pt>
                <c:pt idx="172">
                  <c:v>170.55078199999843</c:v>
                </c:pt>
                <c:pt idx="173">
                  <c:v>358.09960900000078</c:v>
                </c:pt>
                <c:pt idx="174">
                  <c:v>-16.949218000001565</c:v>
                </c:pt>
                <c:pt idx="175">
                  <c:v>228.25</c:v>
                </c:pt>
                <c:pt idx="176">
                  <c:v>0.75</c:v>
                </c:pt>
                <c:pt idx="177">
                  <c:v>-60.899414000001343</c:v>
                </c:pt>
                <c:pt idx="178">
                  <c:v>85.799805000000561</c:v>
                </c:pt>
                <c:pt idx="179">
                  <c:v>27.600585999998657</c:v>
                </c:pt>
                <c:pt idx="180">
                  <c:v>-36.5</c:v>
                </c:pt>
                <c:pt idx="181">
                  <c:v>-326.89941400000134</c:v>
                </c:pt>
                <c:pt idx="182">
                  <c:v>148.45019599999978</c:v>
                </c:pt>
                <c:pt idx="183">
                  <c:v>192.19921800000157</c:v>
                </c:pt>
                <c:pt idx="184">
                  <c:v>67.299805000000561</c:v>
                </c:pt>
                <c:pt idx="185">
                  <c:v>-83.099609000000783</c:v>
                </c:pt>
                <c:pt idx="186">
                  <c:v>-111.60058599999866</c:v>
                </c:pt>
                <c:pt idx="187">
                  <c:v>-119.90039099999922</c:v>
                </c:pt>
                <c:pt idx="188">
                  <c:v>63.049804000000222</c:v>
                </c:pt>
                <c:pt idx="189">
                  <c:v>-28.75</c:v>
                </c:pt>
                <c:pt idx="190">
                  <c:v>-217.90039099999922</c:v>
                </c:pt>
                <c:pt idx="191">
                  <c:v>-195.5</c:v>
                </c:pt>
                <c:pt idx="192">
                  <c:v>-108.54980400000022</c:v>
                </c:pt>
                <c:pt idx="193">
                  <c:v>-310.15039099999922</c:v>
                </c:pt>
                <c:pt idx="194">
                  <c:v>213.85058599999866</c:v>
                </c:pt>
                <c:pt idx="195">
                  <c:v>-61.850585999998657</c:v>
                </c:pt>
                <c:pt idx="196">
                  <c:v>-265.45019599999978</c:v>
                </c:pt>
                <c:pt idx="197">
                  <c:v>22.950194999999439</c:v>
                </c:pt>
                <c:pt idx="198">
                  <c:v>-14.75</c:v>
                </c:pt>
                <c:pt idx="199">
                  <c:v>139.20019599999978</c:v>
                </c:pt>
                <c:pt idx="200">
                  <c:v>279.35058599999866</c:v>
                </c:pt>
                <c:pt idx="201">
                  <c:v>-30.299804000000222</c:v>
                </c:pt>
                <c:pt idx="202">
                  <c:v>-316.40039099999922</c:v>
                </c:pt>
                <c:pt idx="203">
                  <c:v>108.84961000000112</c:v>
                </c:pt>
                <c:pt idx="204">
                  <c:v>325.94921800000157</c:v>
                </c:pt>
                <c:pt idx="205">
                  <c:v>-77.949218000001565</c:v>
                </c:pt>
                <c:pt idx="206">
                  <c:v>263.44921800000157</c:v>
                </c:pt>
                <c:pt idx="207">
                  <c:v>-20.75</c:v>
                </c:pt>
                <c:pt idx="208">
                  <c:v>16.25</c:v>
                </c:pt>
                <c:pt idx="209">
                  <c:v>-0.75</c:v>
                </c:pt>
                <c:pt idx="210">
                  <c:v>133.59961000000112</c:v>
                </c:pt>
                <c:pt idx="211">
                  <c:v>-215.54980500000056</c:v>
                </c:pt>
                <c:pt idx="212">
                  <c:v>147.60058599999866</c:v>
                </c:pt>
                <c:pt idx="213">
                  <c:v>140.45019599999978</c:v>
                </c:pt>
                <c:pt idx="214">
                  <c:v>10.349610000001121</c:v>
                </c:pt>
                <c:pt idx="215">
                  <c:v>-48.25</c:v>
                </c:pt>
                <c:pt idx="216">
                  <c:v>86.200195999999778</c:v>
                </c:pt>
                <c:pt idx="217">
                  <c:v>55.649414000001343</c:v>
                </c:pt>
                <c:pt idx="218">
                  <c:v>-182.25</c:v>
                </c:pt>
                <c:pt idx="219">
                  <c:v>-235</c:v>
                </c:pt>
                <c:pt idx="220">
                  <c:v>470.89941400000134</c:v>
                </c:pt>
                <c:pt idx="221">
                  <c:v>11.100585999998657</c:v>
                </c:pt>
                <c:pt idx="222">
                  <c:v>-50.950195999999778</c:v>
                </c:pt>
                <c:pt idx="223">
                  <c:v>-810.79980500000056</c:v>
                </c:pt>
                <c:pt idx="224">
                  <c:v>-397.89941400000134</c:v>
                </c:pt>
                <c:pt idx="225">
                  <c:v>-786.84961000000112</c:v>
                </c:pt>
                <c:pt idx="226">
                  <c:v>-842.34961000000112</c:v>
                </c:pt>
                <c:pt idx="227">
                  <c:v>714.54980499999965</c:v>
                </c:pt>
                <c:pt idx="228">
                  <c:v>-302.15038999999979</c:v>
                </c:pt>
                <c:pt idx="229">
                  <c:v>665.60058599999866</c:v>
                </c:pt>
                <c:pt idx="230">
                  <c:v>162.79980500000056</c:v>
                </c:pt>
                <c:pt idx="231">
                  <c:v>-235.79980400000022</c:v>
                </c:pt>
                <c:pt idx="232">
                  <c:v>600.20019599999978</c:v>
                </c:pt>
                <c:pt idx="233">
                  <c:v>-282</c:v>
                </c:pt>
                <c:pt idx="234">
                  <c:v>-211.30078199999843</c:v>
                </c:pt>
                <c:pt idx="235">
                  <c:v>-119.04980500000056</c:v>
                </c:pt>
                <c:pt idx="236">
                  <c:v>480.54980500000056</c:v>
                </c:pt>
                <c:pt idx="237">
                  <c:v>415.30078199999843</c:v>
                </c:pt>
                <c:pt idx="238">
                  <c:v>-353.84960900000078</c:v>
                </c:pt>
                <c:pt idx="239">
                  <c:v>325.05078199999843</c:v>
                </c:pt>
                <c:pt idx="240">
                  <c:v>64.25</c:v>
                </c:pt>
                <c:pt idx="241">
                  <c:v>295.39941400000134</c:v>
                </c:pt>
                <c:pt idx="242">
                  <c:v>44.200195999999778</c:v>
                </c:pt>
                <c:pt idx="243">
                  <c:v>49.850585999998657</c:v>
                </c:pt>
                <c:pt idx="244">
                  <c:v>194.70019599999978</c:v>
                </c:pt>
                <c:pt idx="245">
                  <c:v>-151.54980500000056</c:v>
                </c:pt>
                <c:pt idx="246">
                  <c:v>156.5</c:v>
                </c:pt>
                <c:pt idx="247">
                  <c:v>-91.849609000000783</c:v>
                </c:pt>
                <c:pt idx="248">
                  <c:v>122.69921800000157</c:v>
                </c:pt>
                <c:pt idx="249">
                  <c:v>235.59960900000078</c:v>
                </c:pt>
                <c:pt idx="250">
                  <c:v>-443.70019599999978</c:v>
                </c:pt>
                <c:pt idx="251">
                  <c:v>104.85058599999866</c:v>
                </c:pt>
                <c:pt idx="252">
                  <c:v>-35.200195999999778</c:v>
                </c:pt>
                <c:pt idx="253">
                  <c:v>-453.54980500000056</c:v>
                </c:pt>
                <c:pt idx="254">
                  <c:v>276.10058599999866</c:v>
                </c:pt>
                <c:pt idx="255">
                  <c:v>426.40038999999888</c:v>
                </c:pt>
                <c:pt idx="256">
                  <c:v>-211.09961000000112</c:v>
                </c:pt>
                <c:pt idx="257">
                  <c:v>51.149414000001343</c:v>
                </c:pt>
                <c:pt idx="258">
                  <c:v>-295</c:v>
                </c:pt>
                <c:pt idx="259">
                  <c:v>566.20019599999978</c:v>
                </c:pt>
                <c:pt idx="260">
                  <c:v>320.54980400000022</c:v>
                </c:pt>
              </c:numCache>
            </c:numRef>
          </c:yVal>
          <c:smooth val="0"/>
          <c:extLst>
            <c:ext xmlns:c16="http://schemas.microsoft.com/office/drawing/2014/chart" uri="{C3380CC4-5D6E-409C-BE32-E72D297353CC}">
              <c16:uniqueId val="{00000001-054B-417C-B1CD-76821E7BC799}"/>
            </c:ext>
          </c:extLst>
        </c:ser>
        <c:dLbls>
          <c:showLegendKey val="0"/>
          <c:showVal val="0"/>
          <c:showCatName val="0"/>
          <c:showSerName val="0"/>
          <c:showPercent val="0"/>
          <c:showBubbleSize val="0"/>
        </c:dLbls>
        <c:axId val="58161792"/>
        <c:axId val="77273728"/>
      </c:scatterChart>
      <c:valAx>
        <c:axId val="58161792"/>
        <c:scaling>
          <c:orientation val="minMax"/>
          <c:min val="10000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Volume</a:t>
                </a:r>
              </a:p>
            </c:rich>
          </c:tx>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273728"/>
        <c:crosses val="autoZero"/>
        <c:crossBetween val="midCat"/>
      </c:valAx>
      <c:valAx>
        <c:axId val="77273728"/>
        <c:scaling>
          <c:orientation val="minMax"/>
          <c:max val="600"/>
          <c:min val="-5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P/L</a:t>
                </a:r>
              </a:p>
            </c:rich>
          </c:tx>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617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2">
        <a:lumMod val="25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Volume vs P/L Correlation for</a:t>
            </a:r>
            <a:r>
              <a:rPr lang="en-IN" baseline="0"/>
              <a:t> BSE</a:t>
            </a:r>
            <a:endParaRPr lang="en-IN"/>
          </a:p>
        </c:rich>
      </c:tx>
      <c:layout>
        <c:manualLayout>
          <c:xMode val="edge"/>
          <c:yMode val="edge"/>
          <c:x val="7.7866957058557285E-2"/>
          <c:y val="1.3021703796636669E-2"/>
        </c:manualLayout>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1.6606029477401911E-2"/>
                  <c:y val="-0.39996375682408675"/>
                </c:manualLayout>
              </c:layout>
              <c:numFmt formatCode="General"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rendlineLbl>
          </c:trendline>
          <c:trendline>
            <c:spPr>
              <a:ln w="50800" cap="rnd">
                <a:solidFill>
                  <a:srgbClr val="FF0000"/>
                </a:solidFill>
                <a:prstDash val="solid"/>
              </a:ln>
              <a:effectLst/>
            </c:spPr>
            <c:trendlineType val="linear"/>
            <c:dispRSqr val="0"/>
            <c:dispEq val="0"/>
          </c:trendline>
          <c:xVal>
            <c:numRef>
              <c:f>BSE!$G$2:$G$262</c:f>
              <c:numCache>
                <c:formatCode>General</c:formatCode>
                <c:ptCount val="261"/>
                <c:pt idx="0">
                  <c:v>58000</c:v>
                </c:pt>
                <c:pt idx="1">
                  <c:v>36400</c:v>
                </c:pt>
                <c:pt idx="2">
                  <c:v>49400</c:v>
                </c:pt>
                <c:pt idx="3">
                  <c:v>58700</c:v>
                </c:pt>
                <c:pt idx="4">
                  <c:v>65200</c:v>
                </c:pt>
                <c:pt idx="5">
                  <c:v>28000</c:v>
                </c:pt>
                <c:pt idx="6">
                  <c:v>25600</c:v>
                </c:pt>
                <c:pt idx="7">
                  <c:v>60500</c:v>
                </c:pt>
                <c:pt idx="8">
                  <c:v>62500</c:v>
                </c:pt>
                <c:pt idx="9">
                  <c:v>59100</c:v>
                </c:pt>
                <c:pt idx="10">
                  <c:v>38200</c:v>
                </c:pt>
                <c:pt idx="11">
                  <c:v>60600</c:v>
                </c:pt>
                <c:pt idx="12">
                  <c:v>90900</c:v>
                </c:pt>
                <c:pt idx="13">
                  <c:v>86500</c:v>
                </c:pt>
                <c:pt idx="14">
                  <c:v>67600</c:v>
                </c:pt>
                <c:pt idx="15">
                  <c:v>134400</c:v>
                </c:pt>
                <c:pt idx="16">
                  <c:v>67100</c:v>
                </c:pt>
                <c:pt idx="17">
                  <c:v>81900</c:v>
                </c:pt>
                <c:pt idx="18">
                  <c:v>33900</c:v>
                </c:pt>
                <c:pt idx="19">
                  <c:v>54700</c:v>
                </c:pt>
                <c:pt idx="20">
                  <c:v>61800</c:v>
                </c:pt>
                <c:pt idx="21">
                  <c:v>52000</c:v>
                </c:pt>
                <c:pt idx="22">
                  <c:v>51300</c:v>
                </c:pt>
                <c:pt idx="23">
                  <c:v>59800</c:v>
                </c:pt>
                <c:pt idx="24">
                  <c:v>57100</c:v>
                </c:pt>
                <c:pt idx="25">
                  <c:v>53800</c:v>
                </c:pt>
                <c:pt idx="26">
                  <c:v>62100</c:v>
                </c:pt>
                <c:pt idx="27">
                  <c:v>66200</c:v>
                </c:pt>
                <c:pt idx="28">
                  <c:v>78800</c:v>
                </c:pt>
                <c:pt idx="29">
                  <c:v>56200</c:v>
                </c:pt>
                <c:pt idx="30">
                  <c:v>51100</c:v>
                </c:pt>
                <c:pt idx="31">
                  <c:v>57900</c:v>
                </c:pt>
                <c:pt idx="32">
                  <c:v>52700</c:v>
                </c:pt>
                <c:pt idx="33">
                  <c:v>41400</c:v>
                </c:pt>
                <c:pt idx="34">
                  <c:v>80500</c:v>
                </c:pt>
                <c:pt idx="35">
                  <c:v>71500</c:v>
                </c:pt>
                <c:pt idx="36">
                  <c:v>62900</c:v>
                </c:pt>
                <c:pt idx="37">
                  <c:v>63900</c:v>
                </c:pt>
                <c:pt idx="38">
                  <c:v>80800</c:v>
                </c:pt>
                <c:pt idx="39">
                  <c:v>54300</c:v>
                </c:pt>
                <c:pt idx="40">
                  <c:v>48900</c:v>
                </c:pt>
                <c:pt idx="41">
                  <c:v>61600</c:v>
                </c:pt>
                <c:pt idx="42">
                  <c:v>64700</c:v>
                </c:pt>
                <c:pt idx="43">
                  <c:v>48200</c:v>
                </c:pt>
                <c:pt idx="44">
                  <c:v>56900</c:v>
                </c:pt>
                <c:pt idx="45">
                  <c:v>60300</c:v>
                </c:pt>
                <c:pt idx="46">
                  <c:v>62300</c:v>
                </c:pt>
                <c:pt idx="47">
                  <c:v>32800</c:v>
                </c:pt>
                <c:pt idx="48">
                  <c:v>68300</c:v>
                </c:pt>
                <c:pt idx="49">
                  <c:v>65100</c:v>
                </c:pt>
                <c:pt idx="50">
                  <c:v>58200</c:v>
                </c:pt>
                <c:pt idx="51">
                  <c:v>76300</c:v>
                </c:pt>
                <c:pt idx="52">
                  <c:v>51200</c:v>
                </c:pt>
                <c:pt idx="53">
                  <c:v>47000</c:v>
                </c:pt>
                <c:pt idx="54">
                  <c:v>49200</c:v>
                </c:pt>
                <c:pt idx="55">
                  <c:v>48900</c:v>
                </c:pt>
                <c:pt idx="56">
                  <c:v>45700</c:v>
                </c:pt>
                <c:pt idx="57">
                  <c:v>35900</c:v>
                </c:pt>
                <c:pt idx="58">
                  <c:v>37900</c:v>
                </c:pt>
                <c:pt idx="59">
                  <c:v>43500</c:v>
                </c:pt>
                <c:pt idx="60">
                  <c:v>48900</c:v>
                </c:pt>
                <c:pt idx="61">
                  <c:v>49800</c:v>
                </c:pt>
                <c:pt idx="62">
                  <c:v>39900</c:v>
                </c:pt>
                <c:pt idx="63">
                  <c:v>65500</c:v>
                </c:pt>
                <c:pt idx="64">
                  <c:v>55600</c:v>
                </c:pt>
                <c:pt idx="65">
                  <c:v>63600</c:v>
                </c:pt>
                <c:pt idx="66">
                  <c:v>52000</c:v>
                </c:pt>
                <c:pt idx="67">
                  <c:v>57400</c:v>
                </c:pt>
                <c:pt idx="68">
                  <c:v>455500</c:v>
                </c:pt>
                <c:pt idx="69">
                  <c:v>454600</c:v>
                </c:pt>
                <c:pt idx="70">
                  <c:v>474000</c:v>
                </c:pt>
                <c:pt idx="71">
                  <c:v>117700</c:v>
                </c:pt>
                <c:pt idx="72">
                  <c:v>47300</c:v>
                </c:pt>
                <c:pt idx="73">
                  <c:v>40700</c:v>
                </c:pt>
                <c:pt idx="74">
                  <c:v>56300</c:v>
                </c:pt>
                <c:pt idx="75">
                  <c:v>50400</c:v>
                </c:pt>
                <c:pt idx="76">
                  <c:v>61200</c:v>
                </c:pt>
                <c:pt idx="77">
                  <c:v>51200</c:v>
                </c:pt>
                <c:pt idx="78">
                  <c:v>66500</c:v>
                </c:pt>
                <c:pt idx="79">
                  <c:v>66000</c:v>
                </c:pt>
                <c:pt idx="80">
                  <c:v>54300</c:v>
                </c:pt>
                <c:pt idx="81">
                  <c:v>55900</c:v>
                </c:pt>
                <c:pt idx="82">
                  <c:v>58800</c:v>
                </c:pt>
                <c:pt idx="83">
                  <c:v>151200</c:v>
                </c:pt>
                <c:pt idx="84">
                  <c:v>46700</c:v>
                </c:pt>
                <c:pt idx="85">
                  <c:v>39600</c:v>
                </c:pt>
                <c:pt idx="86">
                  <c:v>73000</c:v>
                </c:pt>
                <c:pt idx="87">
                  <c:v>72400</c:v>
                </c:pt>
                <c:pt idx="88">
                  <c:v>60200</c:v>
                </c:pt>
                <c:pt idx="89">
                  <c:v>56500</c:v>
                </c:pt>
                <c:pt idx="90">
                  <c:v>57300</c:v>
                </c:pt>
                <c:pt idx="91">
                  <c:v>47100</c:v>
                </c:pt>
                <c:pt idx="92">
                  <c:v>53300</c:v>
                </c:pt>
                <c:pt idx="93">
                  <c:v>46800</c:v>
                </c:pt>
                <c:pt idx="94">
                  <c:v>41000</c:v>
                </c:pt>
                <c:pt idx="95">
                  <c:v>42600</c:v>
                </c:pt>
                <c:pt idx="96">
                  <c:v>95700</c:v>
                </c:pt>
                <c:pt idx="97">
                  <c:v>48000</c:v>
                </c:pt>
                <c:pt idx="98">
                  <c:v>27200</c:v>
                </c:pt>
                <c:pt idx="99">
                  <c:v>44900</c:v>
                </c:pt>
                <c:pt idx="100">
                  <c:v>31300</c:v>
                </c:pt>
                <c:pt idx="101">
                  <c:v>80500</c:v>
                </c:pt>
                <c:pt idx="102">
                  <c:v>251800</c:v>
                </c:pt>
                <c:pt idx="103">
                  <c:v>347700</c:v>
                </c:pt>
                <c:pt idx="104">
                  <c:v>62400</c:v>
                </c:pt>
                <c:pt idx="105">
                  <c:v>50700</c:v>
                </c:pt>
                <c:pt idx="106">
                  <c:v>40200</c:v>
                </c:pt>
                <c:pt idx="107">
                  <c:v>51500</c:v>
                </c:pt>
                <c:pt idx="108">
                  <c:v>80100</c:v>
                </c:pt>
                <c:pt idx="109">
                  <c:v>66500</c:v>
                </c:pt>
                <c:pt idx="110">
                  <c:v>45400</c:v>
                </c:pt>
                <c:pt idx="111">
                  <c:v>52300</c:v>
                </c:pt>
                <c:pt idx="112">
                  <c:v>49100</c:v>
                </c:pt>
                <c:pt idx="113">
                  <c:v>154100</c:v>
                </c:pt>
                <c:pt idx="114">
                  <c:v>96100</c:v>
                </c:pt>
                <c:pt idx="115">
                  <c:v>89200</c:v>
                </c:pt>
                <c:pt idx="116">
                  <c:v>110400</c:v>
                </c:pt>
                <c:pt idx="117">
                  <c:v>83100</c:v>
                </c:pt>
                <c:pt idx="118">
                  <c:v>88300</c:v>
                </c:pt>
                <c:pt idx="119">
                  <c:v>55700</c:v>
                </c:pt>
                <c:pt idx="120">
                  <c:v>63100</c:v>
                </c:pt>
                <c:pt idx="121">
                  <c:v>65800</c:v>
                </c:pt>
                <c:pt idx="122">
                  <c:v>58800</c:v>
                </c:pt>
                <c:pt idx="123">
                  <c:v>56100</c:v>
                </c:pt>
                <c:pt idx="124">
                  <c:v>50200</c:v>
                </c:pt>
                <c:pt idx="125">
                  <c:v>75200</c:v>
                </c:pt>
                <c:pt idx="126">
                  <c:v>43500</c:v>
                </c:pt>
                <c:pt idx="127">
                  <c:v>51900</c:v>
                </c:pt>
                <c:pt idx="128">
                  <c:v>31100</c:v>
                </c:pt>
                <c:pt idx="129">
                  <c:v>53500</c:v>
                </c:pt>
                <c:pt idx="130">
                  <c:v>52400</c:v>
                </c:pt>
                <c:pt idx="131">
                  <c:v>55900</c:v>
                </c:pt>
                <c:pt idx="132">
                  <c:v>65300</c:v>
                </c:pt>
                <c:pt idx="133">
                  <c:v>66500</c:v>
                </c:pt>
                <c:pt idx="134">
                  <c:v>52900</c:v>
                </c:pt>
                <c:pt idx="135">
                  <c:v>104300</c:v>
                </c:pt>
                <c:pt idx="136">
                  <c:v>85400</c:v>
                </c:pt>
                <c:pt idx="137">
                  <c:v>68300</c:v>
                </c:pt>
                <c:pt idx="138">
                  <c:v>50800</c:v>
                </c:pt>
                <c:pt idx="139">
                  <c:v>62900</c:v>
                </c:pt>
                <c:pt idx="140">
                  <c:v>63200</c:v>
                </c:pt>
                <c:pt idx="141">
                  <c:v>73700</c:v>
                </c:pt>
                <c:pt idx="142">
                  <c:v>68600</c:v>
                </c:pt>
                <c:pt idx="143">
                  <c:v>45700</c:v>
                </c:pt>
                <c:pt idx="144">
                  <c:v>42500</c:v>
                </c:pt>
                <c:pt idx="145">
                  <c:v>60900</c:v>
                </c:pt>
                <c:pt idx="146">
                  <c:v>67600</c:v>
                </c:pt>
                <c:pt idx="147">
                  <c:v>58200</c:v>
                </c:pt>
                <c:pt idx="148">
                  <c:v>73800</c:v>
                </c:pt>
                <c:pt idx="149">
                  <c:v>106200</c:v>
                </c:pt>
                <c:pt idx="150">
                  <c:v>89800</c:v>
                </c:pt>
                <c:pt idx="151">
                  <c:v>137100</c:v>
                </c:pt>
                <c:pt idx="152">
                  <c:v>57200</c:v>
                </c:pt>
                <c:pt idx="153">
                  <c:v>87400</c:v>
                </c:pt>
                <c:pt idx="154">
                  <c:v>130800</c:v>
                </c:pt>
                <c:pt idx="155">
                  <c:v>58000</c:v>
                </c:pt>
                <c:pt idx="156">
                  <c:v>92100</c:v>
                </c:pt>
                <c:pt idx="157">
                  <c:v>59000</c:v>
                </c:pt>
                <c:pt idx="158">
                  <c:v>129600</c:v>
                </c:pt>
                <c:pt idx="159">
                  <c:v>111000</c:v>
                </c:pt>
                <c:pt idx="160">
                  <c:v>104000</c:v>
                </c:pt>
                <c:pt idx="161">
                  <c:v>76235200</c:v>
                </c:pt>
                <c:pt idx="162">
                  <c:v>36741900</c:v>
                </c:pt>
                <c:pt idx="163">
                  <c:v>39223800</c:v>
                </c:pt>
                <c:pt idx="164">
                  <c:v>48419100</c:v>
                </c:pt>
                <c:pt idx="165">
                  <c:v>105800</c:v>
                </c:pt>
                <c:pt idx="166">
                  <c:v>96400</c:v>
                </c:pt>
                <c:pt idx="167">
                  <c:v>86086000</c:v>
                </c:pt>
                <c:pt idx="168">
                  <c:v>28088200</c:v>
                </c:pt>
                <c:pt idx="169">
                  <c:v>101800</c:v>
                </c:pt>
                <c:pt idx="170">
                  <c:v>68300</c:v>
                </c:pt>
                <c:pt idx="171">
                  <c:v>77600</c:v>
                </c:pt>
                <c:pt idx="172">
                  <c:v>68500</c:v>
                </c:pt>
                <c:pt idx="173">
                  <c:v>86800</c:v>
                </c:pt>
                <c:pt idx="174">
                  <c:v>64800</c:v>
                </c:pt>
                <c:pt idx="175">
                  <c:v>81200</c:v>
                </c:pt>
                <c:pt idx="176">
                  <c:v>85400</c:v>
                </c:pt>
                <c:pt idx="177">
                  <c:v>73300</c:v>
                </c:pt>
                <c:pt idx="178">
                  <c:v>49900</c:v>
                </c:pt>
                <c:pt idx="179">
                  <c:v>73400</c:v>
                </c:pt>
                <c:pt idx="180">
                  <c:v>71900</c:v>
                </c:pt>
                <c:pt idx="181">
                  <c:v>77100</c:v>
                </c:pt>
                <c:pt idx="182">
                  <c:v>89400</c:v>
                </c:pt>
                <c:pt idx="183">
                  <c:v>109900</c:v>
                </c:pt>
                <c:pt idx="184">
                  <c:v>78700</c:v>
                </c:pt>
                <c:pt idx="185">
                  <c:v>80000</c:v>
                </c:pt>
                <c:pt idx="186">
                  <c:v>84500</c:v>
                </c:pt>
                <c:pt idx="187">
                  <c:v>84700</c:v>
                </c:pt>
                <c:pt idx="188">
                  <c:v>62300</c:v>
                </c:pt>
                <c:pt idx="189">
                  <c:v>79900</c:v>
                </c:pt>
                <c:pt idx="190">
                  <c:v>83200</c:v>
                </c:pt>
                <c:pt idx="191">
                  <c:v>109800</c:v>
                </c:pt>
                <c:pt idx="192">
                  <c:v>101000</c:v>
                </c:pt>
                <c:pt idx="193">
                  <c:v>120200</c:v>
                </c:pt>
                <c:pt idx="194">
                  <c:v>128100</c:v>
                </c:pt>
                <c:pt idx="195">
                  <c:v>77200</c:v>
                </c:pt>
                <c:pt idx="196">
                  <c:v>138600</c:v>
                </c:pt>
                <c:pt idx="197">
                  <c:v>165800</c:v>
                </c:pt>
                <c:pt idx="198">
                  <c:v>99600</c:v>
                </c:pt>
                <c:pt idx="199">
                  <c:v>123800</c:v>
                </c:pt>
                <c:pt idx="200">
                  <c:v>158500</c:v>
                </c:pt>
                <c:pt idx="201">
                  <c:v>134600</c:v>
                </c:pt>
                <c:pt idx="202">
                  <c:v>236500</c:v>
                </c:pt>
                <c:pt idx="203">
                  <c:v>143500</c:v>
                </c:pt>
                <c:pt idx="204">
                  <c:v>171700</c:v>
                </c:pt>
                <c:pt idx="205">
                  <c:v>180700</c:v>
                </c:pt>
                <c:pt idx="206">
                  <c:v>232600</c:v>
                </c:pt>
                <c:pt idx="207">
                  <c:v>218500</c:v>
                </c:pt>
                <c:pt idx="208">
                  <c:v>120800</c:v>
                </c:pt>
                <c:pt idx="209">
                  <c:v>143600</c:v>
                </c:pt>
                <c:pt idx="210">
                  <c:v>171400</c:v>
                </c:pt>
                <c:pt idx="211">
                  <c:v>184100</c:v>
                </c:pt>
                <c:pt idx="212">
                  <c:v>188700</c:v>
                </c:pt>
                <c:pt idx="213">
                  <c:v>131800</c:v>
                </c:pt>
                <c:pt idx="214">
                  <c:v>22300</c:v>
                </c:pt>
                <c:pt idx="215">
                  <c:v>25500</c:v>
                </c:pt>
                <c:pt idx="216">
                  <c:v>59800</c:v>
                </c:pt>
                <c:pt idx="217">
                  <c:v>46900</c:v>
                </c:pt>
                <c:pt idx="218">
                  <c:v>40600</c:v>
                </c:pt>
                <c:pt idx="219">
                  <c:v>42800</c:v>
                </c:pt>
                <c:pt idx="220">
                  <c:v>70100</c:v>
                </c:pt>
                <c:pt idx="221">
                  <c:v>51400</c:v>
                </c:pt>
                <c:pt idx="222">
                  <c:v>33200</c:v>
                </c:pt>
                <c:pt idx="223">
                  <c:v>46700</c:v>
                </c:pt>
                <c:pt idx="224">
                  <c:v>71800</c:v>
                </c:pt>
                <c:pt idx="225">
                  <c:v>104500</c:v>
                </c:pt>
                <c:pt idx="226">
                  <c:v>136200</c:v>
                </c:pt>
                <c:pt idx="227">
                  <c:v>339900</c:v>
                </c:pt>
                <c:pt idx="228">
                  <c:v>86500</c:v>
                </c:pt>
                <c:pt idx="229">
                  <c:v>65400</c:v>
                </c:pt>
                <c:pt idx="230">
                  <c:v>78800</c:v>
                </c:pt>
                <c:pt idx="231">
                  <c:v>99900</c:v>
                </c:pt>
                <c:pt idx="232">
                  <c:v>65600</c:v>
                </c:pt>
                <c:pt idx="233">
                  <c:v>92500</c:v>
                </c:pt>
                <c:pt idx="234">
                  <c:v>87800</c:v>
                </c:pt>
                <c:pt idx="235">
                  <c:v>90400</c:v>
                </c:pt>
                <c:pt idx="236">
                  <c:v>273400</c:v>
                </c:pt>
                <c:pt idx="237">
                  <c:v>159400</c:v>
                </c:pt>
                <c:pt idx="238">
                  <c:v>104300</c:v>
                </c:pt>
                <c:pt idx="239">
                  <c:v>115100</c:v>
                </c:pt>
                <c:pt idx="240">
                  <c:v>126300</c:v>
                </c:pt>
                <c:pt idx="241">
                  <c:v>93300</c:v>
                </c:pt>
                <c:pt idx="242">
                  <c:v>106000</c:v>
                </c:pt>
                <c:pt idx="243">
                  <c:v>89100</c:v>
                </c:pt>
                <c:pt idx="244">
                  <c:v>104600</c:v>
                </c:pt>
                <c:pt idx="245">
                  <c:v>86700</c:v>
                </c:pt>
                <c:pt idx="246">
                  <c:v>81100</c:v>
                </c:pt>
                <c:pt idx="247">
                  <c:v>95200</c:v>
                </c:pt>
                <c:pt idx="248">
                  <c:v>80500</c:v>
                </c:pt>
                <c:pt idx="249">
                  <c:v>97200</c:v>
                </c:pt>
                <c:pt idx="250">
                  <c:v>91600</c:v>
                </c:pt>
                <c:pt idx="251">
                  <c:v>66300</c:v>
                </c:pt>
                <c:pt idx="252">
                  <c:v>63700</c:v>
                </c:pt>
                <c:pt idx="253">
                  <c:v>73500</c:v>
                </c:pt>
                <c:pt idx="254">
                  <c:v>55500</c:v>
                </c:pt>
                <c:pt idx="255">
                  <c:v>72800</c:v>
                </c:pt>
                <c:pt idx="256">
                  <c:v>85000</c:v>
                </c:pt>
                <c:pt idx="257">
                  <c:v>67400</c:v>
                </c:pt>
                <c:pt idx="258">
                  <c:v>84900</c:v>
                </c:pt>
                <c:pt idx="259">
                  <c:v>119300</c:v>
                </c:pt>
                <c:pt idx="260">
                  <c:v>122200</c:v>
                </c:pt>
              </c:numCache>
            </c:numRef>
          </c:xVal>
          <c:yVal>
            <c:numRef>
              <c:f>BSE!$H$2:$H$262</c:f>
              <c:numCache>
                <c:formatCode>General</c:formatCode>
                <c:ptCount val="261"/>
                <c:pt idx="0">
                  <c:v>288.33984300000157</c:v>
                </c:pt>
                <c:pt idx="1">
                  <c:v>183.05859399999827</c:v>
                </c:pt>
                <c:pt idx="2">
                  <c:v>-504.41992200000095</c:v>
                </c:pt>
                <c:pt idx="3">
                  <c:v>-701.59960900000078</c:v>
                </c:pt>
                <c:pt idx="4">
                  <c:v>583.62109399999827</c:v>
                </c:pt>
                <c:pt idx="5">
                  <c:v>413.390625</c:v>
                </c:pt>
                <c:pt idx="6">
                  <c:v>259.01953199999843</c:v>
                </c:pt>
                <c:pt idx="7">
                  <c:v>-1182.1894530000027</c:v>
                </c:pt>
                <c:pt idx="8">
                  <c:v>-332.07031199999983</c:v>
                </c:pt>
                <c:pt idx="9">
                  <c:v>34.880859000000783</c:v>
                </c:pt>
                <c:pt idx="10">
                  <c:v>329.71875</c:v>
                </c:pt>
                <c:pt idx="11">
                  <c:v>-365.25</c:v>
                </c:pt>
                <c:pt idx="12">
                  <c:v>-1651.2910150000025</c:v>
                </c:pt>
                <c:pt idx="13">
                  <c:v>485.72070299999905</c:v>
                </c:pt>
                <c:pt idx="14">
                  <c:v>-629.16992199999731</c:v>
                </c:pt>
                <c:pt idx="15">
                  <c:v>1407.9804689999983</c:v>
                </c:pt>
                <c:pt idx="16">
                  <c:v>62.800781000001734</c:v>
                </c:pt>
                <c:pt idx="17">
                  <c:v>151.04101500000252</c:v>
                </c:pt>
                <c:pt idx="18">
                  <c:v>330</c:v>
                </c:pt>
                <c:pt idx="19">
                  <c:v>-147.46875</c:v>
                </c:pt>
                <c:pt idx="20">
                  <c:v>-660.140625</c:v>
                </c:pt>
                <c:pt idx="21">
                  <c:v>837.34960900000078</c:v>
                </c:pt>
                <c:pt idx="22">
                  <c:v>4.9804689999982656</c:v>
                </c:pt>
                <c:pt idx="23">
                  <c:v>-284.41015600000173</c:v>
                </c:pt>
                <c:pt idx="24">
                  <c:v>-336.93945299999905</c:v>
                </c:pt>
                <c:pt idx="25">
                  <c:v>167.74023500000112</c:v>
                </c:pt>
                <c:pt idx="26">
                  <c:v>-226.90039000000252</c:v>
                </c:pt>
                <c:pt idx="27">
                  <c:v>1205.8789060000017</c:v>
                </c:pt>
                <c:pt idx="28">
                  <c:v>148.27929700000095</c:v>
                </c:pt>
                <c:pt idx="29">
                  <c:v>-262.08984399999827</c:v>
                </c:pt>
                <c:pt idx="30">
                  <c:v>157.640625</c:v>
                </c:pt>
                <c:pt idx="31">
                  <c:v>-99.398436999999831</c:v>
                </c:pt>
                <c:pt idx="32">
                  <c:v>797.09960900000078</c:v>
                </c:pt>
                <c:pt idx="33">
                  <c:v>-187.53906199999983</c:v>
                </c:pt>
                <c:pt idx="34">
                  <c:v>478.26953100000173</c:v>
                </c:pt>
                <c:pt idx="35">
                  <c:v>-117.41992200000095</c:v>
                </c:pt>
                <c:pt idx="36">
                  <c:v>297.89843699999983</c:v>
                </c:pt>
                <c:pt idx="37">
                  <c:v>-4.7304689999982656</c:v>
                </c:pt>
                <c:pt idx="38">
                  <c:v>-29.519531000001734</c:v>
                </c:pt>
                <c:pt idx="39">
                  <c:v>-113.03906300000017</c:v>
                </c:pt>
                <c:pt idx="40">
                  <c:v>-305.82031300000017</c:v>
                </c:pt>
                <c:pt idx="41">
                  <c:v>704.84960900000078</c:v>
                </c:pt>
                <c:pt idx="42">
                  <c:v>165.98046899999827</c:v>
                </c:pt>
                <c:pt idx="43">
                  <c:v>117.93945300000269</c:v>
                </c:pt>
                <c:pt idx="44">
                  <c:v>41.621093999998266</c:v>
                </c:pt>
                <c:pt idx="45">
                  <c:v>-764.95898400000078</c:v>
                </c:pt>
                <c:pt idx="46">
                  <c:v>63.851561999999831</c:v>
                </c:pt>
                <c:pt idx="47">
                  <c:v>-470.67968800000017</c:v>
                </c:pt>
                <c:pt idx="48">
                  <c:v>301.03906300000017</c:v>
                </c:pt>
                <c:pt idx="49">
                  <c:v>-215.08007799999905</c:v>
                </c:pt>
                <c:pt idx="50">
                  <c:v>-692.02929700000095</c:v>
                </c:pt>
                <c:pt idx="51">
                  <c:v>-733.44921800000157</c:v>
                </c:pt>
                <c:pt idx="52">
                  <c:v>-659.36914099999922</c:v>
                </c:pt>
                <c:pt idx="53">
                  <c:v>69.640625</c:v>
                </c:pt>
                <c:pt idx="54">
                  <c:v>-72.859375</c:v>
                </c:pt>
                <c:pt idx="55">
                  <c:v>493.6992190000019</c:v>
                </c:pt>
                <c:pt idx="56">
                  <c:v>-235.75</c:v>
                </c:pt>
                <c:pt idx="57">
                  <c:v>-464.96093700000347</c:v>
                </c:pt>
                <c:pt idx="58">
                  <c:v>634.05078199999843</c:v>
                </c:pt>
                <c:pt idx="59">
                  <c:v>48.080077999999048</c:v>
                </c:pt>
                <c:pt idx="60">
                  <c:v>377.25</c:v>
                </c:pt>
                <c:pt idx="61">
                  <c:v>-203.84960900000078</c:v>
                </c:pt>
                <c:pt idx="62">
                  <c:v>891.53125</c:v>
                </c:pt>
                <c:pt idx="63">
                  <c:v>373.71875</c:v>
                </c:pt>
                <c:pt idx="64">
                  <c:v>-6.140625</c:v>
                </c:pt>
                <c:pt idx="65">
                  <c:v>18.330077999999048</c:v>
                </c:pt>
                <c:pt idx="66">
                  <c:v>411.06054699999731</c:v>
                </c:pt>
                <c:pt idx="67">
                  <c:v>-78.050781000001734</c:v>
                </c:pt>
                <c:pt idx="68">
                  <c:v>87.019530999998096</c:v>
                </c:pt>
                <c:pt idx="69">
                  <c:v>211.75976500000252</c:v>
                </c:pt>
                <c:pt idx="70">
                  <c:v>-232.13867200000095</c:v>
                </c:pt>
                <c:pt idx="71">
                  <c:v>224.82031199999983</c:v>
                </c:pt>
                <c:pt idx="72">
                  <c:v>-31.121093999998266</c:v>
                </c:pt>
                <c:pt idx="73">
                  <c:v>-291.16992200000095</c:v>
                </c:pt>
                <c:pt idx="74">
                  <c:v>-104.96875</c:v>
                </c:pt>
                <c:pt idx="75">
                  <c:v>510.72070299999905</c:v>
                </c:pt>
                <c:pt idx="76">
                  <c:v>-162.68945299999905</c:v>
                </c:pt>
                <c:pt idx="77">
                  <c:v>273.03125</c:v>
                </c:pt>
                <c:pt idx="78">
                  <c:v>177.55078100000173</c:v>
                </c:pt>
                <c:pt idx="79">
                  <c:v>389.33007899999939</c:v>
                </c:pt>
                <c:pt idx="80">
                  <c:v>328.90820399999939</c:v>
                </c:pt>
                <c:pt idx="81">
                  <c:v>-12.679686999999831</c:v>
                </c:pt>
                <c:pt idx="82">
                  <c:v>-169.02929700000095</c:v>
                </c:pt>
                <c:pt idx="83">
                  <c:v>-30.769530999998096</c:v>
                </c:pt>
                <c:pt idx="84">
                  <c:v>-273.07031300000017</c:v>
                </c:pt>
                <c:pt idx="85">
                  <c:v>204.59179600000061</c:v>
                </c:pt>
                <c:pt idx="86">
                  <c:v>510.13085900000078</c:v>
                </c:pt>
                <c:pt idx="87">
                  <c:v>-25.089843999998266</c:v>
                </c:pt>
                <c:pt idx="88">
                  <c:v>209.66015600000173</c:v>
                </c:pt>
                <c:pt idx="89">
                  <c:v>-86.789062999996531</c:v>
                </c:pt>
                <c:pt idx="90">
                  <c:v>-1164.2109370000035</c:v>
                </c:pt>
                <c:pt idx="91">
                  <c:v>225.16015699999843</c:v>
                </c:pt>
                <c:pt idx="92">
                  <c:v>-13.869140999999217</c:v>
                </c:pt>
                <c:pt idx="93">
                  <c:v>135.36132799999905</c:v>
                </c:pt>
                <c:pt idx="94">
                  <c:v>-244.67968799999653</c:v>
                </c:pt>
                <c:pt idx="95">
                  <c:v>474.29882799999905</c:v>
                </c:pt>
                <c:pt idx="96">
                  <c:v>-438.92968800000017</c:v>
                </c:pt>
                <c:pt idx="97">
                  <c:v>-702.67968800000017</c:v>
                </c:pt>
                <c:pt idx="98">
                  <c:v>276.4101559999981</c:v>
                </c:pt>
                <c:pt idx="99">
                  <c:v>570.49023400000078</c:v>
                </c:pt>
                <c:pt idx="100">
                  <c:v>-98.269530999998096</c:v>
                </c:pt>
                <c:pt idx="101">
                  <c:v>745.359375</c:v>
                </c:pt>
                <c:pt idx="102">
                  <c:v>425.45703100000537</c:v>
                </c:pt>
                <c:pt idx="103">
                  <c:v>-395.58984399999463</c:v>
                </c:pt>
                <c:pt idx="104">
                  <c:v>-54.609375</c:v>
                </c:pt>
                <c:pt idx="105">
                  <c:v>313.39843699999619</c:v>
                </c:pt>
                <c:pt idx="106">
                  <c:v>-807.57031300000381</c:v>
                </c:pt>
                <c:pt idx="107">
                  <c:v>282.28125</c:v>
                </c:pt>
                <c:pt idx="108">
                  <c:v>145.25</c:v>
                </c:pt>
                <c:pt idx="109">
                  <c:v>575.78125</c:v>
                </c:pt>
                <c:pt idx="110">
                  <c:v>76.066405999998096</c:v>
                </c:pt>
                <c:pt idx="111">
                  <c:v>93.863281999998435</c:v>
                </c:pt>
                <c:pt idx="112">
                  <c:v>376.0625</c:v>
                </c:pt>
                <c:pt idx="113">
                  <c:v>824.36718700000347</c:v>
                </c:pt>
                <c:pt idx="114">
                  <c:v>436.4726559999981</c:v>
                </c:pt>
                <c:pt idx="115">
                  <c:v>-1039.609375</c:v>
                </c:pt>
                <c:pt idx="116">
                  <c:v>-713.08984399999463</c:v>
                </c:pt>
                <c:pt idx="117">
                  <c:v>-192.578125</c:v>
                </c:pt>
                <c:pt idx="118">
                  <c:v>88.199218999994628</c:v>
                </c:pt>
                <c:pt idx="119">
                  <c:v>-178.7773440000019</c:v>
                </c:pt>
                <c:pt idx="120">
                  <c:v>-727.140625</c:v>
                </c:pt>
                <c:pt idx="121">
                  <c:v>-292.1601559999981</c:v>
                </c:pt>
                <c:pt idx="122">
                  <c:v>-672.42968699999983</c:v>
                </c:pt>
                <c:pt idx="123">
                  <c:v>432.24023499999748</c:v>
                </c:pt>
                <c:pt idx="124">
                  <c:v>596.0976559999981</c:v>
                </c:pt>
                <c:pt idx="125">
                  <c:v>539.03906299999653</c:v>
                </c:pt>
                <c:pt idx="126">
                  <c:v>470.8476559999981</c:v>
                </c:pt>
                <c:pt idx="127">
                  <c:v>476.00781300000381</c:v>
                </c:pt>
                <c:pt idx="128">
                  <c:v>-105.82031300000381</c:v>
                </c:pt>
                <c:pt idx="129">
                  <c:v>552.19921899999463</c:v>
                </c:pt>
                <c:pt idx="130">
                  <c:v>-707.5273440000019</c:v>
                </c:pt>
                <c:pt idx="131">
                  <c:v>51.710938000003807</c:v>
                </c:pt>
                <c:pt idx="132">
                  <c:v>152.94140600000537</c:v>
                </c:pt>
                <c:pt idx="133">
                  <c:v>-59.566405999998096</c:v>
                </c:pt>
                <c:pt idx="134">
                  <c:v>149.5507809999981</c:v>
                </c:pt>
                <c:pt idx="135">
                  <c:v>-8.828125</c:v>
                </c:pt>
                <c:pt idx="136">
                  <c:v>-360.2695309999981</c:v>
                </c:pt>
                <c:pt idx="137">
                  <c:v>112.640625</c:v>
                </c:pt>
                <c:pt idx="138">
                  <c:v>706.52734300000157</c:v>
                </c:pt>
                <c:pt idx="139">
                  <c:v>-162.33984399999463</c:v>
                </c:pt>
                <c:pt idx="140">
                  <c:v>835.80078199999843</c:v>
                </c:pt>
                <c:pt idx="141">
                  <c:v>64.769530999998096</c:v>
                </c:pt>
                <c:pt idx="142">
                  <c:v>154.53125</c:v>
                </c:pt>
                <c:pt idx="143">
                  <c:v>254.6875</c:v>
                </c:pt>
                <c:pt idx="144">
                  <c:v>176.73046800000157</c:v>
                </c:pt>
                <c:pt idx="145">
                  <c:v>173.03906299999653</c:v>
                </c:pt>
                <c:pt idx="146">
                  <c:v>-526.08984300000157</c:v>
                </c:pt>
                <c:pt idx="147">
                  <c:v>-257.75</c:v>
                </c:pt>
                <c:pt idx="148">
                  <c:v>-1186.2070310000054</c:v>
                </c:pt>
                <c:pt idx="149">
                  <c:v>-697.578125</c:v>
                </c:pt>
                <c:pt idx="150">
                  <c:v>-1897.2617190000019</c:v>
                </c:pt>
                <c:pt idx="151">
                  <c:v>321.21875</c:v>
                </c:pt>
                <c:pt idx="152">
                  <c:v>-656.1992190000019</c:v>
                </c:pt>
                <c:pt idx="153">
                  <c:v>-1340.0820309999981</c:v>
                </c:pt>
                <c:pt idx="154">
                  <c:v>1461.7695319999984</c:v>
                </c:pt>
                <c:pt idx="155">
                  <c:v>39.929686999996193</c:v>
                </c:pt>
                <c:pt idx="156">
                  <c:v>169.671875</c:v>
                </c:pt>
                <c:pt idx="157">
                  <c:v>-666.60156300000381</c:v>
                </c:pt>
                <c:pt idx="158">
                  <c:v>1076.2109369999962</c:v>
                </c:pt>
                <c:pt idx="159">
                  <c:v>-723.4414059999981</c:v>
                </c:pt>
                <c:pt idx="160">
                  <c:v>758.26953199999843</c:v>
                </c:pt>
                <c:pt idx="161">
                  <c:v>-387.05859300000157</c:v>
                </c:pt>
                <c:pt idx="162">
                  <c:v>217.0585940000019</c:v>
                </c:pt>
                <c:pt idx="163">
                  <c:v>-544.08984300000157</c:v>
                </c:pt>
                <c:pt idx="164">
                  <c:v>38.660156000005372</c:v>
                </c:pt>
                <c:pt idx="165">
                  <c:v>273.3398440000019</c:v>
                </c:pt>
                <c:pt idx="166">
                  <c:v>-441.58203100000537</c:v>
                </c:pt>
                <c:pt idx="167">
                  <c:v>369.80859399999463</c:v>
                </c:pt>
                <c:pt idx="168">
                  <c:v>90.261719000001904</c:v>
                </c:pt>
                <c:pt idx="169">
                  <c:v>-776.5507809999981</c:v>
                </c:pt>
                <c:pt idx="170">
                  <c:v>40.300781000005372</c:v>
                </c:pt>
                <c:pt idx="171">
                  <c:v>80.007813000003807</c:v>
                </c:pt>
                <c:pt idx="172">
                  <c:v>530.359375</c:v>
                </c:pt>
                <c:pt idx="173">
                  <c:v>1282.75</c:v>
                </c:pt>
                <c:pt idx="174">
                  <c:v>31.648437000003469</c:v>
                </c:pt>
                <c:pt idx="175">
                  <c:v>656.14843699999619</c:v>
                </c:pt>
                <c:pt idx="176">
                  <c:v>3.3515630000038072</c:v>
                </c:pt>
                <c:pt idx="177">
                  <c:v>-226.49218799999653</c:v>
                </c:pt>
                <c:pt idx="178">
                  <c:v>334.74218700000347</c:v>
                </c:pt>
                <c:pt idx="179">
                  <c:v>-90.890625</c:v>
                </c:pt>
                <c:pt idx="180">
                  <c:v>-93.660155999998096</c:v>
                </c:pt>
                <c:pt idx="181">
                  <c:v>-1256.3398440000019</c:v>
                </c:pt>
                <c:pt idx="182">
                  <c:v>439.46875</c:v>
                </c:pt>
                <c:pt idx="183">
                  <c:v>733.53906200000347</c:v>
                </c:pt>
                <c:pt idx="184">
                  <c:v>177.96875</c:v>
                </c:pt>
                <c:pt idx="185">
                  <c:v>-190.96093700000347</c:v>
                </c:pt>
                <c:pt idx="186">
                  <c:v>-335.25781200000347</c:v>
                </c:pt>
                <c:pt idx="187">
                  <c:v>-319.8710940000019</c:v>
                </c:pt>
                <c:pt idx="188">
                  <c:v>234.4101559999981</c:v>
                </c:pt>
                <c:pt idx="189">
                  <c:v>-30.339844000001904</c:v>
                </c:pt>
                <c:pt idx="190">
                  <c:v>-740.14843699999619</c:v>
                </c:pt>
                <c:pt idx="191">
                  <c:v>-672.9375</c:v>
                </c:pt>
                <c:pt idx="192">
                  <c:v>-450.73046800000157</c:v>
                </c:pt>
                <c:pt idx="193">
                  <c:v>-925</c:v>
                </c:pt>
                <c:pt idx="194">
                  <c:v>739.7382809999981</c:v>
                </c:pt>
                <c:pt idx="195">
                  <c:v>-404.8320309999981</c:v>
                </c:pt>
                <c:pt idx="196">
                  <c:v>-784.7617190000019</c:v>
                </c:pt>
                <c:pt idx="197">
                  <c:v>-31.160156000005372</c:v>
                </c:pt>
                <c:pt idx="198">
                  <c:v>-199.99218800000381</c:v>
                </c:pt>
                <c:pt idx="199">
                  <c:v>415.50781199999619</c:v>
                </c:pt>
                <c:pt idx="200">
                  <c:v>810.0625</c:v>
                </c:pt>
                <c:pt idx="201">
                  <c:v>-21.429687000003469</c:v>
                </c:pt>
                <c:pt idx="202">
                  <c:v>-1199.8125</c:v>
                </c:pt>
                <c:pt idx="203">
                  <c:v>273.2773440000019</c:v>
                </c:pt>
                <c:pt idx="204">
                  <c:v>1090.140625</c:v>
                </c:pt>
                <c:pt idx="205">
                  <c:v>-175.33984399999463</c:v>
                </c:pt>
                <c:pt idx="206">
                  <c:v>871.5429690000019</c:v>
                </c:pt>
                <c:pt idx="207">
                  <c:v>29.757812000003469</c:v>
                </c:pt>
                <c:pt idx="208">
                  <c:v>40.191405999998096</c:v>
                </c:pt>
                <c:pt idx="209">
                  <c:v>-71.667969000001904</c:v>
                </c:pt>
                <c:pt idx="210">
                  <c:v>354.14843800000381</c:v>
                </c:pt>
                <c:pt idx="211">
                  <c:v>-627.79296800000157</c:v>
                </c:pt>
                <c:pt idx="212">
                  <c:v>482.47265699999843</c:v>
                </c:pt>
                <c:pt idx="213">
                  <c:v>512.6875</c:v>
                </c:pt>
                <c:pt idx="214">
                  <c:v>26.878905999998096</c:v>
                </c:pt>
                <c:pt idx="215">
                  <c:v>-221.6601559999981</c:v>
                </c:pt>
                <c:pt idx="216">
                  <c:v>221.3789059999981</c:v>
                </c:pt>
                <c:pt idx="217">
                  <c:v>157.16015600000537</c:v>
                </c:pt>
                <c:pt idx="218">
                  <c:v>-649.8085940000019</c:v>
                </c:pt>
                <c:pt idx="219">
                  <c:v>-787.19140699999843</c:v>
                </c:pt>
                <c:pt idx="220">
                  <c:v>1440.8320319999984</c:v>
                </c:pt>
                <c:pt idx="221">
                  <c:v>91.019530999998096</c:v>
                </c:pt>
                <c:pt idx="222">
                  <c:v>-153.91796899999463</c:v>
                </c:pt>
                <c:pt idx="223">
                  <c:v>-2739.7226560000054</c:v>
                </c:pt>
                <c:pt idx="224">
                  <c:v>-1334.328125</c:v>
                </c:pt>
                <c:pt idx="225">
                  <c:v>-2846.71875</c:v>
                </c:pt>
                <c:pt idx="226">
                  <c:v>-3187.2773429999979</c:v>
                </c:pt>
                <c:pt idx="227">
                  <c:v>2206.7890629999965</c:v>
                </c:pt>
                <c:pt idx="228">
                  <c:v>-1635.6015620000035</c:v>
                </c:pt>
                <c:pt idx="229">
                  <c:v>2261.2597659999992</c:v>
                </c:pt>
                <c:pt idx="230">
                  <c:v>393</c:v>
                </c:pt>
                <c:pt idx="231">
                  <c:v>-728.96875</c:v>
                </c:pt>
                <c:pt idx="232">
                  <c:v>2058.5820310000017</c:v>
                </c:pt>
                <c:pt idx="233">
                  <c:v>-1105.4414060000017</c:v>
                </c:pt>
                <c:pt idx="234">
                  <c:v>-932.609375</c:v>
                </c:pt>
                <c:pt idx="235">
                  <c:v>-575.66992200000095</c:v>
                </c:pt>
                <c:pt idx="236">
                  <c:v>1559.830077999999</c:v>
                </c:pt>
                <c:pt idx="237">
                  <c:v>1381.1875</c:v>
                </c:pt>
                <c:pt idx="238">
                  <c:v>-1060.28125</c:v>
                </c:pt>
                <c:pt idx="239">
                  <c:v>1061.1796880000038</c:v>
                </c:pt>
                <c:pt idx="240">
                  <c:v>279.2382809999981</c:v>
                </c:pt>
                <c:pt idx="241">
                  <c:v>1094.4726559999981</c:v>
                </c:pt>
                <c:pt idx="242">
                  <c:v>280.86718700000347</c:v>
                </c:pt>
                <c:pt idx="243">
                  <c:v>139.4804690000019</c:v>
                </c:pt>
                <c:pt idx="244">
                  <c:v>719.86718799999653</c:v>
                </c:pt>
                <c:pt idx="245">
                  <c:v>-668.4492190000019</c:v>
                </c:pt>
                <c:pt idx="246">
                  <c:v>444.83984399999463</c:v>
                </c:pt>
                <c:pt idx="247">
                  <c:v>-291.0820309999981</c:v>
                </c:pt>
                <c:pt idx="248">
                  <c:v>372.64843700000347</c:v>
                </c:pt>
                <c:pt idx="249">
                  <c:v>900.34765600000537</c:v>
                </c:pt>
                <c:pt idx="250">
                  <c:v>-1530.96875</c:v>
                </c:pt>
                <c:pt idx="251">
                  <c:v>569.7695309999981</c:v>
                </c:pt>
                <c:pt idx="252">
                  <c:v>-227.69140600000537</c:v>
                </c:pt>
                <c:pt idx="253">
                  <c:v>-1424.03125</c:v>
                </c:pt>
                <c:pt idx="254">
                  <c:v>940.8007809999981</c:v>
                </c:pt>
                <c:pt idx="255">
                  <c:v>1552.7070309999981</c:v>
                </c:pt>
                <c:pt idx="256">
                  <c:v>-733.96875</c:v>
                </c:pt>
                <c:pt idx="257">
                  <c:v>366.92968700000347</c:v>
                </c:pt>
                <c:pt idx="258">
                  <c:v>-1035.6914060000054</c:v>
                </c:pt>
                <c:pt idx="259">
                  <c:v>2012.6796880000038</c:v>
                </c:pt>
                <c:pt idx="260">
                  <c:v>1169.03125</c:v>
                </c:pt>
              </c:numCache>
            </c:numRef>
          </c:yVal>
          <c:smooth val="0"/>
          <c:extLst>
            <c:ext xmlns:c16="http://schemas.microsoft.com/office/drawing/2014/chart" uri="{C3380CC4-5D6E-409C-BE32-E72D297353CC}">
              <c16:uniqueId val="{00000001-1E9F-46D7-B78C-B17A2C66CD55}"/>
            </c:ext>
          </c:extLst>
        </c:ser>
        <c:dLbls>
          <c:showLegendKey val="0"/>
          <c:showVal val="0"/>
          <c:showCatName val="0"/>
          <c:showSerName val="0"/>
          <c:showPercent val="0"/>
          <c:showBubbleSize val="0"/>
        </c:dLbls>
        <c:axId val="58242944"/>
        <c:axId val="68010368"/>
      </c:scatterChart>
      <c:valAx>
        <c:axId val="58242944"/>
        <c:scaling>
          <c:orientation val="minMax"/>
          <c:max val="200000"/>
          <c:min val="1000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VOLUME</a:t>
                </a:r>
              </a:p>
            </c:rich>
          </c:tx>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010368"/>
        <c:crosses val="autoZero"/>
        <c:crossBetween val="midCat"/>
      </c:valAx>
      <c:valAx>
        <c:axId val="68010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P/L</a:t>
                </a:r>
              </a:p>
            </c:rich>
          </c:tx>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2429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2">
        <a:lumMod val="25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CORRELATION</a:t>
            </a:r>
            <a:r>
              <a:rPr lang="en-IN" baseline="0"/>
              <a:t> BETWEEN PRICES OF NSE AND BSE</a:t>
            </a:r>
            <a:endParaRPr lang="en-IN"/>
          </a:p>
        </c:rich>
      </c:tx>
      <c:layout>
        <c:manualLayout>
          <c:xMode val="edge"/>
          <c:yMode val="edge"/>
          <c:x val="1.1948355869296485E-2"/>
          <c:y val="1.9152227407817652E-2"/>
        </c:manualLayout>
      </c:layout>
      <c:overlay val="0"/>
      <c:spPr>
        <a:noFill/>
        <a:ln>
          <a:noFill/>
        </a:ln>
        <a:effectLst/>
      </c:spPr>
    </c:title>
    <c:autoTitleDeleted val="0"/>
    <c:plotArea>
      <c:layout>
        <c:manualLayout>
          <c:layoutTarget val="inner"/>
          <c:xMode val="edge"/>
          <c:yMode val="edge"/>
          <c:x val="2.4063244948990304E-2"/>
          <c:y val="8.8794514319494602E-2"/>
          <c:w val="0.93243024096092186"/>
          <c:h val="0.84846987652468508"/>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41275" cap="rnd">
                <a:solidFill>
                  <a:srgbClr val="FFC000"/>
                </a:solidFill>
                <a:prstDash val="solid"/>
              </a:ln>
              <a:effectLst/>
            </c:spPr>
            <c:trendlineType val="linear"/>
            <c:dispRSqr val="1"/>
            <c:dispEq val="1"/>
            <c:trendlineLbl>
              <c:layout>
                <c:manualLayout>
                  <c:x val="0.1481595665307246"/>
                  <c:y val="0.7806498250218723"/>
                </c:manualLayout>
              </c:layout>
              <c:numFmt formatCode="General"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rendlineLbl>
          </c:trendline>
          <c:xVal>
            <c:numRef>
              <c:f>BSE!$H$2:$H$262</c:f>
              <c:numCache>
                <c:formatCode>General</c:formatCode>
                <c:ptCount val="261"/>
                <c:pt idx="0">
                  <c:v>288.33984300000157</c:v>
                </c:pt>
                <c:pt idx="1">
                  <c:v>183.05859399999827</c:v>
                </c:pt>
                <c:pt idx="2">
                  <c:v>-504.41992200000095</c:v>
                </c:pt>
                <c:pt idx="3">
                  <c:v>-701.59960900000078</c:v>
                </c:pt>
                <c:pt idx="4">
                  <c:v>583.62109399999827</c:v>
                </c:pt>
                <c:pt idx="5">
                  <c:v>413.390625</c:v>
                </c:pt>
                <c:pt idx="6">
                  <c:v>259.01953199999843</c:v>
                </c:pt>
                <c:pt idx="7">
                  <c:v>-1182.1894530000027</c:v>
                </c:pt>
                <c:pt idx="8">
                  <c:v>-332.07031199999983</c:v>
                </c:pt>
                <c:pt idx="9">
                  <c:v>34.880859000000783</c:v>
                </c:pt>
                <c:pt idx="10">
                  <c:v>329.71875</c:v>
                </c:pt>
                <c:pt idx="11">
                  <c:v>-365.25</c:v>
                </c:pt>
                <c:pt idx="12">
                  <c:v>-1651.2910150000025</c:v>
                </c:pt>
                <c:pt idx="13">
                  <c:v>485.72070299999905</c:v>
                </c:pt>
                <c:pt idx="14">
                  <c:v>-629.16992199999731</c:v>
                </c:pt>
                <c:pt idx="15">
                  <c:v>1407.9804689999983</c:v>
                </c:pt>
                <c:pt idx="16">
                  <c:v>62.800781000001734</c:v>
                </c:pt>
                <c:pt idx="17">
                  <c:v>151.04101500000252</c:v>
                </c:pt>
                <c:pt idx="18">
                  <c:v>330</c:v>
                </c:pt>
                <c:pt idx="19">
                  <c:v>-147.46875</c:v>
                </c:pt>
                <c:pt idx="20">
                  <c:v>-660.140625</c:v>
                </c:pt>
                <c:pt idx="21">
                  <c:v>837.34960900000078</c:v>
                </c:pt>
                <c:pt idx="22">
                  <c:v>4.9804689999982656</c:v>
                </c:pt>
                <c:pt idx="23">
                  <c:v>-284.41015600000173</c:v>
                </c:pt>
                <c:pt idx="24">
                  <c:v>-336.93945299999905</c:v>
                </c:pt>
                <c:pt idx="25">
                  <c:v>167.74023500000112</c:v>
                </c:pt>
                <c:pt idx="26">
                  <c:v>-226.90039000000252</c:v>
                </c:pt>
                <c:pt idx="27">
                  <c:v>1205.8789060000017</c:v>
                </c:pt>
                <c:pt idx="28">
                  <c:v>148.27929700000095</c:v>
                </c:pt>
                <c:pt idx="29">
                  <c:v>-262.08984399999827</c:v>
                </c:pt>
                <c:pt idx="30">
                  <c:v>157.640625</c:v>
                </c:pt>
                <c:pt idx="31">
                  <c:v>-99.398436999999831</c:v>
                </c:pt>
                <c:pt idx="32">
                  <c:v>797.09960900000078</c:v>
                </c:pt>
                <c:pt idx="33">
                  <c:v>-187.53906199999983</c:v>
                </c:pt>
                <c:pt idx="34">
                  <c:v>478.26953100000173</c:v>
                </c:pt>
                <c:pt idx="35">
                  <c:v>-117.41992200000095</c:v>
                </c:pt>
                <c:pt idx="36">
                  <c:v>297.89843699999983</c:v>
                </c:pt>
                <c:pt idx="37">
                  <c:v>-4.7304689999982656</c:v>
                </c:pt>
                <c:pt idx="38">
                  <c:v>-29.519531000001734</c:v>
                </c:pt>
                <c:pt idx="39">
                  <c:v>-113.03906300000017</c:v>
                </c:pt>
                <c:pt idx="40">
                  <c:v>-305.82031300000017</c:v>
                </c:pt>
                <c:pt idx="41">
                  <c:v>704.84960900000078</c:v>
                </c:pt>
                <c:pt idx="42">
                  <c:v>165.98046899999827</c:v>
                </c:pt>
                <c:pt idx="43">
                  <c:v>117.93945300000269</c:v>
                </c:pt>
                <c:pt idx="44">
                  <c:v>41.621093999998266</c:v>
                </c:pt>
                <c:pt idx="45">
                  <c:v>-764.95898400000078</c:v>
                </c:pt>
                <c:pt idx="46">
                  <c:v>63.851561999999831</c:v>
                </c:pt>
                <c:pt idx="47">
                  <c:v>-470.67968800000017</c:v>
                </c:pt>
                <c:pt idx="48">
                  <c:v>301.03906300000017</c:v>
                </c:pt>
                <c:pt idx="49">
                  <c:v>-215.08007799999905</c:v>
                </c:pt>
                <c:pt idx="50">
                  <c:v>-692.02929700000095</c:v>
                </c:pt>
                <c:pt idx="51">
                  <c:v>-733.44921800000157</c:v>
                </c:pt>
                <c:pt idx="52">
                  <c:v>-659.36914099999922</c:v>
                </c:pt>
                <c:pt idx="53">
                  <c:v>69.640625</c:v>
                </c:pt>
                <c:pt idx="54">
                  <c:v>-72.859375</c:v>
                </c:pt>
                <c:pt idx="55">
                  <c:v>493.6992190000019</c:v>
                </c:pt>
                <c:pt idx="56">
                  <c:v>-235.75</c:v>
                </c:pt>
                <c:pt idx="57">
                  <c:v>-464.96093700000347</c:v>
                </c:pt>
                <c:pt idx="58">
                  <c:v>634.05078199999843</c:v>
                </c:pt>
                <c:pt idx="59">
                  <c:v>48.080077999999048</c:v>
                </c:pt>
                <c:pt idx="60">
                  <c:v>377.25</c:v>
                </c:pt>
                <c:pt idx="61">
                  <c:v>-203.84960900000078</c:v>
                </c:pt>
                <c:pt idx="62">
                  <c:v>891.53125</c:v>
                </c:pt>
                <c:pt idx="63">
                  <c:v>373.71875</c:v>
                </c:pt>
                <c:pt idx="64">
                  <c:v>-6.140625</c:v>
                </c:pt>
                <c:pt idx="65">
                  <c:v>18.330077999999048</c:v>
                </c:pt>
                <c:pt idx="66">
                  <c:v>411.06054699999731</c:v>
                </c:pt>
                <c:pt idx="67">
                  <c:v>-78.050781000001734</c:v>
                </c:pt>
                <c:pt idx="68">
                  <c:v>87.019530999998096</c:v>
                </c:pt>
                <c:pt idx="69">
                  <c:v>211.75976500000252</c:v>
                </c:pt>
                <c:pt idx="70">
                  <c:v>-232.13867200000095</c:v>
                </c:pt>
                <c:pt idx="71">
                  <c:v>224.82031199999983</c:v>
                </c:pt>
                <c:pt idx="72">
                  <c:v>-31.121093999998266</c:v>
                </c:pt>
                <c:pt idx="73">
                  <c:v>-291.16992200000095</c:v>
                </c:pt>
                <c:pt idx="74">
                  <c:v>-104.96875</c:v>
                </c:pt>
                <c:pt idx="75">
                  <c:v>510.72070299999905</c:v>
                </c:pt>
                <c:pt idx="76">
                  <c:v>-162.68945299999905</c:v>
                </c:pt>
                <c:pt idx="77">
                  <c:v>273.03125</c:v>
                </c:pt>
                <c:pt idx="78">
                  <c:v>177.55078100000173</c:v>
                </c:pt>
                <c:pt idx="79">
                  <c:v>389.33007899999939</c:v>
                </c:pt>
                <c:pt idx="80">
                  <c:v>328.90820399999939</c:v>
                </c:pt>
                <c:pt idx="81">
                  <c:v>-12.679686999999831</c:v>
                </c:pt>
                <c:pt idx="82">
                  <c:v>-169.02929700000095</c:v>
                </c:pt>
                <c:pt idx="83">
                  <c:v>-30.769530999998096</c:v>
                </c:pt>
                <c:pt idx="84">
                  <c:v>-273.07031300000017</c:v>
                </c:pt>
                <c:pt idx="85">
                  <c:v>204.59179600000061</c:v>
                </c:pt>
                <c:pt idx="86">
                  <c:v>510.13085900000078</c:v>
                </c:pt>
                <c:pt idx="87">
                  <c:v>-25.089843999998266</c:v>
                </c:pt>
                <c:pt idx="88">
                  <c:v>209.66015600000173</c:v>
                </c:pt>
                <c:pt idx="89">
                  <c:v>-86.789062999996531</c:v>
                </c:pt>
                <c:pt idx="90">
                  <c:v>-1164.2109370000035</c:v>
                </c:pt>
                <c:pt idx="91">
                  <c:v>225.16015699999843</c:v>
                </c:pt>
                <c:pt idx="92">
                  <c:v>-13.869140999999217</c:v>
                </c:pt>
                <c:pt idx="93">
                  <c:v>135.36132799999905</c:v>
                </c:pt>
                <c:pt idx="94">
                  <c:v>-244.67968799999653</c:v>
                </c:pt>
                <c:pt idx="95">
                  <c:v>474.29882799999905</c:v>
                </c:pt>
                <c:pt idx="96">
                  <c:v>-438.92968800000017</c:v>
                </c:pt>
                <c:pt idx="97">
                  <c:v>-702.67968800000017</c:v>
                </c:pt>
                <c:pt idx="98">
                  <c:v>276.4101559999981</c:v>
                </c:pt>
                <c:pt idx="99">
                  <c:v>570.49023400000078</c:v>
                </c:pt>
                <c:pt idx="100">
                  <c:v>-98.269530999998096</c:v>
                </c:pt>
                <c:pt idx="101">
                  <c:v>745.359375</c:v>
                </c:pt>
                <c:pt idx="102">
                  <c:v>425.45703100000537</c:v>
                </c:pt>
                <c:pt idx="103">
                  <c:v>-395.58984399999463</c:v>
                </c:pt>
                <c:pt idx="104">
                  <c:v>-54.609375</c:v>
                </c:pt>
                <c:pt idx="105">
                  <c:v>313.39843699999619</c:v>
                </c:pt>
                <c:pt idx="106">
                  <c:v>-807.57031300000381</c:v>
                </c:pt>
                <c:pt idx="107">
                  <c:v>282.28125</c:v>
                </c:pt>
                <c:pt idx="108">
                  <c:v>145.25</c:v>
                </c:pt>
                <c:pt idx="109">
                  <c:v>575.78125</c:v>
                </c:pt>
                <c:pt idx="110">
                  <c:v>76.066405999998096</c:v>
                </c:pt>
                <c:pt idx="111">
                  <c:v>93.863281999998435</c:v>
                </c:pt>
                <c:pt idx="112">
                  <c:v>376.0625</c:v>
                </c:pt>
                <c:pt idx="113">
                  <c:v>824.36718700000347</c:v>
                </c:pt>
                <c:pt idx="114">
                  <c:v>436.4726559999981</c:v>
                </c:pt>
                <c:pt idx="115">
                  <c:v>-1039.609375</c:v>
                </c:pt>
                <c:pt idx="116">
                  <c:v>-713.08984399999463</c:v>
                </c:pt>
                <c:pt idx="117">
                  <c:v>-192.578125</c:v>
                </c:pt>
                <c:pt idx="118">
                  <c:v>88.199218999994628</c:v>
                </c:pt>
                <c:pt idx="119">
                  <c:v>-178.7773440000019</c:v>
                </c:pt>
                <c:pt idx="120">
                  <c:v>-727.140625</c:v>
                </c:pt>
                <c:pt idx="121">
                  <c:v>-292.1601559999981</c:v>
                </c:pt>
                <c:pt idx="122">
                  <c:v>-672.42968699999983</c:v>
                </c:pt>
                <c:pt idx="123">
                  <c:v>432.24023499999748</c:v>
                </c:pt>
                <c:pt idx="124">
                  <c:v>596.0976559999981</c:v>
                </c:pt>
                <c:pt idx="125">
                  <c:v>539.03906299999653</c:v>
                </c:pt>
                <c:pt idx="126">
                  <c:v>470.8476559999981</c:v>
                </c:pt>
                <c:pt idx="127">
                  <c:v>476.00781300000381</c:v>
                </c:pt>
                <c:pt idx="128">
                  <c:v>-105.82031300000381</c:v>
                </c:pt>
                <c:pt idx="129">
                  <c:v>552.19921899999463</c:v>
                </c:pt>
                <c:pt idx="130">
                  <c:v>-707.5273440000019</c:v>
                </c:pt>
                <c:pt idx="131">
                  <c:v>51.710938000003807</c:v>
                </c:pt>
                <c:pt idx="132">
                  <c:v>152.94140600000537</c:v>
                </c:pt>
                <c:pt idx="133">
                  <c:v>-59.566405999998096</c:v>
                </c:pt>
                <c:pt idx="134">
                  <c:v>149.5507809999981</c:v>
                </c:pt>
                <c:pt idx="135">
                  <c:v>-8.828125</c:v>
                </c:pt>
                <c:pt idx="136">
                  <c:v>-360.2695309999981</c:v>
                </c:pt>
                <c:pt idx="137">
                  <c:v>112.640625</c:v>
                </c:pt>
                <c:pt idx="138">
                  <c:v>706.52734300000157</c:v>
                </c:pt>
                <c:pt idx="139">
                  <c:v>-162.33984399999463</c:v>
                </c:pt>
                <c:pt idx="140">
                  <c:v>835.80078199999843</c:v>
                </c:pt>
                <c:pt idx="141">
                  <c:v>64.769530999998096</c:v>
                </c:pt>
                <c:pt idx="142">
                  <c:v>154.53125</c:v>
                </c:pt>
                <c:pt idx="143">
                  <c:v>254.6875</c:v>
                </c:pt>
                <c:pt idx="144">
                  <c:v>176.73046800000157</c:v>
                </c:pt>
                <c:pt idx="145">
                  <c:v>173.03906299999653</c:v>
                </c:pt>
                <c:pt idx="146">
                  <c:v>-526.08984300000157</c:v>
                </c:pt>
                <c:pt idx="147">
                  <c:v>-257.75</c:v>
                </c:pt>
                <c:pt idx="148">
                  <c:v>-1186.2070310000054</c:v>
                </c:pt>
                <c:pt idx="149">
                  <c:v>-697.578125</c:v>
                </c:pt>
                <c:pt idx="150">
                  <c:v>-1897.2617190000019</c:v>
                </c:pt>
                <c:pt idx="151">
                  <c:v>321.21875</c:v>
                </c:pt>
                <c:pt idx="152">
                  <c:v>-656.1992190000019</c:v>
                </c:pt>
                <c:pt idx="153">
                  <c:v>-1340.0820309999981</c:v>
                </c:pt>
                <c:pt idx="154">
                  <c:v>1461.7695319999984</c:v>
                </c:pt>
                <c:pt idx="155">
                  <c:v>39.929686999996193</c:v>
                </c:pt>
                <c:pt idx="156">
                  <c:v>169.671875</c:v>
                </c:pt>
                <c:pt idx="157">
                  <c:v>-666.60156300000381</c:v>
                </c:pt>
                <c:pt idx="158">
                  <c:v>1076.2109369999962</c:v>
                </c:pt>
                <c:pt idx="159">
                  <c:v>-723.4414059999981</c:v>
                </c:pt>
                <c:pt idx="160">
                  <c:v>758.26953199999843</c:v>
                </c:pt>
                <c:pt idx="161">
                  <c:v>-387.05859300000157</c:v>
                </c:pt>
                <c:pt idx="162">
                  <c:v>217.0585940000019</c:v>
                </c:pt>
                <c:pt idx="163">
                  <c:v>-544.08984300000157</c:v>
                </c:pt>
                <c:pt idx="164">
                  <c:v>38.660156000005372</c:v>
                </c:pt>
                <c:pt idx="165">
                  <c:v>273.3398440000019</c:v>
                </c:pt>
                <c:pt idx="166">
                  <c:v>-441.58203100000537</c:v>
                </c:pt>
                <c:pt idx="167">
                  <c:v>369.80859399999463</c:v>
                </c:pt>
                <c:pt idx="168">
                  <c:v>90.261719000001904</c:v>
                </c:pt>
                <c:pt idx="169">
                  <c:v>-776.5507809999981</c:v>
                </c:pt>
                <c:pt idx="170">
                  <c:v>40.300781000005372</c:v>
                </c:pt>
                <c:pt idx="171">
                  <c:v>80.007813000003807</c:v>
                </c:pt>
                <c:pt idx="172">
                  <c:v>530.359375</c:v>
                </c:pt>
                <c:pt idx="173">
                  <c:v>1282.75</c:v>
                </c:pt>
                <c:pt idx="174">
                  <c:v>31.648437000003469</c:v>
                </c:pt>
                <c:pt idx="175">
                  <c:v>656.14843699999619</c:v>
                </c:pt>
                <c:pt idx="176">
                  <c:v>3.3515630000038072</c:v>
                </c:pt>
                <c:pt idx="177">
                  <c:v>-226.49218799999653</c:v>
                </c:pt>
                <c:pt idx="178">
                  <c:v>334.74218700000347</c:v>
                </c:pt>
                <c:pt idx="179">
                  <c:v>-90.890625</c:v>
                </c:pt>
                <c:pt idx="180">
                  <c:v>-93.660155999998096</c:v>
                </c:pt>
                <c:pt idx="181">
                  <c:v>-1256.3398440000019</c:v>
                </c:pt>
                <c:pt idx="182">
                  <c:v>439.46875</c:v>
                </c:pt>
                <c:pt idx="183">
                  <c:v>733.53906200000347</c:v>
                </c:pt>
                <c:pt idx="184">
                  <c:v>177.96875</c:v>
                </c:pt>
                <c:pt idx="185">
                  <c:v>-190.96093700000347</c:v>
                </c:pt>
                <c:pt idx="186">
                  <c:v>-335.25781200000347</c:v>
                </c:pt>
                <c:pt idx="187">
                  <c:v>-319.8710940000019</c:v>
                </c:pt>
                <c:pt idx="188">
                  <c:v>234.4101559999981</c:v>
                </c:pt>
                <c:pt idx="189">
                  <c:v>-30.339844000001904</c:v>
                </c:pt>
                <c:pt idx="190">
                  <c:v>-740.14843699999619</c:v>
                </c:pt>
                <c:pt idx="191">
                  <c:v>-672.9375</c:v>
                </c:pt>
                <c:pt idx="192">
                  <c:v>-450.73046800000157</c:v>
                </c:pt>
                <c:pt idx="193">
                  <c:v>-925</c:v>
                </c:pt>
                <c:pt idx="194">
                  <c:v>739.7382809999981</c:v>
                </c:pt>
                <c:pt idx="195">
                  <c:v>-404.8320309999981</c:v>
                </c:pt>
                <c:pt idx="196">
                  <c:v>-784.7617190000019</c:v>
                </c:pt>
                <c:pt idx="197">
                  <c:v>-31.160156000005372</c:v>
                </c:pt>
                <c:pt idx="198">
                  <c:v>-199.99218800000381</c:v>
                </c:pt>
                <c:pt idx="199">
                  <c:v>415.50781199999619</c:v>
                </c:pt>
                <c:pt idx="200">
                  <c:v>810.0625</c:v>
                </c:pt>
                <c:pt idx="201">
                  <c:v>-21.429687000003469</c:v>
                </c:pt>
                <c:pt idx="202">
                  <c:v>-1199.8125</c:v>
                </c:pt>
                <c:pt idx="203">
                  <c:v>273.2773440000019</c:v>
                </c:pt>
                <c:pt idx="204">
                  <c:v>1090.140625</c:v>
                </c:pt>
                <c:pt idx="205">
                  <c:v>-175.33984399999463</c:v>
                </c:pt>
                <c:pt idx="206">
                  <c:v>871.5429690000019</c:v>
                </c:pt>
                <c:pt idx="207">
                  <c:v>29.757812000003469</c:v>
                </c:pt>
                <c:pt idx="208">
                  <c:v>40.191405999998096</c:v>
                </c:pt>
                <c:pt idx="209">
                  <c:v>-71.667969000001904</c:v>
                </c:pt>
                <c:pt idx="210">
                  <c:v>354.14843800000381</c:v>
                </c:pt>
                <c:pt idx="211">
                  <c:v>-627.79296800000157</c:v>
                </c:pt>
                <c:pt idx="212">
                  <c:v>482.47265699999843</c:v>
                </c:pt>
                <c:pt idx="213">
                  <c:v>512.6875</c:v>
                </c:pt>
                <c:pt idx="214">
                  <c:v>26.878905999998096</c:v>
                </c:pt>
                <c:pt idx="215">
                  <c:v>-221.6601559999981</c:v>
                </c:pt>
                <c:pt idx="216">
                  <c:v>221.3789059999981</c:v>
                </c:pt>
                <c:pt idx="217">
                  <c:v>157.16015600000537</c:v>
                </c:pt>
                <c:pt idx="218">
                  <c:v>-649.8085940000019</c:v>
                </c:pt>
                <c:pt idx="219">
                  <c:v>-787.19140699999843</c:v>
                </c:pt>
                <c:pt idx="220">
                  <c:v>1440.8320319999984</c:v>
                </c:pt>
                <c:pt idx="221">
                  <c:v>91.019530999998096</c:v>
                </c:pt>
                <c:pt idx="222">
                  <c:v>-153.91796899999463</c:v>
                </c:pt>
                <c:pt idx="223">
                  <c:v>-2739.7226560000054</c:v>
                </c:pt>
                <c:pt idx="224">
                  <c:v>-1334.328125</c:v>
                </c:pt>
                <c:pt idx="225">
                  <c:v>-2846.71875</c:v>
                </c:pt>
                <c:pt idx="226">
                  <c:v>-3187.2773429999979</c:v>
                </c:pt>
                <c:pt idx="227">
                  <c:v>2206.7890629999965</c:v>
                </c:pt>
                <c:pt idx="228">
                  <c:v>-1635.6015620000035</c:v>
                </c:pt>
                <c:pt idx="229">
                  <c:v>2261.2597659999992</c:v>
                </c:pt>
                <c:pt idx="230">
                  <c:v>393</c:v>
                </c:pt>
                <c:pt idx="231">
                  <c:v>-728.96875</c:v>
                </c:pt>
                <c:pt idx="232">
                  <c:v>2058.5820310000017</c:v>
                </c:pt>
                <c:pt idx="233">
                  <c:v>-1105.4414060000017</c:v>
                </c:pt>
                <c:pt idx="234">
                  <c:v>-932.609375</c:v>
                </c:pt>
                <c:pt idx="235">
                  <c:v>-575.66992200000095</c:v>
                </c:pt>
                <c:pt idx="236">
                  <c:v>1559.830077999999</c:v>
                </c:pt>
                <c:pt idx="237">
                  <c:v>1381.1875</c:v>
                </c:pt>
                <c:pt idx="238">
                  <c:v>-1060.28125</c:v>
                </c:pt>
                <c:pt idx="239">
                  <c:v>1061.1796880000038</c:v>
                </c:pt>
                <c:pt idx="240">
                  <c:v>279.2382809999981</c:v>
                </c:pt>
                <c:pt idx="241">
                  <c:v>1094.4726559999981</c:v>
                </c:pt>
                <c:pt idx="242">
                  <c:v>280.86718700000347</c:v>
                </c:pt>
                <c:pt idx="243">
                  <c:v>139.4804690000019</c:v>
                </c:pt>
                <c:pt idx="244">
                  <c:v>719.86718799999653</c:v>
                </c:pt>
                <c:pt idx="245">
                  <c:v>-668.4492190000019</c:v>
                </c:pt>
                <c:pt idx="246">
                  <c:v>444.83984399999463</c:v>
                </c:pt>
                <c:pt idx="247">
                  <c:v>-291.0820309999981</c:v>
                </c:pt>
                <c:pt idx="248">
                  <c:v>372.64843700000347</c:v>
                </c:pt>
                <c:pt idx="249">
                  <c:v>900.34765600000537</c:v>
                </c:pt>
                <c:pt idx="250">
                  <c:v>-1530.96875</c:v>
                </c:pt>
                <c:pt idx="251">
                  <c:v>569.7695309999981</c:v>
                </c:pt>
                <c:pt idx="252">
                  <c:v>-227.69140600000537</c:v>
                </c:pt>
                <c:pt idx="253">
                  <c:v>-1424.03125</c:v>
                </c:pt>
                <c:pt idx="254">
                  <c:v>940.8007809999981</c:v>
                </c:pt>
                <c:pt idx="255">
                  <c:v>1552.7070309999981</c:v>
                </c:pt>
                <c:pt idx="256">
                  <c:v>-733.96875</c:v>
                </c:pt>
                <c:pt idx="257">
                  <c:v>366.92968700000347</c:v>
                </c:pt>
                <c:pt idx="258">
                  <c:v>-1035.6914060000054</c:v>
                </c:pt>
                <c:pt idx="259">
                  <c:v>2012.6796880000038</c:v>
                </c:pt>
                <c:pt idx="260">
                  <c:v>1169.03125</c:v>
                </c:pt>
              </c:numCache>
            </c:numRef>
          </c:xVal>
          <c:yVal>
            <c:numRef>
              <c:f>BSE!$I$2:$I$262</c:f>
              <c:numCache>
                <c:formatCode>General</c:formatCode>
                <c:ptCount val="261"/>
                <c:pt idx="0">
                  <c:v>-190.26953199999843</c:v>
                </c:pt>
                <c:pt idx="1">
                  <c:v>-56.451172000000952</c:v>
                </c:pt>
                <c:pt idx="2">
                  <c:v>-618.31054700000095</c:v>
                </c:pt>
                <c:pt idx="3">
                  <c:v>-741.09960900000078</c:v>
                </c:pt>
                <c:pt idx="4">
                  <c:v>-312.0898440000019</c:v>
                </c:pt>
                <c:pt idx="5">
                  <c:v>-83.759764999998879</c:v>
                </c:pt>
                <c:pt idx="6">
                  <c:v>-30.091796000000613</c:v>
                </c:pt>
                <c:pt idx="7">
                  <c:v>-1182.1894530000027</c:v>
                </c:pt>
                <c:pt idx="8">
                  <c:v>-563.421875</c:v>
                </c:pt>
                <c:pt idx="9">
                  <c:v>-127.67968799999653</c:v>
                </c:pt>
                <c:pt idx="10">
                  <c:v>-41.210938000000169</c:v>
                </c:pt>
                <c:pt idx="11">
                  <c:v>-385.34961000000112</c:v>
                </c:pt>
                <c:pt idx="12">
                  <c:v>-1712.830077999999</c:v>
                </c:pt>
                <c:pt idx="13">
                  <c:v>-65.330077999999048</c:v>
                </c:pt>
                <c:pt idx="14">
                  <c:v>-700.73828199999843</c:v>
                </c:pt>
                <c:pt idx="15">
                  <c:v>-72.570312000003469</c:v>
                </c:pt>
                <c:pt idx="16">
                  <c:v>-102.76953199999843</c:v>
                </c:pt>
                <c:pt idx="17">
                  <c:v>-34.199218999998266</c:v>
                </c:pt>
                <c:pt idx="18">
                  <c:v>-43.769530999998096</c:v>
                </c:pt>
                <c:pt idx="19">
                  <c:v>-209.97851599999922</c:v>
                </c:pt>
                <c:pt idx="20">
                  <c:v>-750.31054700000095</c:v>
                </c:pt>
                <c:pt idx="21">
                  <c:v>-44.75</c:v>
                </c:pt>
                <c:pt idx="22">
                  <c:v>-241.92968800000017</c:v>
                </c:pt>
                <c:pt idx="23">
                  <c:v>-493.91992200000095</c:v>
                </c:pt>
                <c:pt idx="24">
                  <c:v>-477.46093800000017</c:v>
                </c:pt>
                <c:pt idx="25">
                  <c:v>-337.45898400000078</c:v>
                </c:pt>
                <c:pt idx="26">
                  <c:v>-625.41015600000173</c:v>
                </c:pt>
                <c:pt idx="27">
                  <c:v>-23.830078999999387</c:v>
                </c:pt>
                <c:pt idx="28">
                  <c:v>-165.11132799999905</c:v>
                </c:pt>
                <c:pt idx="29">
                  <c:v>-469.66015600000173</c:v>
                </c:pt>
                <c:pt idx="30">
                  <c:v>-126.67968799999653</c:v>
                </c:pt>
                <c:pt idx="31">
                  <c:v>-663.2695309999981</c:v>
                </c:pt>
                <c:pt idx="32">
                  <c:v>-98.449218999998266</c:v>
                </c:pt>
                <c:pt idx="33">
                  <c:v>-258.75976500000252</c:v>
                </c:pt>
                <c:pt idx="34">
                  <c:v>-212.19921899999827</c:v>
                </c:pt>
                <c:pt idx="35">
                  <c:v>-210.25976599999922</c:v>
                </c:pt>
                <c:pt idx="36">
                  <c:v>-188.33984399999827</c:v>
                </c:pt>
                <c:pt idx="37">
                  <c:v>-206.5</c:v>
                </c:pt>
                <c:pt idx="38">
                  <c:v>-137.56054700000095</c:v>
                </c:pt>
                <c:pt idx="39">
                  <c:v>-137.16992200000095</c:v>
                </c:pt>
                <c:pt idx="40">
                  <c:v>-371.96093800000017</c:v>
                </c:pt>
                <c:pt idx="41">
                  <c:v>-49.470702999999048</c:v>
                </c:pt>
                <c:pt idx="42">
                  <c:v>-280.02929700000095</c:v>
                </c:pt>
                <c:pt idx="43">
                  <c:v>-179.61132799999905</c:v>
                </c:pt>
                <c:pt idx="44">
                  <c:v>-203.6992190000019</c:v>
                </c:pt>
                <c:pt idx="45">
                  <c:v>-764.95898400000078</c:v>
                </c:pt>
                <c:pt idx="46">
                  <c:v>-416.50976599999922</c:v>
                </c:pt>
                <c:pt idx="47">
                  <c:v>-543.04101599999922</c:v>
                </c:pt>
                <c:pt idx="48">
                  <c:v>-135.32031199999983</c:v>
                </c:pt>
                <c:pt idx="49">
                  <c:v>-315.140625</c:v>
                </c:pt>
                <c:pt idx="50">
                  <c:v>-755.65039000000252</c:v>
                </c:pt>
                <c:pt idx="51">
                  <c:v>-924.640625</c:v>
                </c:pt>
                <c:pt idx="52">
                  <c:v>-659.36914099999922</c:v>
                </c:pt>
                <c:pt idx="53">
                  <c:v>-27.609375</c:v>
                </c:pt>
                <c:pt idx="54">
                  <c:v>-538.66015699999843</c:v>
                </c:pt>
                <c:pt idx="55">
                  <c:v>-56.580077999999048</c:v>
                </c:pt>
                <c:pt idx="56">
                  <c:v>-248.29882799999905</c:v>
                </c:pt>
                <c:pt idx="57">
                  <c:v>-464.96093700000347</c:v>
                </c:pt>
                <c:pt idx="58">
                  <c:v>-52.138671000000613</c:v>
                </c:pt>
                <c:pt idx="59">
                  <c:v>-250.37890600000173</c:v>
                </c:pt>
                <c:pt idx="60">
                  <c:v>-221.68945299999905</c:v>
                </c:pt>
                <c:pt idx="61">
                  <c:v>-388.16992200000095</c:v>
                </c:pt>
                <c:pt idx="62">
                  <c:v>-97.929686999999831</c:v>
                </c:pt>
                <c:pt idx="63">
                  <c:v>-59.400390999999217</c:v>
                </c:pt>
                <c:pt idx="64">
                  <c:v>-153.02929700000095</c:v>
                </c:pt>
                <c:pt idx="65">
                  <c:v>-257.50976599999922</c:v>
                </c:pt>
                <c:pt idx="66">
                  <c:v>-172.3398440000019</c:v>
                </c:pt>
                <c:pt idx="67">
                  <c:v>-313.16992200000095</c:v>
                </c:pt>
                <c:pt idx="68">
                  <c:v>-151.93945300000269</c:v>
                </c:pt>
                <c:pt idx="69">
                  <c:v>-175.62890699999843</c:v>
                </c:pt>
                <c:pt idx="70">
                  <c:v>-278.08007799999905</c:v>
                </c:pt>
                <c:pt idx="71">
                  <c:v>-67.140625</c:v>
                </c:pt>
                <c:pt idx="72">
                  <c:v>-300.87109399999827</c:v>
                </c:pt>
                <c:pt idx="73">
                  <c:v>-377.3710940000019</c:v>
                </c:pt>
                <c:pt idx="74">
                  <c:v>-335.88867199999731</c:v>
                </c:pt>
                <c:pt idx="75">
                  <c:v>-265.82031199999983</c:v>
                </c:pt>
                <c:pt idx="76">
                  <c:v>-317.75</c:v>
                </c:pt>
                <c:pt idx="77">
                  <c:v>-178.27929700000095</c:v>
                </c:pt>
                <c:pt idx="78">
                  <c:v>-247.42968699999983</c:v>
                </c:pt>
                <c:pt idx="79">
                  <c:v>-45.859375</c:v>
                </c:pt>
                <c:pt idx="80">
                  <c:v>-59.271484000000783</c:v>
                </c:pt>
                <c:pt idx="81">
                  <c:v>-168.25976599999922</c:v>
                </c:pt>
                <c:pt idx="82">
                  <c:v>-204.36914000000252</c:v>
                </c:pt>
                <c:pt idx="83">
                  <c:v>-384.65820299999905</c:v>
                </c:pt>
                <c:pt idx="84">
                  <c:v>-373.35156300000017</c:v>
                </c:pt>
                <c:pt idx="85">
                  <c:v>-100.06835999999748</c:v>
                </c:pt>
                <c:pt idx="86">
                  <c:v>-89</c:v>
                </c:pt>
                <c:pt idx="87">
                  <c:v>-103.02929700000095</c:v>
                </c:pt>
                <c:pt idx="88">
                  <c:v>-362.77929700000095</c:v>
                </c:pt>
                <c:pt idx="89">
                  <c:v>-361.07031299999653</c:v>
                </c:pt>
                <c:pt idx="90">
                  <c:v>-1182.5507810000017</c:v>
                </c:pt>
                <c:pt idx="91">
                  <c:v>-412.83007799999905</c:v>
                </c:pt>
                <c:pt idx="92">
                  <c:v>-82.128905999998096</c:v>
                </c:pt>
                <c:pt idx="93">
                  <c:v>-51.869140000002517</c:v>
                </c:pt>
                <c:pt idx="94">
                  <c:v>-244.67968799999653</c:v>
                </c:pt>
                <c:pt idx="95">
                  <c:v>-83.5</c:v>
                </c:pt>
                <c:pt idx="96">
                  <c:v>-601.66992200000095</c:v>
                </c:pt>
                <c:pt idx="97">
                  <c:v>-732.79882800000269</c:v>
                </c:pt>
                <c:pt idx="98">
                  <c:v>-30.058594000001904</c:v>
                </c:pt>
                <c:pt idx="99">
                  <c:v>-75.900390999999217</c:v>
                </c:pt>
                <c:pt idx="100">
                  <c:v>-309.89843699999983</c:v>
                </c:pt>
                <c:pt idx="101">
                  <c:v>-129.2929690000019</c:v>
                </c:pt>
                <c:pt idx="102">
                  <c:v>-48.152343999994628</c:v>
                </c:pt>
                <c:pt idx="103">
                  <c:v>-551.390625</c:v>
                </c:pt>
                <c:pt idx="104">
                  <c:v>-178.01953199999843</c:v>
                </c:pt>
                <c:pt idx="105">
                  <c:v>-59.292969000001904</c:v>
                </c:pt>
                <c:pt idx="106">
                  <c:v>-937.20703199999843</c:v>
                </c:pt>
                <c:pt idx="107">
                  <c:v>-35.378906999998435</c:v>
                </c:pt>
                <c:pt idx="108">
                  <c:v>-158.99218799999653</c:v>
                </c:pt>
                <c:pt idx="109">
                  <c:v>-23.980469000001904</c:v>
                </c:pt>
                <c:pt idx="110">
                  <c:v>-81.140625</c:v>
                </c:pt>
                <c:pt idx="111">
                  <c:v>-35</c:v>
                </c:pt>
                <c:pt idx="112">
                  <c:v>-46.03125</c:v>
                </c:pt>
                <c:pt idx="113">
                  <c:v>-30.59375</c:v>
                </c:pt>
                <c:pt idx="114">
                  <c:v>-217.75</c:v>
                </c:pt>
                <c:pt idx="115">
                  <c:v>-1377.2304690000019</c:v>
                </c:pt>
                <c:pt idx="116">
                  <c:v>-868.4101559999981</c:v>
                </c:pt>
                <c:pt idx="117">
                  <c:v>-524.3164059999981</c:v>
                </c:pt>
                <c:pt idx="118">
                  <c:v>-25.453125</c:v>
                </c:pt>
                <c:pt idx="119">
                  <c:v>-563.84765699999843</c:v>
                </c:pt>
                <c:pt idx="120">
                  <c:v>-752.9882809999981</c:v>
                </c:pt>
                <c:pt idx="121">
                  <c:v>-901.32031299999653</c:v>
                </c:pt>
                <c:pt idx="122">
                  <c:v>-758.39062499999636</c:v>
                </c:pt>
                <c:pt idx="123">
                  <c:v>-402.359375</c:v>
                </c:pt>
                <c:pt idx="124">
                  <c:v>-70.542969000001904</c:v>
                </c:pt>
                <c:pt idx="125">
                  <c:v>-120.49218700000347</c:v>
                </c:pt>
                <c:pt idx="126">
                  <c:v>-176.2304690000019</c:v>
                </c:pt>
                <c:pt idx="127">
                  <c:v>-95.671875</c:v>
                </c:pt>
                <c:pt idx="128">
                  <c:v>-441.76953199999843</c:v>
                </c:pt>
                <c:pt idx="129">
                  <c:v>-60.359375</c:v>
                </c:pt>
                <c:pt idx="130">
                  <c:v>-1145.2304690000019</c:v>
                </c:pt>
                <c:pt idx="131">
                  <c:v>-93.058593999994628</c:v>
                </c:pt>
                <c:pt idx="132">
                  <c:v>-210.9570309999981</c:v>
                </c:pt>
                <c:pt idx="133">
                  <c:v>-184.8164059999981</c:v>
                </c:pt>
                <c:pt idx="134">
                  <c:v>-255.2695309999981</c:v>
                </c:pt>
                <c:pt idx="135">
                  <c:v>-51.660156000005372</c:v>
                </c:pt>
                <c:pt idx="136">
                  <c:v>-383.4882809999981</c:v>
                </c:pt>
                <c:pt idx="137">
                  <c:v>-141.85156299999653</c:v>
                </c:pt>
                <c:pt idx="138">
                  <c:v>-198.44140699999843</c:v>
                </c:pt>
                <c:pt idx="139">
                  <c:v>-251.5</c:v>
                </c:pt>
                <c:pt idx="140">
                  <c:v>-31.769531000005372</c:v>
                </c:pt>
                <c:pt idx="141">
                  <c:v>-155.71093800000381</c:v>
                </c:pt>
                <c:pt idx="142">
                  <c:v>-207</c:v>
                </c:pt>
                <c:pt idx="143">
                  <c:v>-74.441406999998435</c:v>
                </c:pt>
                <c:pt idx="144">
                  <c:v>-235.828125</c:v>
                </c:pt>
                <c:pt idx="145">
                  <c:v>-344.578125</c:v>
                </c:pt>
                <c:pt idx="146">
                  <c:v>-544.53125</c:v>
                </c:pt>
                <c:pt idx="147">
                  <c:v>-263.8789059999981</c:v>
                </c:pt>
                <c:pt idx="148">
                  <c:v>-1186.2070310000054</c:v>
                </c:pt>
                <c:pt idx="149">
                  <c:v>-718.359375</c:v>
                </c:pt>
                <c:pt idx="150">
                  <c:v>-2239.6523440000019</c:v>
                </c:pt>
                <c:pt idx="151">
                  <c:v>-124.77343799999653</c:v>
                </c:pt>
                <c:pt idx="152">
                  <c:v>-1289.8007819999984</c:v>
                </c:pt>
                <c:pt idx="153">
                  <c:v>-1399.3828119999962</c:v>
                </c:pt>
                <c:pt idx="154">
                  <c:v>-178.55078100000537</c:v>
                </c:pt>
                <c:pt idx="155">
                  <c:v>-143.6992190000019</c:v>
                </c:pt>
                <c:pt idx="156">
                  <c:v>-88.691406999998435</c:v>
                </c:pt>
                <c:pt idx="157">
                  <c:v>-837.8085940000019</c:v>
                </c:pt>
                <c:pt idx="158">
                  <c:v>-194.9179690000019</c:v>
                </c:pt>
                <c:pt idx="159">
                  <c:v>-772.9101559999981</c:v>
                </c:pt>
                <c:pt idx="160">
                  <c:v>-132.62890600000537</c:v>
                </c:pt>
                <c:pt idx="161">
                  <c:v>-812.91796800000157</c:v>
                </c:pt>
                <c:pt idx="162">
                  <c:v>-118.0625</c:v>
                </c:pt>
                <c:pt idx="163">
                  <c:v>-590.359375</c:v>
                </c:pt>
                <c:pt idx="164">
                  <c:v>-259.46875</c:v>
                </c:pt>
                <c:pt idx="165">
                  <c:v>-83.371094000001904</c:v>
                </c:pt>
                <c:pt idx="166">
                  <c:v>-675.49218700000347</c:v>
                </c:pt>
                <c:pt idx="167">
                  <c:v>-308.71093700000347</c:v>
                </c:pt>
                <c:pt idx="168">
                  <c:v>-625.69921899999463</c:v>
                </c:pt>
                <c:pt idx="169">
                  <c:v>-779.46093699999619</c:v>
                </c:pt>
                <c:pt idx="170">
                  <c:v>-111.58984399999463</c:v>
                </c:pt>
                <c:pt idx="171">
                  <c:v>-307.3007809999981</c:v>
                </c:pt>
                <c:pt idx="172">
                  <c:v>-158.82031200000347</c:v>
                </c:pt>
                <c:pt idx="173">
                  <c:v>-230.44921800000157</c:v>
                </c:pt>
                <c:pt idx="174">
                  <c:v>-400.10156299999653</c:v>
                </c:pt>
                <c:pt idx="175">
                  <c:v>-75.628906999998435</c:v>
                </c:pt>
                <c:pt idx="176">
                  <c:v>-407.9101559999981</c:v>
                </c:pt>
                <c:pt idx="177">
                  <c:v>-274.140625</c:v>
                </c:pt>
                <c:pt idx="178">
                  <c:v>-347.1679690000019</c:v>
                </c:pt>
                <c:pt idx="179">
                  <c:v>-194.890625</c:v>
                </c:pt>
                <c:pt idx="180">
                  <c:v>-226.6875</c:v>
                </c:pt>
                <c:pt idx="181">
                  <c:v>-1372.5507819999984</c:v>
                </c:pt>
                <c:pt idx="182">
                  <c:v>-70.359375</c:v>
                </c:pt>
                <c:pt idx="183">
                  <c:v>-690.24218799999653</c:v>
                </c:pt>
                <c:pt idx="184">
                  <c:v>-408.140625</c:v>
                </c:pt>
                <c:pt idx="185">
                  <c:v>-696.171875</c:v>
                </c:pt>
                <c:pt idx="186">
                  <c:v>-614.23828100000537</c:v>
                </c:pt>
                <c:pt idx="187">
                  <c:v>-444.1523440000019</c:v>
                </c:pt>
                <c:pt idx="188">
                  <c:v>-422.578125</c:v>
                </c:pt>
                <c:pt idx="189">
                  <c:v>-519.0195309999981</c:v>
                </c:pt>
                <c:pt idx="190">
                  <c:v>-740.14843699999619</c:v>
                </c:pt>
                <c:pt idx="191">
                  <c:v>-947.71875</c:v>
                </c:pt>
                <c:pt idx="192">
                  <c:v>-450.73046800000157</c:v>
                </c:pt>
                <c:pt idx="193">
                  <c:v>-925</c:v>
                </c:pt>
                <c:pt idx="194">
                  <c:v>-225.640625</c:v>
                </c:pt>
                <c:pt idx="195">
                  <c:v>-404.8320309999981</c:v>
                </c:pt>
                <c:pt idx="196">
                  <c:v>-1017.71875</c:v>
                </c:pt>
                <c:pt idx="197">
                  <c:v>-398.72265600000537</c:v>
                </c:pt>
                <c:pt idx="198">
                  <c:v>-206.609375</c:v>
                </c:pt>
                <c:pt idx="199">
                  <c:v>-50.160156999998435</c:v>
                </c:pt>
                <c:pt idx="200">
                  <c:v>-363.39843699999619</c:v>
                </c:pt>
                <c:pt idx="201">
                  <c:v>-618.55078100000537</c:v>
                </c:pt>
                <c:pt idx="202">
                  <c:v>-1250.4726559999981</c:v>
                </c:pt>
                <c:pt idx="203">
                  <c:v>-218.3320309999981</c:v>
                </c:pt>
                <c:pt idx="204">
                  <c:v>-62.679688000003807</c:v>
                </c:pt>
                <c:pt idx="205">
                  <c:v>-368.4101559999981</c:v>
                </c:pt>
                <c:pt idx="206">
                  <c:v>-227.1875</c:v>
                </c:pt>
                <c:pt idx="207">
                  <c:v>-425.71875</c:v>
                </c:pt>
                <c:pt idx="208">
                  <c:v>-293.36718800000381</c:v>
                </c:pt>
                <c:pt idx="209">
                  <c:v>-456.96875</c:v>
                </c:pt>
                <c:pt idx="210">
                  <c:v>-369.98046899999463</c:v>
                </c:pt>
                <c:pt idx="211">
                  <c:v>-648.83984300000157</c:v>
                </c:pt>
                <c:pt idx="212">
                  <c:v>-46.089843000001565</c:v>
                </c:pt>
                <c:pt idx="213">
                  <c:v>-128.421875</c:v>
                </c:pt>
                <c:pt idx="214">
                  <c:v>-127.8398440000019</c:v>
                </c:pt>
                <c:pt idx="215">
                  <c:v>-250.1210940000019</c:v>
                </c:pt>
                <c:pt idx="216">
                  <c:v>-175.390625</c:v>
                </c:pt>
                <c:pt idx="217">
                  <c:v>-118.55859399999463</c:v>
                </c:pt>
                <c:pt idx="218">
                  <c:v>-660.67968800000381</c:v>
                </c:pt>
                <c:pt idx="219">
                  <c:v>-792.78125</c:v>
                </c:pt>
                <c:pt idx="220">
                  <c:v>-263.578125</c:v>
                </c:pt>
                <c:pt idx="221">
                  <c:v>-451.5625</c:v>
                </c:pt>
                <c:pt idx="222">
                  <c:v>-250.21875</c:v>
                </c:pt>
                <c:pt idx="223">
                  <c:v>-2739.7226560000054</c:v>
                </c:pt>
                <c:pt idx="224">
                  <c:v>-1506.5507809999981</c:v>
                </c:pt>
                <c:pt idx="225">
                  <c:v>-2846.71875</c:v>
                </c:pt>
                <c:pt idx="226">
                  <c:v>-3187.2773429999979</c:v>
                </c:pt>
                <c:pt idx="227">
                  <c:v>-1310.4394530000027</c:v>
                </c:pt>
                <c:pt idx="228">
                  <c:v>-2179.9316400000025</c:v>
                </c:pt>
                <c:pt idx="229">
                  <c:v>-68.351561999999831</c:v>
                </c:pt>
                <c:pt idx="230">
                  <c:v>-130.00976599999922</c:v>
                </c:pt>
                <c:pt idx="231">
                  <c:v>-729.25</c:v>
                </c:pt>
                <c:pt idx="232">
                  <c:v>-169.6289059999981</c:v>
                </c:pt>
                <c:pt idx="233">
                  <c:v>-1105.4414060000017</c:v>
                </c:pt>
                <c:pt idx="234">
                  <c:v>-1747.7500000000036</c:v>
                </c:pt>
                <c:pt idx="235">
                  <c:v>-575.66992200000095</c:v>
                </c:pt>
                <c:pt idx="236">
                  <c:v>-56.419922000000952</c:v>
                </c:pt>
                <c:pt idx="237">
                  <c:v>-201.453125</c:v>
                </c:pt>
                <c:pt idx="238">
                  <c:v>-1146.9101559999981</c:v>
                </c:pt>
                <c:pt idx="239">
                  <c:v>-116.640625</c:v>
                </c:pt>
                <c:pt idx="240">
                  <c:v>-535.28125</c:v>
                </c:pt>
                <c:pt idx="241">
                  <c:v>-88.789062999996531</c:v>
                </c:pt>
                <c:pt idx="242">
                  <c:v>-234.10156299999653</c:v>
                </c:pt>
                <c:pt idx="243">
                  <c:v>-105.8398440000019</c:v>
                </c:pt>
                <c:pt idx="244">
                  <c:v>-106.83203100000537</c:v>
                </c:pt>
                <c:pt idx="245">
                  <c:v>-1010.140625</c:v>
                </c:pt>
                <c:pt idx="246">
                  <c:v>-180.828125</c:v>
                </c:pt>
                <c:pt idx="247">
                  <c:v>-678.92968699999619</c:v>
                </c:pt>
                <c:pt idx="248">
                  <c:v>-353.7929690000019</c:v>
                </c:pt>
                <c:pt idx="249">
                  <c:v>-112.2695309999981</c:v>
                </c:pt>
                <c:pt idx="250">
                  <c:v>-1652.9921870000035</c:v>
                </c:pt>
                <c:pt idx="251">
                  <c:v>-123.96875</c:v>
                </c:pt>
                <c:pt idx="252">
                  <c:v>-513.69140600000537</c:v>
                </c:pt>
                <c:pt idx="253">
                  <c:v>-1602.1015630000038</c:v>
                </c:pt>
                <c:pt idx="254">
                  <c:v>-41.839844000001904</c:v>
                </c:pt>
                <c:pt idx="255">
                  <c:v>-75.871094000001904</c:v>
                </c:pt>
                <c:pt idx="256">
                  <c:v>-1065.0703119999962</c:v>
                </c:pt>
                <c:pt idx="257">
                  <c:v>-290.5195309999981</c:v>
                </c:pt>
                <c:pt idx="258">
                  <c:v>-1110.328125</c:v>
                </c:pt>
                <c:pt idx="259">
                  <c:v>-61.871093999994628</c:v>
                </c:pt>
                <c:pt idx="260">
                  <c:v>-265.46875</c:v>
                </c:pt>
              </c:numCache>
            </c:numRef>
          </c:yVal>
          <c:smooth val="0"/>
          <c:extLst>
            <c:ext xmlns:c16="http://schemas.microsoft.com/office/drawing/2014/chart" uri="{C3380CC4-5D6E-409C-BE32-E72D297353CC}">
              <c16:uniqueId val="{00000001-A5D9-42CE-B59F-4A999EE10FAC}"/>
            </c:ext>
          </c:extLst>
        </c:ser>
        <c:dLbls>
          <c:showLegendKey val="0"/>
          <c:showVal val="0"/>
          <c:showCatName val="0"/>
          <c:showSerName val="0"/>
          <c:showPercent val="0"/>
          <c:showBubbleSize val="0"/>
        </c:dLbls>
        <c:axId val="77118848"/>
        <c:axId val="77293056"/>
      </c:scatterChart>
      <c:valAx>
        <c:axId val="77118848"/>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293056"/>
        <c:crosses val="autoZero"/>
        <c:crossBetween val="midCat"/>
      </c:valAx>
      <c:valAx>
        <c:axId val="77293056"/>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188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2">
        <a:lumMod val="25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NSE VS INR P/L</a:t>
            </a:r>
          </a:p>
        </c:rich>
      </c:tx>
      <c:overlay val="0"/>
    </c:title>
    <c:autoTitleDeleted val="0"/>
    <c:plotArea>
      <c:layout/>
      <c:scatterChart>
        <c:scatterStyle val="lineMarker"/>
        <c:varyColors val="0"/>
        <c:ser>
          <c:idx val="0"/>
          <c:order val="0"/>
          <c:spPr>
            <a:ln w="19050">
              <a:noFill/>
            </a:ln>
          </c:spPr>
          <c:trendline>
            <c:spPr>
              <a:ln w="50800">
                <a:solidFill>
                  <a:srgbClr val="FFC000"/>
                </a:solidFill>
              </a:ln>
              <a:effectLst>
                <a:outerShdw blurRad="50800" dist="50800" dir="5400000" algn="ctr" rotWithShape="0">
                  <a:schemeClr val="bg1"/>
                </a:outerShdw>
              </a:effectLst>
            </c:spPr>
            <c:trendlineType val="linear"/>
            <c:dispRSqr val="1"/>
            <c:dispEq val="1"/>
            <c:trendlineLbl>
              <c:layout>
                <c:manualLayout>
                  <c:x val="-0.11641400579271358"/>
                  <c:y val="-0.63304985966565874"/>
                </c:manualLayout>
              </c:layout>
              <c:numFmt formatCode="General" sourceLinked="0"/>
              <c:txPr>
                <a:bodyPr/>
                <a:lstStyle/>
                <a:p>
                  <a:pPr>
                    <a:defRPr sz="1400"/>
                  </a:pPr>
                  <a:endParaRPr lang="en-US"/>
                </a:p>
              </c:txPr>
            </c:trendlineLbl>
          </c:trendline>
          <c:xVal>
            <c:numRef>
              <c:f>NSE!$H$2:$H$262</c:f>
              <c:numCache>
                <c:formatCode>General</c:formatCode>
                <c:ptCount val="261"/>
                <c:pt idx="0">
                  <c:v>123.5996099999993</c:v>
                </c:pt>
                <c:pt idx="1">
                  <c:v>73.200195000000349</c:v>
                </c:pt>
                <c:pt idx="2">
                  <c:v>-154.35009799999989</c:v>
                </c:pt>
                <c:pt idx="3">
                  <c:v>-206.0996099999993</c:v>
                </c:pt>
                <c:pt idx="4">
                  <c:v>203.75</c:v>
                </c:pt>
                <c:pt idx="5">
                  <c:v>115.39990299999954</c:v>
                </c:pt>
                <c:pt idx="6">
                  <c:v>83.14990299999954</c:v>
                </c:pt>
                <c:pt idx="7">
                  <c:v>-323.19970699999976</c:v>
                </c:pt>
                <c:pt idx="8">
                  <c:v>-89.650390000000698</c:v>
                </c:pt>
                <c:pt idx="9">
                  <c:v>2.10009700000046</c:v>
                </c:pt>
                <c:pt idx="10">
                  <c:v>94.799804999999651</c:v>
                </c:pt>
                <c:pt idx="11">
                  <c:v>-100.39990200000011</c:v>
                </c:pt>
                <c:pt idx="12">
                  <c:v>-508.75</c:v>
                </c:pt>
                <c:pt idx="13">
                  <c:v>153.39990200000011</c:v>
                </c:pt>
                <c:pt idx="14">
                  <c:v>-179.10009799999989</c:v>
                </c:pt>
                <c:pt idx="15">
                  <c:v>434.89990299999954</c:v>
                </c:pt>
                <c:pt idx="16">
                  <c:v>23.800293000000238</c:v>
                </c:pt>
                <c:pt idx="17">
                  <c:v>61.75</c:v>
                </c:pt>
                <c:pt idx="18">
                  <c:v>97.299804999999651</c:v>
                </c:pt>
                <c:pt idx="19">
                  <c:v>-27.950195000000349</c:v>
                </c:pt>
                <c:pt idx="20">
                  <c:v>-177.94970699999976</c:v>
                </c:pt>
                <c:pt idx="21">
                  <c:v>272.6503900000007</c:v>
                </c:pt>
                <c:pt idx="22">
                  <c:v>-8.85009700000046</c:v>
                </c:pt>
                <c:pt idx="23">
                  <c:v>-45</c:v>
                </c:pt>
                <c:pt idx="24">
                  <c:v>-89.25</c:v>
                </c:pt>
                <c:pt idx="25">
                  <c:v>59.649902000000111</c:v>
                </c:pt>
                <c:pt idx="26">
                  <c:v>-81.5</c:v>
                </c:pt>
                <c:pt idx="27">
                  <c:v>342.69970699999976</c:v>
                </c:pt>
                <c:pt idx="28">
                  <c:v>54.299805000000561</c:v>
                </c:pt>
                <c:pt idx="29">
                  <c:v>-58.700195000000349</c:v>
                </c:pt>
                <c:pt idx="30">
                  <c:v>67.950195000000349</c:v>
                </c:pt>
                <c:pt idx="31">
                  <c:v>-27.149902000000111</c:v>
                </c:pt>
                <c:pt idx="32">
                  <c:v>288.99951100000089</c:v>
                </c:pt>
                <c:pt idx="33">
                  <c:v>-53.549805000000561</c:v>
                </c:pt>
                <c:pt idx="34">
                  <c:v>128.05078199999843</c:v>
                </c:pt>
                <c:pt idx="35">
                  <c:v>-22.849610000001121</c:v>
                </c:pt>
                <c:pt idx="36">
                  <c:v>118.54980500000056</c:v>
                </c:pt>
                <c:pt idx="37">
                  <c:v>28.850585999998657</c:v>
                </c:pt>
                <c:pt idx="38">
                  <c:v>-120.69921800000157</c:v>
                </c:pt>
                <c:pt idx="39">
                  <c:v>-3.3496090000007825</c:v>
                </c:pt>
                <c:pt idx="40">
                  <c:v>-94.450194999999439</c:v>
                </c:pt>
                <c:pt idx="41">
                  <c:v>225.90039099999922</c:v>
                </c:pt>
                <c:pt idx="42">
                  <c:v>14</c:v>
                </c:pt>
                <c:pt idx="43">
                  <c:v>46.899414000001343</c:v>
                </c:pt>
                <c:pt idx="44">
                  <c:v>43.099610000001121</c:v>
                </c:pt>
                <c:pt idx="45">
                  <c:v>-196.75</c:v>
                </c:pt>
                <c:pt idx="46">
                  <c:v>31.449218000001565</c:v>
                </c:pt>
                <c:pt idx="47">
                  <c:v>-151.94921800000157</c:v>
                </c:pt>
                <c:pt idx="48">
                  <c:v>80.099610000001121</c:v>
                </c:pt>
                <c:pt idx="49">
                  <c:v>-71.849609000000783</c:v>
                </c:pt>
                <c:pt idx="50">
                  <c:v>-219.40039099999922</c:v>
                </c:pt>
                <c:pt idx="51">
                  <c:v>-239.45019499999944</c:v>
                </c:pt>
                <c:pt idx="52">
                  <c:v>-210.74951100000089</c:v>
                </c:pt>
                <c:pt idx="53">
                  <c:v>12.199706999999762</c:v>
                </c:pt>
                <c:pt idx="54">
                  <c:v>6.14990299999954</c:v>
                </c:pt>
                <c:pt idx="55">
                  <c:v>173</c:v>
                </c:pt>
                <c:pt idx="56">
                  <c:v>-91.200195999998869</c:v>
                </c:pt>
                <c:pt idx="57">
                  <c:v>-140.25</c:v>
                </c:pt>
                <c:pt idx="58">
                  <c:v>220.69970699999976</c:v>
                </c:pt>
                <c:pt idx="59">
                  <c:v>33.700195999999778</c:v>
                </c:pt>
                <c:pt idx="60">
                  <c:v>141</c:v>
                </c:pt>
                <c:pt idx="61">
                  <c:v>-41.600585999998657</c:v>
                </c:pt>
                <c:pt idx="62">
                  <c:v>311.65039099999922</c:v>
                </c:pt>
                <c:pt idx="63">
                  <c:v>105.40038999999888</c:v>
                </c:pt>
                <c:pt idx="64">
                  <c:v>8.0996100000011211</c:v>
                </c:pt>
                <c:pt idx="65">
                  <c:v>1.9003899999988789</c:v>
                </c:pt>
                <c:pt idx="66">
                  <c:v>120.95019499999944</c:v>
                </c:pt>
                <c:pt idx="67">
                  <c:v>-46.150389999998879</c:v>
                </c:pt>
                <c:pt idx="68">
                  <c:v>19.450195999999778</c:v>
                </c:pt>
                <c:pt idx="69">
                  <c:v>68.399414000001343</c:v>
                </c:pt>
                <c:pt idx="70">
                  <c:v>-58.950194999999439</c:v>
                </c:pt>
                <c:pt idx="71">
                  <c:v>80.299805000000561</c:v>
                </c:pt>
                <c:pt idx="72">
                  <c:v>-22.299804000000222</c:v>
                </c:pt>
                <c:pt idx="73">
                  <c:v>-74.799804000000222</c:v>
                </c:pt>
                <c:pt idx="74">
                  <c:v>-25.349609000000783</c:v>
                </c:pt>
                <c:pt idx="75">
                  <c:v>168.70019599999978</c:v>
                </c:pt>
                <c:pt idx="76">
                  <c:v>-54.549804000000222</c:v>
                </c:pt>
                <c:pt idx="77">
                  <c:v>89.450195999999778</c:v>
                </c:pt>
                <c:pt idx="78">
                  <c:v>-5.6494140000013431</c:v>
                </c:pt>
                <c:pt idx="79">
                  <c:v>114.84960900000078</c:v>
                </c:pt>
                <c:pt idx="80">
                  <c:v>93.450194999999439</c:v>
                </c:pt>
                <c:pt idx="81">
                  <c:v>11.950194999999439</c:v>
                </c:pt>
                <c:pt idx="82">
                  <c:v>-58.650389999998879</c:v>
                </c:pt>
                <c:pt idx="83">
                  <c:v>-51.450195999999778</c:v>
                </c:pt>
                <c:pt idx="84">
                  <c:v>-73.149414000001343</c:v>
                </c:pt>
                <c:pt idx="85">
                  <c:v>77.849610000001121</c:v>
                </c:pt>
                <c:pt idx="86">
                  <c:v>167.04980400000022</c:v>
                </c:pt>
                <c:pt idx="87">
                  <c:v>7.0996090000007825</c:v>
                </c:pt>
                <c:pt idx="88">
                  <c:v>77.700194999999439</c:v>
                </c:pt>
                <c:pt idx="89">
                  <c:v>31.700195999999778</c:v>
                </c:pt>
                <c:pt idx="90">
                  <c:v>-364</c:v>
                </c:pt>
                <c:pt idx="91">
                  <c:v>81.650390999999217</c:v>
                </c:pt>
                <c:pt idx="92">
                  <c:v>-7.2001949999994395</c:v>
                </c:pt>
                <c:pt idx="93">
                  <c:v>67.25</c:v>
                </c:pt>
                <c:pt idx="94">
                  <c:v>-49.350585999998657</c:v>
                </c:pt>
                <c:pt idx="95">
                  <c:v>113.65039099999922</c:v>
                </c:pt>
                <c:pt idx="96">
                  <c:v>-168.69921800000157</c:v>
                </c:pt>
                <c:pt idx="97">
                  <c:v>-171.5</c:v>
                </c:pt>
                <c:pt idx="98">
                  <c:v>86.400389999998879</c:v>
                </c:pt>
                <c:pt idx="99">
                  <c:v>179.25</c:v>
                </c:pt>
                <c:pt idx="100">
                  <c:v>-60.850585999998657</c:v>
                </c:pt>
                <c:pt idx="101">
                  <c:v>146.39941400000134</c:v>
                </c:pt>
                <c:pt idx="102">
                  <c:v>98.650390999999217</c:v>
                </c:pt>
                <c:pt idx="103">
                  <c:v>-110</c:v>
                </c:pt>
                <c:pt idx="104">
                  <c:v>-38.400390999999217</c:v>
                </c:pt>
                <c:pt idx="105">
                  <c:v>102.5</c:v>
                </c:pt>
                <c:pt idx="106">
                  <c:v>-239.25</c:v>
                </c:pt>
                <c:pt idx="107">
                  <c:v>90.600585999998657</c:v>
                </c:pt>
                <c:pt idx="108">
                  <c:v>22.75</c:v>
                </c:pt>
                <c:pt idx="109">
                  <c:v>229.90039099999922</c:v>
                </c:pt>
                <c:pt idx="110">
                  <c:v>18.400389999998879</c:v>
                </c:pt>
                <c:pt idx="111">
                  <c:v>81.299804000000222</c:v>
                </c:pt>
                <c:pt idx="112">
                  <c:v>89.549805000000561</c:v>
                </c:pt>
                <c:pt idx="113">
                  <c:v>176.20019499999944</c:v>
                </c:pt>
                <c:pt idx="114">
                  <c:v>186.45019599999978</c:v>
                </c:pt>
                <c:pt idx="115">
                  <c:v>-318.75</c:v>
                </c:pt>
                <c:pt idx="116">
                  <c:v>-149.34961000000112</c:v>
                </c:pt>
                <c:pt idx="117">
                  <c:v>-65.900389999998879</c:v>
                </c:pt>
                <c:pt idx="118">
                  <c:v>2.1494140000013431</c:v>
                </c:pt>
                <c:pt idx="119">
                  <c:v>-68.200195999999778</c:v>
                </c:pt>
                <c:pt idx="120">
                  <c:v>-201.45019599999978</c:v>
                </c:pt>
                <c:pt idx="121">
                  <c:v>-106.44921800000157</c:v>
                </c:pt>
                <c:pt idx="122">
                  <c:v>-217.29980400000022</c:v>
                </c:pt>
                <c:pt idx="123">
                  <c:v>124.54980400000022</c:v>
                </c:pt>
                <c:pt idx="124">
                  <c:v>179.94921800000157</c:v>
                </c:pt>
                <c:pt idx="125">
                  <c:v>146.89941400000134</c:v>
                </c:pt>
                <c:pt idx="126">
                  <c:v>165.75</c:v>
                </c:pt>
                <c:pt idx="127">
                  <c:v>99.5</c:v>
                </c:pt>
                <c:pt idx="128">
                  <c:v>-87.5</c:v>
                </c:pt>
                <c:pt idx="129">
                  <c:v>153.34960900000078</c:v>
                </c:pt>
                <c:pt idx="130">
                  <c:v>-218.75</c:v>
                </c:pt>
                <c:pt idx="131">
                  <c:v>-11.549804000000222</c:v>
                </c:pt>
                <c:pt idx="132">
                  <c:v>47.850585999998657</c:v>
                </c:pt>
                <c:pt idx="133">
                  <c:v>1.700195999999778</c:v>
                </c:pt>
                <c:pt idx="134">
                  <c:v>35.850585999998657</c:v>
                </c:pt>
                <c:pt idx="135">
                  <c:v>-8.3505859999986569</c:v>
                </c:pt>
                <c:pt idx="136">
                  <c:v>-108.60058599999866</c:v>
                </c:pt>
                <c:pt idx="137">
                  <c:v>40.300781999998435</c:v>
                </c:pt>
                <c:pt idx="138">
                  <c:v>180.60058599999866</c:v>
                </c:pt>
                <c:pt idx="139">
                  <c:v>-8.75</c:v>
                </c:pt>
                <c:pt idx="140">
                  <c:v>258.5</c:v>
                </c:pt>
                <c:pt idx="141">
                  <c:v>64.149414000001343</c:v>
                </c:pt>
                <c:pt idx="142">
                  <c:v>28</c:v>
                </c:pt>
                <c:pt idx="143">
                  <c:v>101.15039099999922</c:v>
                </c:pt>
                <c:pt idx="144">
                  <c:v>55</c:v>
                </c:pt>
                <c:pt idx="145">
                  <c:v>74.650390999999217</c:v>
                </c:pt>
                <c:pt idx="146">
                  <c:v>-162.70019599999978</c:v>
                </c:pt>
                <c:pt idx="147">
                  <c:v>-55.049805000000561</c:v>
                </c:pt>
                <c:pt idx="148">
                  <c:v>-321.85058599999866</c:v>
                </c:pt>
                <c:pt idx="149">
                  <c:v>-233.95019599999978</c:v>
                </c:pt>
                <c:pt idx="150">
                  <c:v>-614.45019599999978</c:v>
                </c:pt>
                <c:pt idx="151">
                  <c:v>162.34960900000078</c:v>
                </c:pt>
                <c:pt idx="152">
                  <c:v>-220.65038999999888</c:v>
                </c:pt>
                <c:pt idx="153">
                  <c:v>-375.84960900000078</c:v>
                </c:pt>
                <c:pt idx="154">
                  <c:v>474.90039099999922</c:v>
                </c:pt>
                <c:pt idx="155">
                  <c:v>26.450194999999439</c:v>
                </c:pt>
                <c:pt idx="156">
                  <c:v>74.400389999998879</c:v>
                </c:pt>
                <c:pt idx="157">
                  <c:v>-204.5</c:v>
                </c:pt>
                <c:pt idx="158">
                  <c:v>308.45019499999944</c:v>
                </c:pt>
                <c:pt idx="159">
                  <c:v>-237</c:v>
                </c:pt>
                <c:pt idx="160">
                  <c:v>296.75</c:v>
                </c:pt>
                <c:pt idx="161">
                  <c:v>-99.200194999999439</c:v>
                </c:pt>
                <c:pt idx="162">
                  <c:v>79</c:v>
                </c:pt>
                <c:pt idx="163">
                  <c:v>-185.85058599999866</c:v>
                </c:pt>
                <c:pt idx="164">
                  <c:v>-9.8994140000013431</c:v>
                </c:pt>
                <c:pt idx="165">
                  <c:v>99.950194999999439</c:v>
                </c:pt>
                <c:pt idx="166">
                  <c:v>-138.79980400000022</c:v>
                </c:pt>
                <c:pt idx="167">
                  <c:v>101.20019599999978</c:v>
                </c:pt>
                <c:pt idx="168">
                  <c:v>66.849609000000783</c:v>
                </c:pt>
                <c:pt idx="169">
                  <c:v>-206.5</c:v>
                </c:pt>
                <c:pt idx="170">
                  <c:v>53</c:v>
                </c:pt>
                <c:pt idx="171">
                  <c:v>50.25</c:v>
                </c:pt>
                <c:pt idx="172">
                  <c:v>170.55078199999843</c:v>
                </c:pt>
                <c:pt idx="173">
                  <c:v>358.09960900000078</c:v>
                </c:pt>
                <c:pt idx="174">
                  <c:v>-16.949218000001565</c:v>
                </c:pt>
                <c:pt idx="175">
                  <c:v>228.25</c:v>
                </c:pt>
                <c:pt idx="176">
                  <c:v>0.75</c:v>
                </c:pt>
                <c:pt idx="177">
                  <c:v>-60.899414000001343</c:v>
                </c:pt>
                <c:pt idx="178">
                  <c:v>85.799805000000561</c:v>
                </c:pt>
                <c:pt idx="179">
                  <c:v>27.600585999998657</c:v>
                </c:pt>
                <c:pt idx="180">
                  <c:v>-36.5</c:v>
                </c:pt>
                <c:pt idx="181">
                  <c:v>-326.89941400000134</c:v>
                </c:pt>
                <c:pt idx="182">
                  <c:v>148.45019599999978</c:v>
                </c:pt>
                <c:pt idx="183">
                  <c:v>192.19921800000157</c:v>
                </c:pt>
                <c:pt idx="184">
                  <c:v>67.299805000000561</c:v>
                </c:pt>
                <c:pt idx="185">
                  <c:v>-83.099609000000783</c:v>
                </c:pt>
                <c:pt idx="186">
                  <c:v>-111.60058599999866</c:v>
                </c:pt>
                <c:pt idx="187">
                  <c:v>-119.90039099999922</c:v>
                </c:pt>
                <c:pt idx="188">
                  <c:v>63.049804000000222</c:v>
                </c:pt>
                <c:pt idx="189">
                  <c:v>-28.75</c:v>
                </c:pt>
                <c:pt idx="190">
                  <c:v>-217.90039099999922</c:v>
                </c:pt>
                <c:pt idx="191">
                  <c:v>-195.5</c:v>
                </c:pt>
                <c:pt idx="192">
                  <c:v>-108.54980400000022</c:v>
                </c:pt>
                <c:pt idx="193">
                  <c:v>-310.15039099999922</c:v>
                </c:pt>
                <c:pt idx="194">
                  <c:v>213.85058599999866</c:v>
                </c:pt>
                <c:pt idx="195">
                  <c:v>-61.850585999998657</c:v>
                </c:pt>
                <c:pt idx="196">
                  <c:v>-265.45019599999978</c:v>
                </c:pt>
                <c:pt idx="197">
                  <c:v>22.950194999999439</c:v>
                </c:pt>
                <c:pt idx="198">
                  <c:v>-14.75</c:v>
                </c:pt>
                <c:pt idx="199">
                  <c:v>139.20019599999978</c:v>
                </c:pt>
                <c:pt idx="200">
                  <c:v>279.35058599999866</c:v>
                </c:pt>
                <c:pt idx="201">
                  <c:v>-30.299804000000222</c:v>
                </c:pt>
                <c:pt idx="202">
                  <c:v>-316.40039099999922</c:v>
                </c:pt>
                <c:pt idx="203">
                  <c:v>108.84961000000112</c:v>
                </c:pt>
                <c:pt idx="204">
                  <c:v>325.94921800000157</c:v>
                </c:pt>
                <c:pt idx="205">
                  <c:v>-77.949218000001565</c:v>
                </c:pt>
                <c:pt idx="206">
                  <c:v>263.44921800000157</c:v>
                </c:pt>
                <c:pt idx="207">
                  <c:v>-20.75</c:v>
                </c:pt>
                <c:pt idx="208">
                  <c:v>16.25</c:v>
                </c:pt>
                <c:pt idx="209">
                  <c:v>-0.75</c:v>
                </c:pt>
                <c:pt idx="210">
                  <c:v>133.59961000000112</c:v>
                </c:pt>
                <c:pt idx="211">
                  <c:v>-215.54980500000056</c:v>
                </c:pt>
                <c:pt idx="212">
                  <c:v>147.60058599999866</c:v>
                </c:pt>
                <c:pt idx="213">
                  <c:v>140.45019599999978</c:v>
                </c:pt>
                <c:pt idx="214">
                  <c:v>10.349610000001121</c:v>
                </c:pt>
                <c:pt idx="215">
                  <c:v>-48.25</c:v>
                </c:pt>
                <c:pt idx="216">
                  <c:v>86.200195999999778</c:v>
                </c:pt>
                <c:pt idx="217">
                  <c:v>55.649414000001343</c:v>
                </c:pt>
                <c:pt idx="218">
                  <c:v>-182.25</c:v>
                </c:pt>
                <c:pt idx="219">
                  <c:v>-235</c:v>
                </c:pt>
                <c:pt idx="220">
                  <c:v>470.89941400000134</c:v>
                </c:pt>
                <c:pt idx="221">
                  <c:v>11.100585999998657</c:v>
                </c:pt>
                <c:pt idx="222">
                  <c:v>-50.950195999999778</c:v>
                </c:pt>
                <c:pt idx="223">
                  <c:v>-810.79980500000056</c:v>
                </c:pt>
                <c:pt idx="224">
                  <c:v>-397.89941400000134</c:v>
                </c:pt>
                <c:pt idx="225">
                  <c:v>-786.84961000000112</c:v>
                </c:pt>
                <c:pt idx="226">
                  <c:v>-842.34961000000112</c:v>
                </c:pt>
                <c:pt idx="227">
                  <c:v>714.54980499999965</c:v>
                </c:pt>
                <c:pt idx="228">
                  <c:v>-302.15038999999979</c:v>
                </c:pt>
                <c:pt idx="229">
                  <c:v>665.60058599999866</c:v>
                </c:pt>
                <c:pt idx="230">
                  <c:v>162.79980500000056</c:v>
                </c:pt>
                <c:pt idx="231">
                  <c:v>-235.79980400000022</c:v>
                </c:pt>
                <c:pt idx="232">
                  <c:v>600.20019599999978</c:v>
                </c:pt>
                <c:pt idx="233">
                  <c:v>-282</c:v>
                </c:pt>
                <c:pt idx="234">
                  <c:v>-211.30078199999843</c:v>
                </c:pt>
                <c:pt idx="235">
                  <c:v>-119.04980500000056</c:v>
                </c:pt>
                <c:pt idx="236">
                  <c:v>480.54980500000056</c:v>
                </c:pt>
                <c:pt idx="237">
                  <c:v>415.30078199999843</c:v>
                </c:pt>
                <c:pt idx="238">
                  <c:v>-353.84960900000078</c:v>
                </c:pt>
                <c:pt idx="239">
                  <c:v>325.05078199999843</c:v>
                </c:pt>
                <c:pt idx="240">
                  <c:v>64.25</c:v>
                </c:pt>
                <c:pt idx="241">
                  <c:v>295.39941400000134</c:v>
                </c:pt>
                <c:pt idx="242">
                  <c:v>44.200195999999778</c:v>
                </c:pt>
                <c:pt idx="243">
                  <c:v>49.850585999998657</c:v>
                </c:pt>
                <c:pt idx="244">
                  <c:v>194.70019599999978</c:v>
                </c:pt>
                <c:pt idx="245">
                  <c:v>-151.54980500000056</c:v>
                </c:pt>
                <c:pt idx="246">
                  <c:v>156.5</c:v>
                </c:pt>
                <c:pt idx="247">
                  <c:v>-91.849609000000783</c:v>
                </c:pt>
                <c:pt idx="248">
                  <c:v>122.69921800000157</c:v>
                </c:pt>
                <c:pt idx="249">
                  <c:v>235.59960900000078</c:v>
                </c:pt>
                <c:pt idx="250">
                  <c:v>-443.70019599999978</c:v>
                </c:pt>
                <c:pt idx="251">
                  <c:v>104.85058599999866</c:v>
                </c:pt>
                <c:pt idx="252">
                  <c:v>-35.200195999999778</c:v>
                </c:pt>
                <c:pt idx="253">
                  <c:v>-453.54980500000056</c:v>
                </c:pt>
                <c:pt idx="254">
                  <c:v>276.10058599999866</c:v>
                </c:pt>
                <c:pt idx="255">
                  <c:v>426.40038999999888</c:v>
                </c:pt>
                <c:pt idx="256">
                  <c:v>-211.09961000000112</c:v>
                </c:pt>
                <c:pt idx="257">
                  <c:v>51.149414000001343</c:v>
                </c:pt>
                <c:pt idx="258">
                  <c:v>-295</c:v>
                </c:pt>
                <c:pt idx="259">
                  <c:v>566.20019599999978</c:v>
                </c:pt>
                <c:pt idx="260">
                  <c:v>320.54980400000022</c:v>
                </c:pt>
              </c:numCache>
            </c:numRef>
          </c:xVal>
          <c:yVal>
            <c:numRef>
              <c:f>NSE!$I$2:$I$262</c:f>
              <c:numCache>
                <c:formatCode>General</c:formatCode>
                <c:ptCount val="261"/>
                <c:pt idx="0">
                  <c:v>3.3996000000001914E-2</c:v>
                </c:pt>
                <c:pt idx="1">
                  <c:v>0.45800099999999588</c:v>
                </c:pt>
                <c:pt idx="2">
                  <c:v>0.14299699999999405</c:v>
                </c:pt>
                <c:pt idx="3">
                  <c:v>0.13600099999999316</c:v>
                </c:pt>
                <c:pt idx="4">
                  <c:v>-0.68199899999999047</c:v>
                </c:pt>
                <c:pt idx="5">
                  <c:v>-0.30799899999999525</c:v>
                </c:pt>
                <c:pt idx="6">
                  <c:v>0.23300199999999904</c:v>
                </c:pt>
                <c:pt idx="7">
                  <c:v>0.727997000000002</c:v>
                </c:pt>
                <c:pt idx="8">
                  <c:v>0.46400500000000022</c:v>
                </c:pt>
                <c:pt idx="9">
                  <c:v>-0.22599800000000414</c:v>
                </c:pt>
                <c:pt idx="10">
                  <c:v>0.55200200000000166</c:v>
                </c:pt>
                <c:pt idx="11">
                  <c:v>-6.8000999999995315E-2</c:v>
                </c:pt>
                <c:pt idx="12">
                  <c:v>0.67199700000000462</c:v>
                </c:pt>
                <c:pt idx="13">
                  <c:v>0.42700200000000166</c:v>
                </c:pt>
                <c:pt idx="14">
                  <c:v>0.31699400000000821</c:v>
                </c:pt>
                <c:pt idx="15">
                  <c:v>-1.5870049999999907</c:v>
                </c:pt>
                <c:pt idx="16">
                  <c:v>0.37899799999999573</c:v>
                </c:pt>
                <c:pt idx="17">
                  <c:v>-0.53700300000001278</c:v>
                </c:pt>
                <c:pt idx="18">
                  <c:v>0.53099900000000844</c:v>
                </c:pt>
                <c:pt idx="19">
                  <c:v>-0.54899600000000248</c:v>
                </c:pt>
                <c:pt idx="20">
                  <c:v>0.18599700000000041</c:v>
                </c:pt>
                <c:pt idx="21">
                  <c:v>9.3001999999998475E-2</c:v>
                </c:pt>
                <c:pt idx="22">
                  <c:v>-0.14099900000000787</c:v>
                </c:pt>
                <c:pt idx="23">
                  <c:v>-0.23500100000001112</c:v>
                </c:pt>
                <c:pt idx="24">
                  <c:v>0.18399800000000255</c:v>
                </c:pt>
                <c:pt idx="25">
                  <c:v>0.15699699999998984</c:v>
                </c:pt>
                <c:pt idx="26">
                  <c:v>0.57599700000000098</c:v>
                </c:pt>
                <c:pt idx="27">
                  <c:v>-0.39899499999999932</c:v>
                </c:pt>
                <c:pt idx="28">
                  <c:v>0.26799800000000573</c:v>
                </c:pt>
                <c:pt idx="29">
                  <c:v>-0.25100000000000477</c:v>
                </c:pt>
                <c:pt idx="30">
                  <c:v>0.12100200000000427</c:v>
                </c:pt>
                <c:pt idx="31">
                  <c:v>-0.35800100000000157</c:v>
                </c:pt>
                <c:pt idx="32">
                  <c:v>-0.54800399999999172</c:v>
                </c:pt>
                <c:pt idx="33">
                  <c:v>-3.7994000000011852E-2</c:v>
                </c:pt>
                <c:pt idx="34">
                  <c:v>9.990000000072996E-4</c:v>
                </c:pt>
                <c:pt idx="35">
                  <c:v>2.0995999999996684E-2</c:v>
                </c:pt>
                <c:pt idx="36">
                  <c:v>-0.49800100000000214</c:v>
                </c:pt>
                <c:pt idx="37">
                  <c:v>0.19299999999999784</c:v>
                </c:pt>
                <c:pt idx="38">
                  <c:v>6.4598000000003708E-2</c:v>
                </c:pt>
                <c:pt idx="39">
                  <c:v>0.22800400000001275</c:v>
                </c:pt>
                <c:pt idx="40">
                  <c:v>3.9699999999243119E-4</c:v>
                </c:pt>
                <c:pt idx="41">
                  <c:v>-0.55370299999999872</c:v>
                </c:pt>
                <c:pt idx="42">
                  <c:v>0.20520000000000493</c:v>
                </c:pt>
                <c:pt idx="43">
                  <c:v>0.16829699999999548</c:v>
                </c:pt>
                <c:pt idx="44">
                  <c:v>-0.36899499999999819</c:v>
                </c:pt>
                <c:pt idx="45">
                  <c:v>-0.15100099999999372</c:v>
                </c:pt>
                <c:pt idx="46">
                  <c:v>4.5699999999996521E-2</c:v>
                </c:pt>
                <c:pt idx="47">
                  <c:v>0.11379999999999768</c:v>
                </c:pt>
                <c:pt idx="48">
                  <c:v>0.20120200000000921</c:v>
                </c:pt>
                <c:pt idx="49">
                  <c:v>-0.13659599999999728</c:v>
                </c:pt>
                <c:pt idx="50">
                  <c:v>3.8980000000066184E-3</c:v>
                </c:pt>
                <c:pt idx="51">
                  <c:v>0.76149799999998891</c:v>
                </c:pt>
                <c:pt idx="52">
                  <c:v>0.62279500000001065</c:v>
                </c:pt>
                <c:pt idx="53">
                  <c:v>0.3399959999999993</c:v>
                </c:pt>
                <c:pt idx="54">
                  <c:v>-0.49700199999999484</c:v>
                </c:pt>
                <c:pt idx="55">
                  <c:v>-0.55099400000000287</c:v>
                </c:pt>
                <c:pt idx="56">
                  <c:v>0.37319899999999961</c:v>
                </c:pt>
                <c:pt idx="57">
                  <c:v>-4.1959999999932052E-3</c:v>
                </c:pt>
                <c:pt idx="58">
                  <c:v>0.11399799999999516</c:v>
                </c:pt>
                <c:pt idx="59">
                  <c:v>0.19780000000000086</c:v>
                </c:pt>
                <c:pt idx="60">
                  <c:v>2.5199999999998113E-2</c:v>
                </c:pt>
                <c:pt idx="61">
                  <c:v>-8.0596999999997365E-2</c:v>
                </c:pt>
                <c:pt idx="62">
                  <c:v>3.7803999999994176E-2</c:v>
                </c:pt>
                <c:pt idx="63">
                  <c:v>-0.95259799999999473</c:v>
                </c:pt>
                <c:pt idx="64">
                  <c:v>-0.32450099999999793</c:v>
                </c:pt>
                <c:pt idx="65">
                  <c:v>0.22450299999999856</c:v>
                </c:pt>
                <c:pt idx="66">
                  <c:v>-0.4304960000000051</c:v>
                </c:pt>
                <c:pt idx="67">
                  <c:v>0.1380010000000027</c:v>
                </c:pt>
                <c:pt idx="68">
                  <c:v>-0.22499799999999937</c:v>
                </c:pt>
                <c:pt idx="69">
                  <c:v>-1.0168989999999951</c:v>
                </c:pt>
                <c:pt idx="70">
                  <c:v>-7.5005000000004429E-2</c:v>
                </c:pt>
                <c:pt idx="71">
                  <c:v>-0.62129899999999338</c:v>
                </c:pt>
                <c:pt idx="72">
                  <c:v>-0.59299500000000194</c:v>
                </c:pt>
                <c:pt idx="73">
                  <c:v>0.19339700000000448</c:v>
                </c:pt>
                <c:pt idx="74">
                  <c:v>0.20449800000000096</c:v>
                </c:pt>
                <c:pt idx="75">
                  <c:v>-0.38199600000000089</c:v>
                </c:pt>
                <c:pt idx="76">
                  <c:v>-0.11050399999999172</c:v>
                </c:pt>
                <c:pt idx="77">
                  <c:v>-0.14250199999999325</c:v>
                </c:pt>
                <c:pt idx="78">
                  <c:v>0.21250200000000063</c:v>
                </c:pt>
                <c:pt idx="79">
                  <c:v>6.440000000000623E-2</c:v>
                </c:pt>
                <c:pt idx="80">
                  <c:v>-9.5505000000002838E-2</c:v>
                </c:pt>
                <c:pt idx="81">
                  <c:v>-2.8503000000000611E-2</c:v>
                </c:pt>
                <c:pt idx="82">
                  <c:v>1.7998000000005732E-2</c:v>
                </c:pt>
                <c:pt idx="83">
                  <c:v>4.350300000000118E-2</c:v>
                </c:pt>
                <c:pt idx="84">
                  <c:v>0.11129700000000753</c:v>
                </c:pt>
                <c:pt idx="85">
                  <c:v>1.2049999999987904E-3</c:v>
                </c:pt>
                <c:pt idx="86">
                  <c:v>-0.34819799999999645</c:v>
                </c:pt>
                <c:pt idx="87">
                  <c:v>4.5098000000010074E-2</c:v>
                </c:pt>
                <c:pt idx="88">
                  <c:v>-0.25450100000000475</c:v>
                </c:pt>
                <c:pt idx="89">
                  <c:v>-0.44039899999999221</c:v>
                </c:pt>
                <c:pt idx="90">
                  <c:v>0.41550000000000153</c:v>
                </c:pt>
                <c:pt idx="91">
                  <c:v>-5.4603999999997654E-2</c:v>
                </c:pt>
                <c:pt idx="92">
                  <c:v>-9.0004000000000417E-2</c:v>
                </c:pt>
                <c:pt idx="93">
                  <c:v>1.7501999999993245E-2</c:v>
                </c:pt>
                <c:pt idx="94">
                  <c:v>-8.6998000000008346E-2</c:v>
                </c:pt>
                <c:pt idx="95">
                  <c:v>0.34220099999999576</c:v>
                </c:pt>
                <c:pt idx="96">
                  <c:v>0.79049699999998779</c:v>
                </c:pt>
                <c:pt idx="97">
                  <c:v>0.50529499999998961</c:v>
                </c:pt>
                <c:pt idx="98">
                  <c:v>0.11370099999999184</c:v>
                </c:pt>
                <c:pt idx="99">
                  <c:v>-0.7175060000000002</c:v>
                </c:pt>
                <c:pt idx="100">
                  <c:v>0.41410099999998806</c:v>
                </c:pt>
                <c:pt idx="101">
                  <c:v>0</c:v>
                </c:pt>
                <c:pt idx="102">
                  <c:v>-0.17999999999999261</c:v>
                </c:pt>
                <c:pt idx="103">
                  <c:v>0.48960099999999329</c:v>
                </c:pt>
                <c:pt idx="104">
                  <c:v>-0.15229800000000182</c:v>
                </c:pt>
                <c:pt idx="105">
                  <c:v>-0.36000099999999691</c:v>
                </c:pt>
                <c:pt idx="106">
                  <c:v>-3.1998000000001525E-2</c:v>
                </c:pt>
                <c:pt idx="107">
                  <c:v>-3.6003000000008001E-2</c:v>
                </c:pt>
                <c:pt idx="108">
                  <c:v>-0.40000200000000063</c:v>
                </c:pt>
                <c:pt idx="109">
                  <c:v>-6.4507000000006087E-2</c:v>
                </c:pt>
                <c:pt idx="110">
                  <c:v>-0.16699599999999748</c:v>
                </c:pt>
                <c:pt idx="111">
                  <c:v>-0.50780100000000061</c:v>
                </c:pt>
                <c:pt idx="112">
                  <c:v>0.32350199999999774</c:v>
                </c:pt>
                <c:pt idx="113">
                  <c:v>0.23450100000000162</c:v>
                </c:pt>
                <c:pt idx="114">
                  <c:v>-0.25899899999999576</c:v>
                </c:pt>
                <c:pt idx="115">
                  <c:v>0.56249999999999289</c:v>
                </c:pt>
                <c:pt idx="116">
                  <c:v>7.8804000000005203E-2</c:v>
                </c:pt>
                <c:pt idx="117">
                  <c:v>0.16869300000000464</c:v>
                </c:pt>
                <c:pt idx="118">
                  <c:v>0.32300599999999235</c:v>
                </c:pt>
                <c:pt idx="119">
                  <c:v>0.2967000000000013</c:v>
                </c:pt>
                <c:pt idx="120">
                  <c:v>-9.6298000000004436E-2</c:v>
                </c:pt>
                <c:pt idx="121">
                  <c:v>4.9500000000008981E-2</c:v>
                </c:pt>
                <c:pt idx="122">
                  <c:v>-5.0003000000003794E-2</c:v>
                </c:pt>
                <c:pt idx="123">
                  <c:v>8.9302000000003545E-2</c:v>
                </c:pt>
                <c:pt idx="124">
                  <c:v>-0.20349899999999366</c:v>
                </c:pt>
                <c:pt idx="125">
                  <c:v>0.27509999999999479</c:v>
                </c:pt>
                <c:pt idx="126">
                  <c:v>0.95750400000000013</c:v>
                </c:pt>
                <c:pt idx="127">
                  <c:v>0.40950099999999168</c:v>
                </c:pt>
                <c:pt idx="128">
                  <c:v>0.19950099999999793</c:v>
                </c:pt>
                <c:pt idx="129">
                  <c:v>0.56919800000000009</c:v>
                </c:pt>
                <c:pt idx="130">
                  <c:v>0.6244959999999935</c:v>
                </c:pt>
                <c:pt idx="131">
                  <c:v>-0.26129899999999395</c:v>
                </c:pt>
                <c:pt idx="132">
                  <c:v>-0.73500099999999691</c:v>
                </c:pt>
                <c:pt idx="133">
                  <c:v>0.5350040000000007</c:v>
                </c:pt>
                <c:pt idx="134">
                  <c:v>0.9294969999999978</c:v>
                </c:pt>
                <c:pt idx="135">
                  <c:v>-0.2229990000000015</c:v>
                </c:pt>
                <c:pt idx="136">
                  <c:v>0.57450099999999793</c:v>
                </c:pt>
                <c:pt idx="137">
                  <c:v>0.3044969999999978</c:v>
                </c:pt>
                <c:pt idx="138">
                  <c:v>-0.30880000000000507</c:v>
                </c:pt>
                <c:pt idx="139">
                  <c:v>0.24000599999999395</c:v>
                </c:pt>
                <c:pt idx="140">
                  <c:v>-0.12300100000000214</c:v>
                </c:pt>
                <c:pt idx="141">
                  <c:v>-8.5494999999994548E-2</c:v>
                </c:pt>
                <c:pt idx="142">
                  <c:v>0.54450199999999427</c:v>
                </c:pt>
                <c:pt idx="143">
                  <c:v>0.89699600000000146</c:v>
                </c:pt>
                <c:pt idx="144">
                  <c:v>0.18200000000000216</c:v>
                </c:pt>
                <c:pt idx="145">
                  <c:v>1.0320059999999955</c:v>
                </c:pt>
                <c:pt idx="146">
                  <c:v>1.0969999999999942</c:v>
                </c:pt>
                <c:pt idx="147">
                  <c:v>0.24449900000000468</c:v>
                </c:pt>
                <c:pt idx="148">
                  <c:v>0.35700199999999427</c:v>
                </c:pt>
                <c:pt idx="149">
                  <c:v>0.27700000000000102</c:v>
                </c:pt>
                <c:pt idx="150">
                  <c:v>1.2624959999999987</c:v>
                </c:pt>
                <c:pt idx="151">
                  <c:v>0.39700399999999547</c:v>
                </c:pt>
                <c:pt idx="152">
                  <c:v>0.5570069999999987</c:v>
                </c:pt>
                <c:pt idx="153">
                  <c:v>-0.2429960000000051</c:v>
                </c:pt>
                <c:pt idx="154">
                  <c:v>-0.22000099999999634</c:v>
                </c:pt>
                <c:pt idx="155">
                  <c:v>-0.43499800000000732</c:v>
                </c:pt>
                <c:pt idx="156">
                  <c:v>-0.49700099999999736</c:v>
                </c:pt>
                <c:pt idx="157">
                  <c:v>-1.1269989999999979</c:v>
                </c:pt>
                <c:pt idx="158">
                  <c:v>-1.027000000000001</c:v>
                </c:pt>
                <c:pt idx="159">
                  <c:v>0.98999799999999993</c:v>
                </c:pt>
                <c:pt idx="160">
                  <c:v>0.18199900000000468</c:v>
                </c:pt>
                <c:pt idx="161">
                  <c:v>-1.7800069999999977</c:v>
                </c:pt>
                <c:pt idx="162">
                  <c:v>-0.29000100000000373</c:v>
                </c:pt>
                <c:pt idx="163">
                  <c:v>-0.39749899999999627</c:v>
                </c:pt>
                <c:pt idx="164">
                  <c:v>0.84500099999999634</c:v>
                </c:pt>
                <c:pt idx="165">
                  <c:v>0.66019400000000417</c:v>
                </c:pt>
                <c:pt idx="166">
                  <c:v>-0.26000200000000007</c:v>
                </c:pt>
                <c:pt idx="167">
                  <c:v>0.47499899999999684</c:v>
                </c:pt>
                <c:pt idx="168">
                  <c:v>-0.35169999999999391</c:v>
                </c:pt>
                <c:pt idx="169">
                  <c:v>0.16999799999999254</c:v>
                </c:pt>
                <c:pt idx="170">
                  <c:v>-0.29199999999998738</c:v>
                </c:pt>
                <c:pt idx="171">
                  <c:v>-3.7497999999999365E-2</c:v>
                </c:pt>
                <c:pt idx="172">
                  <c:v>-1.0030979999999943</c:v>
                </c:pt>
                <c:pt idx="173">
                  <c:v>-0.64959699999999998</c:v>
                </c:pt>
                <c:pt idx="174">
                  <c:v>0.20700100000000532</c:v>
                </c:pt>
                <c:pt idx="175">
                  <c:v>0.269401000000002</c:v>
                </c:pt>
                <c:pt idx="176">
                  <c:v>-0.45960200000000384</c:v>
                </c:pt>
                <c:pt idx="177">
                  <c:v>2.2498999999996272E-2</c:v>
                </c:pt>
                <c:pt idx="178">
                  <c:v>0.19799799999999834</c:v>
                </c:pt>
                <c:pt idx="179">
                  <c:v>0.45629900000000134</c:v>
                </c:pt>
                <c:pt idx="180">
                  <c:v>-0.41860199999999281</c:v>
                </c:pt>
                <c:pt idx="181">
                  <c:v>1.3220069999999993</c:v>
                </c:pt>
                <c:pt idx="182">
                  <c:v>0.2269979999999947</c:v>
                </c:pt>
                <c:pt idx="183">
                  <c:v>-0.90000200000000063</c:v>
                </c:pt>
                <c:pt idx="184">
                  <c:v>0.60700199999999427</c:v>
                </c:pt>
                <c:pt idx="185">
                  <c:v>-0.2105020000000053</c:v>
                </c:pt>
                <c:pt idx="186">
                  <c:v>0.51100100000000737</c:v>
                </c:pt>
                <c:pt idx="187">
                  <c:v>-4.5996999999999844E-2</c:v>
                </c:pt>
                <c:pt idx="188">
                  <c:v>-0.28300500000000284</c:v>
                </c:pt>
                <c:pt idx="189">
                  <c:v>-0.50049599999999828</c:v>
                </c:pt>
                <c:pt idx="190">
                  <c:v>0.10730000000000928</c:v>
                </c:pt>
                <c:pt idx="191">
                  <c:v>0.3630979999999937</c:v>
                </c:pt>
                <c:pt idx="192">
                  <c:v>0.29749999999999943</c:v>
                </c:pt>
                <c:pt idx="193">
                  <c:v>0.42670400000000086</c:v>
                </c:pt>
                <c:pt idx="194">
                  <c:v>0.77790000000000248</c:v>
                </c:pt>
                <c:pt idx="195">
                  <c:v>0.80300099999999475</c:v>
                </c:pt>
                <c:pt idx="196">
                  <c:v>0.57909399999999778</c:v>
                </c:pt>
                <c:pt idx="197">
                  <c:v>0.17520199999999875</c:v>
                </c:pt>
                <c:pt idx="198">
                  <c:v>0.22399900000000628</c:v>
                </c:pt>
                <c:pt idx="199">
                  <c:v>-0.61730100000001187</c:v>
                </c:pt>
                <c:pt idx="200">
                  <c:v>0.73950200000000166</c:v>
                </c:pt>
                <c:pt idx="201">
                  <c:v>-0.42800199999999222</c:v>
                </c:pt>
                <c:pt idx="202">
                  <c:v>0.32150300000000698</c:v>
                </c:pt>
                <c:pt idx="203">
                  <c:v>0.21199800000000835</c:v>
                </c:pt>
                <c:pt idx="204">
                  <c:v>0.50550099999999532</c:v>
                </c:pt>
                <c:pt idx="205">
                  <c:v>-0.25299800000000516</c:v>
                </c:pt>
                <c:pt idx="206">
                  <c:v>-0.31790199999998947</c:v>
                </c:pt>
                <c:pt idx="207">
                  <c:v>0.84919800000000123</c:v>
                </c:pt>
                <c:pt idx="208">
                  <c:v>0.3558050000000037</c:v>
                </c:pt>
                <c:pt idx="209">
                  <c:v>0.15760000000000218</c:v>
                </c:pt>
                <c:pt idx="210">
                  <c:v>-5.9600000000003206E-2</c:v>
                </c:pt>
                <c:pt idx="211">
                  <c:v>-0.45220099999998808</c:v>
                </c:pt>
                <c:pt idx="212">
                  <c:v>-0.58389999999999986</c:v>
                </c:pt>
                <c:pt idx="213">
                  <c:v>0.34450499999999806</c:v>
                </c:pt>
                <c:pt idx="214">
                  <c:v>0.2630010000000027</c:v>
                </c:pt>
                <c:pt idx="215">
                  <c:v>0.32099900000000048</c:v>
                </c:pt>
                <c:pt idx="216">
                  <c:v>-0.76699800000000096</c:v>
                </c:pt>
                <c:pt idx="217">
                  <c:v>8.1695000000010509E-2</c:v>
                </c:pt>
                <c:pt idx="218">
                  <c:v>0.29129799999999761</c:v>
                </c:pt>
                <c:pt idx="219">
                  <c:v>0.17649800000000937</c:v>
                </c:pt>
                <c:pt idx="220">
                  <c:v>-2.9495000000011373E-2</c:v>
                </c:pt>
                <c:pt idx="221">
                  <c:v>9.8040000000025884E-3</c:v>
                </c:pt>
                <c:pt idx="222">
                  <c:v>0.36910299999999552</c:v>
                </c:pt>
                <c:pt idx="223">
                  <c:v>0.27999900000000366</c:v>
                </c:pt>
                <c:pt idx="224">
                  <c:v>1.4663010000000014</c:v>
                </c:pt>
                <c:pt idx="225">
                  <c:v>-9.1301000000001409E-2</c:v>
                </c:pt>
                <c:pt idx="226">
                  <c:v>1.3296960000000126</c:v>
                </c:pt>
                <c:pt idx="227">
                  <c:v>-0.51299199999999701</c:v>
                </c:pt>
                <c:pt idx="228">
                  <c:v>1.6750030000000038</c:v>
                </c:pt>
                <c:pt idx="229">
                  <c:v>-6.3507000000001312E-2</c:v>
                </c:pt>
                <c:pt idx="230">
                  <c:v>0.32450099999999793</c:v>
                </c:pt>
                <c:pt idx="231">
                  <c:v>-0.25849999999999795</c:v>
                </c:pt>
                <c:pt idx="232">
                  <c:v>-0.44100199999999745</c:v>
                </c:pt>
                <c:pt idx="233">
                  <c:v>-8.750100000000316E-2</c:v>
                </c:pt>
                <c:pt idx="234">
                  <c:v>0.29799599999999771</c:v>
                </c:pt>
                <c:pt idx="235">
                  <c:v>0.15750100000001055</c:v>
                </c:pt>
                <c:pt idx="236">
                  <c:v>-0.47180199999999672</c:v>
                </c:pt>
                <c:pt idx="237">
                  <c:v>5.0803999999999405E-2</c:v>
                </c:pt>
                <c:pt idx="238">
                  <c:v>0.43879699999999389</c:v>
                </c:pt>
                <c:pt idx="239">
                  <c:v>0.28289700000000551</c:v>
                </c:pt>
                <c:pt idx="240">
                  <c:v>-0.62979899999999134</c:v>
                </c:pt>
                <c:pt idx="241">
                  <c:v>-0.94159700000000157</c:v>
                </c:pt>
                <c:pt idx="242">
                  <c:v>0.50870600000000366</c:v>
                </c:pt>
                <c:pt idx="243">
                  <c:v>-0.26729600000000175</c:v>
                </c:pt>
                <c:pt idx="244">
                  <c:v>-0.22769900000000121</c:v>
                </c:pt>
                <c:pt idx="245">
                  <c:v>0.15129900000000873</c:v>
                </c:pt>
                <c:pt idx="246">
                  <c:v>0.10009800000000268</c:v>
                </c:pt>
                <c:pt idx="247">
                  <c:v>-0.17719999999999914</c:v>
                </c:pt>
                <c:pt idx="248">
                  <c:v>-2.7503999999993312E-2</c:v>
                </c:pt>
                <c:pt idx="249">
                  <c:v>-1.7967989999999929</c:v>
                </c:pt>
                <c:pt idx="250">
                  <c:v>4.4295999999988567E-2</c:v>
                </c:pt>
                <c:pt idx="251">
                  <c:v>0.13520099999999502</c:v>
                </c:pt>
                <c:pt idx="252">
                  <c:v>0.12419899999999018</c:v>
                </c:pt>
                <c:pt idx="253">
                  <c:v>0.16120100000000548</c:v>
                </c:pt>
                <c:pt idx="254">
                  <c:v>-0.43850000000000477</c:v>
                </c:pt>
                <c:pt idx="255">
                  <c:v>-0.36280000000000712</c:v>
                </c:pt>
                <c:pt idx="256">
                  <c:v>0.42810099999999807</c:v>
                </c:pt>
                <c:pt idx="257">
                  <c:v>0.37909700000000157</c:v>
                </c:pt>
                <c:pt idx="258">
                  <c:v>0.42999999999999261</c:v>
                </c:pt>
                <c:pt idx="259">
                  <c:v>-0.72750099999998952</c:v>
                </c:pt>
                <c:pt idx="260">
                  <c:v>0.88919799999999327</c:v>
                </c:pt>
              </c:numCache>
            </c:numRef>
          </c:yVal>
          <c:smooth val="0"/>
          <c:extLst>
            <c:ext xmlns:c16="http://schemas.microsoft.com/office/drawing/2014/chart" uri="{C3380CC4-5D6E-409C-BE32-E72D297353CC}">
              <c16:uniqueId val="{00000001-A3C2-4BF1-9415-25693847625E}"/>
            </c:ext>
          </c:extLst>
        </c:ser>
        <c:dLbls>
          <c:showLegendKey val="0"/>
          <c:showVal val="0"/>
          <c:showCatName val="0"/>
          <c:showSerName val="0"/>
          <c:showPercent val="0"/>
          <c:showBubbleSize val="0"/>
        </c:dLbls>
        <c:axId val="58162176"/>
        <c:axId val="58246272"/>
      </c:scatterChart>
      <c:valAx>
        <c:axId val="58162176"/>
        <c:scaling>
          <c:orientation val="minMax"/>
          <c:max val="400"/>
          <c:min val="-800"/>
        </c:scaling>
        <c:delete val="0"/>
        <c:axPos val="b"/>
        <c:title>
          <c:tx>
            <c:rich>
              <a:bodyPr/>
              <a:lstStyle/>
              <a:p>
                <a:pPr>
                  <a:defRPr/>
                </a:pPr>
                <a:r>
                  <a:rPr lang="en-US" dirty="0"/>
                  <a:t>NIFTY50</a:t>
                </a:r>
              </a:p>
            </c:rich>
          </c:tx>
          <c:overlay val="0"/>
        </c:title>
        <c:numFmt formatCode="General" sourceLinked="1"/>
        <c:majorTickMark val="out"/>
        <c:minorTickMark val="none"/>
        <c:tickLblPos val="nextTo"/>
        <c:crossAx val="58246272"/>
        <c:crosses val="autoZero"/>
        <c:crossBetween val="midCat"/>
      </c:valAx>
      <c:valAx>
        <c:axId val="58246272"/>
        <c:scaling>
          <c:orientation val="minMax"/>
          <c:max val="1.5"/>
          <c:min val="-1.5"/>
        </c:scaling>
        <c:delete val="0"/>
        <c:axPos val="l"/>
        <c:majorGridlines/>
        <c:title>
          <c:tx>
            <c:rich>
              <a:bodyPr/>
              <a:lstStyle/>
              <a:p>
                <a:pPr>
                  <a:defRPr/>
                </a:pPr>
                <a:r>
                  <a:rPr lang="en-US"/>
                  <a:t>INR</a:t>
                </a:r>
              </a:p>
            </c:rich>
          </c:tx>
          <c:overlay val="0"/>
        </c:title>
        <c:numFmt formatCode="General" sourceLinked="1"/>
        <c:majorTickMark val="out"/>
        <c:minorTickMark val="none"/>
        <c:tickLblPos val="nextTo"/>
        <c:crossAx val="58162176"/>
        <c:crosses val="autoZero"/>
        <c:crossBetween val="midCat"/>
      </c:valAx>
      <c:spPr>
        <a:solidFill>
          <a:schemeClr val="tx2">
            <a:lumMod val="25000"/>
          </a:schemeClr>
        </a:solidFill>
      </c:spPr>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BSE</a:t>
            </a:r>
            <a:r>
              <a:rPr lang="en-US" baseline="0"/>
              <a:t> VS INR(P/L)</a:t>
            </a:r>
            <a:endParaRPr lang="en-US"/>
          </a:p>
        </c:rich>
      </c:tx>
      <c:overlay val="0"/>
    </c:title>
    <c:autoTitleDeleted val="0"/>
    <c:plotArea>
      <c:layout/>
      <c:scatterChart>
        <c:scatterStyle val="lineMarker"/>
        <c:varyColors val="0"/>
        <c:ser>
          <c:idx val="0"/>
          <c:order val="0"/>
          <c:spPr>
            <a:ln w="19050">
              <a:noFill/>
            </a:ln>
          </c:spPr>
          <c:trendline>
            <c:spPr>
              <a:ln w="38100">
                <a:solidFill>
                  <a:srgbClr val="FFC000"/>
                </a:solidFill>
              </a:ln>
            </c:spPr>
            <c:trendlineType val="linear"/>
            <c:dispRSqr val="1"/>
            <c:dispEq val="1"/>
            <c:trendlineLbl>
              <c:layout>
                <c:manualLayout>
                  <c:x val="-6.615387484476086E-2"/>
                  <c:y val="-0.48648288780355986"/>
                </c:manualLayout>
              </c:layout>
              <c:numFmt formatCode="General" sourceLinked="0"/>
              <c:txPr>
                <a:bodyPr/>
                <a:lstStyle/>
                <a:p>
                  <a:pPr>
                    <a:defRPr sz="1400"/>
                  </a:pPr>
                  <a:endParaRPr lang="en-US"/>
                </a:p>
              </c:txPr>
            </c:trendlineLbl>
          </c:trendline>
          <c:xVal>
            <c:numRef>
              <c:f>BSE!$I$2:$I$262</c:f>
              <c:numCache>
                <c:formatCode>General</c:formatCode>
                <c:ptCount val="261"/>
                <c:pt idx="0">
                  <c:v>-190.26953199999843</c:v>
                </c:pt>
                <c:pt idx="1">
                  <c:v>-56.451172000000952</c:v>
                </c:pt>
                <c:pt idx="2">
                  <c:v>-618.31054700000095</c:v>
                </c:pt>
                <c:pt idx="3">
                  <c:v>-741.09960900000078</c:v>
                </c:pt>
                <c:pt idx="4">
                  <c:v>-312.0898440000019</c:v>
                </c:pt>
                <c:pt idx="5">
                  <c:v>-83.759764999998879</c:v>
                </c:pt>
                <c:pt idx="6">
                  <c:v>-30.091796000000613</c:v>
                </c:pt>
                <c:pt idx="7">
                  <c:v>-1182.1894530000027</c:v>
                </c:pt>
                <c:pt idx="8">
                  <c:v>-563.421875</c:v>
                </c:pt>
                <c:pt idx="9">
                  <c:v>-127.67968799999653</c:v>
                </c:pt>
                <c:pt idx="10">
                  <c:v>-41.210938000000169</c:v>
                </c:pt>
                <c:pt idx="11">
                  <c:v>-385.34961000000112</c:v>
                </c:pt>
                <c:pt idx="12">
                  <c:v>-1712.830077999999</c:v>
                </c:pt>
                <c:pt idx="13">
                  <c:v>-65.330077999999048</c:v>
                </c:pt>
                <c:pt idx="14">
                  <c:v>-700.73828199999843</c:v>
                </c:pt>
                <c:pt idx="15">
                  <c:v>-72.570312000003469</c:v>
                </c:pt>
                <c:pt idx="16">
                  <c:v>-102.76953199999843</c:v>
                </c:pt>
                <c:pt idx="17">
                  <c:v>-34.199218999998266</c:v>
                </c:pt>
                <c:pt idx="18">
                  <c:v>-43.769530999998096</c:v>
                </c:pt>
                <c:pt idx="19">
                  <c:v>-209.97851599999922</c:v>
                </c:pt>
                <c:pt idx="20">
                  <c:v>-750.31054700000095</c:v>
                </c:pt>
                <c:pt idx="21">
                  <c:v>-44.75</c:v>
                </c:pt>
                <c:pt idx="22">
                  <c:v>-241.92968800000017</c:v>
                </c:pt>
                <c:pt idx="23">
                  <c:v>-493.91992200000095</c:v>
                </c:pt>
                <c:pt idx="24">
                  <c:v>-477.46093800000017</c:v>
                </c:pt>
                <c:pt idx="25">
                  <c:v>-337.45898400000078</c:v>
                </c:pt>
                <c:pt idx="26">
                  <c:v>-625.41015600000173</c:v>
                </c:pt>
                <c:pt idx="27">
                  <c:v>-23.830078999999387</c:v>
                </c:pt>
                <c:pt idx="28">
                  <c:v>-165.11132799999905</c:v>
                </c:pt>
                <c:pt idx="29">
                  <c:v>-469.66015600000173</c:v>
                </c:pt>
                <c:pt idx="30">
                  <c:v>-126.67968799999653</c:v>
                </c:pt>
                <c:pt idx="31">
                  <c:v>-663.2695309999981</c:v>
                </c:pt>
                <c:pt idx="32">
                  <c:v>-98.449218999998266</c:v>
                </c:pt>
                <c:pt idx="33">
                  <c:v>-258.75976500000252</c:v>
                </c:pt>
                <c:pt idx="34">
                  <c:v>-212.19921899999827</c:v>
                </c:pt>
                <c:pt idx="35">
                  <c:v>-210.25976599999922</c:v>
                </c:pt>
                <c:pt idx="36">
                  <c:v>-188.33984399999827</c:v>
                </c:pt>
                <c:pt idx="37">
                  <c:v>-206.5</c:v>
                </c:pt>
                <c:pt idx="38">
                  <c:v>-137.56054700000095</c:v>
                </c:pt>
                <c:pt idx="39">
                  <c:v>-137.16992200000095</c:v>
                </c:pt>
                <c:pt idx="40">
                  <c:v>-371.96093800000017</c:v>
                </c:pt>
                <c:pt idx="41">
                  <c:v>-49.470702999999048</c:v>
                </c:pt>
                <c:pt idx="42">
                  <c:v>-280.02929700000095</c:v>
                </c:pt>
                <c:pt idx="43">
                  <c:v>-179.61132799999905</c:v>
                </c:pt>
                <c:pt idx="44">
                  <c:v>-203.6992190000019</c:v>
                </c:pt>
                <c:pt idx="45">
                  <c:v>-764.95898400000078</c:v>
                </c:pt>
                <c:pt idx="46">
                  <c:v>-416.50976599999922</c:v>
                </c:pt>
                <c:pt idx="47">
                  <c:v>-543.04101599999922</c:v>
                </c:pt>
                <c:pt idx="48">
                  <c:v>-135.32031199999983</c:v>
                </c:pt>
                <c:pt idx="49">
                  <c:v>-315.140625</c:v>
                </c:pt>
                <c:pt idx="50">
                  <c:v>-755.65039000000252</c:v>
                </c:pt>
                <c:pt idx="51">
                  <c:v>-924.640625</c:v>
                </c:pt>
                <c:pt idx="52">
                  <c:v>-659.36914099999922</c:v>
                </c:pt>
                <c:pt idx="53">
                  <c:v>-27.609375</c:v>
                </c:pt>
                <c:pt idx="54">
                  <c:v>-538.66015699999843</c:v>
                </c:pt>
                <c:pt idx="55">
                  <c:v>-56.580077999999048</c:v>
                </c:pt>
                <c:pt idx="56">
                  <c:v>-248.29882799999905</c:v>
                </c:pt>
                <c:pt idx="57">
                  <c:v>-464.96093700000347</c:v>
                </c:pt>
                <c:pt idx="58">
                  <c:v>-52.138671000000613</c:v>
                </c:pt>
                <c:pt idx="59">
                  <c:v>-250.37890600000173</c:v>
                </c:pt>
                <c:pt idx="60">
                  <c:v>-221.68945299999905</c:v>
                </c:pt>
                <c:pt idx="61">
                  <c:v>-388.16992200000095</c:v>
                </c:pt>
                <c:pt idx="62">
                  <c:v>-97.929686999999831</c:v>
                </c:pt>
                <c:pt idx="63">
                  <c:v>-59.400390999999217</c:v>
                </c:pt>
                <c:pt idx="64">
                  <c:v>-153.02929700000095</c:v>
                </c:pt>
                <c:pt idx="65">
                  <c:v>-257.50976599999922</c:v>
                </c:pt>
                <c:pt idx="66">
                  <c:v>-172.3398440000019</c:v>
                </c:pt>
                <c:pt idx="67">
                  <c:v>-313.16992200000095</c:v>
                </c:pt>
                <c:pt idx="68">
                  <c:v>-151.93945300000269</c:v>
                </c:pt>
                <c:pt idx="69">
                  <c:v>-175.62890699999843</c:v>
                </c:pt>
                <c:pt idx="70">
                  <c:v>-278.08007799999905</c:v>
                </c:pt>
                <c:pt idx="71">
                  <c:v>-67.140625</c:v>
                </c:pt>
                <c:pt idx="72">
                  <c:v>-300.87109399999827</c:v>
                </c:pt>
                <c:pt idx="73">
                  <c:v>-377.3710940000019</c:v>
                </c:pt>
                <c:pt idx="74">
                  <c:v>-335.88867199999731</c:v>
                </c:pt>
                <c:pt idx="75">
                  <c:v>-265.82031199999983</c:v>
                </c:pt>
                <c:pt idx="76">
                  <c:v>-317.75</c:v>
                </c:pt>
                <c:pt idx="77">
                  <c:v>-178.27929700000095</c:v>
                </c:pt>
                <c:pt idx="78">
                  <c:v>-247.42968699999983</c:v>
                </c:pt>
                <c:pt idx="79">
                  <c:v>-45.859375</c:v>
                </c:pt>
                <c:pt idx="80">
                  <c:v>-59.271484000000783</c:v>
                </c:pt>
                <c:pt idx="81">
                  <c:v>-168.25976599999922</c:v>
                </c:pt>
                <c:pt idx="82">
                  <c:v>-204.36914000000252</c:v>
                </c:pt>
                <c:pt idx="83">
                  <c:v>-384.65820299999905</c:v>
                </c:pt>
                <c:pt idx="84">
                  <c:v>-373.35156300000017</c:v>
                </c:pt>
                <c:pt idx="85">
                  <c:v>-100.06835999999748</c:v>
                </c:pt>
                <c:pt idx="86">
                  <c:v>-89</c:v>
                </c:pt>
                <c:pt idx="87">
                  <c:v>-103.02929700000095</c:v>
                </c:pt>
                <c:pt idx="88">
                  <c:v>-362.77929700000095</c:v>
                </c:pt>
                <c:pt idx="89">
                  <c:v>-361.07031299999653</c:v>
                </c:pt>
                <c:pt idx="90">
                  <c:v>-1182.5507810000017</c:v>
                </c:pt>
                <c:pt idx="91">
                  <c:v>-412.83007799999905</c:v>
                </c:pt>
                <c:pt idx="92">
                  <c:v>-82.128905999998096</c:v>
                </c:pt>
                <c:pt idx="93">
                  <c:v>-51.869140000002517</c:v>
                </c:pt>
                <c:pt idx="94">
                  <c:v>-244.67968799999653</c:v>
                </c:pt>
                <c:pt idx="95">
                  <c:v>-83.5</c:v>
                </c:pt>
                <c:pt idx="96">
                  <c:v>-601.66992200000095</c:v>
                </c:pt>
                <c:pt idx="97">
                  <c:v>-732.79882800000269</c:v>
                </c:pt>
                <c:pt idx="98">
                  <c:v>-30.058594000001904</c:v>
                </c:pt>
                <c:pt idx="99">
                  <c:v>-75.900390999999217</c:v>
                </c:pt>
                <c:pt idx="100">
                  <c:v>-309.89843699999983</c:v>
                </c:pt>
                <c:pt idx="101">
                  <c:v>-129.2929690000019</c:v>
                </c:pt>
                <c:pt idx="102">
                  <c:v>-48.152343999994628</c:v>
                </c:pt>
                <c:pt idx="103">
                  <c:v>-551.390625</c:v>
                </c:pt>
                <c:pt idx="104">
                  <c:v>-178.01953199999843</c:v>
                </c:pt>
                <c:pt idx="105">
                  <c:v>-59.292969000001904</c:v>
                </c:pt>
                <c:pt idx="106">
                  <c:v>-937.20703199999843</c:v>
                </c:pt>
                <c:pt idx="107">
                  <c:v>-35.378906999998435</c:v>
                </c:pt>
                <c:pt idx="108">
                  <c:v>-158.99218799999653</c:v>
                </c:pt>
                <c:pt idx="109">
                  <c:v>-23.980469000001904</c:v>
                </c:pt>
                <c:pt idx="110">
                  <c:v>-81.140625</c:v>
                </c:pt>
                <c:pt idx="111">
                  <c:v>-35</c:v>
                </c:pt>
                <c:pt idx="112">
                  <c:v>-46.03125</c:v>
                </c:pt>
                <c:pt idx="113">
                  <c:v>-30.59375</c:v>
                </c:pt>
                <c:pt idx="114">
                  <c:v>-217.75</c:v>
                </c:pt>
                <c:pt idx="115">
                  <c:v>-1377.2304690000019</c:v>
                </c:pt>
                <c:pt idx="116">
                  <c:v>-868.4101559999981</c:v>
                </c:pt>
                <c:pt idx="117">
                  <c:v>-524.3164059999981</c:v>
                </c:pt>
                <c:pt idx="118">
                  <c:v>-25.453125</c:v>
                </c:pt>
                <c:pt idx="119">
                  <c:v>-563.84765699999843</c:v>
                </c:pt>
                <c:pt idx="120">
                  <c:v>-752.9882809999981</c:v>
                </c:pt>
                <c:pt idx="121">
                  <c:v>-901.32031299999653</c:v>
                </c:pt>
                <c:pt idx="122">
                  <c:v>-758.39062499999636</c:v>
                </c:pt>
                <c:pt idx="123">
                  <c:v>-402.359375</c:v>
                </c:pt>
                <c:pt idx="124">
                  <c:v>-70.542969000001904</c:v>
                </c:pt>
                <c:pt idx="125">
                  <c:v>-120.49218700000347</c:v>
                </c:pt>
                <c:pt idx="126">
                  <c:v>-176.2304690000019</c:v>
                </c:pt>
                <c:pt idx="127">
                  <c:v>-95.671875</c:v>
                </c:pt>
                <c:pt idx="128">
                  <c:v>-441.76953199999843</c:v>
                </c:pt>
                <c:pt idx="129">
                  <c:v>-60.359375</c:v>
                </c:pt>
                <c:pt idx="130">
                  <c:v>-1145.2304690000019</c:v>
                </c:pt>
                <c:pt idx="131">
                  <c:v>-93.058593999994628</c:v>
                </c:pt>
                <c:pt idx="132">
                  <c:v>-210.9570309999981</c:v>
                </c:pt>
                <c:pt idx="133">
                  <c:v>-184.8164059999981</c:v>
                </c:pt>
                <c:pt idx="134">
                  <c:v>-255.2695309999981</c:v>
                </c:pt>
                <c:pt idx="135">
                  <c:v>-51.660156000005372</c:v>
                </c:pt>
                <c:pt idx="136">
                  <c:v>-383.4882809999981</c:v>
                </c:pt>
                <c:pt idx="137">
                  <c:v>-141.85156299999653</c:v>
                </c:pt>
                <c:pt idx="138">
                  <c:v>-198.44140699999843</c:v>
                </c:pt>
                <c:pt idx="139">
                  <c:v>-251.5</c:v>
                </c:pt>
                <c:pt idx="140">
                  <c:v>-31.769531000005372</c:v>
                </c:pt>
                <c:pt idx="141">
                  <c:v>-155.71093800000381</c:v>
                </c:pt>
                <c:pt idx="142">
                  <c:v>-207</c:v>
                </c:pt>
                <c:pt idx="143">
                  <c:v>-74.441406999998435</c:v>
                </c:pt>
                <c:pt idx="144">
                  <c:v>-235.828125</c:v>
                </c:pt>
                <c:pt idx="145">
                  <c:v>-344.578125</c:v>
                </c:pt>
                <c:pt idx="146">
                  <c:v>-544.53125</c:v>
                </c:pt>
                <c:pt idx="147">
                  <c:v>-263.8789059999981</c:v>
                </c:pt>
                <c:pt idx="148">
                  <c:v>-1186.2070310000054</c:v>
                </c:pt>
                <c:pt idx="149">
                  <c:v>-718.359375</c:v>
                </c:pt>
                <c:pt idx="150">
                  <c:v>-2239.6523440000019</c:v>
                </c:pt>
                <c:pt idx="151">
                  <c:v>-124.77343799999653</c:v>
                </c:pt>
                <c:pt idx="152">
                  <c:v>-1289.8007819999984</c:v>
                </c:pt>
                <c:pt idx="153">
                  <c:v>-1399.3828119999962</c:v>
                </c:pt>
                <c:pt idx="154">
                  <c:v>-178.55078100000537</c:v>
                </c:pt>
                <c:pt idx="155">
                  <c:v>-143.6992190000019</c:v>
                </c:pt>
                <c:pt idx="156">
                  <c:v>-88.691406999998435</c:v>
                </c:pt>
                <c:pt idx="157">
                  <c:v>-837.8085940000019</c:v>
                </c:pt>
                <c:pt idx="158">
                  <c:v>-194.9179690000019</c:v>
                </c:pt>
                <c:pt idx="159">
                  <c:v>-772.9101559999981</c:v>
                </c:pt>
                <c:pt idx="160">
                  <c:v>-132.62890600000537</c:v>
                </c:pt>
                <c:pt idx="161">
                  <c:v>-812.91796800000157</c:v>
                </c:pt>
                <c:pt idx="162">
                  <c:v>-118.0625</c:v>
                </c:pt>
                <c:pt idx="163">
                  <c:v>-590.359375</c:v>
                </c:pt>
                <c:pt idx="164">
                  <c:v>-259.46875</c:v>
                </c:pt>
                <c:pt idx="165">
                  <c:v>-83.371094000001904</c:v>
                </c:pt>
                <c:pt idx="166">
                  <c:v>-675.49218700000347</c:v>
                </c:pt>
                <c:pt idx="167">
                  <c:v>-308.71093700000347</c:v>
                </c:pt>
                <c:pt idx="168">
                  <c:v>-625.69921899999463</c:v>
                </c:pt>
                <c:pt idx="169">
                  <c:v>-779.46093699999619</c:v>
                </c:pt>
                <c:pt idx="170">
                  <c:v>-111.58984399999463</c:v>
                </c:pt>
                <c:pt idx="171">
                  <c:v>-307.3007809999981</c:v>
                </c:pt>
                <c:pt idx="172">
                  <c:v>-158.82031200000347</c:v>
                </c:pt>
                <c:pt idx="173">
                  <c:v>-230.44921800000157</c:v>
                </c:pt>
                <c:pt idx="174">
                  <c:v>-400.10156299999653</c:v>
                </c:pt>
                <c:pt idx="175">
                  <c:v>-75.628906999998435</c:v>
                </c:pt>
                <c:pt idx="176">
                  <c:v>-407.9101559999981</c:v>
                </c:pt>
                <c:pt idx="177">
                  <c:v>-274.140625</c:v>
                </c:pt>
                <c:pt idx="178">
                  <c:v>-347.1679690000019</c:v>
                </c:pt>
                <c:pt idx="179">
                  <c:v>-194.890625</c:v>
                </c:pt>
                <c:pt idx="180">
                  <c:v>-226.6875</c:v>
                </c:pt>
                <c:pt idx="181">
                  <c:v>-1372.5507819999984</c:v>
                </c:pt>
                <c:pt idx="182">
                  <c:v>-70.359375</c:v>
                </c:pt>
                <c:pt idx="183">
                  <c:v>-690.24218799999653</c:v>
                </c:pt>
                <c:pt idx="184">
                  <c:v>-408.140625</c:v>
                </c:pt>
                <c:pt idx="185">
                  <c:v>-696.171875</c:v>
                </c:pt>
                <c:pt idx="186">
                  <c:v>-614.23828100000537</c:v>
                </c:pt>
                <c:pt idx="187">
                  <c:v>-444.1523440000019</c:v>
                </c:pt>
                <c:pt idx="188">
                  <c:v>-422.578125</c:v>
                </c:pt>
                <c:pt idx="189">
                  <c:v>-519.0195309999981</c:v>
                </c:pt>
                <c:pt idx="190">
                  <c:v>-740.14843699999619</c:v>
                </c:pt>
                <c:pt idx="191">
                  <c:v>-947.71875</c:v>
                </c:pt>
                <c:pt idx="192">
                  <c:v>-450.73046800000157</c:v>
                </c:pt>
                <c:pt idx="193">
                  <c:v>-925</c:v>
                </c:pt>
                <c:pt idx="194">
                  <c:v>-225.640625</c:v>
                </c:pt>
                <c:pt idx="195">
                  <c:v>-404.8320309999981</c:v>
                </c:pt>
                <c:pt idx="196">
                  <c:v>-1017.71875</c:v>
                </c:pt>
                <c:pt idx="197">
                  <c:v>-398.72265600000537</c:v>
                </c:pt>
                <c:pt idx="198">
                  <c:v>-206.609375</c:v>
                </c:pt>
                <c:pt idx="199">
                  <c:v>-50.160156999998435</c:v>
                </c:pt>
                <c:pt idx="200">
                  <c:v>-363.39843699999619</c:v>
                </c:pt>
                <c:pt idx="201">
                  <c:v>-618.55078100000537</c:v>
                </c:pt>
                <c:pt idx="202">
                  <c:v>-1250.4726559999981</c:v>
                </c:pt>
                <c:pt idx="203">
                  <c:v>-218.3320309999981</c:v>
                </c:pt>
                <c:pt idx="204">
                  <c:v>-62.679688000003807</c:v>
                </c:pt>
                <c:pt idx="205">
                  <c:v>-368.4101559999981</c:v>
                </c:pt>
                <c:pt idx="206">
                  <c:v>-227.1875</c:v>
                </c:pt>
                <c:pt idx="207">
                  <c:v>-425.71875</c:v>
                </c:pt>
                <c:pt idx="208">
                  <c:v>-293.36718800000381</c:v>
                </c:pt>
                <c:pt idx="209">
                  <c:v>-456.96875</c:v>
                </c:pt>
                <c:pt idx="210">
                  <c:v>-369.98046899999463</c:v>
                </c:pt>
                <c:pt idx="211">
                  <c:v>-648.83984300000157</c:v>
                </c:pt>
                <c:pt idx="212">
                  <c:v>-46.089843000001565</c:v>
                </c:pt>
                <c:pt idx="213">
                  <c:v>-128.421875</c:v>
                </c:pt>
                <c:pt idx="214">
                  <c:v>-127.8398440000019</c:v>
                </c:pt>
                <c:pt idx="215">
                  <c:v>-250.1210940000019</c:v>
                </c:pt>
                <c:pt idx="216">
                  <c:v>-175.390625</c:v>
                </c:pt>
                <c:pt idx="217">
                  <c:v>-118.55859399999463</c:v>
                </c:pt>
                <c:pt idx="218">
                  <c:v>-660.67968800000381</c:v>
                </c:pt>
                <c:pt idx="219">
                  <c:v>-792.78125</c:v>
                </c:pt>
                <c:pt idx="220">
                  <c:v>-263.578125</c:v>
                </c:pt>
                <c:pt idx="221">
                  <c:v>-451.5625</c:v>
                </c:pt>
                <c:pt idx="222">
                  <c:v>-250.21875</c:v>
                </c:pt>
                <c:pt idx="223">
                  <c:v>-2739.7226560000054</c:v>
                </c:pt>
                <c:pt idx="224">
                  <c:v>-1506.5507809999981</c:v>
                </c:pt>
                <c:pt idx="225">
                  <c:v>-2846.71875</c:v>
                </c:pt>
                <c:pt idx="226">
                  <c:v>-3187.2773429999979</c:v>
                </c:pt>
                <c:pt idx="227">
                  <c:v>-1310.4394530000027</c:v>
                </c:pt>
                <c:pt idx="228">
                  <c:v>-2179.9316400000025</c:v>
                </c:pt>
                <c:pt idx="229">
                  <c:v>-68.351561999999831</c:v>
                </c:pt>
                <c:pt idx="230">
                  <c:v>-130.00976599999922</c:v>
                </c:pt>
                <c:pt idx="231">
                  <c:v>-729.25</c:v>
                </c:pt>
                <c:pt idx="232">
                  <c:v>-169.6289059999981</c:v>
                </c:pt>
                <c:pt idx="233">
                  <c:v>-1105.4414060000017</c:v>
                </c:pt>
                <c:pt idx="234">
                  <c:v>-1747.7500000000036</c:v>
                </c:pt>
                <c:pt idx="235">
                  <c:v>-575.66992200000095</c:v>
                </c:pt>
                <c:pt idx="236">
                  <c:v>-56.419922000000952</c:v>
                </c:pt>
                <c:pt idx="237">
                  <c:v>-201.453125</c:v>
                </c:pt>
                <c:pt idx="238">
                  <c:v>-1146.9101559999981</c:v>
                </c:pt>
                <c:pt idx="239">
                  <c:v>-116.640625</c:v>
                </c:pt>
                <c:pt idx="240">
                  <c:v>-535.28125</c:v>
                </c:pt>
                <c:pt idx="241">
                  <c:v>-88.789062999996531</c:v>
                </c:pt>
                <c:pt idx="242">
                  <c:v>-234.10156299999653</c:v>
                </c:pt>
                <c:pt idx="243">
                  <c:v>-105.8398440000019</c:v>
                </c:pt>
                <c:pt idx="244">
                  <c:v>-106.83203100000537</c:v>
                </c:pt>
                <c:pt idx="245">
                  <c:v>-1010.140625</c:v>
                </c:pt>
                <c:pt idx="246">
                  <c:v>-180.828125</c:v>
                </c:pt>
                <c:pt idx="247">
                  <c:v>-678.92968699999619</c:v>
                </c:pt>
                <c:pt idx="248">
                  <c:v>-353.7929690000019</c:v>
                </c:pt>
                <c:pt idx="249">
                  <c:v>-112.2695309999981</c:v>
                </c:pt>
                <c:pt idx="250">
                  <c:v>-1652.9921870000035</c:v>
                </c:pt>
                <c:pt idx="251">
                  <c:v>-123.96875</c:v>
                </c:pt>
                <c:pt idx="252">
                  <c:v>-513.69140600000537</c:v>
                </c:pt>
                <c:pt idx="253">
                  <c:v>-1602.1015630000038</c:v>
                </c:pt>
                <c:pt idx="254">
                  <c:v>-41.839844000001904</c:v>
                </c:pt>
                <c:pt idx="255">
                  <c:v>-75.871094000001904</c:v>
                </c:pt>
                <c:pt idx="256">
                  <c:v>-1065.0703119999962</c:v>
                </c:pt>
                <c:pt idx="257">
                  <c:v>-290.5195309999981</c:v>
                </c:pt>
                <c:pt idx="258">
                  <c:v>-1110.328125</c:v>
                </c:pt>
                <c:pt idx="259">
                  <c:v>-61.871093999994628</c:v>
                </c:pt>
                <c:pt idx="260">
                  <c:v>-265.46875</c:v>
                </c:pt>
              </c:numCache>
            </c:numRef>
          </c:xVal>
          <c:yVal>
            <c:numRef>
              <c:f>BSE!$J$2:$J$262</c:f>
              <c:numCache>
                <c:formatCode>General</c:formatCode>
                <c:ptCount val="261"/>
                <c:pt idx="0">
                  <c:v>3.3996000000001914E-2</c:v>
                </c:pt>
                <c:pt idx="1">
                  <c:v>0.45800099999999588</c:v>
                </c:pt>
                <c:pt idx="2">
                  <c:v>0.14299699999999405</c:v>
                </c:pt>
                <c:pt idx="3">
                  <c:v>0.13600099999999316</c:v>
                </c:pt>
                <c:pt idx="4">
                  <c:v>-0.68199899999999047</c:v>
                </c:pt>
                <c:pt idx="5">
                  <c:v>-0.30799899999999525</c:v>
                </c:pt>
                <c:pt idx="6">
                  <c:v>0.23300199999999904</c:v>
                </c:pt>
                <c:pt idx="7">
                  <c:v>0.727997000000002</c:v>
                </c:pt>
                <c:pt idx="8">
                  <c:v>0.46400500000000022</c:v>
                </c:pt>
                <c:pt idx="9">
                  <c:v>-0.22599800000000414</c:v>
                </c:pt>
                <c:pt idx="10">
                  <c:v>0.55200200000000166</c:v>
                </c:pt>
                <c:pt idx="11">
                  <c:v>-6.8000999999995315E-2</c:v>
                </c:pt>
                <c:pt idx="12">
                  <c:v>0.67199700000000462</c:v>
                </c:pt>
                <c:pt idx="13">
                  <c:v>0.42700200000000166</c:v>
                </c:pt>
                <c:pt idx="14">
                  <c:v>0.31699400000000821</c:v>
                </c:pt>
                <c:pt idx="15">
                  <c:v>-1.5870049999999907</c:v>
                </c:pt>
                <c:pt idx="16">
                  <c:v>0.37899799999999573</c:v>
                </c:pt>
                <c:pt idx="17">
                  <c:v>-0.53700300000001278</c:v>
                </c:pt>
                <c:pt idx="18">
                  <c:v>0.53099900000000844</c:v>
                </c:pt>
                <c:pt idx="19">
                  <c:v>-0.54899600000000248</c:v>
                </c:pt>
                <c:pt idx="20">
                  <c:v>0.18599700000000041</c:v>
                </c:pt>
                <c:pt idx="21">
                  <c:v>9.3001999999998475E-2</c:v>
                </c:pt>
                <c:pt idx="22">
                  <c:v>-0.14099900000000787</c:v>
                </c:pt>
                <c:pt idx="23">
                  <c:v>-0.23500100000001112</c:v>
                </c:pt>
                <c:pt idx="24">
                  <c:v>0.18399800000000255</c:v>
                </c:pt>
                <c:pt idx="25">
                  <c:v>0.15699699999998984</c:v>
                </c:pt>
                <c:pt idx="26">
                  <c:v>0.57599700000000098</c:v>
                </c:pt>
                <c:pt idx="27">
                  <c:v>-0.39899499999999932</c:v>
                </c:pt>
                <c:pt idx="28">
                  <c:v>0.26799800000000573</c:v>
                </c:pt>
                <c:pt idx="29">
                  <c:v>-0.25100000000000477</c:v>
                </c:pt>
                <c:pt idx="30">
                  <c:v>0.12100200000000427</c:v>
                </c:pt>
                <c:pt idx="31">
                  <c:v>-0.35800100000000157</c:v>
                </c:pt>
                <c:pt idx="32">
                  <c:v>-0.54800399999999172</c:v>
                </c:pt>
                <c:pt idx="33">
                  <c:v>-3.7994000000011852E-2</c:v>
                </c:pt>
                <c:pt idx="34">
                  <c:v>9.990000000072996E-4</c:v>
                </c:pt>
                <c:pt idx="35">
                  <c:v>2.0995999999996684E-2</c:v>
                </c:pt>
                <c:pt idx="36">
                  <c:v>-0.49800100000000214</c:v>
                </c:pt>
                <c:pt idx="37">
                  <c:v>0.19299999999999784</c:v>
                </c:pt>
                <c:pt idx="38">
                  <c:v>6.4598000000003708E-2</c:v>
                </c:pt>
                <c:pt idx="39">
                  <c:v>0.22800400000001275</c:v>
                </c:pt>
                <c:pt idx="40">
                  <c:v>3.9699999999243119E-4</c:v>
                </c:pt>
                <c:pt idx="41">
                  <c:v>-0.55370299999999872</c:v>
                </c:pt>
                <c:pt idx="42">
                  <c:v>0.20520000000000493</c:v>
                </c:pt>
                <c:pt idx="43">
                  <c:v>0.16829699999999548</c:v>
                </c:pt>
                <c:pt idx="44">
                  <c:v>-0.36899499999999819</c:v>
                </c:pt>
                <c:pt idx="45">
                  <c:v>-0.15100099999999372</c:v>
                </c:pt>
                <c:pt idx="46">
                  <c:v>4.5699999999996521E-2</c:v>
                </c:pt>
                <c:pt idx="47">
                  <c:v>0.11379999999999768</c:v>
                </c:pt>
                <c:pt idx="48">
                  <c:v>0.20120200000000921</c:v>
                </c:pt>
                <c:pt idx="49">
                  <c:v>-0.13659599999999728</c:v>
                </c:pt>
                <c:pt idx="50">
                  <c:v>3.8980000000066184E-3</c:v>
                </c:pt>
                <c:pt idx="51">
                  <c:v>0.76149799999998891</c:v>
                </c:pt>
                <c:pt idx="52">
                  <c:v>0.62279500000001065</c:v>
                </c:pt>
                <c:pt idx="53">
                  <c:v>0.3399959999999993</c:v>
                </c:pt>
                <c:pt idx="54">
                  <c:v>-0.49700199999999484</c:v>
                </c:pt>
                <c:pt idx="55">
                  <c:v>-0.55099400000000287</c:v>
                </c:pt>
                <c:pt idx="56">
                  <c:v>0.37319899999999961</c:v>
                </c:pt>
                <c:pt idx="57">
                  <c:v>-4.1959999999932052E-3</c:v>
                </c:pt>
                <c:pt idx="58">
                  <c:v>0.11399799999999516</c:v>
                </c:pt>
                <c:pt idx="59">
                  <c:v>0.19780000000000086</c:v>
                </c:pt>
                <c:pt idx="60">
                  <c:v>2.5199999999998113E-2</c:v>
                </c:pt>
                <c:pt idx="61">
                  <c:v>-8.0596999999997365E-2</c:v>
                </c:pt>
                <c:pt idx="62">
                  <c:v>3.7803999999994176E-2</c:v>
                </c:pt>
                <c:pt idx="63">
                  <c:v>-0.95259799999999473</c:v>
                </c:pt>
                <c:pt idx="64">
                  <c:v>-0.32450099999999793</c:v>
                </c:pt>
                <c:pt idx="65">
                  <c:v>0.22450299999999856</c:v>
                </c:pt>
                <c:pt idx="66">
                  <c:v>-0.4304960000000051</c:v>
                </c:pt>
                <c:pt idx="67">
                  <c:v>0.1380010000000027</c:v>
                </c:pt>
                <c:pt idx="68">
                  <c:v>-0.22499799999999937</c:v>
                </c:pt>
                <c:pt idx="69">
                  <c:v>-1.0168989999999951</c:v>
                </c:pt>
                <c:pt idx="70">
                  <c:v>-7.5005000000004429E-2</c:v>
                </c:pt>
                <c:pt idx="71">
                  <c:v>-0.62129899999999338</c:v>
                </c:pt>
                <c:pt idx="72">
                  <c:v>-0.59299500000000194</c:v>
                </c:pt>
                <c:pt idx="73">
                  <c:v>0.19339700000000448</c:v>
                </c:pt>
                <c:pt idx="74">
                  <c:v>0.20449800000000096</c:v>
                </c:pt>
                <c:pt idx="75">
                  <c:v>-0.38199600000000089</c:v>
                </c:pt>
                <c:pt idx="76">
                  <c:v>-0.11050399999999172</c:v>
                </c:pt>
                <c:pt idx="77">
                  <c:v>-0.14250199999999325</c:v>
                </c:pt>
                <c:pt idx="78">
                  <c:v>0.21250200000000063</c:v>
                </c:pt>
                <c:pt idx="79">
                  <c:v>6.440000000000623E-2</c:v>
                </c:pt>
                <c:pt idx="80">
                  <c:v>-9.5505000000002838E-2</c:v>
                </c:pt>
                <c:pt idx="81">
                  <c:v>-2.8503000000000611E-2</c:v>
                </c:pt>
                <c:pt idx="82">
                  <c:v>1.7998000000005732E-2</c:v>
                </c:pt>
                <c:pt idx="83">
                  <c:v>4.350300000000118E-2</c:v>
                </c:pt>
                <c:pt idx="84">
                  <c:v>0.11129700000000753</c:v>
                </c:pt>
                <c:pt idx="85">
                  <c:v>1.2049999999987904E-3</c:v>
                </c:pt>
                <c:pt idx="86">
                  <c:v>-0.34819799999999645</c:v>
                </c:pt>
                <c:pt idx="87">
                  <c:v>4.5098000000010074E-2</c:v>
                </c:pt>
                <c:pt idx="88">
                  <c:v>-0.25450100000000475</c:v>
                </c:pt>
                <c:pt idx="89">
                  <c:v>-0.44039899999999221</c:v>
                </c:pt>
                <c:pt idx="90">
                  <c:v>0.41550000000000153</c:v>
                </c:pt>
                <c:pt idx="91">
                  <c:v>-5.4603999999997654E-2</c:v>
                </c:pt>
                <c:pt idx="92">
                  <c:v>-9.0004000000000417E-2</c:v>
                </c:pt>
                <c:pt idx="93">
                  <c:v>1.7501999999993245E-2</c:v>
                </c:pt>
                <c:pt idx="94">
                  <c:v>-8.6998000000008346E-2</c:v>
                </c:pt>
                <c:pt idx="95">
                  <c:v>0.34220099999999576</c:v>
                </c:pt>
                <c:pt idx="96">
                  <c:v>0.79049699999998779</c:v>
                </c:pt>
                <c:pt idx="97">
                  <c:v>0.50529499999998961</c:v>
                </c:pt>
                <c:pt idx="98">
                  <c:v>0.11370099999999184</c:v>
                </c:pt>
                <c:pt idx="99">
                  <c:v>-0.7175060000000002</c:v>
                </c:pt>
                <c:pt idx="100">
                  <c:v>0.41410099999998806</c:v>
                </c:pt>
                <c:pt idx="101">
                  <c:v>0</c:v>
                </c:pt>
                <c:pt idx="102">
                  <c:v>-0.17999999999999261</c:v>
                </c:pt>
                <c:pt idx="103">
                  <c:v>0.48960099999999329</c:v>
                </c:pt>
                <c:pt idx="104">
                  <c:v>-0.15229800000000182</c:v>
                </c:pt>
                <c:pt idx="105">
                  <c:v>-0.36000099999999691</c:v>
                </c:pt>
                <c:pt idx="106">
                  <c:v>-3.1998000000001525E-2</c:v>
                </c:pt>
                <c:pt idx="107">
                  <c:v>-3.6003000000008001E-2</c:v>
                </c:pt>
                <c:pt idx="108">
                  <c:v>-0.40000200000000063</c:v>
                </c:pt>
                <c:pt idx="109">
                  <c:v>-6.4507000000006087E-2</c:v>
                </c:pt>
                <c:pt idx="110">
                  <c:v>-0.16699599999999748</c:v>
                </c:pt>
                <c:pt idx="111">
                  <c:v>-0.50780100000000061</c:v>
                </c:pt>
                <c:pt idx="112">
                  <c:v>0.32350199999999774</c:v>
                </c:pt>
                <c:pt idx="113">
                  <c:v>0.23450100000000162</c:v>
                </c:pt>
                <c:pt idx="114">
                  <c:v>-0.25899899999999576</c:v>
                </c:pt>
                <c:pt idx="115">
                  <c:v>0.56249999999999289</c:v>
                </c:pt>
                <c:pt idx="116">
                  <c:v>7.8804000000005203E-2</c:v>
                </c:pt>
                <c:pt idx="117">
                  <c:v>0.16869300000000464</c:v>
                </c:pt>
                <c:pt idx="118">
                  <c:v>0.32300599999999235</c:v>
                </c:pt>
                <c:pt idx="119">
                  <c:v>0.2967000000000013</c:v>
                </c:pt>
                <c:pt idx="120">
                  <c:v>-9.6298000000004436E-2</c:v>
                </c:pt>
                <c:pt idx="121">
                  <c:v>4.9500000000008981E-2</c:v>
                </c:pt>
                <c:pt idx="122">
                  <c:v>-5.0003000000003794E-2</c:v>
                </c:pt>
                <c:pt idx="123">
                  <c:v>8.9302000000003545E-2</c:v>
                </c:pt>
                <c:pt idx="124">
                  <c:v>-0.20349899999999366</c:v>
                </c:pt>
                <c:pt idx="125">
                  <c:v>0.27509999999999479</c:v>
                </c:pt>
                <c:pt idx="126">
                  <c:v>0.95750400000000013</c:v>
                </c:pt>
                <c:pt idx="127">
                  <c:v>0.40950099999999168</c:v>
                </c:pt>
                <c:pt idx="128">
                  <c:v>0.19950099999999793</c:v>
                </c:pt>
                <c:pt idx="129">
                  <c:v>0.56919800000000009</c:v>
                </c:pt>
                <c:pt idx="130">
                  <c:v>0.6244959999999935</c:v>
                </c:pt>
                <c:pt idx="131">
                  <c:v>-0.26129899999999395</c:v>
                </c:pt>
                <c:pt idx="132">
                  <c:v>-0.73500099999999691</c:v>
                </c:pt>
                <c:pt idx="133">
                  <c:v>0.5350040000000007</c:v>
                </c:pt>
                <c:pt idx="134">
                  <c:v>0.9294969999999978</c:v>
                </c:pt>
                <c:pt idx="135">
                  <c:v>-0.2229990000000015</c:v>
                </c:pt>
                <c:pt idx="136">
                  <c:v>0.57450099999999793</c:v>
                </c:pt>
                <c:pt idx="137">
                  <c:v>0.3044969999999978</c:v>
                </c:pt>
                <c:pt idx="138">
                  <c:v>-0.30880000000000507</c:v>
                </c:pt>
                <c:pt idx="139">
                  <c:v>0.24000599999999395</c:v>
                </c:pt>
                <c:pt idx="140">
                  <c:v>-0.12300100000000214</c:v>
                </c:pt>
                <c:pt idx="141">
                  <c:v>-8.5494999999994548E-2</c:v>
                </c:pt>
                <c:pt idx="142">
                  <c:v>0.54450199999999427</c:v>
                </c:pt>
                <c:pt idx="143">
                  <c:v>0.89699600000000146</c:v>
                </c:pt>
                <c:pt idx="144">
                  <c:v>0.18200000000000216</c:v>
                </c:pt>
                <c:pt idx="145">
                  <c:v>1.0320059999999955</c:v>
                </c:pt>
                <c:pt idx="146">
                  <c:v>1.0969999999999942</c:v>
                </c:pt>
                <c:pt idx="147">
                  <c:v>0.24449900000000468</c:v>
                </c:pt>
                <c:pt idx="148">
                  <c:v>0.35700199999999427</c:v>
                </c:pt>
                <c:pt idx="149">
                  <c:v>0.27700000000000102</c:v>
                </c:pt>
                <c:pt idx="150">
                  <c:v>1.2624959999999987</c:v>
                </c:pt>
                <c:pt idx="151">
                  <c:v>0.39700399999999547</c:v>
                </c:pt>
                <c:pt idx="152">
                  <c:v>0.5570069999999987</c:v>
                </c:pt>
                <c:pt idx="153">
                  <c:v>-0.2429960000000051</c:v>
                </c:pt>
                <c:pt idx="154">
                  <c:v>-0.22000099999999634</c:v>
                </c:pt>
                <c:pt idx="155">
                  <c:v>-0.43499800000000732</c:v>
                </c:pt>
                <c:pt idx="156">
                  <c:v>-0.49700099999999736</c:v>
                </c:pt>
                <c:pt idx="157">
                  <c:v>-1.1269989999999979</c:v>
                </c:pt>
                <c:pt idx="158">
                  <c:v>-1.027000000000001</c:v>
                </c:pt>
                <c:pt idx="159">
                  <c:v>0.98999799999999993</c:v>
                </c:pt>
                <c:pt idx="160">
                  <c:v>0.18199900000000468</c:v>
                </c:pt>
                <c:pt idx="161">
                  <c:v>-1.7800069999999977</c:v>
                </c:pt>
                <c:pt idx="162">
                  <c:v>-0.29000100000000373</c:v>
                </c:pt>
                <c:pt idx="163">
                  <c:v>-0.39749899999999627</c:v>
                </c:pt>
                <c:pt idx="164">
                  <c:v>0.84500099999999634</c:v>
                </c:pt>
                <c:pt idx="165">
                  <c:v>0.66019400000000417</c:v>
                </c:pt>
                <c:pt idx="166">
                  <c:v>-0.26000200000000007</c:v>
                </c:pt>
                <c:pt idx="167">
                  <c:v>0.47499899999999684</c:v>
                </c:pt>
                <c:pt idx="168">
                  <c:v>-0.35169999999999391</c:v>
                </c:pt>
                <c:pt idx="169">
                  <c:v>0.16999799999999254</c:v>
                </c:pt>
                <c:pt idx="170">
                  <c:v>-0.29199999999998738</c:v>
                </c:pt>
                <c:pt idx="171">
                  <c:v>-3.7497999999999365E-2</c:v>
                </c:pt>
                <c:pt idx="172">
                  <c:v>-1.0030979999999943</c:v>
                </c:pt>
                <c:pt idx="173">
                  <c:v>-0.64959699999999998</c:v>
                </c:pt>
                <c:pt idx="174">
                  <c:v>0.20700100000000532</c:v>
                </c:pt>
                <c:pt idx="175">
                  <c:v>0.269401000000002</c:v>
                </c:pt>
                <c:pt idx="176">
                  <c:v>-0.45960200000000384</c:v>
                </c:pt>
                <c:pt idx="177">
                  <c:v>2.2498999999996272E-2</c:v>
                </c:pt>
                <c:pt idx="178">
                  <c:v>0.19799799999999834</c:v>
                </c:pt>
                <c:pt idx="179">
                  <c:v>0.45629900000000134</c:v>
                </c:pt>
                <c:pt idx="180">
                  <c:v>-0.41860199999999281</c:v>
                </c:pt>
                <c:pt idx="181">
                  <c:v>1.3220069999999993</c:v>
                </c:pt>
                <c:pt idx="182">
                  <c:v>0.2269979999999947</c:v>
                </c:pt>
                <c:pt idx="183">
                  <c:v>-0.90000200000000063</c:v>
                </c:pt>
                <c:pt idx="184">
                  <c:v>0.60700199999999427</c:v>
                </c:pt>
                <c:pt idx="185">
                  <c:v>-0.2105020000000053</c:v>
                </c:pt>
                <c:pt idx="186">
                  <c:v>0.51100100000000737</c:v>
                </c:pt>
                <c:pt idx="187">
                  <c:v>-4.5996999999999844E-2</c:v>
                </c:pt>
                <c:pt idx="188">
                  <c:v>-0.28300500000000284</c:v>
                </c:pt>
                <c:pt idx="189">
                  <c:v>-0.50049599999999828</c:v>
                </c:pt>
                <c:pt idx="190">
                  <c:v>0.10730000000000928</c:v>
                </c:pt>
                <c:pt idx="191">
                  <c:v>0.3630979999999937</c:v>
                </c:pt>
                <c:pt idx="192">
                  <c:v>0.29749999999999943</c:v>
                </c:pt>
                <c:pt idx="193">
                  <c:v>0.42670400000000086</c:v>
                </c:pt>
                <c:pt idx="194">
                  <c:v>0.77790000000000248</c:v>
                </c:pt>
                <c:pt idx="195">
                  <c:v>0.80300099999999475</c:v>
                </c:pt>
                <c:pt idx="196">
                  <c:v>0.57909399999999778</c:v>
                </c:pt>
                <c:pt idx="197">
                  <c:v>0.17520199999999875</c:v>
                </c:pt>
                <c:pt idx="198">
                  <c:v>0.22399900000000628</c:v>
                </c:pt>
                <c:pt idx="199">
                  <c:v>-0.61730100000001187</c:v>
                </c:pt>
                <c:pt idx="200">
                  <c:v>0.73950200000000166</c:v>
                </c:pt>
                <c:pt idx="201">
                  <c:v>-0.42800199999999222</c:v>
                </c:pt>
                <c:pt idx="202">
                  <c:v>0.32150300000000698</c:v>
                </c:pt>
                <c:pt idx="203">
                  <c:v>0.21199800000000835</c:v>
                </c:pt>
                <c:pt idx="204">
                  <c:v>0.50550099999999532</c:v>
                </c:pt>
                <c:pt idx="205">
                  <c:v>-0.25299800000000516</c:v>
                </c:pt>
                <c:pt idx="206">
                  <c:v>-0.31790199999998947</c:v>
                </c:pt>
                <c:pt idx="207">
                  <c:v>0.84919800000000123</c:v>
                </c:pt>
                <c:pt idx="208">
                  <c:v>0.3558050000000037</c:v>
                </c:pt>
                <c:pt idx="209">
                  <c:v>0.15760000000000218</c:v>
                </c:pt>
                <c:pt idx="210">
                  <c:v>-5.9600000000003206E-2</c:v>
                </c:pt>
                <c:pt idx="211">
                  <c:v>-0.45220099999998808</c:v>
                </c:pt>
                <c:pt idx="212">
                  <c:v>-0.58389999999999986</c:v>
                </c:pt>
                <c:pt idx="213">
                  <c:v>0.34450499999999806</c:v>
                </c:pt>
                <c:pt idx="214">
                  <c:v>0.2630010000000027</c:v>
                </c:pt>
                <c:pt idx="215">
                  <c:v>0.32099900000000048</c:v>
                </c:pt>
                <c:pt idx="216">
                  <c:v>-0.76699800000000096</c:v>
                </c:pt>
                <c:pt idx="217">
                  <c:v>8.1695000000010509E-2</c:v>
                </c:pt>
                <c:pt idx="218">
                  <c:v>0.29129799999999761</c:v>
                </c:pt>
                <c:pt idx="219">
                  <c:v>0.17649800000000937</c:v>
                </c:pt>
                <c:pt idx="220">
                  <c:v>-2.9495000000011373E-2</c:v>
                </c:pt>
                <c:pt idx="221">
                  <c:v>9.8040000000025884E-3</c:v>
                </c:pt>
                <c:pt idx="222">
                  <c:v>0.36910299999999552</c:v>
                </c:pt>
                <c:pt idx="223">
                  <c:v>0.27999900000000366</c:v>
                </c:pt>
                <c:pt idx="224">
                  <c:v>1.4663010000000014</c:v>
                </c:pt>
                <c:pt idx="225">
                  <c:v>-9.1301000000001409E-2</c:v>
                </c:pt>
                <c:pt idx="226">
                  <c:v>1.3296960000000126</c:v>
                </c:pt>
                <c:pt idx="227">
                  <c:v>-0.51299199999999701</c:v>
                </c:pt>
                <c:pt idx="228">
                  <c:v>1.6750030000000038</c:v>
                </c:pt>
                <c:pt idx="229">
                  <c:v>-6.3507000000001312E-2</c:v>
                </c:pt>
                <c:pt idx="230">
                  <c:v>0.32450099999999793</c:v>
                </c:pt>
                <c:pt idx="231">
                  <c:v>-0.25849999999999795</c:v>
                </c:pt>
                <c:pt idx="232">
                  <c:v>-0.44100199999999745</c:v>
                </c:pt>
                <c:pt idx="233">
                  <c:v>-8.750100000000316E-2</c:v>
                </c:pt>
                <c:pt idx="234">
                  <c:v>0.29799599999999771</c:v>
                </c:pt>
                <c:pt idx="235">
                  <c:v>0.15750100000001055</c:v>
                </c:pt>
                <c:pt idx="236">
                  <c:v>-0.47180199999999672</c:v>
                </c:pt>
                <c:pt idx="237">
                  <c:v>5.0803999999999405E-2</c:v>
                </c:pt>
                <c:pt idx="238">
                  <c:v>0.43879699999999389</c:v>
                </c:pt>
                <c:pt idx="239">
                  <c:v>0.28289700000000551</c:v>
                </c:pt>
                <c:pt idx="240">
                  <c:v>-0.62979899999999134</c:v>
                </c:pt>
                <c:pt idx="241">
                  <c:v>-0.94159700000000157</c:v>
                </c:pt>
                <c:pt idx="242">
                  <c:v>0.50870600000000366</c:v>
                </c:pt>
                <c:pt idx="243">
                  <c:v>-0.26729600000000175</c:v>
                </c:pt>
                <c:pt idx="244">
                  <c:v>-0.22769900000000121</c:v>
                </c:pt>
                <c:pt idx="245">
                  <c:v>0.15129900000000873</c:v>
                </c:pt>
                <c:pt idx="246">
                  <c:v>0.10009800000000268</c:v>
                </c:pt>
                <c:pt idx="247">
                  <c:v>-0.17719999999999914</c:v>
                </c:pt>
                <c:pt idx="248">
                  <c:v>-2.7503999999993312E-2</c:v>
                </c:pt>
                <c:pt idx="249">
                  <c:v>-1.7967989999999929</c:v>
                </c:pt>
                <c:pt idx="250">
                  <c:v>4.4295999999988567E-2</c:v>
                </c:pt>
                <c:pt idx="251">
                  <c:v>0.13520099999999502</c:v>
                </c:pt>
                <c:pt idx="252">
                  <c:v>0.12419899999999018</c:v>
                </c:pt>
                <c:pt idx="253">
                  <c:v>0.16120100000000548</c:v>
                </c:pt>
                <c:pt idx="254">
                  <c:v>-0.43850000000000477</c:v>
                </c:pt>
                <c:pt idx="255">
                  <c:v>-0.36280000000000712</c:v>
                </c:pt>
                <c:pt idx="256">
                  <c:v>0.42810099999999807</c:v>
                </c:pt>
                <c:pt idx="257">
                  <c:v>0.37909700000000157</c:v>
                </c:pt>
                <c:pt idx="258">
                  <c:v>0.42999999999999261</c:v>
                </c:pt>
                <c:pt idx="259">
                  <c:v>-0.72750099999998952</c:v>
                </c:pt>
                <c:pt idx="260">
                  <c:v>0.88919799999999327</c:v>
                </c:pt>
              </c:numCache>
            </c:numRef>
          </c:yVal>
          <c:smooth val="0"/>
          <c:extLst>
            <c:ext xmlns:c16="http://schemas.microsoft.com/office/drawing/2014/chart" uri="{C3380CC4-5D6E-409C-BE32-E72D297353CC}">
              <c16:uniqueId val="{00000001-C57F-4C03-91A5-A15DE79C2466}"/>
            </c:ext>
          </c:extLst>
        </c:ser>
        <c:dLbls>
          <c:showLegendKey val="0"/>
          <c:showVal val="0"/>
          <c:showCatName val="0"/>
          <c:showSerName val="0"/>
          <c:showPercent val="0"/>
          <c:showBubbleSize val="0"/>
        </c:dLbls>
        <c:axId val="78049280"/>
        <c:axId val="78051584"/>
      </c:scatterChart>
      <c:valAx>
        <c:axId val="78049280"/>
        <c:scaling>
          <c:orientation val="minMax"/>
        </c:scaling>
        <c:delete val="0"/>
        <c:axPos val="b"/>
        <c:title>
          <c:tx>
            <c:rich>
              <a:bodyPr/>
              <a:lstStyle/>
              <a:p>
                <a:pPr>
                  <a:defRPr/>
                </a:pPr>
                <a:r>
                  <a:rPr lang="en-US"/>
                  <a:t>BSE</a:t>
                </a:r>
              </a:p>
            </c:rich>
          </c:tx>
          <c:overlay val="0"/>
        </c:title>
        <c:numFmt formatCode="General" sourceLinked="1"/>
        <c:majorTickMark val="out"/>
        <c:minorTickMark val="none"/>
        <c:tickLblPos val="nextTo"/>
        <c:crossAx val="78051584"/>
        <c:crosses val="autoZero"/>
        <c:crossBetween val="midCat"/>
      </c:valAx>
      <c:valAx>
        <c:axId val="78051584"/>
        <c:scaling>
          <c:orientation val="minMax"/>
        </c:scaling>
        <c:delete val="0"/>
        <c:axPos val="l"/>
        <c:majorGridlines/>
        <c:title>
          <c:tx>
            <c:rich>
              <a:bodyPr/>
              <a:lstStyle/>
              <a:p>
                <a:pPr>
                  <a:defRPr/>
                </a:pPr>
                <a:r>
                  <a:rPr lang="en-US"/>
                  <a:t>INR</a:t>
                </a:r>
              </a:p>
            </c:rich>
          </c:tx>
          <c:overlay val="0"/>
        </c:title>
        <c:numFmt formatCode="General" sourceLinked="1"/>
        <c:majorTickMark val="out"/>
        <c:minorTickMark val="none"/>
        <c:tickLblPos val="nextTo"/>
        <c:crossAx val="78049280"/>
        <c:crosses val="autoZero"/>
        <c:crossBetween val="midCat"/>
      </c:valAx>
    </c:plotArea>
    <c:plotVisOnly val="1"/>
    <c:dispBlanksAs val="gap"/>
    <c:showDLblsOverMax val="0"/>
  </c:chart>
  <c:spPr>
    <a:solidFill>
      <a:schemeClr val="tx2">
        <a:lumMod val="25000"/>
      </a:schemeClr>
    </a:solidFill>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t>VOLUME</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endParaRPr lang="en-US" dirty="0"/>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r>
            <a:rPr lang="en-US" dirty="0"/>
            <a:t>PRICE</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endParaRPr lang="en-US" dirty="0"/>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en-US" dirty="0"/>
            <a:t>Profit/Loss(P/L)</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pPr>
            <a:lnSpc>
              <a:spcPct val="100000"/>
            </a:lnSpc>
          </a:pPr>
          <a:endParaRPr lang="en-US" dirty="0"/>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6F7E1B4A-66A4-466F-97C5-ED0892509BF2}" type="presOf" srcId="{28C188E4-A3B1-47AF-802E-B2DED21921BA}" destId="{6418EBED-F111-425B-8EE2-06B8B2297A68}" srcOrd="0" destOrd="0"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E70347E4-4461-4B80-8927-4CA0AEBFAAF8}" srcId="{E817CCF5-DA3F-4E5F-BE7C-D8111B2BFEBA}" destId="{DCCE571A-4D30-4294-ABAF-6885F619D2D9}" srcOrd="1" destOrd="0" parTransId="{3AD83C96-5A95-4337-BF2D-97454AF7F108}" sibTransId="{2C1DF6EC-6090-4926-A556-3D2417B7F2AA}"/>
    <dgm:cxn modelId="{55A931F7-B2A3-4173-A574-A80CB726BAE2}" type="presOf" srcId="{C2F66EED-74C3-4F36-A1D4-8AFCBB009938}" destId="{DD091D0A-5A25-4241-91F3-18D32B0BDD4F}" srcOrd="0" destOrd="0" presId="urn:microsoft.com/office/officeart/2018/5/layout/CenteredIconLabelDescriptionList"/>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007868" y="1021556"/>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4228"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t>VOLUME</a:t>
          </a:r>
        </a:p>
      </dsp:txBody>
      <dsp:txXfrm>
        <a:off x="4228" y="2174280"/>
        <a:ext cx="3088125" cy="463218"/>
      </dsp:txXfrm>
    </dsp:sp>
    <dsp:sp modelId="{DD091D0A-5A25-4241-91F3-18D32B0BDD4F}">
      <dsp:nvSpPr>
        <dsp:cNvPr id="0" name=""/>
        <dsp:cNvSpPr/>
      </dsp:nvSpPr>
      <dsp:spPr>
        <a:xfrm>
          <a:off x="4228"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endParaRPr lang="en-US" sz="1700" kern="1200" dirty="0"/>
        </a:p>
      </dsp:txBody>
      <dsp:txXfrm>
        <a:off x="4228" y="2670931"/>
        <a:ext cx="3088125" cy="22261"/>
      </dsp:txXfrm>
    </dsp:sp>
    <dsp:sp modelId="{210823F6-AC1A-46E3-9D99-A319DF497539}">
      <dsp:nvSpPr>
        <dsp:cNvPr id="0" name=""/>
        <dsp:cNvSpPr/>
      </dsp:nvSpPr>
      <dsp:spPr>
        <a:xfrm>
          <a:off x="4636415" y="1021556"/>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3632774"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t>PRICE</a:t>
          </a:r>
        </a:p>
      </dsp:txBody>
      <dsp:txXfrm>
        <a:off x="3632774" y="2174280"/>
        <a:ext cx="3088125" cy="463218"/>
      </dsp:txXfrm>
    </dsp:sp>
    <dsp:sp modelId="{7CD40649-A74C-4AD8-B9D0-2573A1955C91}">
      <dsp:nvSpPr>
        <dsp:cNvPr id="0" name=""/>
        <dsp:cNvSpPr/>
      </dsp:nvSpPr>
      <dsp:spPr>
        <a:xfrm>
          <a:off x="3632774"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endParaRPr lang="en-US" sz="1700" kern="1200" dirty="0"/>
        </a:p>
      </dsp:txBody>
      <dsp:txXfrm>
        <a:off x="3632774" y="2670931"/>
        <a:ext cx="3088125" cy="22261"/>
      </dsp:txXfrm>
    </dsp:sp>
    <dsp:sp modelId="{B0A3ABD2-C471-4A21-8AEF-3843C86919E1}">
      <dsp:nvSpPr>
        <dsp:cNvPr id="0" name=""/>
        <dsp:cNvSpPr/>
      </dsp:nvSpPr>
      <dsp:spPr>
        <a:xfrm>
          <a:off x="8264962" y="1021556"/>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7261321"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t>Profit/Loss(P/L)</a:t>
          </a:r>
        </a:p>
      </dsp:txBody>
      <dsp:txXfrm>
        <a:off x="7261321" y="2174280"/>
        <a:ext cx="3088125" cy="463218"/>
      </dsp:txXfrm>
    </dsp:sp>
    <dsp:sp modelId="{6418EBED-F111-425B-8EE2-06B8B2297A68}">
      <dsp:nvSpPr>
        <dsp:cNvPr id="0" name=""/>
        <dsp:cNvSpPr/>
      </dsp:nvSpPr>
      <dsp:spPr>
        <a:xfrm>
          <a:off x="7261321"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endParaRPr lang="en-US" sz="1700" kern="1200" dirty="0"/>
        </a:p>
      </dsp:txBody>
      <dsp:txXfrm>
        <a:off x="7261321" y="2670931"/>
        <a:ext cx="3088125" cy="2226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11/15/2020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STOCK ANALYSIS USING EXCEL</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85000" lnSpcReduction="20000"/>
          </a:bodyPr>
          <a:lstStyle/>
          <a:p>
            <a:pPr algn="l"/>
            <a:r>
              <a:rPr lang="en-US" sz="2300" dirty="0">
                <a:solidFill>
                  <a:srgbClr val="5792BA"/>
                </a:solidFill>
              </a:rPr>
              <a:t>BY: ABHINANDAN SHARMA(2K19/MC/005), CHETAN(2K19/MC/034)</a:t>
            </a:r>
          </a:p>
          <a:p>
            <a:pPr algn="l"/>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842A-B45E-4C82-83E7-68552CB0869A}"/>
              </a:ext>
            </a:extLst>
          </p:cNvPr>
          <p:cNvSpPr>
            <a:spLocks noGrp="1"/>
          </p:cNvSpPr>
          <p:nvPr>
            <p:ph type="title"/>
          </p:nvPr>
        </p:nvSpPr>
        <p:spPr/>
        <p:txBody>
          <a:bodyPr/>
          <a:lstStyle/>
          <a:p>
            <a:r>
              <a:rPr lang="en-US" dirty="0"/>
              <a:t>USD/INR: PERFORMANCE</a:t>
            </a:r>
            <a:endParaRPr lang="en-IN" dirty="0"/>
          </a:p>
        </p:txBody>
      </p:sp>
      <p:graphicFrame>
        <p:nvGraphicFramePr>
          <p:cNvPr id="3" name="Table 4">
            <a:extLst>
              <a:ext uri="{FF2B5EF4-FFF2-40B4-BE49-F238E27FC236}">
                <a16:creationId xmlns:a16="http://schemas.microsoft.com/office/drawing/2014/main" id="{341AB351-11F2-4485-87B7-7B3D04B5D14B}"/>
              </a:ext>
            </a:extLst>
          </p:cNvPr>
          <p:cNvGraphicFramePr>
            <a:graphicFrameLocks noGrp="1"/>
          </p:cNvGraphicFramePr>
          <p:nvPr>
            <p:extLst>
              <p:ext uri="{D42A27DB-BD31-4B8C-83A1-F6EECF244321}">
                <p14:modId xmlns:p14="http://schemas.microsoft.com/office/powerpoint/2010/main" val="194148326"/>
              </p:ext>
            </p:extLst>
          </p:nvPr>
        </p:nvGraphicFramePr>
        <p:xfrm>
          <a:off x="924443" y="1866900"/>
          <a:ext cx="9829284" cy="3871385"/>
        </p:xfrm>
        <a:graphic>
          <a:graphicData uri="http://schemas.openxmlformats.org/drawingml/2006/table">
            <a:tbl>
              <a:tblPr firstRow="1" bandRow="1">
                <a:tableStyleId>{5C22544A-7EE6-4342-B048-85BDC9FD1C3A}</a:tableStyleId>
              </a:tblPr>
              <a:tblGrid>
                <a:gridCol w="1638214">
                  <a:extLst>
                    <a:ext uri="{9D8B030D-6E8A-4147-A177-3AD203B41FA5}">
                      <a16:colId xmlns:a16="http://schemas.microsoft.com/office/drawing/2014/main" val="1766440619"/>
                    </a:ext>
                  </a:extLst>
                </a:gridCol>
                <a:gridCol w="1638214">
                  <a:extLst>
                    <a:ext uri="{9D8B030D-6E8A-4147-A177-3AD203B41FA5}">
                      <a16:colId xmlns:a16="http://schemas.microsoft.com/office/drawing/2014/main" val="3180599431"/>
                    </a:ext>
                  </a:extLst>
                </a:gridCol>
                <a:gridCol w="1638214">
                  <a:extLst>
                    <a:ext uri="{9D8B030D-6E8A-4147-A177-3AD203B41FA5}">
                      <a16:colId xmlns:a16="http://schemas.microsoft.com/office/drawing/2014/main" val="1576456185"/>
                    </a:ext>
                  </a:extLst>
                </a:gridCol>
                <a:gridCol w="1638214">
                  <a:extLst>
                    <a:ext uri="{9D8B030D-6E8A-4147-A177-3AD203B41FA5}">
                      <a16:colId xmlns:a16="http://schemas.microsoft.com/office/drawing/2014/main" val="1272147780"/>
                    </a:ext>
                  </a:extLst>
                </a:gridCol>
                <a:gridCol w="1638214">
                  <a:extLst>
                    <a:ext uri="{9D8B030D-6E8A-4147-A177-3AD203B41FA5}">
                      <a16:colId xmlns:a16="http://schemas.microsoft.com/office/drawing/2014/main" val="93924427"/>
                    </a:ext>
                  </a:extLst>
                </a:gridCol>
                <a:gridCol w="1638214">
                  <a:extLst>
                    <a:ext uri="{9D8B030D-6E8A-4147-A177-3AD203B41FA5}">
                      <a16:colId xmlns:a16="http://schemas.microsoft.com/office/drawing/2014/main" val="2962761315"/>
                    </a:ext>
                  </a:extLst>
                </a:gridCol>
              </a:tblGrid>
              <a:tr h="774277">
                <a:tc>
                  <a:txBody>
                    <a:bodyPr/>
                    <a:lstStyle/>
                    <a:p>
                      <a:pPr algn="ctr" fontAlgn="ctr"/>
                      <a:r>
                        <a:rPr lang="en-US" sz="1800" u="none" strike="noStrike" dirty="0">
                          <a:effectLst/>
                        </a:rPr>
                        <a:t>USD/INR</a:t>
                      </a:r>
                      <a:endParaRPr lang="en-US" sz="1800" b="1" i="0" u="none" strike="noStrike" dirty="0">
                        <a:solidFill>
                          <a:srgbClr val="4472C4"/>
                        </a:solidFill>
                        <a:effectLst/>
                        <a:latin typeface="Calibri"/>
                      </a:endParaRPr>
                    </a:p>
                  </a:txBody>
                  <a:tcPr marL="96511" marR="10723" marT="10723" marB="0" anchor="ctr"/>
                </a:tc>
                <a:tc>
                  <a:txBody>
                    <a:bodyPr/>
                    <a:lstStyle/>
                    <a:p>
                      <a:pPr algn="ctr" fontAlgn="ctr"/>
                      <a:r>
                        <a:rPr lang="en-US" sz="1600" u="none" strike="noStrike">
                          <a:effectLst/>
                        </a:rPr>
                        <a:t>2015</a:t>
                      </a:r>
                      <a:endParaRPr lang="en-US" sz="1600" b="1" i="0" u="none" strike="noStrike">
                        <a:solidFill>
                          <a:srgbClr val="5B9BD5"/>
                        </a:solidFill>
                        <a:effectLst/>
                        <a:latin typeface="Calibri"/>
                      </a:endParaRPr>
                    </a:p>
                  </a:txBody>
                  <a:tcPr marL="10723" marR="10723" marT="10723" marB="0" anchor="ctr"/>
                </a:tc>
                <a:tc>
                  <a:txBody>
                    <a:bodyPr/>
                    <a:lstStyle/>
                    <a:p>
                      <a:pPr algn="ctr" fontAlgn="ctr"/>
                      <a:r>
                        <a:rPr lang="en-US" sz="1600" u="none" strike="noStrike">
                          <a:effectLst/>
                        </a:rPr>
                        <a:t>2016</a:t>
                      </a:r>
                      <a:endParaRPr lang="en-US" sz="1600" b="1" i="0" u="none" strike="noStrike">
                        <a:solidFill>
                          <a:srgbClr val="5B9BD5"/>
                        </a:solidFill>
                        <a:effectLst/>
                        <a:latin typeface="Calibri"/>
                      </a:endParaRPr>
                    </a:p>
                  </a:txBody>
                  <a:tcPr marL="10723" marR="10723" marT="10723" marB="0" anchor="ctr"/>
                </a:tc>
                <a:tc>
                  <a:txBody>
                    <a:bodyPr/>
                    <a:lstStyle/>
                    <a:p>
                      <a:pPr algn="ctr" fontAlgn="ctr"/>
                      <a:r>
                        <a:rPr lang="en-US" sz="1600" u="none" strike="noStrike">
                          <a:effectLst/>
                        </a:rPr>
                        <a:t>2017</a:t>
                      </a:r>
                      <a:endParaRPr lang="en-US" sz="1600" b="1" i="0" u="none" strike="noStrike">
                        <a:solidFill>
                          <a:srgbClr val="5B9BD5"/>
                        </a:solidFill>
                        <a:effectLst/>
                        <a:latin typeface="Calibri"/>
                      </a:endParaRPr>
                    </a:p>
                  </a:txBody>
                  <a:tcPr marL="10723" marR="10723" marT="10723" marB="0" anchor="ctr"/>
                </a:tc>
                <a:tc>
                  <a:txBody>
                    <a:bodyPr/>
                    <a:lstStyle/>
                    <a:p>
                      <a:pPr algn="ctr" fontAlgn="ctr"/>
                      <a:r>
                        <a:rPr lang="en-US" sz="1600" u="none" strike="noStrike">
                          <a:effectLst/>
                        </a:rPr>
                        <a:t>2018</a:t>
                      </a:r>
                      <a:endParaRPr lang="en-US" sz="1600" b="1" i="0" u="none" strike="noStrike">
                        <a:solidFill>
                          <a:srgbClr val="5B9BD5"/>
                        </a:solidFill>
                        <a:effectLst/>
                        <a:latin typeface="Calibri"/>
                      </a:endParaRPr>
                    </a:p>
                  </a:txBody>
                  <a:tcPr marL="10723" marR="10723" marT="10723" marB="0" anchor="ctr"/>
                </a:tc>
                <a:tc>
                  <a:txBody>
                    <a:bodyPr/>
                    <a:lstStyle/>
                    <a:p>
                      <a:pPr algn="ctr" fontAlgn="ctr"/>
                      <a:r>
                        <a:rPr lang="en-US" sz="1600" u="none" strike="noStrike">
                          <a:effectLst/>
                        </a:rPr>
                        <a:t>2019</a:t>
                      </a:r>
                      <a:endParaRPr lang="en-US" sz="1600" b="1" i="0" u="none" strike="noStrike">
                        <a:solidFill>
                          <a:srgbClr val="5B9BD5"/>
                        </a:solidFill>
                        <a:effectLst/>
                        <a:latin typeface="Calibri"/>
                      </a:endParaRPr>
                    </a:p>
                  </a:txBody>
                  <a:tcPr marL="10723" marR="10723" marT="10723" marB="0" anchor="ctr"/>
                </a:tc>
                <a:extLst>
                  <a:ext uri="{0D108BD9-81ED-4DB2-BD59-A6C34878D82A}">
                    <a16:rowId xmlns:a16="http://schemas.microsoft.com/office/drawing/2014/main" val="2483695418"/>
                  </a:ext>
                </a:extLst>
              </a:tr>
              <a:tr h="774277">
                <a:tc>
                  <a:txBody>
                    <a:bodyPr/>
                    <a:lstStyle/>
                    <a:p>
                      <a:pPr algn="ctr" fontAlgn="ctr"/>
                      <a:r>
                        <a:rPr lang="en-US" sz="1600" u="none" strike="noStrike" dirty="0">
                          <a:effectLst/>
                        </a:rPr>
                        <a:t>HIGHEST</a:t>
                      </a:r>
                      <a:endParaRPr lang="en-US" sz="1600" b="1" i="0" u="none" strike="noStrike" dirty="0">
                        <a:solidFill>
                          <a:srgbClr val="5B9BD5"/>
                        </a:solidFill>
                        <a:effectLst/>
                        <a:latin typeface="Calibri"/>
                      </a:endParaRPr>
                    </a:p>
                  </a:txBody>
                  <a:tcPr marL="96511" marR="10723" marT="10723" marB="0" anchor="ctr"/>
                </a:tc>
                <a:tc>
                  <a:txBody>
                    <a:bodyPr/>
                    <a:lstStyle/>
                    <a:p>
                      <a:pPr algn="ctr" fontAlgn="ctr"/>
                      <a:r>
                        <a:rPr lang="en-US" sz="1200" u="none" strike="noStrike" dirty="0">
                          <a:effectLst/>
                        </a:rPr>
                        <a:t>68.901001</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a:effectLst/>
                        </a:rPr>
                        <a:t>68.894997</a:t>
                      </a:r>
                      <a:endParaRPr lang="en-US" sz="1200" b="0" i="0" u="none" strike="noStrike">
                        <a:solidFill>
                          <a:srgbClr val="595959"/>
                        </a:solidFill>
                        <a:effectLst/>
                        <a:latin typeface="Calibri"/>
                      </a:endParaRPr>
                    </a:p>
                  </a:txBody>
                  <a:tcPr marL="10723" marR="10723" marT="10723" marB="0" anchor="ctr"/>
                </a:tc>
                <a:tc>
                  <a:txBody>
                    <a:bodyPr/>
                    <a:lstStyle/>
                    <a:p>
                      <a:pPr algn="ctr" fontAlgn="ctr"/>
                      <a:r>
                        <a:rPr lang="en-US" sz="1200" u="none" strike="noStrike">
                          <a:effectLst/>
                        </a:rPr>
                        <a:t>65.889999</a:t>
                      </a:r>
                      <a:endParaRPr lang="en-US" sz="1200" b="0" i="0" u="none" strike="noStrike">
                        <a:solidFill>
                          <a:srgbClr val="595959"/>
                        </a:solidFill>
                        <a:effectLst/>
                        <a:latin typeface="Calibri"/>
                      </a:endParaRPr>
                    </a:p>
                  </a:txBody>
                  <a:tcPr marL="10723" marR="10723" marT="10723" marB="0" anchor="ctr"/>
                </a:tc>
                <a:tc>
                  <a:txBody>
                    <a:bodyPr/>
                    <a:lstStyle/>
                    <a:p>
                      <a:pPr algn="ctr" fontAlgn="ctr"/>
                      <a:r>
                        <a:rPr lang="en-US" sz="1200" u="none" strike="noStrike">
                          <a:effectLst/>
                        </a:rPr>
                        <a:t>74.900002</a:t>
                      </a:r>
                      <a:endParaRPr lang="en-US" sz="1200" b="0" i="0" u="none" strike="noStrike">
                        <a:solidFill>
                          <a:srgbClr val="595959"/>
                        </a:solidFill>
                        <a:effectLst/>
                        <a:latin typeface="Calibri"/>
                      </a:endParaRPr>
                    </a:p>
                  </a:txBody>
                  <a:tcPr marL="10723" marR="10723" marT="10723" marB="0" anchor="ctr"/>
                </a:tc>
                <a:tc>
                  <a:txBody>
                    <a:bodyPr/>
                    <a:lstStyle/>
                    <a:p>
                      <a:pPr algn="ctr" fontAlgn="ctr"/>
                      <a:r>
                        <a:rPr lang="en-US" sz="1200" u="none" strike="noStrike">
                          <a:effectLst/>
                        </a:rPr>
                        <a:t>77.754997</a:t>
                      </a:r>
                      <a:endParaRPr lang="en-US" sz="1200" b="0" i="0" u="none" strike="noStrike">
                        <a:solidFill>
                          <a:srgbClr val="595959"/>
                        </a:solidFill>
                        <a:effectLst/>
                        <a:latin typeface="Calibri"/>
                      </a:endParaRPr>
                    </a:p>
                  </a:txBody>
                  <a:tcPr marL="10723" marR="10723" marT="10723" marB="0" anchor="ctr"/>
                </a:tc>
                <a:extLst>
                  <a:ext uri="{0D108BD9-81ED-4DB2-BD59-A6C34878D82A}">
                    <a16:rowId xmlns:a16="http://schemas.microsoft.com/office/drawing/2014/main" val="3058228287"/>
                  </a:ext>
                </a:extLst>
              </a:tr>
              <a:tr h="774277">
                <a:tc>
                  <a:txBody>
                    <a:bodyPr/>
                    <a:lstStyle/>
                    <a:p>
                      <a:pPr algn="ctr" fontAlgn="ctr"/>
                      <a:r>
                        <a:rPr lang="en-US" sz="1600" u="none" strike="noStrike">
                          <a:effectLst/>
                        </a:rPr>
                        <a:t>LOWEST</a:t>
                      </a:r>
                      <a:endParaRPr lang="en-US" sz="1600" b="1" i="0" u="none" strike="noStrike">
                        <a:solidFill>
                          <a:srgbClr val="5B9BD5"/>
                        </a:solidFill>
                        <a:effectLst/>
                        <a:latin typeface="Calibri"/>
                      </a:endParaRPr>
                    </a:p>
                  </a:txBody>
                  <a:tcPr marL="96511" marR="10723" marT="10723" marB="0" anchor="ctr"/>
                </a:tc>
                <a:tc>
                  <a:txBody>
                    <a:bodyPr/>
                    <a:lstStyle/>
                    <a:p>
                      <a:pPr algn="ctr" fontAlgn="ctr"/>
                      <a:r>
                        <a:rPr lang="en-US" sz="1200" u="none" strike="noStrike" dirty="0">
                          <a:effectLst/>
                        </a:rPr>
                        <a:t>65.940002</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a:effectLst/>
                        </a:rPr>
                        <a:t>64.739998</a:t>
                      </a:r>
                      <a:endParaRPr lang="en-US" sz="1200" b="0" i="0" u="none" strike="noStrike">
                        <a:solidFill>
                          <a:srgbClr val="595959"/>
                        </a:solidFill>
                        <a:effectLst/>
                        <a:latin typeface="Calibri"/>
                      </a:endParaRPr>
                    </a:p>
                  </a:txBody>
                  <a:tcPr marL="10723" marR="10723" marT="10723" marB="0" anchor="ctr"/>
                </a:tc>
                <a:tc>
                  <a:txBody>
                    <a:bodyPr/>
                    <a:lstStyle/>
                    <a:p>
                      <a:pPr algn="ctr" fontAlgn="ctr"/>
                      <a:r>
                        <a:rPr lang="en-US" sz="1200" u="none" strike="noStrike">
                          <a:effectLst/>
                        </a:rPr>
                        <a:t>63.209999</a:t>
                      </a:r>
                      <a:endParaRPr lang="en-US" sz="1200" b="0" i="0" u="none" strike="noStrike">
                        <a:solidFill>
                          <a:srgbClr val="595959"/>
                        </a:solidFill>
                        <a:effectLst/>
                        <a:latin typeface="Calibri"/>
                      </a:endParaRPr>
                    </a:p>
                  </a:txBody>
                  <a:tcPr marL="10723" marR="10723" marT="10723" marB="0" anchor="ctr"/>
                </a:tc>
                <a:tc>
                  <a:txBody>
                    <a:bodyPr/>
                    <a:lstStyle/>
                    <a:p>
                      <a:pPr algn="ctr" fontAlgn="ctr"/>
                      <a:r>
                        <a:rPr lang="en-US" sz="1200" u="none" strike="noStrike">
                          <a:effectLst/>
                        </a:rPr>
                        <a:t>64.805</a:t>
                      </a:r>
                      <a:endParaRPr lang="en-US" sz="1200" b="0" i="0" u="none" strike="noStrike">
                        <a:solidFill>
                          <a:srgbClr val="595959"/>
                        </a:solidFill>
                        <a:effectLst/>
                        <a:latin typeface="Calibri"/>
                      </a:endParaRPr>
                    </a:p>
                  </a:txBody>
                  <a:tcPr marL="10723" marR="10723" marT="10723" marB="0" anchor="ctr"/>
                </a:tc>
                <a:tc>
                  <a:txBody>
                    <a:bodyPr/>
                    <a:lstStyle/>
                    <a:p>
                      <a:pPr algn="ctr" fontAlgn="ctr"/>
                      <a:r>
                        <a:rPr lang="en-US" sz="1200" u="none" strike="noStrike">
                          <a:effectLst/>
                        </a:rPr>
                        <a:t>68.202301</a:t>
                      </a:r>
                      <a:endParaRPr lang="en-US" sz="1200" b="0" i="0" u="none" strike="noStrike">
                        <a:solidFill>
                          <a:srgbClr val="595959"/>
                        </a:solidFill>
                        <a:effectLst/>
                        <a:latin typeface="Calibri"/>
                      </a:endParaRPr>
                    </a:p>
                  </a:txBody>
                  <a:tcPr marL="10723" marR="10723" marT="10723" marB="0" anchor="ctr"/>
                </a:tc>
                <a:extLst>
                  <a:ext uri="{0D108BD9-81ED-4DB2-BD59-A6C34878D82A}">
                    <a16:rowId xmlns:a16="http://schemas.microsoft.com/office/drawing/2014/main" val="3301760956"/>
                  </a:ext>
                </a:extLst>
              </a:tr>
              <a:tr h="774277">
                <a:tc>
                  <a:txBody>
                    <a:bodyPr/>
                    <a:lstStyle/>
                    <a:p>
                      <a:pPr algn="ctr" fontAlgn="ctr"/>
                      <a:r>
                        <a:rPr lang="en-US" sz="1600" u="none" strike="noStrike">
                          <a:effectLst/>
                        </a:rPr>
                        <a:t>MEAN(P/L)(PER STOCK)</a:t>
                      </a:r>
                      <a:endParaRPr lang="en-US" sz="1600" b="1" i="0" u="none" strike="noStrike">
                        <a:solidFill>
                          <a:srgbClr val="5B9BD5"/>
                        </a:solidFill>
                        <a:effectLst/>
                        <a:latin typeface="Calibri"/>
                      </a:endParaRPr>
                    </a:p>
                  </a:txBody>
                  <a:tcPr marL="96511" marR="10723" marT="10723" marB="0" anchor="ctr"/>
                </a:tc>
                <a:tc>
                  <a:txBody>
                    <a:bodyPr/>
                    <a:lstStyle/>
                    <a:p>
                      <a:pPr algn="ctr" fontAlgn="ctr"/>
                      <a:r>
                        <a:rPr lang="en-US" sz="1200" u="none" strike="noStrike" dirty="0">
                          <a:effectLst/>
                        </a:rPr>
                        <a:t>-0.145573</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dirty="0">
                          <a:effectLst/>
                        </a:rPr>
                        <a:t>-0.053673058</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a:effectLst/>
                        </a:rPr>
                        <a:t>0.008840058</a:t>
                      </a:r>
                      <a:endParaRPr lang="en-US" sz="1200" b="0" i="0" u="none" strike="noStrike">
                        <a:solidFill>
                          <a:srgbClr val="595959"/>
                        </a:solidFill>
                        <a:effectLst/>
                        <a:latin typeface="Calibri"/>
                      </a:endParaRPr>
                    </a:p>
                  </a:txBody>
                  <a:tcPr marL="10723" marR="10723" marT="10723" marB="0" anchor="ctr"/>
                </a:tc>
                <a:tc>
                  <a:txBody>
                    <a:bodyPr/>
                    <a:lstStyle/>
                    <a:p>
                      <a:pPr algn="ctr" fontAlgn="ctr"/>
                      <a:r>
                        <a:rPr lang="en-US" sz="1200" u="none" strike="noStrike">
                          <a:effectLst/>
                        </a:rPr>
                        <a:t>0.099147453</a:t>
                      </a:r>
                      <a:endParaRPr lang="en-US" sz="1200" b="0" i="0" u="none" strike="noStrike">
                        <a:solidFill>
                          <a:srgbClr val="595959"/>
                        </a:solidFill>
                        <a:effectLst/>
                        <a:latin typeface="Calibri"/>
                      </a:endParaRPr>
                    </a:p>
                  </a:txBody>
                  <a:tcPr marL="10723" marR="10723" marT="10723" marB="0" anchor="ctr"/>
                </a:tc>
                <a:tc>
                  <a:txBody>
                    <a:bodyPr/>
                    <a:lstStyle/>
                    <a:p>
                      <a:pPr algn="ctr" fontAlgn="ctr"/>
                      <a:r>
                        <a:rPr lang="en-US" sz="1200" u="none" strike="noStrike">
                          <a:effectLst/>
                        </a:rPr>
                        <a:t>0.199525327</a:t>
                      </a:r>
                      <a:endParaRPr lang="en-US" sz="1200" b="0" i="0" u="none" strike="noStrike">
                        <a:solidFill>
                          <a:srgbClr val="595959"/>
                        </a:solidFill>
                        <a:effectLst/>
                        <a:latin typeface="Calibri"/>
                      </a:endParaRPr>
                    </a:p>
                  </a:txBody>
                  <a:tcPr marL="10723" marR="10723" marT="10723" marB="0" anchor="ctr"/>
                </a:tc>
                <a:extLst>
                  <a:ext uri="{0D108BD9-81ED-4DB2-BD59-A6C34878D82A}">
                    <a16:rowId xmlns:a16="http://schemas.microsoft.com/office/drawing/2014/main" val="2598196105"/>
                  </a:ext>
                </a:extLst>
              </a:tr>
              <a:tr h="774277">
                <a:tc>
                  <a:txBody>
                    <a:bodyPr/>
                    <a:lstStyle/>
                    <a:p>
                      <a:pPr algn="ctr" fontAlgn="ctr"/>
                      <a:r>
                        <a:rPr lang="en-US" sz="1600" u="none" strike="noStrike" dirty="0">
                          <a:effectLst/>
                        </a:rPr>
                        <a:t>STANDARD DEVIATION(p/l)</a:t>
                      </a:r>
                      <a:endParaRPr lang="en-US" sz="1600" b="1" i="0" u="none" strike="noStrike" dirty="0">
                        <a:solidFill>
                          <a:srgbClr val="5B9BD5"/>
                        </a:solidFill>
                        <a:effectLst/>
                        <a:latin typeface="Calibri"/>
                      </a:endParaRPr>
                    </a:p>
                  </a:txBody>
                  <a:tcPr marL="96511" marR="10723" marT="10723" marB="0" anchor="ctr"/>
                </a:tc>
                <a:tc>
                  <a:txBody>
                    <a:bodyPr/>
                    <a:lstStyle/>
                    <a:p>
                      <a:pPr algn="ctr" fontAlgn="ctr"/>
                      <a:r>
                        <a:rPr lang="en-US" sz="1200" u="none" strike="noStrike">
                          <a:effectLst/>
                        </a:rPr>
                        <a:t>0.723920727</a:t>
                      </a:r>
                      <a:endParaRPr lang="en-US" sz="1200" b="0" i="0" u="none" strike="noStrike">
                        <a:solidFill>
                          <a:srgbClr val="595959"/>
                        </a:solidFill>
                        <a:effectLst/>
                        <a:latin typeface="Calibri"/>
                      </a:endParaRPr>
                    </a:p>
                  </a:txBody>
                  <a:tcPr marL="10723" marR="10723" marT="10723" marB="0" anchor="ctr"/>
                </a:tc>
                <a:tc>
                  <a:txBody>
                    <a:bodyPr/>
                    <a:lstStyle/>
                    <a:p>
                      <a:pPr algn="ctr" fontAlgn="ctr"/>
                      <a:r>
                        <a:rPr lang="en-US" sz="1200" u="none" strike="noStrike" dirty="0">
                          <a:effectLst/>
                        </a:rPr>
                        <a:t>0.356996645</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dirty="0">
                          <a:effectLst/>
                        </a:rPr>
                        <a:t>0.29802906</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dirty="0">
                          <a:effectLst/>
                        </a:rPr>
                        <a:t>0.618867651</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dirty="0">
                          <a:effectLst/>
                        </a:rPr>
                        <a:t>0.543549888</a:t>
                      </a:r>
                      <a:endParaRPr lang="en-US" sz="1200" b="0" i="0" u="none" strike="noStrike" dirty="0">
                        <a:solidFill>
                          <a:srgbClr val="595959"/>
                        </a:solidFill>
                        <a:effectLst/>
                        <a:latin typeface="Calibri"/>
                      </a:endParaRPr>
                    </a:p>
                  </a:txBody>
                  <a:tcPr marL="10723" marR="10723" marT="10723" marB="0" anchor="ctr"/>
                </a:tc>
                <a:extLst>
                  <a:ext uri="{0D108BD9-81ED-4DB2-BD59-A6C34878D82A}">
                    <a16:rowId xmlns:a16="http://schemas.microsoft.com/office/drawing/2014/main" val="2018324647"/>
                  </a:ext>
                </a:extLst>
              </a:tr>
            </a:tbl>
          </a:graphicData>
        </a:graphic>
      </p:graphicFrame>
    </p:spTree>
    <p:extLst>
      <p:ext uri="{BB962C8B-B14F-4D97-AF65-F5344CB8AC3E}">
        <p14:creationId xmlns:p14="http://schemas.microsoft.com/office/powerpoint/2010/main" val="42245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842A-B45E-4C82-83E7-68552CB0869A}"/>
              </a:ext>
            </a:extLst>
          </p:cNvPr>
          <p:cNvSpPr>
            <a:spLocks noGrp="1"/>
          </p:cNvSpPr>
          <p:nvPr>
            <p:ph type="title"/>
          </p:nvPr>
        </p:nvSpPr>
        <p:spPr/>
        <p:txBody>
          <a:bodyPr/>
          <a:lstStyle/>
          <a:p>
            <a:r>
              <a:rPr lang="en-US" dirty="0"/>
              <a:t>USD/INR: PERFORMANCE</a:t>
            </a:r>
            <a:endParaRPr lang="en-IN" dirty="0"/>
          </a:p>
        </p:txBody>
      </p:sp>
      <p:graphicFrame>
        <p:nvGraphicFramePr>
          <p:cNvPr id="4" name="Chart 3">
            <a:extLst>
              <a:ext uri="{FF2B5EF4-FFF2-40B4-BE49-F238E27FC236}">
                <a16:creationId xmlns:a16="http://schemas.microsoft.com/office/drawing/2014/main" id="{00000000-0008-0000-0100-000006000000}"/>
              </a:ext>
            </a:extLst>
          </p:cNvPr>
          <p:cNvGraphicFramePr>
            <a:graphicFrameLocks/>
          </p:cNvGraphicFramePr>
          <p:nvPr>
            <p:extLst>
              <p:ext uri="{D42A27DB-BD31-4B8C-83A1-F6EECF244321}">
                <p14:modId xmlns:p14="http://schemas.microsoft.com/office/powerpoint/2010/main" val="4010619626"/>
              </p:ext>
            </p:extLst>
          </p:nvPr>
        </p:nvGraphicFramePr>
        <p:xfrm>
          <a:off x="1115159" y="1866900"/>
          <a:ext cx="9961681" cy="4381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299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842A-B45E-4C82-83E7-68552CB0869A}"/>
              </a:ext>
            </a:extLst>
          </p:cNvPr>
          <p:cNvSpPr>
            <a:spLocks noGrp="1"/>
          </p:cNvSpPr>
          <p:nvPr>
            <p:ph type="title"/>
          </p:nvPr>
        </p:nvSpPr>
        <p:spPr/>
        <p:txBody>
          <a:bodyPr/>
          <a:lstStyle/>
          <a:p>
            <a:r>
              <a:rPr lang="en-US" dirty="0"/>
              <a:t>BSES(SENSEX): PERFORMANCE</a:t>
            </a:r>
            <a:endParaRPr lang="en-IN" dirty="0"/>
          </a:p>
        </p:txBody>
      </p:sp>
      <p:graphicFrame>
        <p:nvGraphicFramePr>
          <p:cNvPr id="3" name="Table 4">
            <a:extLst>
              <a:ext uri="{FF2B5EF4-FFF2-40B4-BE49-F238E27FC236}">
                <a16:creationId xmlns:a16="http://schemas.microsoft.com/office/drawing/2014/main" id="{341AB351-11F2-4485-87B7-7B3D04B5D14B}"/>
              </a:ext>
            </a:extLst>
          </p:cNvPr>
          <p:cNvGraphicFramePr>
            <a:graphicFrameLocks noGrp="1"/>
          </p:cNvGraphicFramePr>
          <p:nvPr>
            <p:extLst>
              <p:ext uri="{D42A27DB-BD31-4B8C-83A1-F6EECF244321}">
                <p14:modId xmlns:p14="http://schemas.microsoft.com/office/powerpoint/2010/main" val="2099659604"/>
              </p:ext>
            </p:extLst>
          </p:nvPr>
        </p:nvGraphicFramePr>
        <p:xfrm>
          <a:off x="924443" y="1866900"/>
          <a:ext cx="9829284" cy="3871385"/>
        </p:xfrm>
        <a:graphic>
          <a:graphicData uri="http://schemas.openxmlformats.org/drawingml/2006/table">
            <a:tbl>
              <a:tblPr firstRow="1" bandRow="1">
                <a:tableStyleId>{5C22544A-7EE6-4342-B048-85BDC9FD1C3A}</a:tableStyleId>
              </a:tblPr>
              <a:tblGrid>
                <a:gridCol w="1638214">
                  <a:extLst>
                    <a:ext uri="{9D8B030D-6E8A-4147-A177-3AD203B41FA5}">
                      <a16:colId xmlns:a16="http://schemas.microsoft.com/office/drawing/2014/main" val="1766440619"/>
                    </a:ext>
                  </a:extLst>
                </a:gridCol>
                <a:gridCol w="1638214">
                  <a:extLst>
                    <a:ext uri="{9D8B030D-6E8A-4147-A177-3AD203B41FA5}">
                      <a16:colId xmlns:a16="http://schemas.microsoft.com/office/drawing/2014/main" val="3180599431"/>
                    </a:ext>
                  </a:extLst>
                </a:gridCol>
                <a:gridCol w="1638214">
                  <a:extLst>
                    <a:ext uri="{9D8B030D-6E8A-4147-A177-3AD203B41FA5}">
                      <a16:colId xmlns:a16="http://schemas.microsoft.com/office/drawing/2014/main" val="1576456185"/>
                    </a:ext>
                  </a:extLst>
                </a:gridCol>
                <a:gridCol w="1638214">
                  <a:extLst>
                    <a:ext uri="{9D8B030D-6E8A-4147-A177-3AD203B41FA5}">
                      <a16:colId xmlns:a16="http://schemas.microsoft.com/office/drawing/2014/main" val="1272147780"/>
                    </a:ext>
                  </a:extLst>
                </a:gridCol>
                <a:gridCol w="1638214">
                  <a:extLst>
                    <a:ext uri="{9D8B030D-6E8A-4147-A177-3AD203B41FA5}">
                      <a16:colId xmlns:a16="http://schemas.microsoft.com/office/drawing/2014/main" val="93924427"/>
                    </a:ext>
                  </a:extLst>
                </a:gridCol>
                <a:gridCol w="1638214">
                  <a:extLst>
                    <a:ext uri="{9D8B030D-6E8A-4147-A177-3AD203B41FA5}">
                      <a16:colId xmlns:a16="http://schemas.microsoft.com/office/drawing/2014/main" val="2962761315"/>
                    </a:ext>
                  </a:extLst>
                </a:gridCol>
              </a:tblGrid>
              <a:tr h="774277">
                <a:tc>
                  <a:txBody>
                    <a:bodyPr/>
                    <a:lstStyle/>
                    <a:p>
                      <a:pPr algn="ctr" fontAlgn="ctr"/>
                      <a:r>
                        <a:rPr lang="en-US" sz="1800" b="1" u="none" strike="noStrike" kern="1200" dirty="0">
                          <a:solidFill>
                            <a:schemeClr val="lt1"/>
                          </a:solidFill>
                          <a:effectLst/>
                          <a:latin typeface="+mn-lt"/>
                          <a:ea typeface="+mn-ea"/>
                          <a:cs typeface="+mn-cs"/>
                        </a:rPr>
                        <a:t>BSE</a:t>
                      </a:r>
                    </a:p>
                  </a:txBody>
                  <a:tcPr marL="85725" marR="9525" marT="9525" marB="0" anchor="ctr"/>
                </a:tc>
                <a:tc>
                  <a:txBody>
                    <a:bodyPr/>
                    <a:lstStyle/>
                    <a:p>
                      <a:pPr algn="ctr" fontAlgn="ctr"/>
                      <a:r>
                        <a:rPr lang="en-US" sz="1800" b="1" u="none" strike="noStrike" kern="1200" dirty="0">
                          <a:solidFill>
                            <a:schemeClr val="lt1"/>
                          </a:solidFill>
                          <a:effectLst/>
                          <a:latin typeface="+mn-lt"/>
                          <a:ea typeface="+mn-ea"/>
                          <a:cs typeface="+mn-cs"/>
                        </a:rPr>
                        <a:t>2015</a:t>
                      </a:r>
                    </a:p>
                  </a:txBody>
                  <a:tcPr marL="9525" marR="9525" marT="9525" marB="0" anchor="ctr"/>
                </a:tc>
                <a:tc>
                  <a:txBody>
                    <a:bodyPr/>
                    <a:lstStyle/>
                    <a:p>
                      <a:pPr algn="ctr" fontAlgn="ctr"/>
                      <a:r>
                        <a:rPr lang="en-US" sz="1800" b="1" u="none" strike="noStrike" kern="1200" dirty="0">
                          <a:solidFill>
                            <a:schemeClr val="lt1"/>
                          </a:solidFill>
                          <a:effectLst/>
                          <a:latin typeface="+mn-lt"/>
                          <a:ea typeface="+mn-ea"/>
                          <a:cs typeface="+mn-cs"/>
                        </a:rPr>
                        <a:t>2016</a:t>
                      </a:r>
                    </a:p>
                  </a:txBody>
                  <a:tcPr marL="9525" marR="9525" marT="9525" marB="0" anchor="ctr"/>
                </a:tc>
                <a:tc>
                  <a:txBody>
                    <a:bodyPr/>
                    <a:lstStyle/>
                    <a:p>
                      <a:pPr algn="ctr" fontAlgn="ctr"/>
                      <a:r>
                        <a:rPr lang="en-US" sz="1800" b="1" u="none" strike="noStrike" kern="1200" dirty="0">
                          <a:solidFill>
                            <a:schemeClr val="lt1"/>
                          </a:solidFill>
                          <a:effectLst/>
                          <a:latin typeface="+mn-lt"/>
                          <a:ea typeface="+mn-ea"/>
                          <a:cs typeface="+mn-cs"/>
                        </a:rPr>
                        <a:t>2017</a:t>
                      </a:r>
                    </a:p>
                  </a:txBody>
                  <a:tcPr marL="9525" marR="9525" marT="9525" marB="0" anchor="ctr"/>
                </a:tc>
                <a:tc>
                  <a:txBody>
                    <a:bodyPr/>
                    <a:lstStyle/>
                    <a:p>
                      <a:pPr algn="ctr" fontAlgn="ctr"/>
                      <a:r>
                        <a:rPr lang="en-US" sz="1800" b="1" u="none" strike="noStrike" kern="1200" dirty="0">
                          <a:solidFill>
                            <a:schemeClr val="lt1"/>
                          </a:solidFill>
                          <a:effectLst/>
                          <a:latin typeface="+mn-lt"/>
                          <a:ea typeface="+mn-ea"/>
                          <a:cs typeface="+mn-cs"/>
                        </a:rPr>
                        <a:t>2018</a:t>
                      </a:r>
                    </a:p>
                  </a:txBody>
                  <a:tcPr marL="9525" marR="9525" marT="9525" marB="0" anchor="ctr"/>
                </a:tc>
                <a:tc>
                  <a:txBody>
                    <a:bodyPr/>
                    <a:lstStyle/>
                    <a:p>
                      <a:pPr algn="ctr" fontAlgn="ctr"/>
                      <a:r>
                        <a:rPr lang="en-US" sz="1800" b="1" u="none" strike="noStrike" kern="1200" dirty="0">
                          <a:solidFill>
                            <a:schemeClr val="lt1"/>
                          </a:solidFill>
                          <a:effectLst/>
                          <a:latin typeface="+mn-lt"/>
                          <a:ea typeface="+mn-ea"/>
                          <a:cs typeface="+mn-cs"/>
                        </a:rPr>
                        <a:t>2019</a:t>
                      </a:r>
                    </a:p>
                  </a:txBody>
                  <a:tcPr marL="9525" marR="9525" marT="9525" marB="0" anchor="ctr"/>
                </a:tc>
                <a:extLst>
                  <a:ext uri="{0D108BD9-81ED-4DB2-BD59-A6C34878D82A}">
                    <a16:rowId xmlns:a16="http://schemas.microsoft.com/office/drawing/2014/main" val="2483695418"/>
                  </a:ext>
                </a:extLst>
              </a:tr>
              <a:tr h="774277">
                <a:tc>
                  <a:txBody>
                    <a:bodyPr/>
                    <a:lstStyle/>
                    <a:p>
                      <a:pPr marL="0" algn="ctr" defTabSz="457200" rtl="0" eaLnBrk="1" fontAlgn="ctr" latinLnBrk="0" hangingPunct="1"/>
                      <a:r>
                        <a:rPr lang="en-US" sz="1600" b="0" u="none" strike="noStrike" kern="1200" dirty="0">
                          <a:solidFill>
                            <a:schemeClr val="bg1"/>
                          </a:solidFill>
                          <a:effectLst/>
                          <a:latin typeface="+mn-lt"/>
                          <a:ea typeface="+mn-ea"/>
                          <a:cs typeface="+mn-cs"/>
                        </a:rPr>
                        <a:t>HIGHEST</a:t>
                      </a:r>
                    </a:p>
                  </a:txBody>
                  <a:tcPr marL="85725" marR="9525" marT="9525" marB="0" anchor="ctr"/>
                </a:tc>
                <a:tc>
                  <a:txBody>
                    <a:bodyPr/>
                    <a:lstStyle/>
                    <a:p>
                      <a:pPr algn="ctr" fontAlgn="ctr"/>
                      <a:r>
                        <a:rPr lang="en-US" sz="1600" b="0" i="0" u="none" strike="noStrike" dirty="0">
                          <a:solidFill>
                            <a:srgbClr val="595959"/>
                          </a:solidFill>
                          <a:effectLst/>
                          <a:latin typeface="Calibri"/>
                        </a:rPr>
                        <a:t>26116.51953</a:t>
                      </a:r>
                    </a:p>
                  </a:txBody>
                  <a:tcPr marL="9525" marR="9525" marT="9525" marB="0" anchor="ctr"/>
                </a:tc>
                <a:tc>
                  <a:txBody>
                    <a:bodyPr/>
                    <a:lstStyle/>
                    <a:p>
                      <a:pPr algn="ctr" fontAlgn="ctr"/>
                      <a:r>
                        <a:rPr lang="en-US" sz="1600" b="0" i="0" u="none" strike="noStrike">
                          <a:solidFill>
                            <a:srgbClr val="595959"/>
                          </a:solidFill>
                          <a:effectLst/>
                          <a:latin typeface="Calibri"/>
                        </a:rPr>
                        <a:t>29077.2793</a:t>
                      </a:r>
                    </a:p>
                  </a:txBody>
                  <a:tcPr marL="9525" marR="9525" marT="9525" marB="0" anchor="ctr"/>
                </a:tc>
                <a:tc>
                  <a:txBody>
                    <a:bodyPr/>
                    <a:lstStyle/>
                    <a:p>
                      <a:pPr algn="ctr" fontAlgn="ctr"/>
                      <a:r>
                        <a:rPr lang="en-US" sz="1600" b="0" i="0" u="none" strike="noStrike">
                          <a:solidFill>
                            <a:srgbClr val="595959"/>
                          </a:solidFill>
                          <a:effectLst/>
                          <a:latin typeface="Calibri"/>
                        </a:rPr>
                        <a:t>36443.98047</a:t>
                      </a:r>
                    </a:p>
                  </a:txBody>
                  <a:tcPr marL="9525" marR="9525" marT="9525" marB="0" anchor="ctr"/>
                </a:tc>
                <a:tc>
                  <a:txBody>
                    <a:bodyPr/>
                    <a:lstStyle/>
                    <a:p>
                      <a:pPr algn="ctr" fontAlgn="ctr"/>
                      <a:r>
                        <a:rPr lang="en-US" sz="1600" b="0" i="0" u="none" strike="noStrike">
                          <a:solidFill>
                            <a:srgbClr val="595959"/>
                          </a:solidFill>
                          <a:effectLst/>
                          <a:latin typeface="Calibri"/>
                        </a:rPr>
                        <a:t>38989.64844</a:t>
                      </a:r>
                    </a:p>
                  </a:txBody>
                  <a:tcPr marL="9525" marR="9525" marT="9525" marB="0" anchor="ctr"/>
                </a:tc>
                <a:tc>
                  <a:txBody>
                    <a:bodyPr/>
                    <a:lstStyle/>
                    <a:p>
                      <a:pPr algn="ctr" fontAlgn="ctr"/>
                      <a:r>
                        <a:rPr lang="en-US" sz="1600" b="0" i="0" u="none" strike="noStrike">
                          <a:solidFill>
                            <a:srgbClr val="595959"/>
                          </a:solidFill>
                          <a:effectLst/>
                          <a:latin typeface="Calibri"/>
                        </a:rPr>
                        <a:t>42273.87109</a:t>
                      </a:r>
                    </a:p>
                  </a:txBody>
                  <a:tcPr marL="9525" marR="9525" marT="9525" marB="0" anchor="ctr"/>
                </a:tc>
                <a:extLst>
                  <a:ext uri="{0D108BD9-81ED-4DB2-BD59-A6C34878D82A}">
                    <a16:rowId xmlns:a16="http://schemas.microsoft.com/office/drawing/2014/main" val="3058228287"/>
                  </a:ext>
                </a:extLst>
              </a:tr>
              <a:tr h="774277">
                <a:tc>
                  <a:txBody>
                    <a:bodyPr/>
                    <a:lstStyle/>
                    <a:p>
                      <a:pPr marL="0" algn="ctr" defTabSz="457200" rtl="0" eaLnBrk="1" fontAlgn="ctr" latinLnBrk="0" hangingPunct="1"/>
                      <a:r>
                        <a:rPr lang="en-US" sz="1600" b="0" u="none" strike="noStrike" kern="1200" dirty="0">
                          <a:solidFill>
                            <a:schemeClr val="bg1"/>
                          </a:solidFill>
                          <a:effectLst/>
                          <a:latin typeface="+mn-lt"/>
                          <a:ea typeface="+mn-ea"/>
                          <a:cs typeface="+mn-cs"/>
                        </a:rPr>
                        <a:t>LOWEST</a:t>
                      </a:r>
                    </a:p>
                  </a:txBody>
                  <a:tcPr marL="85725" marR="9525" marT="9525" marB="0" anchor="ctr"/>
                </a:tc>
                <a:tc>
                  <a:txBody>
                    <a:bodyPr/>
                    <a:lstStyle/>
                    <a:p>
                      <a:pPr algn="ctr" fontAlgn="ctr"/>
                      <a:r>
                        <a:rPr lang="en-US" sz="1600" b="0" i="0" u="none" strike="noStrike" dirty="0">
                          <a:solidFill>
                            <a:srgbClr val="595959"/>
                          </a:solidFill>
                          <a:effectLst/>
                          <a:latin typeface="Calibri"/>
                        </a:rPr>
                        <a:t>22600.39063</a:t>
                      </a:r>
                    </a:p>
                  </a:txBody>
                  <a:tcPr marL="9525" marR="9525" marT="9525" marB="0" anchor="ctr"/>
                </a:tc>
                <a:tc>
                  <a:txBody>
                    <a:bodyPr/>
                    <a:lstStyle/>
                    <a:p>
                      <a:pPr algn="ctr" fontAlgn="ctr"/>
                      <a:r>
                        <a:rPr lang="en-US" sz="1600" b="0" i="0" u="none" strike="noStrike" dirty="0">
                          <a:solidFill>
                            <a:srgbClr val="595959"/>
                          </a:solidFill>
                          <a:effectLst/>
                          <a:latin typeface="Calibri"/>
                        </a:rPr>
                        <a:t>22494.60938</a:t>
                      </a:r>
                    </a:p>
                  </a:txBody>
                  <a:tcPr marL="9525" marR="9525" marT="9525" marB="0" anchor="ctr"/>
                </a:tc>
                <a:tc>
                  <a:txBody>
                    <a:bodyPr/>
                    <a:lstStyle/>
                    <a:p>
                      <a:pPr algn="ctr" fontAlgn="ctr"/>
                      <a:r>
                        <a:rPr lang="en-US" sz="1600" b="0" i="0" u="none" strike="noStrike">
                          <a:solidFill>
                            <a:srgbClr val="595959"/>
                          </a:solidFill>
                          <a:effectLst/>
                          <a:latin typeface="Calibri"/>
                        </a:rPr>
                        <a:t>28419.26953</a:t>
                      </a:r>
                    </a:p>
                  </a:txBody>
                  <a:tcPr marL="9525" marR="9525" marT="9525" marB="0" anchor="ctr"/>
                </a:tc>
                <a:tc>
                  <a:txBody>
                    <a:bodyPr/>
                    <a:lstStyle/>
                    <a:p>
                      <a:pPr algn="ctr" fontAlgn="ctr"/>
                      <a:r>
                        <a:rPr lang="en-US" sz="1600" b="0" i="0" u="none" strike="noStrike">
                          <a:solidFill>
                            <a:srgbClr val="595959"/>
                          </a:solidFill>
                          <a:effectLst/>
                          <a:latin typeface="Calibri"/>
                        </a:rPr>
                        <a:t>32483.83984</a:t>
                      </a:r>
                    </a:p>
                  </a:txBody>
                  <a:tcPr marL="9525" marR="9525" marT="9525" marB="0" anchor="ctr"/>
                </a:tc>
                <a:tc>
                  <a:txBody>
                    <a:bodyPr/>
                    <a:lstStyle/>
                    <a:p>
                      <a:pPr algn="ctr" fontAlgn="ctr"/>
                      <a:r>
                        <a:rPr lang="en-US" sz="1600" b="0" i="0" u="none" strike="noStrike">
                          <a:solidFill>
                            <a:srgbClr val="595959"/>
                          </a:solidFill>
                          <a:effectLst/>
                          <a:latin typeface="Calibri"/>
                        </a:rPr>
                        <a:t>35714.16016</a:t>
                      </a:r>
                    </a:p>
                  </a:txBody>
                  <a:tcPr marL="9525" marR="9525" marT="9525" marB="0" anchor="ctr"/>
                </a:tc>
                <a:extLst>
                  <a:ext uri="{0D108BD9-81ED-4DB2-BD59-A6C34878D82A}">
                    <a16:rowId xmlns:a16="http://schemas.microsoft.com/office/drawing/2014/main" val="3301760956"/>
                  </a:ext>
                </a:extLst>
              </a:tr>
              <a:tr h="774277">
                <a:tc>
                  <a:txBody>
                    <a:bodyPr/>
                    <a:lstStyle/>
                    <a:p>
                      <a:pPr marL="0" algn="ctr" defTabSz="457200" rtl="0" eaLnBrk="1" fontAlgn="ctr" latinLnBrk="0" hangingPunct="1"/>
                      <a:r>
                        <a:rPr lang="en-US" sz="1600" b="0" u="none" strike="noStrike" kern="1200" dirty="0">
                          <a:solidFill>
                            <a:schemeClr val="bg1"/>
                          </a:solidFill>
                          <a:effectLst/>
                          <a:latin typeface="+mn-lt"/>
                          <a:ea typeface="+mn-ea"/>
                          <a:cs typeface="+mn-cs"/>
                        </a:rPr>
                        <a:t>MEAN(P/L)(PER STOCK)</a:t>
                      </a:r>
                    </a:p>
                  </a:txBody>
                  <a:tcPr marL="85725" marR="9525" marT="9525" marB="0" anchor="ctr"/>
                </a:tc>
                <a:tc>
                  <a:txBody>
                    <a:bodyPr/>
                    <a:lstStyle/>
                    <a:p>
                      <a:pPr algn="ctr" fontAlgn="ctr"/>
                      <a:r>
                        <a:rPr lang="en-US" sz="1600" b="0" i="0" u="none" strike="noStrike">
                          <a:solidFill>
                            <a:srgbClr val="595959"/>
                          </a:solidFill>
                          <a:effectLst/>
                          <a:latin typeface="Calibri"/>
                        </a:rPr>
                        <a:t>-382.9257811</a:t>
                      </a:r>
                    </a:p>
                  </a:txBody>
                  <a:tcPr marL="9525" marR="9525" marT="9525" marB="0" anchor="ctr"/>
                </a:tc>
                <a:tc>
                  <a:txBody>
                    <a:bodyPr/>
                    <a:lstStyle/>
                    <a:p>
                      <a:pPr algn="ctr" fontAlgn="ctr"/>
                      <a:r>
                        <a:rPr lang="en-US" sz="1600" b="0" i="0" u="none" strike="noStrike" dirty="0">
                          <a:solidFill>
                            <a:srgbClr val="595959"/>
                          </a:solidFill>
                          <a:effectLst/>
                          <a:latin typeface="Calibri"/>
                        </a:rPr>
                        <a:t>46.63131012</a:t>
                      </a:r>
                    </a:p>
                  </a:txBody>
                  <a:tcPr marL="9525" marR="9525" marT="9525" marB="0" anchor="ctr"/>
                </a:tc>
                <a:tc>
                  <a:txBody>
                    <a:bodyPr/>
                    <a:lstStyle/>
                    <a:p>
                      <a:pPr algn="ctr" fontAlgn="ctr"/>
                      <a:r>
                        <a:rPr lang="en-US" sz="1600" b="0" i="0" u="none" strike="noStrike" dirty="0">
                          <a:solidFill>
                            <a:srgbClr val="595959"/>
                          </a:solidFill>
                          <a:effectLst/>
                          <a:latin typeface="Calibri"/>
                        </a:rPr>
                        <a:t>41.37330969</a:t>
                      </a:r>
                    </a:p>
                  </a:txBody>
                  <a:tcPr marL="9525" marR="9525" marT="9525" marB="0" anchor="ctr"/>
                </a:tc>
                <a:tc>
                  <a:txBody>
                    <a:bodyPr/>
                    <a:lstStyle/>
                    <a:p>
                      <a:pPr algn="ctr" fontAlgn="ctr"/>
                      <a:r>
                        <a:rPr lang="en-US" sz="1600" b="0" i="0" u="none" strike="noStrike">
                          <a:solidFill>
                            <a:srgbClr val="595959"/>
                          </a:solidFill>
                          <a:effectLst/>
                          <a:latin typeface="Calibri"/>
                        </a:rPr>
                        <a:t>-47.76020775</a:t>
                      </a:r>
                    </a:p>
                  </a:txBody>
                  <a:tcPr marL="9525" marR="9525" marT="9525" marB="0" anchor="ctr"/>
                </a:tc>
                <a:tc>
                  <a:txBody>
                    <a:bodyPr/>
                    <a:lstStyle/>
                    <a:p>
                      <a:pPr algn="ctr" fontAlgn="ctr"/>
                      <a:r>
                        <a:rPr lang="en-US" sz="1600" b="0" i="0" u="none" strike="noStrike">
                          <a:solidFill>
                            <a:srgbClr val="595959"/>
                          </a:solidFill>
                          <a:effectLst/>
                          <a:latin typeface="Calibri"/>
                        </a:rPr>
                        <a:t>26.90760215</a:t>
                      </a:r>
                    </a:p>
                  </a:txBody>
                  <a:tcPr marL="9525" marR="9525" marT="9525" marB="0" anchor="ctr"/>
                </a:tc>
                <a:extLst>
                  <a:ext uri="{0D108BD9-81ED-4DB2-BD59-A6C34878D82A}">
                    <a16:rowId xmlns:a16="http://schemas.microsoft.com/office/drawing/2014/main" val="2598196105"/>
                  </a:ext>
                </a:extLst>
              </a:tr>
              <a:tr h="774277">
                <a:tc>
                  <a:txBody>
                    <a:bodyPr/>
                    <a:lstStyle/>
                    <a:p>
                      <a:pPr marL="0" algn="ctr" defTabSz="457200" rtl="0" eaLnBrk="1" fontAlgn="ctr" latinLnBrk="0" hangingPunct="1"/>
                      <a:r>
                        <a:rPr lang="en-US" sz="1600" b="0" u="none" strike="noStrike" kern="1200" dirty="0">
                          <a:solidFill>
                            <a:schemeClr val="bg1"/>
                          </a:solidFill>
                          <a:effectLst/>
                          <a:latin typeface="+mn-lt"/>
                          <a:ea typeface="+mn-ea"/>
                          <a:cs typeface="+mn-cs"/>
                        </a:rPr>
                        <a:t>STANDARD DEVIATION(p/l)</a:t>
                      </a:r>
                    </a:p>
                  </a:txBody>
                  <a:tcPr marL="85725" marR="9525" marT="9525" marB="0" anchor="ctr"/>
                </a:tc>
                <a:tc>
                  <a:txBody>
                    <a:bodyPr/>
                    <a:lstStyle/>
                    <a:p>
                      <a:pPr algn="ctr" fontAlgn="ctr"/>
                      <a:r>
                        <a:rPr lang="en-US" sz="1600" b="0" i="0" u="none" strike="noStrike">
                          <a:solidFill>
                            <a:srgbClr val="595959"/>
                          </a:solidFill>
                          <a:effectLst/>
                          <a:latin typeface="Calibri"/>
                        </a:rPr>
                        <a:t>725.7944245</a:t>
                      </a:r>
                    </a:p>
                  </a:txBody>
                  <a:tcPr marL="9525" marR="9525" marT="9525" marB="0" anchor="ctr"/>
                </a:tc>
                <a:tc>
                  <a:txBody>
                    <a:bodyPr/>
                    <a:lstStyle/>
                    <a:p>
                      <a:pPr algn="ctr" fontAlgn="ctr"/>
                      <a:r>
                        <a:rPr lang="en-US" sz="1600" b="0" i="0" u="none" strike="noStrike">
                          <a:solidFill>
                            <a:srgbClr val="595959"/>
                          </a:solidFill>
                          <a:effectLst/>
                          <a:latin typeface="Calibri"/>
                        </a:rPr>
                        <a:t>470.4781139</a:t>
                      </a:r>
                    </a:p>
                  </a:txBody>
                  <a:tcPr marL="9525" marR="9525" marT="9525" marB="0" anchor="ctr"/>
                </a:tc>
                <a:tc>
                  <a:txBody>
                    <a:bodyPr/>
                    <a:lstStyle/>
                    <a:p>
                      <a:pPr algn="ctr" fontAlgn="ctr"/>
                      <a:r>
                        <a:rPr lang="en-US" sz="1600" b="0" i="0" u="none" strike="noStrike" dirty="0">
                          <a:solidFill>
                            <a:srgbClr val="595959"/>
                          </a:solidFill>
                          <a:effectLst/>
                          <a:latin typeface="Calibri"/>
                        </a:rPr>
                        <a:t>415.7902213</a:t>
                      </a:r>
                    </a:p>
                  </a:txBody>
                  <a:tcPr marL="9525" marR="9525" marT="9525" marB="0" anchor="ctr"/>
                </a:tc>
                <a:tc>
                  <a:txBody>
                    <a:bodyPr/>
                    <a:lstStyle/>
                    <a:p>
                      <a:pPr algn="ctr" fontAlgn="ctr"/>
                      <a:r>
                        <a:rPr lang="en-US" sz="1600" b="0" i="0" u="none" strike="noStrike" dirty="0">
                          <a:solidFill>
                            <a:srgbClr val="595959"/>
                          </a:solidFill>
                          <a:effectLst/>
                          <a:latin typeface="Calibri"/>
                        </a:rPr>
                        <a:t>601.9385933</a:t>
                      </a:r>
                    </a:p>
                  </a:txBody>
                  <a:tcPr marL="9525" marR="9525" marT="9525" marB="0" anchor="ctr"/>
                </a:tc>
                <a:tc>
                  <a:txBody>
                    <a:bodyPr/>
                    <a:lstStyle/>
                    <a:p>
                      <a:pPr algn="ctr" fontAlgn="ctr"/>
                      <a:r>
                        <a:rPr lang="en-US" sz="1600" b="0" i="0" u="none" strike="noStrike" dirty="0">
                          <a:solidFill>
                            <a:srgbClr val="595959"/>
                          </a:solidFill>
                          <a:effectLst/>
                          <a:latin typeface="Calibri"/>
                        </a:rPr>
                        <a:t>575.1529153</a:t>
                      </a:r>
                    </a:p>
                  </a:txBody>
                  <a:tcPr marL="9525" marR="9525" marT="9525" marB="0" anchor="ctr"/>
                </a:tc>
                <a:extLst>
                  <a:ext uri="{0D108BD9-81ED-4DB2-BD59-A6C34878D82A}">
                    <a16:rowId xmlns:a16="http://schemas.microsoft.com/office/drawing/2014/main" val="2018324647"/>
                  </a:ext>
                </a:extLst>
              </a:tr>
            </a:tbl>
          </a:graphicData>
        </a:graphic>
      </p:graphicFrame>
    </p:spTree>
    <p:extLst>
      <p:ext uri="{BB962C8B-B14F-4D97-AF65-F5344CB8AC3E}">
        <p14:creationId xmlns:p14="http://schemas.microsoft.com/office/powerpoint/2010/main" val="3129249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842A-B45E-4C82-83E7-68552CB0869A}"/>
              </a:ext>
            </a:extLst>
          </p:cNvPr>
          <p:cNvSpPr>
            <a:spLocks noGrp="1"/>
          </p:cNvSpPr>
          <p:nvPr>
            <p:ph type="title"/>
          </p:nvPr>
        </p:nvSpPr>
        <p:spPr/>
        <p:txBody>
          <a:bodyPr/>
          <a:lstStyle/>
          <a:p>
            <a:r>
              <a:rPr lang="en-US" dirty="0"/>
              <a:t>BSES(SENSEX): PERFORMANCE</a:t>
            </a:r>
            <a:endParaRPr lang="en-IN" dirty="0"/>
          </a:p>
        </p:txBody>
      </p:sp>
      <p:graphicFrame>
        <p:nvGraphicFramePr>
          <p:cNvPr id="4" name="Chart 3">
            <a:extLst>
              <a:ext uri="{FF2B5EF4-FFF2-40B4-BE49-F238E27FC236}">
                <a16:creationId xmlns:a16="http://schemas.microsoft.com/office/drawing/2014/main" id="{00000000-0008-0000-0100-000006000000}"/>
              </a:ext>
            </a:extLst>
          </p:cNvPr>
          <p:cNvGraphicFramePr>
            <a:graphicFrameLocks/>
          </p:cNvGraphicFramePr>
          <p:nvPr>
            <p:extLst>
              <p:ext uri="{D42A27DB-BD31-4B8C-83A1-F6EECF244321}">
                <p14:modId xmlns:p14="http://schemas.microsoft.com/office/powerpoint/2010/main" val="1498499789"/>
              </p:ext>
            </p:extLst>
          </p:nvPr>
        </p:nvGraphicFramePr>
        <p:xfrm>
          <a:off x="1087319" y="1712819"/>
          <a:ext cx="10006713" cy="48784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781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D711-176F-4F71-908B-5D6891599E5C}"/>
              </a:ext>
            </a:extLst>
          </p:cNvPr>
          <p:cNvSpPr>
            <a:spLocks noGrp="1"/>
          </p:cNvSpPr>
          <p:nvPr>
            <p:ph type="title"/>
          </p:nvPr>
        </p:nvSpPr>
        <p:spPr>
          <a:xfrm>
            <a:off x="151795" y="438150"/>
            <a:ext cx="10353762" cy="1257300"/>
          </a:xfrm>
        </p:spPr>
        <p:txBody>
          <a:bodyPr/>
          <a:lstStyle/>
          <a:p>
            <a:r>
              <a:rPr lang="en-US" dirty="0"/>
              <a:t>VOLUME AND (P/L) CORRELATION</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35935888"/>
              </p:ext>
            </p:extLst>
          </p:nvPr>
        </p:nvGraphicFramePr>
        <p:xfrm>
          <a:off x="913795" y="2178229"/>
          <a:ext cx="7249886" cy="3448596"/>
        </p:xfrm>
        <a:graphic>
          <a:graphicData uri="http://schemas.openxmlformats.org/drawingml/2006/table">
            <a:tbl>
              <a:tblPr>
                <a:tableStyleId>{5940675A-B579-460E-94D1-54222C63F5DA}</a:tableStyleId>
              </a:tblPr>
              <a:tblGrid>
                <a:gridCol w="4700733">
                  <a:extLst>
                    <a:ext uri="{9D8B030D-6E8A-4147-A177-3AD203B41FA5}">
                      <a16:colId xmlns:a16="http://schemas.microsoft.com/office/drawing/2014/main" val="20000"/>
                    </a:ext>
                  </a:extLst>
                </a:gridCol>
                <a:gridCol w="2549153">
                  <a:extLst>
                    <a:ext uri="{9D8B030D-6E8A-4147-A177-3AD203B41FA5}">
                      <a16:colId xmlns:a16="http://schemas.microsoft.com/office/drawing/2014/main" val="20001"/>
                    </a:ext>
                  </a:extLst>
                </a:gridCol>
              </a:tblGrid>
              <a:tr h="862149">
                <a:tc gridSpan="2">
                  <a:txBody>
                    <a:bodyPr/>
                    <a:lstStyle/>
                    <a:p>
                      <a:pPr algn="l" fontAlgn="ctr"/>
                      <a:r>
                        <a:rPr lang="en-US" sz="2000" u="none" strike="noStrike" dirty="0">
                          <a:effectLst/>
                        </a:rPr>
                        <a:t>VOLUME AND PRICE CORR. (Abs)</a:t>
                      </a:r>
                      <a:endParaRPr lang="en-US" sz="2000" b="1" i="0" u="none" strike="noStrike" dirty="0">
                        <a:solidFill>
                          <a:srgbClr val="5B9BD5"/>
                        </a:solidFill>
                        <a:effectLst/>
                        <a:latin typeface="Calibri"/>
                      </a:endParaRPr>
                    </a:p>
                  </a:txBody>
                  <a:tcPr marL="85725" marR="9525" marT="9525" marB="0" anchor="ctr"/>
                </a:tc>
                <a:tc hMerge="1">
                  <a:txBody>
                    <a:bodyPr/>
                    <a:lstStyle/>
                    <a:p>
                      <a:endParaRPr lang="en-US"/>
                    </a:p>
                  </a:txBody>
                  <a:tcPr/>
                </a:tc>
                <a:extLst>
                  <a:ext uri="{0D108BD9-81ED-4DB2-BD59-A6C34878D82A}">
                    <a16:rowId xmlns:a16="http://schemas.microsoft.com/office/drawing/2014/main" val="10000"/>
                  </a:ext>
                </a:extLst>
              </a:tr>
              <a:tr h="862149">
                <a:tc>
                  <a:txBody>
                    <a:bodyPr/>
                    <a:lstStyle/>
                    <a:p>
                      <a:pPr algn="l" fontAlgn="ctr"/>
                      <a:r>
                        <a:rPr lang="en-US" sz="1200" u="none" strike="noStrike" dirty="0">
                          <a:effectLst/>
                        </a:rPr>
                        <a:t>NSE</a:t>
                      </a:r>
                      <a:endParaRPr lang="en-US" sz="1200" b="0" i="0" u="none" strike="noStrike" dirty="0">
                        <a:solidFill>
                          <a:srgbClr val="595959"/>
                        </a:solidFill>
                        <a:effectLst/>
                        <a:latin typeface="Calibri"/>
                      </a:endParaRPr>
                    </a:p>
                  </a:txBody>
                  <a:tcPr marL="85725" marR="9525" marT="9525" marB="0" anchor="ctr"/>
                </a:tc>
                <a:tc>
                  <a:txBody>
                    <a:bodyPr/>
                    <a:lstStyle/>
                    <a:p>
                      <a:pPr algn="ctr" fontAlgn="ctr"/>
                      <a:r>
                        <a:rPr lang="en-US" sz="1200" u="none" strike="noStrike">
                          <a:effectLst/>
                        </a:rPr>
                        <a:t>-0.071649797</a:t>
                      </a:r>
                      <a:endParaRPr lang="en-US" sz="1200" b="0" i="0" u="none" strike="noStrike">
                        <a:solidFill>
                          <a:srgbClr val="595959"/>
                        </a:solidFill>
                        <a:effectLst/>
                        <a:latin typeface="Calibri"/>
                      </a:endParaRPr>
                    </a:p>
                  </a:txBody>
                  <a:tcPr marL="9525" marR="9525" marT="9525" marB="0" anchor="ctr"/>
                </a:tc>
                <a:extLst>
                  <a:ext uri="{0D108BD9-81ED-4DB2-BD59-A6C34878D82A}">
                    <a16:rowId xmlns:a16="http://schemas.microsoft.com/office/drawing/2014/main" val="10001"/>
                  </a:ext>
                </a:extLst>
              </a:tr>
              <a:tr h="862149">
                <a:tc>
                  <a:txBody>
                    <a:bodyPr/>
                    <a:lstStyle/>
                    <a:p>
                      <a:pPr algn="l" fontAlgn="ctr"/>
                      <a:r>
                        <a:rPr lang="en-US" sz="1200" u="none" strike="noStrike" dirty="0">
                          <a:effectLst/>
                        </a:rPr>
                        <a:t>BSE</a:t>
                      </a:r>
                      <a:endParaRPr lang="en-US" sz="1200" b="0" i="0" u="none" strike="noStrike" dirty="0">
                        <a:solidFill>
                          <a:srgbClr val="595959"/>
                        </a:solidFill>
                        <a:effectLst/>
                        <a:latin typeface="Calibri"/>
                      </a:endParaRPr>
                    </a:p>
                  </a:txBody>
                  <a:tcPr marL="85725" marR="9525" marT="9525" marB="0" anchor="ctr"/>
                </a:tc>
                <a:tc>
                  <a:txBody>
                    <a:bodyPr/>
                    <a:lstStyle/>
                    <a:p>
                      <a:pPr algn="ctr" fontAlgn="ctr"/>
                      <a:r>
                        <a:rPr lang="en-US" sz="1200" u="none" strike="noStrike" dirty="0">
                          <a:effectLst/>
                        </a:rPr>
                        <a:t>-0.004209947</a:t>
                      </a:r>
                      <a:endParaRPr lang="en-US" sz="1200" b="0" i="0" u="none" strike="noStrike" dirty="0">
                        <a:solidFill>
                          <a:srgbClr val="595959"/>
                        </a:solidFill>
                        <a:effectLst/>
                        <a:latin typeface="Calibri"/>
                      </a:endParaRPr>
                    </a:p>
                  </a:txBody>
                  <a:tcPr marL="9525" marR="9525" marT="9525" marB="0" anchor="ctr"/>
                </a:tc>
                <a:extLst>
                  <a:ext uri="{0D108BD9-81ED-4DB2-BD59-A6C34878D82A}">
                    <a16:rowId xmlns:a16="http://schemas.microsoft.com/office/drawing/2014/main" val="10002"/>
                  </a:ext>
                </a:extLst>
              </a:tr>
              <a:tr h="862149">
                <a:tc>
                  <a:txBody>
                    <a:bodyPr/>
                    <a:lstStyle/>
                    <a:p>
                      <a:pPr algn="l" fontAlgn="ctr"/>
                      <a:r>
                        <a:rPr lang="en-US" sz="1200" u="none" strike="noStrike">
                          <a:effectLst/>
                        </a:rPr>
                        <a:t>INR</a:t>
                      </a:r>
                      <a:endParaRPr lang="en-US" sz="1200" b="0" i="0" u="none" strike="noStrike">
                        <a:solidFill>
                          <a:srgbClr val="595959"/>
                        </a:solidFill>
                        <a:effectLst/>
                        <a:latin typeface="Calibri"/>
                      </a:endParaRPr>
                    </a:p>
                  </a:txBody>
                  <a:tcPr marL="85725" marR="9525" marT="9525" marB="0" anchor="ctr"/>
                </a:tc>
                <a:tc>
                  <a:txBody>
                    <a:bodyPr/>
                    <a:lstStyle/>
                    <a:p>
                      <a:pPr algn="ctr" fontAlgn="ctr"/>
                      <a:r>
                        <a:rPr lang="en-US" sz="1200" u="none" strike="noStrike" dirty="0">
                          <a:effectLst/>
                        </a:rPr>
                        <a:t>NULL(As INR HAS NO VOLUME)</a:t>
                      </a:r>
                      <a:endParaRPr lang="en-US" sz="1200" b="0" i="0" u="none" strike="noStrike" dirty="0">
                        <a:solidFill>
                          <a:srgbClr val="595959"/>
                        </a:solidFill>
                        <a:effectLst/>
                        <a:latin typeface="Calibri"/>
                      </a:endParaRPr>
                    </a:p>
                  </a:txBody>
                  <a:tcPr marL="9525" marR="9525" marT="9525"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66231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DE7B-5D59-4A8B-AADE-6753ED427DE5}"/>
              </a:ext>
            </a:extLst>
          </p:cNvPr>
          <p:cNvSpPr>
            <a:spLocks noGrp="1"/>
          </p:cNvSpPr>
          <p:nvPr>
            <p:ph type="title"/>
          </p:nvPr>
        </p:nvSpPr>
        <p:spPr/>
        <p:txBody>
          <a:bodyPr>
            <a:normAutofit/>
          </a:bodyPr>
          <a:lstStyle/>
          <a:p>
            <a:pPr algn="l"/>
            <a:r>
              <a:rPr lang="en-US" dirty="0"/>
              <a:t>NIFTY50(VOL V/S P/L)</a:t>
            </a:r>
            <a:endParaRPr lang="en-IN" dirty="0"/>
          </a:p>
        </p:txBody>
      </p:sp>
      <p:graphicFrame>
        <p:nvGraphicFramePr>
          <p:cNvPr id="7" name="Content Placeholder 6">
            <a:extLst>
              <a:ext uri="{FF2B5EF4-FFF2-40B4-BE49-F238E27FC236}">
                <a16:creationId xmlns:a16="http://schemas.microsoft.com/office/drawing/2014/main" id="{00000000-0008-0000-0300-000002000000}"/>
              </a:ext>
            </a:extLst>
          </p:cNvPr>
          <p:cNvGraphicFramePr>
            <a:graphicFrameLocks noGrp="1"/>
          </p:cNvGraphicFramePr>
          <p:nvPr>
            <p:ph idx="1"/>
            <p:extLst>
              <p:ext uri="{D42A27DB-BD31-4B8C-83A1-F6EECF244321}">
                <p14:modId xmlns:p14="http://schemas.microsoft.com/office/powerpoint/2010/main" val="1184959798"/>
              </p:ext>
            </p:extLst>
          </p:nvPr>
        </p:nvGraphicFramePr>
        <p:xfrm>
          <a:off x="914400" y="2076450"/>
          <a:ext cx="10353675" cy="43504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5375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32E8-FC1B-4DD0-AFDF-C8772D6BF555}"/>
              </a:ext>
            </a:extLst>
          </p:cNvPr>
          <p:cNvSpPr>
            <a:spLocks noGrp="1"/>
          </p:cNvSpPr>
          <p:nvPr>
            <p:ph type="title"/>
          </p:nvPr>
        </p:nvSpPr>
        <p:spPr/>
        <p:txBody>
          <a:bodyPr/>
          <a:lstStyle/>
          <a:p>
            <a:pPr algn="l"/>
            <a:r>
              <a:rPr lang="en-US" dirty="0"/>
              <a:t>BSES(SENSEX)(VOL VS P/L)</a:t>
            </a:r>
            <a:endParaRPr lang="en-IN" dirty="0"/>
          </a:p>
        </p:txBody>
      </p:sp>
      <p:graphicFrame>
        <p:nvGraphicFramePr>
          <p:cNvPr id="4" name="Content Placeholder 3">
            <a:extLst>
              <a:ext uri="{FF2B5EF4-FFF2-40B4-BE49-F238E27FC236}">
                <a16:creationId xmlns:a16="http://schemas.microsoft.com/office/drawing/2014/main" id="{00000000-0008-0000-0300-000003000000}"/>
              </a:ext>
            </a:extLst>
          </p:cNvPr>
          <p:cNvGraphicFramePr>
            <a:graphicFrameLocks noGrp="1"/>
          </p:cNvGraphicFramePr>
          <p:nvPr>
            <p:ph idx="1"/>
            <p:extLst>
              <p:ext uri="{D42A27DB-BD31-4B8C-83A1-F6EECF244321}">
                <p14:modId xmlns:p14="http://schemas.microsoft.com/office/powerpoint/2010/main" val="2693764525"/>
              </p:ext>
            </p:extLst>
          </p:nvPr>
        </p:nvGraphicFramePr>
        <p:xfrm>
          <a:off x="914400" y="2076449"/>
          <a:ext cx="10353675" cy="41937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681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FAE1D-6B0B-4D54-96FB-D131F877A1C5}"/>
              </a:ext>
            </a:extLst>
          </p:cNvPr>
          <p:cNvSpPr>
            <a:spLocks noGrp="1"/>
          </p:cNvSpPr>
          <p:nvPr>
            <p:ph type="title"/>
          </p:nvPr>
        </p:nvSpPr>
        <p:spPr/>
        <p:txBody>
          <a:bodyPr>
            <a:normAutofit/>
          </a:bodyPr>
          <a:lstStyle/>
          <a:p>
            <a:r>
              <a:rPr lang="en-US" sz="3600" dirty="0"/>
              <a:t>CORRELATION BETWEEN NSE, BSE AND INR</a:t>
            </a:r>
            <a:endParaRPr lang="en-IN"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4502119"/>
              </p:ext>
            </p:extLst>
          </p:nvPr>
        </p:nvGraphicFramePr>
        <p:xfrm>
          <a:off x="2359752" y="2325190"/>
          <a:ext cx="7325554" cy="3278775"/>
        </p:xfrm>
        <a:graphic>
          <a:graphicData uri="http://schemas.openxmlformats.org/drawingml/2006/table">
            <a:tbl>
              <a:tblPr>
                <a:tableStyleId>{5940675A-B579-460E-94D1-54222C63F5DA}</a:tableStyleId>
              </a:tblPr>
              <a:tblGrid>
                <a:gridCol w="4749795">
                  <a:extLst>
                    <a:ext uri="{9D8B030D-6E8A-4147-A177-3AD203B41FA5}">
                      <a16:colId xmlns:a16="http://schemas.microsoft.com/office/drawing/2014/main" val="20000"/>
                    </a:ext>
                  </a:extLst>
                </a:gridCol>
                <a:gridCol w="2575759">
                  <a:extLst>
                    <a:ext uri="{9D8B030D-6E8A-4147-A177-3AD203B41FA5}">
                      <a16:colId xmlns:a16="http://schemas.microsoft.com/office/drawing/2014/main" val="20001"/>
                    </a:ext>
                  </a:extLst>
                </a:gridCol>
              </a:tblGrid>
              <a:tr h="1152003">
                <a:tc>
                  <a:txBody>
                    <a:bodyPr/>
                    <a:lstStyle/>
                    <a:p>
                      <a:pPr algn="l" fontAlgn="ctr"/>
                      <a:r>
                        <a:rPr lang="en-US" sz="2400" u="none" strike="noStrike" dirty="0">
                          <a:effectLst/>
                        </a:rPr>
                        <a:t>CORRELATION COEFFICIENTS</a:t>
                      </a:r>
                      <a:endParaRPr lang="en-US" sz="2400" b="1" i="0" u="none" strike="noStrike" dirty="0">
                        <a:solidFill>
                          <a:srgbClr val="5B9BD5"/>
                        </a:solidFill>
                        <a:effectLst/>
                        <a:latin typeface="Calibri"/>
                      </a:endParaRPr>
                    </a:p>
                  </a:txBody>
                  <a:tcPr marL="159507" marR="17723" marT="17723" marB="0" anchor="ctr"/>
                </a:tc>
                <a:tc>
                  <a:txBody>
                    <a:bodyPr/>
                    <a:lstStyle/>
                    <a:p>
                      <a:pPr algn="l" fontAlgn="ctr"/>
                      <a:r>
                        <a:rPr lang="en-US" sz="2400" u="none" strike="noStrike">
                          <a:effectLst/>
                        </a:rPr>
                        <a:t> </a:t>
                      </a:r>
                      <a:endParaRPr lang="en-US" sz="2400" b="0" i="0" u="none" strike="noStrike">
                        <a:solidFill>
                          <a:srgbClr val="5B9BD5"/>
                        </a:solidFill>
                        <a:effectLst/>
                        <a:latin typeface="Calibri"/>
                      </a:endParaRPr>
                    </a:p>
                  </a:txBody>
                  <a:tcPr marL="159507" marR="17723" marT="17723" marB="0" anchor="ctr"/>
                </a:tc>
                <a:extLst>
                  <a:ext uri="{0D108BD9-81ED-4DB2-BD59-A6C34878D82A}">
                    <a16:rowId xmlns:a16="http://schemas.microsoft.com/office/drawing/2014/main" val="10000"/>
                  </a:ext>
                </a:extLst>
              </a:tr>
              <a:tr h="708924">
                <a:tc>
                  <a:txBody>
                    <a:bodyPr/>
                    <a:lstStyle/>
                    <a:p>
                      <a:pPr algn="l" fontAlgn="ctr"/>
                      <a:r>
                        <a:rPr lang="en-US" sz="2000" u="none" strike="noStrike" dirty="0">
                          <a:effectLst/>
                        </a:rPr>
                        <a:t>NSE AND BSE(P/L)</a:t>
                      </a:r>
                      <a:endParaRPr lang="en-US" sz="2000" b="0" i="0" u="none" strike="noStrike" dirty="0">
                        <a:solidFill>
                          <a:srgbClr val="595959"/>
                        </a:solidFill>
                        <a:effectLst/>
                        <a:latin typeface="Calibri"/>
                      </a:endParaRPr>
                    </a:p>
                  </a:txBody>
                  <a:tcPr marL="159507" marR="17723" marT="17723" marB="0" anchor="ctr"/>
                </a:tc>
                <a:tc>
                  <a:txBody>
                    <a:bodyPr/>
                    <a:lstStyle/>
                    <a:p>
                      <a:pPr algn="ctr" fontAlgn="ctr"/>
                      <a:r>
                        <a:rPr lang="en-US" sz="2000" u="none" strike="noStrike">
                          <a:effectLst/>
                        </a:rPr>
                        <a:t>0.990180386</a:t>
                      </a:r>
                      <a:endParaRPr lang="en-US" sz="2000" b="0" i="0" u="none" strike="noStrike">
                        <a:solidFill>
                          <a:srgbClr val="595959"/>
                        </a:solidFill>
                        <a:effectLst/>
                        <a:latin typeface="Calibri"/>
                      </a:endParaRPr>
                    </a:p>
                  </a:txBody>
                  <a:tcPr marL="17723" marR="17723" marT="17723" marB="0" anchor="ctr"/>
                </a:tc>
                <a:extLst>
                  <a:ext uri="{0D108BD9-81ED-4DB2-BD59-A6C34878D82A}">
                    <a16:rowId xmlns:a16="http://schemas.microsoft.com/office/drawing/2014/main" val="10001"/>
                  </a:ext>
                </a:extLst>
              </a:tr>
              <a:tr h="708924">
                <a:tc>
                  <a:txBody>
                    <a:bodyPr/>
                    <a:lstStyle/>
                    <a:p>
                      <a:pPr algn="l" fontAlgn="ctr"/>
                      <a:r>
                        <a:rPr lang="en-US" sz="2000" u="none" strike="noStrike" dirty="0">
                          <a:effectLst/>
                        </a:rPr>
                        <a:t>NSE AND INR(P/L)</a:t>
                      </a:r>
                      <a:endParaRPr lang="en-US" sz="2000" b="0" i="0" u="none" strike="noStrike" dirty="0">
                        <a:solidFill>
                          <a:srgbClr val="595959"/>
                        </a:solidFill>
                        <a:effectLst/>
                        <a:latin typeface="Calibri"/>
                      </a:endParaRPr>
                    </a:p>
                  </a:txBody>
                  <a:tcPr marL="159507" marR="17723" marT="17723" marB="0" anchor="ctr"/>
                </a:tc>
                <a:tc>
                  <a:txBody>
                    <a:bodyPr/>
                    <a:lstStyle/>
                    <a:p>
                      <a:pPr algn="ctr" fontAlgn="ctr"/>
                      <a:r>
                        <a:rPr lang="en-US" sz="2000" u="none" strike="noStrike" dirty="0">
                          <a:effectLst/>
                        </a:rPr>
                        <a:t>-0.382361086</a:t>
                      </a:r>
                      <a:endParaRPr lang="en-US" sz="2000" b="0" i="0" u="none" strike="noStrike" dirty="0">
                        <a:solidFill>
                          <a:srgbClr val="595959"/>
                        </a:solidFill>
                        <a:effectLst/>
                        <a:latin typeface="Calibri"/>
                      </a:endParaRPr>
                    </a:p>
                  </a:txBody>
                  <a:tcPr marL="17723" marR="17723" marT="17723" marB="0" anchor="ctr"/>
                </a:tc>
                <a:extLst>
                  <a:ext uri="{0D108BD9-81ED-4DB2-BD59-A6C34878D82A}">
                    <a16:rowId xmlns:a16="http://schemas.microsoft.com/office/drawing/2014/main" val="10002"/>
                  </a:ext>
                </a:extLst>
              </a:tr>
              <a:tr h="708924">
                <a:tc>
                  <a:txBody>
                    <a:bodyPr/>
                    <a:lstStyle/>
                    <a:p>
                      <a:pPr algn="l" fontAlgn="ctr"/>
                      <a:r>
                        <a:rPr lang="en-US" sz="2000" u="none" strike="noStrike" dirty="0">
                          <a:effectLst/>
                        </a:rPr>
                        <a:t>INR AND BSE(P/L)</a:t>
                      </a:r>
                      <a:endParaRPr lang="en-US" sz="2000" b="0" i="0" u="none" strike="noStrike" dirty="0">
                        <a:solidFill>
                          <a:srgbClr val="595959"/>
                        </a:solidFill>
                        <a:effectLst/>
                        <a:latin typeface="Calibri"/>
                      </a:endParaRPr>
                    </a:p>
                  </a:txBody>
                  <a:tcPr marL="159507" marR="17723" marT="17723" marB="0" anchor="ctr"/>
                </a:tc>
                <a:tc>
                  <a:txBody>
                    <a:bodyPr/>
                    <a:lstStyle/>
                    <a:p>
                      <a:pPr algn="ctr" fontAlgn="ctr"/>
                      <a:r>
                        <a:rPr lang="en-US" sz="2000" u="none" strike="noStrike" dirty="0">
                          <a:effectLst/>
                        </a:rPr>
                        <a:t>-0.328024389</a:t>
                      </a:r>
                      <a:endParaRPr lang="en-US" sz="2000" b="0" i="0" u="none" strike="noStrike" dirty="0">
                        <a:solidFill>
                          <a:srgbClr val="595959"/>
                        </a:solidFill>
                        <a:effectLst/>
                        <a:latin typeface="Calibri"/>
                      </a:endParaRPr>
                    </a:p>
                  </a:txBody>
                  <a:tcPr marL="17723" marR="17723" marT="17723"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1049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6BDD-3862-4D42-8250-0DCF54442580}"/>
              </a:ext>
            </a:extLst>
          </p:cNvPr>
          <p:cNvSpPr>
            <a:spLocks noGrp="1"/>
          </p:cNvSpPr>
          <p:nvPr>
            <p:ph type="title"/>
          </p:nvPr>
        </p:nvSpPr>
        <p:spPr/>
        <p:txBody>
          <a:bodyPr/>
          <a:lstStyle/>
          <a:p>
            <a:r>
              <a:rPr lang="en-US" dirty="0"/>
              <a:t>NIFTY50 AND BSES(SENSEX)</a:t>
            </a:r>
            <a:endParaRPr lang="en-IN" dirty="0"/>
          </a:p>
        </p:txBody>
      </p:sp>
      <p:graphicFrame>
        <p:nvGraphicFramePr>
          <p:cNvPr id="4" name="Content Placeholder 3">
            <a:extLst>
              <a:ext uri="{FF2B5EF4-FFF2-40B4-BE49-F238E27FC236}">
                <a16:creationId xmlns:a16="http://schemas.microsoft.com/office/drawing/2014/main" id="{00000000-0008-0000-0200-000002000000}"/>
              </a:ext>
            </a:extLst>
          </p:cNvPr>
          <p:cNvGraphicFramePr>
            <a:graphicFrameLocks noGrp="1"/>
          </p:cNvGraphicFramePr>
          <p:nvPr>
            <p:ph idx="1"/>
            <p:extLst>
              <p:ext uri="{D42A27DB-BD31-4B8C-83A1-F6EECF244321}">
                <p14:modId xmlns:p14="http://schemas.microsoft.com/office/powerpoint/2010/main" val="622873817"/>
              </p:ext>
            </p:extLst>
          </p:nvPr>
        </p:nvGraphicFramePr>
        <p:xfrm>
          <a:off x="914400" y="1711234"/>
          <a:ext cx="10353675"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09469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88BF-7AE4-4BB9-AF5E-C8C7DEE68699}"/>
              </a:ext>
            </a:extLst>
          </p:cNvPr>
          <p:cNvSpPr>
            <a:spLocks noGrp="1"/>
          </p:cNvSpPr>
          <p:nvPr>
            <p:ph type="title"/>
          </p:nvPr>
        </p:nvSpPr>
        <p:spPr/>
        <p:txBody>
          <a:bodyPr/>
          <a:lstStyle/>
          <a:p>
            <a:r>
              <a:rPr lang="en-US" dirty="0"/>
              <a:t>NIFTY50 AND INR</a:t>
            </a:r>
            <a:endParaRPr lang="en-IN" dirty="0"/>
          </a:p>
        </p:txBody>
      </p:sp>
      <p:graphicFrame>
        <p:nvGraphicFramePr>
          <p:cNvPr id="5" name="Content Placeholder 4">
            <a:extLst>
              <a:ext uri="{FF2B5EF4-FFF2-40B4-BE49-F238E27FC236}">
                <a16:creationId xmlns:a16="http://schemas.microsoft.com/office/drawing/2014/main" id="{00000000-0008-0000-0200-000004000000}"/>
              </a:ext>
            </a:extLst>
          </p:cNvPr>
          <p:cNvGraphicFramePr>
            <a:graphicFrameLocks noGrp="1"/>
          </p:cNvGraphicFramePr>
          <p:nvPr>
            <p:ph idx="1"/>
            <p:extLst>
              <p:ext uri="{D42A27DB-BD31-4B8C-83A1-F6EECF244321}">
                <p14:modId xmlns:p14="http://schemas.microsoft.com/office/powerpoint/2010/main" val="981969623"/>
              </p:ext>
            </p:extLst>
          </p:nvPr>
        </p:nvGraphicFramePr>
        <p:xfrm>
          <a:off x="875212" y="1959429"/>
          <a:ext cx="10580914" cy="42367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99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r>
              <a:rPr lang="en-US" dirty="0"/>
              <a:t>Our Main Goals are:</a:t>
            </a:r>
          </a:p>
          <a:p>
            <a:pPr lvl="1"/>
            <a:r>
              <a:rPr lang="en-US" dirty="0"/>
              <a:t>To study Correlation between Price and Volume for different stocks</a:t>
            </a:r>
          </a:p>
          <a:p>
            <a:pPr lvl="1"/>
            <a:r>
              <a:rPr lang="en-US" dirty="0"/>
              <a:t>To study Correlation between P/L of various stocks and </a:t>
            </a:r>
          </a:p>
          <a:p>
            <a:pPr lvl="1"/>
            <a:r>
              <a:rPr lang="en-US" dirty="0"/>
              <a:t>To study about the past performance(mean, standard deviation, high and low) of various stocks.</a:t>
            </a:r>
          </a:p>
          <a:p>
            <a:pPr lvl="1"/>
            <a:endParaRPr lang="en-US" dirty="0"/>
          </a:p>
        </p:txBody>
      </p:sp>
    </p:spTree>
    <p:extLst>
      <p:ext uri="{BB962C8B-B14F-4D97-AF65-F5344CB8AC3E}">
        <p14:creationId xmlns:p14="http://schemas.microsoft.com/office/powerpoint/2010/main" val="686765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9BCC-5AA5-4322-B058-3A896EBB18D0}"/>
              </a:ext>
            </a:extLst>
          </p:cNvPr>
          <p:cNvSpPr>
            <a:spLocks noGrp="1"/>
          </p:cNvSpPr>
          <p:nvPr>
            <p:ph type="title"/>
          </p:nvPr>
        </p:nvSpPr>
        <p:spPr/>
        <p:txBody>
          <a:bodyPr/>
          <a:lstStyle/>
          <a:p>
            <a:r>
              <a:rPr lang="en-US" dirty="0"/>
              <a:t>BSES(SENSEX) AND INR</a:t>
            </a:r>
            <a:endParaRPr lang="en-IN" dirty="0"/>
          </a:p>
        </p:txBody>
      </p:sp>
      <p:graphicFrame>
        <p:nvGraphicFramePr>
          <p:cNvPr id="4" name="Content Placeholder 3">
            <a:extLst>
              <a:ext uri="{FF2B5EF4-FFF2-40B4-BE49-F238E27FC236}">
                <a16:creationId xmlns:a16="http://schemas.microsoft.com/office/drawing/2014/main" id="{00000000-0008-0000-0200-000005000000}"/>
              </a:ext>
            </a:extLst>
          </p:cNvPr>
          <p:cNvGraphicFramePr>
            <a:graphicFrameLocks noGrp="1"/>
          </p:cNvGraphicFramePr>
          <p:nvPr>
            <p:ph idx="1"/>
            <p:extLst>
              <p:ext uri="{D42A27DB-BD31-4B8C-83A1-F6EECF244321}">
                <p14:modId xmlns:p14="http://schemas.microsoft.com/office/powerpoint/2010/main" val="1554198479"/>
              </p:ext>
            </p:extLst>
          </p:nvPr>
        </p:nvGraphicFramePr>
        <p:xfrm>
          <a:off x="914400" y="1750423"/>
          <a:ext cx="10353675" cy="43499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9755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1A3A-3227-48B3-BE67-1F1E576748B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DEBC559-B75E-41B8-9101-339D8A052410}"/>
              </a:ext>
            </a:extLst>
          </p:cNvPr>
          <p:cNvSpPr>
            <a:spLocks noGrp="1"/>
          </p:cNvSpPr>
          <p:nvPr>
            <p:ph idx="1"/>
          </p:nvPr>
        </p:nvSpPr>
        <p:spPr/>
        <p:txBody>
          <a:bodyPr>
            <a:normAutofit lnSpcReduction="10000"/>
          </a:bodyPr>
          <a:lstStyle/>
          <a:p>
            <a:r>
              <a:rPr lang="en-IN" dirty="0"/>
              <a:t>From the previous discussions, we have concluded that:</a:t>
            </a:r>
          </a:p>
          <a:p>
            <a:pPr lvl="1"/>
            <a:r>
              <a:rPr lang="en-IN" dirty="0"/>
              <a:t>The Correlation Coefficient between Volume and Price is very low(~0) which is why it is not related to the fluctuation in P/L of the stock</a:t>
            </a:r>
          </a:p>
          <a:p>
            <a:pPr lvl="1"/>
            <a:r>
              <a:rPr lang="en-IN" dirty="0"/>
              <a:t>The Correlation Coefficient between NSE and BSE is very high(~1) which means that they are highly correlated positively. That means when NSE price increase, the price of BSE would increase.</a:t>
            </a:r>
          </a:p>
          <a:p>
            <a:pPr lvl="1"/>
            <a:r>
              <a:rPr lang="en-IN" dirty="0"/>
              <a:t>The Correlation Coefficient between NSE and INR, and BSE and INR are approximately -0.3 which is negative but not perfect as it is closer to 0 which indicates that the USD </a:t>
            </a:r>
            <a:r>
              <a:rPr lang="en-IN" dirty="0" err="1"/>
              <a:t>vs</a:t>
            </a:r>
            <a:r>
              <a:rPr lang="en-IN" dirty="0"/>
              <a:t> INR is less related to NSE and BSE Profit/Loss. But the value of Rupee increases when the price of NSE increases.</a:t>
            </a:r>
          </a:p>
        </p:txBody>
      </p:sp>
    </p:spTree>
    <p:extLst>
      <p:ext uri="{BB962C8B-B14F-4D97-AF65-F5344CB8AC3E}">
        <p14:creationId xmlns:p14="http://schemas.microsoft.com/office/powerpoint/2010/main" val="2782779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20A1-D9CD-41DF-904D-3BF721F1F175}"/>
              </a:ext>
            </a:extLst>
          </p:cNvPr>
          <p:cNvSpPr>
            <a:spLocks noGrp="1"/>
          </p:cNvSpPr>
          <p:nvPr>
            <p:ph type="title"/>
          </p:nvPr>
        </p:nvSpPr>
        <p:spPr>
          <a:xfrm>
            <a:off x="919119" y="2667000"/>
            <a:ext cx="10353762" cy="1257300"/>
          </a:xfrm>
        </p:spPr>
        <p:txBody>
          <a:bodyPr>
            <a:normAutofit/>
          </a:bodyPr>
          <a:lstStyle/>
          <a:p>
            <a:r>
              <a:rPr lang="en-US" sz="5400" b="1" dirty="0">
                <a:ea typeface="Verdana" panose="020B0604030504040204" pitchFamily="34" charset="0"/>
              </a:rPr>
              <a:t>THANK YOU</a:t>
            </a:r>
            <a:endParaRPr lang="en-IN" sz="5400" b="1" dirty="0">
              <a:ea typeface="Verdana" panose="020B0604030504040204" pitchFamily="34" charset="0"/>
            </a:endParaRPr>
          </a:p>
        </p:txBody>
      </p:sp>
    </p:spTree>
    <p:extLst>
      <p:ext uri="{BB962C8B-B14F-4D97-AF65-F5344CB8AC3E}">
        <p14:creationId xmlns:p14="http://schemas.microsoft.com/office/powerpoint/2010/main" val="14036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BB97-DBC5-4F6F-9D3D-EA69B90D8223}"/>
              </a:ext>
            </a:extLst>
          </p:cNvPr>
          <p:cNvSpPr>
            <a:spLocks noGrp="1"/>
          </p:cNvSpPr>
          <p:nvPr>
            <p:ph type="title"/>
          </p:nvPr>
        </p:nvSpPr>
        <p:spPr/>
        <p:txBody>
          <a:bodyPr/>
          <a:lstStyle/>
          <a:p>
            <a:r>
              <a:rPr lang="en-US" dirty="0"/>
              <a:t>STOCK INTRODUCTION</a:t>
            </a:r>
            <a:endParaRPr lang="en-IN" dirty="0"/>
          </a:p>
        </p:txBody>
      </p:sp>
      <p:sp>
        <p:nvSpPr>
          <p:cNvPr id="3" name="Content Placeholder 2">
            <a:extLst>
              <a:ext uri="{FF2B5EF4-FFF2-40B4-BE49-F238E27FC236}">
                <a16:creationId xmlns:a16="http://schemas.microsoft.com/office/drawing/2014/main" id="{821FD103-BF63-43A2-A79F-98BE21B426B8}"/>
              </a:ext>
            </a:extLst>
          </p:cNvPr>
          <p:cNvSpPr>
            <a:spLocks noGrp="1"/>
          </p:cNvSpPr>
          <p:nvPr>
            <p:ph idx="1"/>
          </p:nvPr>
        </p:nvSpPr>
        <p:spPr/>
        <p:txBody>
          <a:bodyPr>
            <a:normAutofit fontScale="92500" lnSpcReduction="10000"/>
          </a:bodyPr>
          <a:lstStyle/>
          <a:p>
            <a:pPr marL="36900" indent="0">
              <a:buNone/>
            </a:pPr>
            <a:r>
              <a:rPr lang="en-US" dirty="0"/>
              <a:t>A stock (also known as equity) is a security that represents the ownership of a fraction of a corporation. This entitles the owner of the stock to a proportion of the corporation's assets and profits equal to how much stock they own. Units of stock are called "shares.</a:t>
            </a:r>
          </a:p>
          <a:p>
            <a:pPr marL="36900" indent="0">
              <a:buNone/>
            </a:pPr>
            <a:r>
              <a:rPr lang="en-US" dirty="0"/>
              <a:t>"Stocks are bought and sold predominantly on stock exchanges, though there can be private sales as well, and are the foundation of many individual investors' portfolios. These transactions have to conform to government regulations which are meant to protect investors from fraudulent practices. Historically, they have outperformed most other investments over the long run.1﻿ These investments can be purchased from most online stock brokers. Stock investment differs greatly from real estate investment. .</a:t>
            </a:r>
            <a:endParaRPr lang="en-IN" dirty="0"/>
          </a:p>
        </p:txBody>
      </p:sp>
    </p:spTree>
    <p:extLst>
      <p:ext uri="{BB962C8B-B14F-4D97-AF65-F5344CB8AC3E}">
        <p14:creationId xmlns:p14="http://schemas.microsoft.com/office/powerpoint/2010/main" val="193688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t>STOCK PARAMETERS</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3646180681"/>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B5E9-892E-4D7C-BE20-42E067A172D3}"/>
              </a:ext>
            </a:extLst>
          </p:cNvPr>
          <p:cNvSpPr>
            <a:spLocks noGrp="1"/>
          </p:cNvSpPr>
          <p:nvPr>
            <p:ph type="title"/>
          </p:nvPr>
        </p:nvSpPr>
        <p:spPr/>
        <p:txBody>
          <a:bodyPr/>
          <a:lstStyle/>
          <a:p>
            <a:r>
              <a:rPr lang="en-US" dirty="0"/>
              <a:t>NSE: NATIONAL STOCK EXCHANGE</a:t>
            </a:r>
            <a:endParaRPr lang="en-IN" dirty="0"/>
          </a:p>
        </p:txBody>
      </p:sp>
      <p:sp>
        <p:nvSpPr>
          <p:cNvPr id="3" name="Content Placeholder 2">
            <a:extLst>
              <a:ext uri="{FF2B5EF4-FFF2-40B4-BE49-F238E27FC236}">
                <a16:creationId xmlns:a16="http://schemas.microsoft.com/office/drawing/2014/main" id="{E5664718-2F32-43B2-BD7B-D01531BDBA4A}"/>
              </a:ext>
            </a:extLst>
          </p:cNvPr>
          <p:cNvSpPr>
            <a:spLocks noGrp="1"/>
          </p:cNvSpPr>
          <p:nvPr>
            <p:ph idx="1"/>
          </p:nvPr>
        </p:nvSpPr>
        <p:spPr/>
        <p:txBody>
          <a:bodyPr>
            <a:normAutofit fontScale="92500"/>
          </a:bodyPr>
          <a:lstStyle/>
          <a:p>
            <a:r>
              <a:rPr lang="en-US" b="1" dirty="0">
                <a:effectLst/>
              </a:rPr>
              <a:t>NIFTY</a:t>
            </a:r>
            <a:r>
              <a:rPr lang="en-US" dirty="0">
                <a:effectLst/>
              </a:rPr>
              <a:t> is a market index introduced by the </a:t>
            </a:r>
            <a:r>
              <a:rPr lang="en-US" u="sng" dirty="0">
                <a:effectLst/>
              </a:rPr>
              <a:t>National Stock Exchange</a:t>
            </a:r>
            <a:r>
              <a:rPr lang="en-US" dirty="0">
                <a:effectLst/>
              </a:rPr>
              <a:t>. It is a blended word – National Stock Exchange and Fifty coined by NSE on 21st April 1996. NIFTY 50 is a benchmark based index and also the flagship of NSE, which showcases the top 50 equity stocks traded in the </a:t>
            </a:r>
            <a:r>
              <a:rPr lang="en-US" u="sng" dirty="0">
                <a:effectLst/>
              </a:rPr>
              <a:t>stock exchange</a:t>
            </a:r>
            <a:r>
              <a:rPr lang="en-US" dirty="0">
                <a:effectLst/>
              </a:rPr>
              <a:t> out of a total of 1600 stocks.</a:t>
            </a:r>
          </a:p>
          <a:p>
            <a:r>
              <a:rPr lang="en-US" dirty="0">
                <a:effectLst/>
              </a:rPr>
              <a:t>These stocks span across 12 sectors of the Indian economy which include – information technology, financial services, consumer goods, entertainment and media, financial services, metals, pharmaceuticals, telecommunications, cement and its products, automobiles, pesticides and fertilizers, energy, and other services.</a:t>
            </a:r>
          </a:p>
          <a:p>
            <a:endParaRPr lang="en-IN" dirty="0"/>
          </a:p>
        </p:txBody>
      </p:sp>
    </p:spTree>
    <p:extLst>
      <p:ext uri="{BB962C8B-B14F-4D97-AF65-F5344CB8AC3E}">
        <p14:creationId xmlns:p14="http://schemas.microsoft.com/office/powerpoint/2010/main" val="119542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E3E10-4993-4F0B-A669-50C3FF3F1EFD}"/>
              </a:ext>
            </a:extLst>
          </p:cNvPr>
          <p:cNvSpPr>
            <a:spLocks noGrp="1"/>
          </p:cNvSpPr>
          <p:nvPr>
            <p:ph type="title"/>
          </p:nvPr>
        </p:nvSpPr>
        <p:spPr/>
        <p:txBody>
          <a:bodyPr/>
          <a:lstStyle/>
          <a:p>
            <a:r>
              <a:rPr lang="en-US" dirty="0"/>
              <a:t>BSE: BOMBAY STOCK EXCHANGE</a:t>
            </a:r>
            <a:endParaRPr lang="en-IN" dirty="0"/>
          </a:p>
        </p:txBody>
      </p:sp>
      <p:sp>
        <p:nvSpPr>
          <p:cNvPr id="3" name="Content Placeholder 2">
            <a:extLst>
              <a:ext uri="{FF2B5EF4-FFF2-40B4-BE49-F238E27FC236}">
                <a16:creationId xmlns:a16="http://schemas.microsoft.com/office/drawing/2014/main" id="{2F4E0028-58E4-478C-AE99-9AE5A2340A0B}"/>
              </a:ext>
            </a:extLst>
          </p:cNvPr>
          <p:cNvSpPr>
            <a:spLocks noGrp="1"/>
          </p:cNvSpPr>
          <p:nvPr>
            <p:ph idx="1"/>
          </p:nvPr>
        </p:nvSpPr>
        <p:spPr>
          <a:xfrm>
            <a:off x="913795" y="2076450"/>
            <a:ext cx="10353762" cy="4076156"/>
          </a:xfrm>
        </p:spPr>
        <p:txBody>
          <a:bodyPr>
            <a:normAutofit fontScale="92500" lnSpcReduction="10000"/>
          </a:bodyPr>
          <a:lstStyle/>
          <a:p>
            <a:r>
              <a:rPr lang="en-US" b="1" dirty="0">
                <a:effectLst/>
              </a:rPr>
              <a:t>Bombay Stock Exchange </a:t>
            </a:r>
            <a:r>
              <a:rPr lang="en-US" dirty="0">
                <a:effectLst/>
              </a:rPr>
              <a:t>is the oldest stock exchange in India as well as Asia. It is an integral component of the “$1 trillion” club, having the 11th largest market </a:t>
            </a:r>
            <a:r>
              <a:rPr lang="en-US" dirty="0" err="1">
                <a:effectLst/>
              </a:rPr>
              <a:t>capitalisation</a:t>
            </a:r>
            <a:r>
              <a:rPr lang="en-US" dirty="0">
                <a:effectLst/>
              </a:rPr>
              <a:t> value at $2.2 trillion.</a:t>
            </a:r>
          </a:p>
          <a:p>
            <a:r>
              <a:rPr lang="en-US" dirty="0">
                <a:effectLst/>
              </a:rPr>
              <a:t>Financial transactions in </a:t>
            </a:r>
            <a:r>
              <a:rPr lang="en-US" b="1" dirty="0">
                <a:effectLst/>
              </a:rPr>
              <a:t>BSE</a:t>
            </a:r>
            <a:r>
              <a:rPr lang="en-US" dirty="0">
                <a:effectLst/>
              </a:rPr>
              <a:t> are done online through an electronic trading system. Market orders can be directly placed in </a:t>
            </a:r>
            <a:r>
              <a:rPr lang="en-US" b="1" dirty="0">
                <a:effectLst/>
              </a:rPr>
              <a:t>BSE online</a:t>
            </a:r>
            <a:r>
              <a:rPr lang="en-US" dirty="0">
                <a:effectLst/>
              </a:rPr>
              <a:t>, without the requirement of external specialists through direct market access. Due to the absence of such limit orders, focus is shifted from buyers/sellers to the total value of transactions in a day.</a:t>
            </a:r>
          </a:p>
          <a:p>
            <a:r>
              <a:rPr lang="en-US" dirty="0">
                <a:effectLst/>
              </a:rPr>
              <a:t>Trading in the </a:t>
            </a:r>
            <a:r>
              <a:rPr lang="en-US" b="1" dirty="0">
                <a:effectLst/>
              </a:rPr>
              <a:t>BSE share market</a:t>
            </a:r>
            <a:r>
              <a:rPr lang="en-US" dirty="0">
                <a:effectLst/>
              </a:rPr>
              <a:t> has to be done through a brokerage agency, against a stipulated charge. However, direct investment access is given to certain preferential investors making large transactions in the BSE stock market. BOLT-Bombay Online trading platform is used by this stock exchange for efficient trading.</a:t>
            </a:r>
          </a:p>
        </p:txBody>
      </p:sp>
    </p:spTree>
    <p:extLst>
      <p:ext uri="{BB962C8B-B14F-4D97-AF65-F5344CB8AC3E}">
        <p14:creationId xmlns:p14="http://schemas.microsoft.com/office/powerpoint/2010/main" val="293393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B0E9B-ABF8-4745-8481-CC40BE5615CB}"/>
              </a:ext>
            </a:extLst>
          </p:cNvPr>
          <p:cNvSpPr>
            <a:spLocks noGrp="1"/>
          </p:cNvSpPr>
          <p:nvPr>
            <p:ph type="title"/>
          </p:nvPr>
        </p:nvSpPr>
        <p:spPr/>
        <p:txBody>
          <a:bodyPr/>
          <a:lstStyle/>
          <a:p>
            <a:r>
              <a:rPr lang="en-US" dirty="0"/>
              <a:t>INR: INDIAN RUPEE</a:t>
            </a:r>
            <a:endParaRPr lang="en-IN" dirty="0"/>
          </a:p>
        </p:txBody>
      </p:sp>
      <p:sp>
        <p:nvSpPr>
          <p:cNvPr id="3" name="Content Placeholder 2">
            <a:extLst>
              <a:ext uri="{FF2B5EF4-FFF2-40B4-BE49-F238E27FC236}">
                <a16:creationId xmlns:a16="http://schemas.microsoft.com/office/drawing/2014/main" id="{B8754751-A9BA-4CF3-9727-4CE1E6A0BF4C}"/>
              </a:ext>
            </a:extLst>
          </p:cNvPr>
          <p:cNvSpPr>
            <a:spLocks noGrp="1"/>
          </p:cNvSpPr>
          <p:nvPr>
            <p:ph idx="1"/>
          </p:nvPr>
        </p:nvSpPr>
        <p:spPr/>
        <p:txBody>
          <a:bodyPr>
            <a:noAutofit/>
          </a:bodyPr>
          <a:lstStyle/>
          <a:p>
            <a:r>
              <a:rPr lang="en-IN" sz="1900" dirty="0"/>
              <a:t>The Currency of India is Rupee. It is generally compared with USD for value comparison. Current rate is 74.54 and it keeps fluctuating.</a:t>
            </a:r>
            <a:r>
              <a:rPr lang="en-US" sz="1900" dirty="0">
                <a:effectLst/>
              </a:rPr>
              <a:t>  </a:t>
            </a:r>
          </a:p>
          <a:p>
            <a:r>
              <a:rPr lang="en-US" sz="1900" dirty="0">
                <a:effectLst/>
              </a:rPr>
              <a:t>US dollar has been strengthening consistently in recent times and there has been a strong demand for the dollar among importers and banks. As a result, most Asian currencies are struggling against the dollar, including the Indian rupee.</a:t>
            </a:r>
          </a:p>
          <a:p>
            <a:r>
              <a:rPr lang="en-US" sz="1900" dirty="0">
                <a:effectLst/>
              </a:rPr>
              <a:t>The dollar also strengthened because of the consistent interest rate hike by the US Federal Reserve. These hikes make the US dollar more attractive in the global market, as other emerging economies struggle to keep up with the world’s primary reserve currency.</a:t>
            </a:r>
          </a:p>
          <a:p>
            <a:r>
              <a:rPr lang="en-US" sz="1900" dirty="0">
                <a:effectLst/>
              </a:rPr>
              <a:t>Due to the volatile economy of India, there has been a stagnancy in the market and low demand is pulling down the growth numbers as well as the Indian currency. Foreign players have been withdrawing from the Indian equity market and large outflows have contributed to the fall of the Indian rupee.</a:t>
            </a:r>
          </a:p>
        </p:txBody>
      </p:sp>
    </p:spTree>
    <p:extLst>
      <p:ext uri="{BB962C8B-B14F-4D97-AF65-F5344CB8AC3E}">
        <p14:creationId xmlns:p14="http://schemas.microsoft.com/office/powerpoint/2010/main" val="2054135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842A-B45E-4C82-83E7-68552CB0869A}"/>
              </a:ext>
            </a:extLst>
          </p:cNvPr>
          <p:cNvSpPr>
            <a:spLocks noGrp="1"/>
          </p:cNvSpPr>
          <p:nvPr>
            <p:ph type="title"/>
          </p:nvPr>
        </p:nvSpPr>
        <p:spPr/>
        <p:txBody>
          <a:bodyPr/>
          <a:lstStyle/>
          <a:p>
            <a:r>
              <a:rPr lang="en-US" dirty="0"/>
              <a:t>NIFTY50: PERFORMANCE</a:t>
            </a:r>
            <a:endParaRPr lang="en-IN" dirty="0"/>
          </a:p>
        </p:txBody>
      </p:sp>
      <p:graphicFrame>
        <p:nvGraphicFramePr>
          <p:cNvPr id="3" name="Table 4">
            <a:extLst>
              <a:ext uri="{FF2B5EF4-FFF2-40B4-BE49-F238E27FC236}">
                <a16:creationId xmlns:a16="http://schemas.microsoft.com/office/drawing/2014/main" id="{341AB351-11F2-4485-87B7-7B3D04B5D14B}"/>
              </a:ext>
            </a:extLst>
          </p:cNvPr>
          <p:cNvGraphicFramePr>
            <a:graphicFrameLocks noGrp="1"/>
          </p:cNvGraphicFramePr>
          <p:nvPr>
            <p:extLst>
              <p:ext uri="{D42A27DB-BD31-4B8C-83A1-F6EECF244321}">
                <p14:modId xmlns:p14="http://schemas.microsoft.com/office/powerpoint/2010/main" val="17488858"/>
              </p:ext>
            </p:extLst>
          </p:nvPr>
        </p:nvGraphicFramePr>
        <p:xfrm>
          <a:off x="924443" y="1866900"/>
          <a:ext cx="9829284" cy="3871385"/>
        </p:xfrm>
        <a:graphic>
          <a:graphicData uri="http://schemas.openxmlformats.org/drawingml/2006/table">
            <a:tbl>
              <a:tblPr firstRow="1" bandRow="1">
                <a:tableStyleId>{5C22544A-7EE6-4342-B048-85BDC9FD1C3A}</a:tableStyleId>
              </a:tblPr>
              <a:tblGrid>
                <a:gridCol w="1638214">
                  <a:extLst>
                    <a:ext uri="{9D8B030D-6E8A-4147-A177-3AD203B41FA5}">
                      <a16:colId xmlns:a16="http://schemas.microsoft.com/office/drawing/2014/main" val="1766440619"/>
                    </a:ext>
                  </a:extLst>
                </a:gridCol>
                <a:gridCol w="1638214">
                  <a:extLst>
                    <a:ext uri="{9D8B030D-6E8A-4147-A177-3AD203B41FA5}">
                      <a16:colId xmlns:a16="http://schemas.microsoft.com/office/drawing/2014/main" val="3180599431"/>
                    </a:ext>
                  </a:extLst>
                </a:gridCol>
                <a:gridCol w="1638214">
                  <a:extLst>
                    <a:ext uri="{9D8B030D-6E8A-4147-A177-3AD203B41FA5}">
                      <a16:colId xmlns:a16="http://schemas.microsoft.com/office/drawing/2014/main" val="1576456185"/>
                    </a:ext>
                  </a:extLst>
                </a:gridCol>
                <a:gridCol w="1638214">
                  <a:extLst>
                    <a:ext uri="{9D8B030D-6E8A-4147-A177-3AD203B41FA5}">
                      <a16:colId xmlns:a16="http://schemas.microsoft.com/office/drawing/2014/main" val="1272147780"/>
                    </a:ext>
                  </a:extLst>
                </a:gridCol>
                <a:gridCol w="1638214">
                  <a:extLst>
                    <a:ext uri="{9D8B030D-6E8A-4147-A177-3AD203B41FA5}">
                      <a16:colId xmlns:a16="http://schemas.microsoft.com/office/drawing/2014/main" val="93924427"/>
                    </a:ext>
                  </a:extLst>
                </a:gridCol>
                <a:gridCol w="1638214">
                  <a:extLst>
                    <a:ext uri="{9D8B030D-6E8A-4147-A177-3AD203B41FA5}">
                      <a16:colId xmlns:a16="http://schemas.microsoft.com/office/drawing/2014/main" val="2962761315"/>
                    </a:ext>
                  </a:extLst>
                </a:gridCol>
              </a:tblGrid>
              <a:tr h="774277">
                <a:tc>
                  <a:txBody>
                    <a:bodyPr/>
                    <a:lstStyle/>
                    <a:p>
                      <a:pPr algn="ctr" fontAlgn="ctr"/>
                      <a:r>
                        <a:rPr lang="en-US" sz="1200" u="none" strike="noStrike" dirty="0">
                          <a:effectLst/>
                          <a:latin typeface="Arial" panose="020B0604020202020204" pitchFamily="34" charset="0"/>
                          <a:cs typeface="Arial" panose="020B0604020202020204" pitchFamily="34" charset="0"/>
                        </a:rPr>
                        <a:t>NIFTY</a:t>
                      </a:r>
                      <a:endParaRPr lang="en-US" sz="1200" b="1" i="0" u="none" strike="noStrike" dirty="0">
                        <a:solidFill>
                          <a:srgbClr val="4472C4"/>
                        </a:solidFill>
                        <a:effectLst/>
                        <a:latin typeface="Arial" panose="020B0604020202020204" pitchFamily="34" charset="0"/>
                        <a:cs typeface="Arial" panose="020B0604020202020204" pitchFamily="34" charset="0"/>
                      </a:endParaRPr>
                    </a:p>
                  </a:txBody>
                  <a:tcPr marL="85725" marR="9525" marT="952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2015</a:t>
                      </a:r>
                      <a:endParaRPr lang="en-US" sz="1200" b="1" i="0" u="none" strike="noStrike">
                        <a:solidFill>
                          <a:srgbClr val="5B9BD5"/>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2016</a:t>
                      </a:r>
                      <a:endParaRPr lang="en-US" sz="1200" b="1" i="0" u="none" strike="noStrike">
                        <a:solidFill>
                          <a:srgbClr val="5B9BD5"/>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2017</a:t>
                      </a:r>
                      <a:endParaRPr lang="en-US" sz="1200" b="1" i="0" u="none" strike="noStrike">
                        <a:solidFill>
                          <a:srgbClr val="5B9BD5"/>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2018</a:t>
                      </a:r>
                      <a:endParaRPr lang="en-US" sz="1200" b="1" i="0" u="none" strike="noStrike">
                        <a:solidFill>
                          <a:srgbClr val="5B9BD5"/>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2019</a:t>
                      </a:r>
                      <a:endParaRPr lang="en-US" sz="1200" b="1" i="0" u="none" strike="noStrike" dirty="0">
                        <a:solidFill>
                          <a:srgbClr val="5B9BD5"/>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483695418"/>
                  </a:ext>
                </a:extLst>
              </a:tr>
              <a:tr h="774277">
                <a:tc>
                  <a:txBody>
                    <a:bodyPr/>
                    <a:lstStyle/>
                    <a:p>
                      <a:pPr algn="ctr" fontAlgn="ctr"/>
                      <a:r>
                        <a:rPr lang="en-US" sz="1200" u="none" strike="noStrike" dirty="0">
                          <a:effectLst/>
                          <a:latin typeface="Arial" panose="020B0604020202020204" pitchFamily="34" charset="0"/>
                          <a:cs typeface="Arial" panose="020B0604020202020204" pitchFamily="34" charset="0"/>
                        </a:rPr>
                        <a:t>HIGHEST</a:t>
                      </a:r>
                      <a:endParaRPr lang="en-US" sz="1200" b="1" i="0" u="none" strike="noStrike" dirty="0">
                        <a:solidFill>
                          <a:srgbClr val="5B9BD5"/>
                        </a:solidFill>
                        <a:effectLst/>
                        <a:latin typeface="Arial" panose="020B0604020202020204" pitchFamily="34" charset="0"/>
                        <a:cs typeface="Arial" panose="020B0604020202020204" pitchFamily="34" charset="0"/>
                      </a:endParaRPr>
                    </a:p>
                  </a:txBody>
                  <a:tcPr marL="857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7979.299805</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8968.700195</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10552.40039</a:t>
                      </a:r>
                      <a:endParaRPr lang="en-US" sz="1200" b="0" i="0" u="none" strike="noStrike">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11760.2002</a:t>
                      </a:r>
                      <a:endParaRPr lang="en-US" sz="1200" b="0" i="0" u="none" strike="noStrike">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12293.90039</a:t>
                      </a:r>
                      <a:endParaRPr lang="en-US" sz="1200" b="0" i="0" u="none" strike="noStrike">
                        <a:solidFill>
                          <a:srgbClr val="595959"/>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058228287"/>
                  </a:ext>
                </a:extLst>
              </a:tr>
              <a:tr h="774277">
                <a:tc>
                  <a:txBody>
                    <a:bodyPr/>
                    <a:lstStyle/>
                    <a:p>
                      <a:pPr algn="ctr" fontAlgn="ctr"/>
                      <a:r>
                        <a:rPr lang="en-US" sz="1200" u="none" strike="noStrike">
                          <a:effectLst/>
                          <a:latin typeface="Arial" panose="020B0604020202020204" pitchFamily="34" charset="0"/>
                          <a:cs typeface="Arial" panose="020B0604020202020204" pitchFamily="34" charset="0"/>
                        </a:rPr>
                        <a:t>LOWEST</a:t>
                      </a:r>
                      <a:endParaRPr lang="en-US" sz="1200" b="1" i="0" u="none" strike="noStrike">
                        <a:solidFill>
                          <a:srgbClr val="5B9BD5"/>
                        </a:solidFill>
                        <a:effectLst/>
                        <a:latin typeface="Arial" panose="020B0604020202020204" pitchFamily="34" charset="0"/>
                        <a:cs typeface="Arial" panose="020B0604020202020204" pitchFamily="34" charset="0"/>
                      </a:endParaRPr>
                    </a:p>
                  </a:txBody>
                  <a:tcPr marL="85725" marR="9525" marT="952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7551.049805</a:t>
                      </a:r>
                      <a:endParaRPr lang="en-US" sz="1200" b="0" i="0" u="none" strike="noStrike">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6825.799805</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8133.799805</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9951.900391</a:t>
                      </a:r>
                      <a:endParaRPr lang="en-US" sz="1200" b="0" i="0" u="none" strike="noStrike">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10583.65039</a:t>
                      </a:r>
                      <a:endParaRPr lang="en-US" sz="1200" b="0" i="0" u="none" strike="noStrike">
                        <a:solidFill>
                          <a:srgbClr val="595959"/>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301760956"/>
                  </a:ext>
                </a:extLst>
              </a:tr>
              <a:tr h="774277">
                <a:tc>
                  <a:txBody>
                    <a:bodyPr/>
                    <a:lstStyle/>
                    <a:p>
                      <a:pPr algn="ctr" fontAlgn="ctr"/>
                      <a:r>
                        <a:rPr lang="en-US" sz="1200" u="none" strike="noStrike">
                          <a:effectLst/>
                          <a:latin typeface="Arial" panose="020B0604020202020204" pitchFamily="34" charset="0"/>
                          <a:cs typeface="Arial" panose="020B0604020202020204" pitchFamily="34" charset="0"/>
                        </a:rPr>
                        <a:t>MEAN(P/L)(PER STOCK)</a:t>
                      </a:r>
                      <a:endParaRPr lang="en-US" sz="1200" b="1" i="0" u="none" strike="noStrike">
                        <a:solidFill>
                          <a:srgbClr val="5B9BD5"/>
                        </a:solidFill>
                        <a:effectLst/>
                        <a:latin typeface="Arial" panose="020B0604020202020204" pitchFamily="34" charset="0"/>
                        <a:cs typeface="Arial" panose="020B0604020202020204" pitchFamily="34" charset="0"/>
                      </a:endParaRPr>
                    </a:p>
                  </a:txBody>
                  <a:tcPr marL="85725" marR="9525" marT="952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34.09284329</a:t>
                      </a:r>
                      <a:endParaRPr lang="en-US" sz="1200" b="0" i="0" u="none" strike="noStrike">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-4.821148115</a:t>
                      </a:r>
                      <a:endParaRPr lang="en-US" sz="1200" b="0" i="0" u="none" strike="noStrike">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23.96542604</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-10.68398072</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9.447134231</a:t>
                      </a:r>
                      <a:endParaRPr lang="en-US" sz="1200" b="0" i="0" u="none" strike="noStrike">
                        <a:solidFill>
                          <a:srgbClr val="595959"/>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598196105"/>
                  </a:ext>
                </a:extLst>
              </a:tr>
              <a:tr h="774277">
                <a:tc>
                  <a:txBody>
                    <a:bodyPr/>
                    <a:lstStyle/>
                    <a:p>
                      <a:pPr algn="ctr" fontAlgn="ctr"/>
                      <a:r>
                        <a:rPr lang="en-US" sz="1200" u="none" strike="noStrike">
                          <a:effectLst/>
                          <a:latin typeface="Arial" panose="020B0604020202020204" pitchFamily="34" charset="0"/>
                          <a:cs typeface="Arial" panose="020B0604020202020204" pitchFamily="34" charset="0"/>
                        </a:rPr>
                        <a:t>STANDARD DEVIATION(p/l)</a:t>
                      </a:r>
                      <a:endParaRPr lang="en-US" sz="1200" b="1" i="0" u="none" strike="noStrike">
                        <a:solidFill>
                          <a:srgbClr val="5B9BD5"/>
                        </a:solidFill>
                        <a:effectLst/>
                        <a:latin typeface="Arial" panose="020B0604020202020204" pitchFamily="34" charset="0"/>
                        <a:cs typeface="Arial" panose="020B0604020202020204" pitchFamily="34" charset="0"/>
                      </a:endParaRPr>
                    </a:p>
                  </a:txBody>
                  <a:tcPr marL="85725" marR="9525" marT="952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141.6963488</a:t>
                      </a:r>
                      <a:endParaRPr lang="en-US" sz="1200" b="0" i="0" u="none" strike="noStrike">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165.9511518</a:t>
                      </a:r>
                      <a:endParaRPr lang="en-US" sz="1200" b="0" i="0" u="none" strike="noStrike">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115.0547693</a:t>
                      </a:r>
                      <a:endParaRPr lang="en-US" sz="1200" b="0" i="0" u="none" strike="noStrike">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193.1857377</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160.2036202</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018324647"/>
                  </a:ext>
                </a:extLst>
              </a:tr>
            </a:tbl>
          </a:graphicData>
        </a:graphic>
      </p:graphicFrame>
    </p:spTree>
    <p:extLst>
      <p:ext uri="{BB962C8B-B14F-4D97-AF65-F5344CB8AC3E}">
        <p14:creationId xmlns:p14="http://schemas.microsoft.com/office/powerpoint/2010/main" val="1814589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842A-B45E-4C82-83E7-68552CB0869A}"/>
              </a:ext>
            </a:extLst>
          </p:cNvPr>
          <p:cNvSpPr>
            <a:spLocks noGrp="1"/>
          </p:cNvSpPr>
          <p:nvPr>
            <p:ph type="title"/>
          </p:nvPr>
        </p:nvSpPr>
        <p:spPr>
          <a:xfrm>
            <a:off x="913795" y="285750"/>
            <a:ext cx="10353762" cy="1257300"/>
          </a:xfrm>
        </p:spPr>
        <p:txBody>
          <a:bodyPr/>
          <a:lstStyle/>
          <a:p>
            <a:r>
              <a:rPr lang="en-US" dirty="0"/>
              <a:t>NIFTY50: PERFORMANCE</a:t>
            </a:r>
            <a:endParaRPr lang="en-IN" dirty="0"/>
          </a:p>
        </p:txBody>
      </p:sp>
      <p:graphicFrame>
        <p:nvGraphicFramePr>
          <p:cNvPr id="4" name="Chart 3">
            <a:extLst>
              <a:ext uri="{FF2B5EF4-FFF2-40B4-BE49-F238E27FC236}">
                <a16:creationId xmlns:a16="http://schemas.microsoft.com/office/drawing/2014/main" id="{00000000-0008-0000-0100-000006000000}"/>
              </a:ext>
            </a:extLst>
          </p:cNvPr>
          <p:cNvGraphicFramePr>
            <a:graphicFrameLocks/>
          </p:cNvGraphicFramePr>
          <p:nvPr>
            <p:extLst>
              <p:ext uri="{D42A27DB-BD31-4B8C-83A1-F6EECF244321}">
                <p14:modId xmlns:p14="http://schemas.microsoft.com/office/powerpoint/2010/main" val="1214996299"/>
              </p:ext>
            </p:extLst>
          </p:nvPr>
        </p:nvGraphicFramePr>
        <p:xfrm>
          <a:off x="913795" y="1657350"/>
          <a:ext cx="10012037" cy="4752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074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{1BDB44EF-50F4-41EB-A1DF-B44A8DA57248}tf11665031_win32</Template>
  <TotalTime>139</TotalTime>
  <Words>1146</Words>
  <Application>Microsoft Office PowerPoint</Application>
  <PresentationFormat>Widescreen</PresentationFormat>
  <Paragraphs>168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Nova</vt:lpstr>
      <vt:lpstr>Arial Nova Light</vt:lpstr>
      <vt:lpstr>Calibri</vt:lpstr>
      <vt:lpstr>Wingdings 2</vt:lpstr>
      <vt:lpstr>SlateVTI</vt:lpstr>
      <vt:lpstr>STOCK ANALYSIS USING EXCEL</vt:lpstr>
      <vt:lpstr>OBJECTIVE</vt:lpstr>
      <vt:lpstr>STOCK INTRODUCTION</vt:lpstr>
      <vt:lpstr>STOCK PARAMETERS</vt:lpstr>
      <vt:lpstr>NSE: NATIONAL STOCK EXCHANGE</vt:lpstr>
      <vt:lpstr>BSE: BOMBAY STOCK EXCHANGE</vt:lpstr>
      <vt:lpstr>INR: INDIAN RUPEE</vt:lpstr>
      <vt:lpstr>NIFTY50: PERFORMANCE</vt:lpstr>
      <vt:lpstr>NIFTY50: PERFORMANCE</vt:lpstr>
      <vt:lpstr>USD/INR: PERFORMANCE</vt:lpstr>
      <vt:lpstr>USD/INR: PERFORMANCE</vt:lpstr>
      <vt:lpstr>BSES(SENSEX): PERFORMANCE</vt:lpstr>
      <vt:lpstr>BSES(SENSEX): PERFORMANCE</vt:lpstr>
      <vt:lpstr>VOLUME AND (P/L) CORRELATION</vt:lpstr>
      <vt:lpstr>NIFTY50(VOL V/S P/L)</vt:lpstr>
      <vt:lpstr>BSES(SENSEX)(VOL VS P/L)</vt:lpstr>
      <vt:lpstr>CORRELATION BETWEEN NSE, BSE AND INR</vt:lpstr>
      <vt:lpstr>NIFTY50 AND BSES(SENSEX)</vt:lpstr>
      <vt:lpstr>NIFTY50 AND INR</vt:lpstr>
      <vt:lpstr>BSES(SENSEX) AND INR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ANALYSIS USING EXCEL</dc:title>
  <dc:creator>Hardik Sharma</dc:creator>
  <cp:lastModifiedBy>Hardik Sharma</cp:lastModifiedBy>
  <cp:revision>12</cp:revision>
  <dcterms:created xsi:type="dcterms:W3CDTF">2020-11-15T10:46:46Z</dcterms:created>
  <dcterms:modified xsi:type="dcterms:W3CDTF">2020-11-15T17:29:48Z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