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16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D6DB-0620-4992-8BE5-7BC36FD938C7}" type="datetimeFigureOut">
              <a:rPr lang="en-US" smtClean="0"/>
              <a:pPr/>
              <a:t>1/16/2025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5441-F3A3-4B2F-99ED-B1F9EAA44E4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D6DB-0620-4992-8BE5-7BC36FD938C7}" type="datetimeFigureOut">
              <a:rPr lang="en-US" smtClean="0"/>
              <a:pPr/>
              <a:t>1/16/2025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5441-F3A3-4B2F-99ED-B1F9EAA44E4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D6DB-0620-4992-8BE5-7BC36FD938C7}" type="datetimeFigureOut">
              <a:rPr lang="en-US" smtClean="0"/>
              <a:pPr/>
              <a:t>1/16/2025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5441-F3A3-4B2F-99ED-B1F9EAA44E4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D6DB-0620-4992-8BE5-7BC36FD938C7}" type="datetimeFigureOut">
              <a:rPr lang="en-US" smtClean="0"/>
              <a:pPr/>
              <a:t>1/16/2025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5441-F3A3-4B2F-99ED-B1F9EAA44E4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D6DB-0620-4992-8BE5-7BC36FD938C7}" type="datetimeFigureOut">
              <a:rPr lang="en-US" smtClean="0"/>
              <a:pPr/>
              <a:t>1/16/2025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5441-F3A3-4B2F-99ED-B1F9EAA44E4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D6DB-0620-4992-8BE5-7BC36FD938C7}" type="datetimeFigureOut">
              <a:rPr lang="en-US" smtClean="0"/>
              <a:pPr/>
              <a:t>1/16/2025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5441-F3A3-4B2F-99ED-B1F9EAA44E4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D6DB-0620-4992-8BE5-7BC36FD938C7}" type="datetimeFigureOut">
              <a:rPr lang="en-US" smtClean="0"/>
              <a:pPr/>
              <a:t>1/16/2025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5441-F3A3-4B2F-99ED-B1F9EAA44E4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D6DB-0620-4992-8BE5-7BC36FD938C7}" type="datetimeFigureOut">
              <a:rPr lang="en-US" smtClean="0"/>
              <a:pPr/>
              <a:t>1/16/2025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5441-F3A3-4B2F-99ED-B1F9EAA44E4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D6DB-0620-4992-8BE5-7BC36FD938C7}" type="datetimeFigureOut">
              <a:rPr lang="en-US" smtClean="0"/>
              <a:pPr/>
              <a:t>1/16/2025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5441-F3A3-4B2F-99ED-B1F9EAA44E4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D6DB-0620-4992-8BE5-7BC36FD938C7}" type="datetimeFigureOut">
              <a:rPr lang="en-US" smtClean="0"/>
              <a:pPr/>
              <a:t>1/16/2025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5441-F3A3-4B2F-99ED-B1F9EAA44E4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10CD6DB-0620-4992-8BE5-7BC36FD938C7}" type="datetimeFigureOut">
              <a:rPr lang="en-US" smtClean="0"/>
              <a:pPr/>
              <a:t>1/16/2025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CE7F5441-F3A3-4B2F-99ED-B1F9EAA44E4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10CD6DB-0620-4992-8BE5-7BC36FD938C7}" type="datetimeFigureOut">
              <a:rPr lang="en-US" smtClean="0"/>
              <a:pPr/>
              <a:t>1/16/2025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E7F5441-F3A3-4B2F-99ED-B1F9EAA44E42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E634B-9771-46A9-9534-5F5B5E54DE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MUSIC PLAER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9792BB-0E92-4E6C-B669-0E7079A4BA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PYTHON</a:t>
            </a:r>
          </a:p>
        </p:txBody>
      </p:sp>
    </p:spTree>
    <p:extLst>
      <p:ext uri="{BB962C8B-B14F-4D97-AF65-F5344CB8AC3E}">
        <p14:creationId xmlns:p14="http://schemas.microsoft.com/office/powerpoint/2010/main" val="200955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We need an application that will allow us to play music or listen list of music. So, music player is the device that play music for user and provides a simple way to start it like its give play/stop button , volume buttons, forward and backward button. Also display different songs name , albums of songs and  artist playlist. It’s easy to use and have a interactive interface.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4294967295"/>
          </p:nvPr>
        </p:nvSpPr>
        <p:spPr>
          <a:xfrm>
            <a:off x="0" y="1730375"/>
            <a:ext cx="2468563" cy="45720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 lnSpcReduction="10000"/>
          </a:bodyPr>
          <a:lstStyle/>
          <a:p>
            <a:r>
              <a:rPr lang="en-IN" sz="2400" b="1" dirty="0">
                <a:solidFill>
                  <a:srgbClr val="FFFF00"/>
                </a:solidFill>
              </a:rPr>
              <a:t>Overview:-</a:t>
            </a:r>
          </a:p>
          <a:p>
            <a:r>
              <a:rPr lang="en-IN" sz="1600" b="1" dirty="0"/>
              <a:t>The saying was indeed true, we all love music also we don’t prefer any kind of disturbance or adds in between but seems impossible without a paid subscription, so let’s  try to design  a music player, just like the way we want.</a:t>
            </a:r>
          </a:p>
          <a:p>
            <a:endParaRPr lang="en-IN" sz="1600" b="1" dirty="0"/>
          </a:p>
          <a:p>
            <a:pPr lvl="1"/>
            <a:r>
              <a:rPr lang="en-IN" sz="1800" b="1" i="1" dirty="0">
                <a:solidFill>
                  <a:srgbClr val="FF0000"/>
                </a:solidFill>
              </a:rPr>
              <a:t>Music washes away the dust of everyday life from the soul.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HP\AppData\Local\Microsoft\Windows\INetCache\IE\CPCS8HRW\Litz_wire_by_Zureks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503356"/>
            <a:ext cx="9024346" cy="5354643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PLAY</a:t>
            </a:r>
          </a:p>
          <a:p>
            <a:r>
              <a:rPr lang="en-IN" dirty="0"/>
              <a:t>PAUSE</a:t>
            </a:r>
          </a:p>
          <a:p>
            <a:r>
              <a:rPr lang="en-IN" dirty="0"/>
              <a:t>STOP </a:t>
            </a:r>
          </a:p>
          <a:p>
            <a:r>
              <a:rPr lang="en-IN" dirty="0"/>
              <a:t>REWIND</a:t>
            </a:r>
          </a:p>
          <a:p>
            <a:r>
              <a:rPr lang="en-IN" dirty="0"/>
              <a:t>MUTE</a:t>
            </a:r>
          </a:p>
          <a:p>
            <a:r>
              <a:rPr lang="en-IN" dirty="0"/>
              <a:t>INCREASE OR DECREASE VOLUME</a:t>
            </a:r>
          </a:p>
          <a:p>
            <a:r>
              <a:rPr lang="en-IN" dirty="0"/>
              <a:t>LOOP PLAY</a:t>
            </a:r>
          </a:p>
          <a:p>
            <a:r>
              <a:rPr lang="en-IN" dirty="0"/>
              <a:t>CREATION OF  OWN PLAYLIST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FLOW CHART</a:t>
            </a:r>
          </a:p>
        </p:txBody>
      </p:sp>
      <p:sp>
        <p:nvSpPr>
          <p:cNvPr id="3" name="Oval 2"/>
          <p:cNvSpPr/>
          <p:nvPr/>
        </p:nvSpPr>
        <p:spPr>
          <a:xfrm>
            <a:off x="285720" y="1643050"/>
            <a:ext cx="1571636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 extrusionH="76200" contourW="12700">
            <a:bevelT w="101600" h="19050"/>
            <a:bevelB h="25400"/>
            <a:extrusionClr>
              <a:srgbClr val="FFFF00"/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2060"/>
                </a:solidFill>
              </a:rPr>
              <a:t>Start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16200000" flipH="1">
            <a:off x="857225" y="2285991"/>
            <a:ext cx="428628" cy="2"/>
          </a:xfrm>
          <a:prstGeom prst="straightConnector1">
            <a:avLst/>
          </a:prstGeom>
          <a:ln w="34925" cap="sq" cmpd="sng">
            <a:solidFill>
              <a:schemeClr val="tx1"/>
            </a:solidFill>
            <a:prstDash val="solid"/>
            <a:bevel/>
            <a:tailEnd type="arrow"/>
          </a:ln>
          <a:scene3d>
            <a:camera prst="orthographicFront"/>
            <a:lightRig rig="threePt" dir="t"/>
          </a:scene3d>
          <a:sp3d>
            <a:bevelB w="63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iamond 5"/>
          <p:cNvSpPr/>
          <p:nvPr/>
        </p:nvSpPr>
        <p:spPr>
          <a:xfrm>
            <a:off x="0" y="2428868"/>
            <a:ext cx="2214546" cy="150019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2060"/>
                </a:solidFill>
              </a:rPr>
              <a:t>‘Choice one’ you want to start or exit </a:t>
            </a:r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 rot="16200000" flipH="1">
            <a:off x="875091" y="4161247"/>
            <a:ext cx="500066" cy="3570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arallelogram 8"/>
          <p:cNvSpPr/>
          <p:nvPr/>
        </p:nvSpPr>
        <p:spPr>
          <a:xfrm>
            <a:off x="0" y="4429132"/>
            <a:ext cx="2357454" cy="571504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2060"/>
                </a:solidFill>
              </a:rPr>
              <a:t>You are out of app</a:t>
            </a:r>
          </a:p>
        </p:txBody>
      </p:sp>
      <p:cxnSp>
        <p:nvCxnSpPr>
          <p:cNvPr id="15" name="Straight Arrow Connector 14"/>
          <p:cNvCxnSpPr>
            <a:stCxn id="6" idx="3"/>
          </p:cNvCxnSpPr>
          <p:nvPr/>
        </p:nvCxnSpPr>
        <p:spPr>
          <a:xfrm flipV="1">
            <a:off x="2214546" y="2643182"/>
            <a:ext cx="714380" cy="535785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arallelogram 15"/>
          <p:cNvSpPr/>
          <p:nvPr/>
        </p:nvSpPr>
        <p:spPr>
          <a:xfrm>
            <a:off x="2857488" y="1571612"/>
            <a:ext cx="2214578" cy="150019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2060"/>
                </a:solidFill>
              </a:rPr>
              <a:t>Display list of </a:t>
            </a:r>
            <a:r>
              <a:rPr lang="en-IN" dirty="0" err="1">
                <a:solidFill>
                  <a:srgbClr val="002060"/>
                </a:solidFill>
              </a:rPr>
              <a:t>songs,albums</a:t>
            </a:r>
            <a:r>
              <a:rPr lang="en-IN" dirty="0">
                <a:solidFill>
                  <a:srgbClr val="002060"/>
                </a:solidFill>
              </a:rPr>
              <a:t> and artist icons 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072066" y="1785926"/>
            <a:ext cx="500066" cy="3571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iamond 20"/>
          <p:cNvSpPr/>
          <p:nvPr/>
        </p:nvSpPr>
        <p:spPr>
          <a:xfrm>
            <a:off x="5572132" y="1357298"/>
            <a:ext cx="2714644" cy="171451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2060"/>
                </a:solidFill>
              </a:rPr>
              <a:t>Choice one of displayed  message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5400000">
            <a:off x="6644496" y="3356768"/>
            <a:ext cx="571504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072066" y="3643314"/>
            <a:ext cx="3786214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2060"/>
                </a:solidFill>
              </a:rPr>
              <a:t>Click on </a:t>
            </a:r>
            <a:r>
              <a:rPr lang="en-IN" dirty="0" err="1">
                <a:solidFill>
                  <a:srgbClr val="002060"/>
                </a:solidFill>
              </a:rPr>
              <a:t>paly</a:t>
            </a:r>
            <a:r>
              <a:rPr lang="en-IN" dirty="0">
                <a:solidFill>
                  <a:srgbClr val="002060"/>
                </a:solidFill>
              </a:rPr>
              <a:t> button to play, click on up to increase volume similarly to decrease and select to create own albums.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6572264" y="5500702"/>
            <a:ext cx="857256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286512" y="6000768"/>
            <a:ext cx="1428760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2060"/>
                </a:solidFill>
              </a:rPr>
              <a:t>END</a:t>
            </a:r>
          </a:p>
        </p:txBody>
      </p:sp>
      <p:cxnSp>
        <p:nvCxnSpPr>
          <p:cNvPr id="27" name="Elbow Connector 26"/>
          <p:cNvCxnSpPr/>
          <p:nvPr/>
        </p:nvCxnSpPr>
        <p:spPr>
          <a:xfrm>
            <a:off x="1214414" y="5072074"/>
            <a:ext cx="4929222" cy="1214446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20235318">
            <a:off x="2214546" y="264318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YES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214414" y="4000504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 (x86)\Microsoft Office\MEDIA\CAGCAT10\j0234657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42984"/>
            <a:ext cx="9144000" cy="553956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TECHNOLOGY USED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SOFTWARE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>
                <a:solidFill>
                  <a:srgbClr val="54161C"/>
                </a:solidFill>
              </a:rPr>
              <a:t>Python latest version </a:t>
            </a:r>
          </a:p>
          <a:p>
            <a:r>
              <a:rPr lang="en-IN" dirty="0">
                <a:solidFill>
                  <a:srgbClr val="54161C"/>
                </a:solidFill>
              </a:rPr>
              <a:t>Or visual studio(</a:t>
            </a:r>
            <a:r>
              <a:rPr lang="en-IN" dirty="0" err="1">
                <a:solidFill>
                  <a:srgbClr val="54161C"/>
                </a:solidFill>
              </a:rPr>
              <a:t>vs</a:t>
            </a:r>
            <a:r>
              <a:rPr lang="en-IN" dirty="0">
                <a:solidFill>
                  <a:srgbClr val="54161C"/>
                </a:solidFill>
              </a:rPr>
              <a:t>) code </a:t>
            </a:r>
          </a:p>
          <a:p>
            <a:r>
              <a:rPr lang="en-IN" dirty="0" err="1">
                <a:solidFill>
                  <a:srgbClr val="54161C"/>
                </a:solidFill>
              </a:rPr>
              <a:t>Mysql</a:t>
            </a:r>
            <a:endParaRPr lang="en-IN" dirty="0">
              <a:solidFill>
                <a:srgbClr val="54161C"/>
              </a:solidFill>
            </a:endParaRPr>
          </a:p>
          <a:p>
            <a:endParaRPr lang="en-IN" dirty="0">
              <a:solidFill>
                <a:srgbClr val="54161C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HARDWARE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/>
          <a:p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8GB RAM</a:t>
            </a:r>
          </a:p>
          <a:p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Intel cori5 processor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544</TotalTime>
  <Words>236</Words>
  <Application>Microsoft Office PowerPoint</Application>
  <PresentationFormat>On-screen Show (4:3)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Corbel</vt:lpstr>
      <vt:lpstr>Wingdings</vt:lpstr>
      <vt:lpstr>Wingdings 2</vt:lpstr>
      <vt:lpstr>Wingdings 3</vt:lpstr>
      <vt:lpstr>Module</vt:lpstr>
      <vt:lpstr>MUSIC PLAER</vt:lpstr>
      <vt:lpstr>INTRODUCTION</vt:lpstr>
      <vt:lpstr>KEY FEATURES</vt:lpstr>
      <vt:lpstr>FLOW CHART</vt:lpstr>
      <vt:lpstr>TECHNOLOGY USED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BASED PROJECT</dc:title>
  <dc:creator>HP</dc:creator>
  <cp:lastModifiedBy>ABHINAV YADAV</cp:lastModifiedBy>
  <cp:revision>24</cp:revision>
  <dcterms:created xsi:type="dcterms:W3CDTF">2023-11-26T11:10:49Z</dcterms:created>
  <dcterms:modified xsi:type="dcterms:W3CDTF">2025-01-16T13:39:36Z</dcterms:modified>
</cp:coreProperties>
</file>