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78" r:id="rId2"/>
    <p:sldId id="409" r:id="rId3"/>
    <p:sldId id="429" r:id="rId4"/>
    <p:sldId id="431" r:id="rId5"/>
    <p:sldId id="416" r:id="rId6"/>
    <p:sldId id="422" r:id="rId7"/>
    <p:sldId id="425" r:id="rId8"/>
    <p:sldId id="432" r:id="rId9"/>
    <p:sldId id="423" r:id="rId10"/>
    <p:sldId id="428" r:id="rId11"/>
    <p:sldId id="424" r:id="rId12"/>
    <p:sldId id="40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42"/>
    <a:srgbClr val="464F55"/>
    <a:srgbClr val="8BD3E6"/>
    <a:srgbClr val="D2D755"/>
    <a:srgbClr val="FFD100"/>
    <a:srgbClr val="DBDBDD"/>
    <a:srgbClr val="007096"/>
    <a:srgbClr val="5E6A71"/>
    <a:srgbClr val="FDBF57"/>
    <a:srgbClr val="7A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521" autoAdjust="0"/>
  </p:normalViewPr>
  <p:slideViewPr>
    <p:cSldViewPr snapToGrid="0">
      <p:cViewPr varScale="1">
        <p:scale>
          <a:sx n="104" d="100"/>
          <a:sy n="104" d="100"/>
        </p:scale>
        <p:origin x="1784" y="200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ch Asheshkumar Shah" userId="4d3b6cd4-18df-401e-8c58-312421513edc" providerId="ADAL" clId="{5BF54868-B8AB-4DF3-8222-3646DE925B22}"/>
    <pc:docChg chg="undo custSel addSld delSld modSld sldOrd">
      <pc:chgData name="Romanch Asheshkumar Shah" userId="4d3b6cd4-18df-401e-8c58-312421513edc" providerId="ADAL" clId="{5BF54868-B8AB-4DF3-8222-3646DE925B22}" dt="2023-06-12T17:30:10.293" v="2529" actId="14100"/>
      <pc:docMkLst>
        <pc:docMk/>
      </pc:docMkLst>
      <pc:sldChg chg="modSp mod">
        <pc:chgData name="Romanch Asheshkumar Shah" userId="4d3b6cd4-18df-401e-8c58-312421513edc" providerId="ADAL" clId="{5BF54868-B8AB-4DF3-8222-3646DE925B22}" dt="2023-06-12T17:30:10.293" v="2529" actId="14100"/>
        <pc:sldMkLst>
          <pc:docMk/>
          <pc:sldMk cId="3661685315" sldId="378"/>
        </pc:sldMkLst>
        <pc:spChg chg="mod">
          <ac:chgData name="Romanch Asheshkumar Shah" userId="4d3b6cd4-18df-401e-8c58-312421513edc" providerId="ADAL" clId="{5BF54868-B8AB-4DF3-8222-3646DE925B22}" dt="2023-06-12T17:30:10.293" v="2529" actId="14100"/>
          <ac:spMkLst>
            <pc:docMk/>
            <pc:sldMk cId="3661685315" sldId="378"/>
            <ac:spMk id="5" creationId="{132FFF5B-2D02-425B-AE41-8CD1F6B4C723}"/>
          </ac:spMkLst>
        </pc:spChg>
      </pc:sldChg>
      <pc:sldChg chg="add del">
        <pc:chgData name="Romanch Asheshkumar Shah" userId="4d3b6cd4-18df-401e-8c58-312421513edc" providerId="ADAL" clId="{5BF54868-B8AB-4DF3-8222-3646DE925B22}" dt="2023-06-09T13:26:31.005" v="47" actId="47"/>
        <pc:sldMkLst>
          <pc:docMk/>
          <pc:sldMk cId="2682598579" sldId="410"/>
        </pc:sldMkLst>
      </pc:sldChg>
      <pc:sldChg chg="addSp delSp modSp mod">
        <pc:chgData name="Romanch Asheshkumar Shah" userId="4d3b6cd4-18df-401e-8c58-312421513edc" providerId="ADAL" clId="{5BF54868-B8AB-4DF3-8222-3646DE925B22}" dt="2023-06-09T13:26:13.338" v="44" actId="22"/>
        <pc:sldMkLst>
          <pc:docMk/>
          <pc:sldMk cId="1929950600" sldId="416"/>
        </pc:sldMkLst>
        <pc:spChg chg="del">
          <ac:chgData name="Romanch Asheshkumar Shah" userId="4d3b6cd4-18df-401e-8c58-312421513edc" providerId="ADAL" clId="{5BF54868-B8AB-4DF3-8222-3646DE925B22}" dt="2023-06-09T13:25:30.289" v="1" actId="478"/>
          <ac:spMkLst>
            <pc:docMk/>
            <pc:sldMk cId="1929950600" sldId="416"/>
            <ac:spMk id="2" creationId="{8156B0FA-83DD-EBE6-51FB-8D0E268AE3F4}"/>
          </ac:spMkLst>
        </pc:spChg>
        <pc:spChg chg="del">
          <ac:chgData name="Romanch Asheshkumar Shah" userId="4d3b6cd4-18df-401e-8c58-312421513edc" providerId="ADAL" clId="{5BF54868-B8AB-4DF3-8222-3646DE925B22}" dt="2023-06-09T13:25:28.184" v="0" actId="478"/>
          <ac:spMkLst>
            <pc:docMk/>
            <pc:sldMk cId="1929950600" sldId="416"/>
            <ac:spMk id="3" creationId="{8A679014-EC8D-4EC1-F3B6-92FAF892C57F}"/>
          </ac:spMkLst>
        </pc:spChg>
        <pc:spChg chg="del">
          <ac:chgData name="Romanch Asheshkumar Shah" userId="4d3b6cd4-18df-401e-8c58-312421513edc" providerId="ADAL" clId="{5BF54868-B8AB-4DF3-8222-3646DE925B22}" dt="2023-06-09T13:25:28.184" v="0" actId="478"/>
          <ac:spMkLst>
            <pc:docMk/>
            <pc:sldMk cId="1929950600" sldId="416"/>
            <ac:spMk id="4" creationId="{63C2AE4B-AFA8-A312-BD5C-36ECBDB4F243}"/>
          </ac:spMkLst>
        </pc:spChg>
        <pc:spChg chg="del">
          <ac:chgData name="Romanch Asheshkumar Shah" userId="4d3b6cd4-18df-401e-8c58-312421513edc" providerId="ADAL" clId="{5BF54868-B8AB-4DF3-8222-3646DE925B22}" dt="2023-06-09T13:25:28.184" v="0" actId="478"/>
          <ac:spMkLst>
            <pc:docMk/>
            <pc:sldMk cId="1929950600" sldId="416"/>
            <ac:spMk id="5" creationId="{868DEDFF-9F65-DFF3-C984-E37C15E1228B}"/>
          </ac:spMkLst>
        </pc:spChg>
        <pc:spChg chg="del">
          <ac:chgData name="Romanch Asheshkumar Shah" userId="4d3b6cd4-18df-401e-8c58-312421513edc" providerId="ADAL" clId="{5BF54868-B8AB-4DF3-8222-3646DE925B22}" dt="2023-06-09T13:25:28.184" v="0" actId="478"/>
          <ac:spMkLst>
            <pc:docMk/>
            <pc:sldMk cId="1929950600" sldId="416"/>
            <ac:spMk id="7" creationId="{EB402FEF-4ACA-B821-4290-A77E156F2888}"/>
          </ac:spMkLst>
        </pc:spChg>
        <pc:spChg chg="del">
          <ac:chgData name="Romanch Asheshkumar Shah" userId="4d3b6cd4-18df-401e-8c58-312421513edc" providerId="ADAL" clId="{5BF54868-B8AB-4DF3-8222-3646DE925B22}" dt="2023-06-09T13:25:28.184" v="0" actId="478"/>
          <ac:spMkLst>
            <pc:docMk/>
            <pc:sldMk cId="1929950600" sldId="416"/>
            <ac:spMk id="11" creationId="{81570687-D7B1-5F77-1969-C4A9C86B10CD}"/>
          </ac:spMkLst>
        </pc:spChg>
        <pc:spChg chg="del">
          <ac:chgData name="Romanch Asheshkumar Shah" userId="4d3b6cd4-18df-401e-8c58-312421513edc" providerId="ADAL" clId="{5BF54868-B8AB-4DF3-8222-3646DE925B22}" dt="2023-06-09T13:25:28.184" v="0" actId="478"/>
          <ac:spMkLst>
            <pc:docMk/>
            <pc:sldMk cId="1929950600" sldId="416"/>
            <ac:spMk id="13" creationId="{0D3FBC5B-D532-4D1C-16D1-3FD0C2599289}"/>
          </ac:spMkLst>
        </pc:spChg>
        <pc:spChg chg="del">
          <ac:chgData name="Romanch Asheshkumar Shah" userId="4d3b6cd4-18df-401e-8c58-312421513edc" providerId="ADAL" clId="{5BF54868-B8AB-4DF3-8222-3646DE925B22}" dt="2023-06-09T13:25:30.289" v="1" actId="478"/>
          <ac:spMkLst>
            <pc:docMk/>
            <pc:sldMk cId="1929950600" sldId="416"/>
            <ac:spMk id="27" creationId="{BC1B4B5B-7F5C-4933-A03C-321088490233}"/>
          </ac:spMkLst>
        </pc:spChg>
        <pc:spChg chg="mod">
          <ac:chgData name="Romanch Asheshkumar Shah" userId="4d3b6cd4-18df-401e-8c58-312421513edc" providerId="ADAL" clId="{5BF54868-B8AB-4DF3-8222-3646DE925B22}" dt="2023-06-09T13:25:43.287" v="40" actId="20577"/>
          <ac:spMkLst>
            <pc:docMk/>
            <pc:sldMk cId="1929950600" sldId="416"/>
            <ac:spMk id="50" creationId="{978C772E-0DCF-4EF9-AEF1-E828B4A1BBC3}"/>
          </ac:spMkLst>
        </pc:spChg>
        <pc:picChg chg="add del">
          <ac:chgData name="Romanch Asheshkumar Shah" userId="4d3b6cd4-18df-401e-8c58-312421513edc" providerId="ADAL" clId="{5BF54868-B8AB-4DF3-8222-3646DE925B22}" dt="2023-06-09T13:26:12.899" v="43" actId="478"/>
          <ac:picMkLst>
            <pc:docMk/>
            <pc:sldMk cId="1929950600" sldId="416"/>
            <ac:picMk id="8" creationId="{FAC46420-2456-C1B3-BBEC-DCDFC2547583}"/>
          </ac:picMkLst>
        </pc:picChg>
        <pc:picChg chg="add del">
          <ac:chgData name="Romanch Asheshkumar Shah" userId="4d3b6cd4-18df-401e-8c58-312421513edc" providerId="ADAL" clId="{5BF54868-B8AB-4DF3-8222-3646DE925B22}" dt="2023-06-09T13:26:11.484" v="42" actId="22"/>
          <ac:picMkLst>
            <pc:docMk/>
            <pc:sldMk cId="1929950600" sldId="416"/>
            <ac:picMk id="10" creationId="{D534D290-3ACC-9EC4-5009-5217F121D398}"/>
          </ac:picMkLst>
        </pc:picChg>
        <pc:picChg chg="add">
          <ac:chgData name="Romanch Asheshkumar Shah" userId="4d3b6cd4-18df-401e-8c58-312421513edc" providerId="ADAL" clId="{5BF54868-B8AB-4DF3-8222-3646DE925B22}" dt="2023-06-09T13:26:13.338" v="44" actId="22"/>
          <ac:picMkLst>
            <pc:docMk/>
            <pc:sldMk cId="1929950600" sldId="416"/>
            <ac:picMk id="14" creationId="{C9AB0A00-5FD6-4E52-11C0-DE166AE7872B}"/>
          </ac:picMkLst>
        </pc:picChg>
      </pc:sldChg>
      <pc:sldChg chg="del">
        <pc:chgData name="Romanch Asheshkumar Shah" userId="4d3b6cd4-18df-401e-8c58-312421513edc" providerId="ADAL" clId="{5BF54868-B8AB-4DF3-8222-3646DE925B22}" dt="2023-06-09T13:41:57.014" v="2164" actId="47"/>
        <pc:sldMkLst>
          <pc:docMk/>
          <pc:sldMk cId="1824057577" sldId="421"/>
        </pc:sldMkLst>
      </pc:sldChg>
      <pc:sldChg chg="modSp add mod ord">
        <pc:chgData name="Romanch Asheshkumar Shah" userId="4d3b6cd4-18df-401e-8c58-312421513edc" providerId="ADAL" clId="{5BF54868-B8AB-4DF3-8222-3646DE925B22}" dt="2023-06-09T13:34:50.363" v="1246" actId="27636"/>
        <pc:sldMkLst>
          <pc:docMk/>
          <pc:sldMk cId="2671171731" sldId="422"/>
        </pc:sldMkLst>
        <pc:spChg chg="mod">
          <ac:chgData name="Romanch Asheshkumar Shah" userId="4d3b6cd4-18df-401e-8c58-312421513edc" providerId="ADAL" clId="{5BF54868-B8AB-4DF3-8222-3646DE925B22}" dt="2023-06-09T13:28:56.265" v="101" actId="20577"/>
          <ac:spMkLst>
            <pc:docMk/>
            <pc:sldMk cId="2671171731" sldId="422"/>
            <ac:spMk id="2" creationId="{5BC35208-A876-4C2E-99AE-AA6960AC59C2}"/>
          </ac:spMkLst>
        </pc:spChg>
        <pc:spChg chg="mod">
          <ac:chgData name="Romanch Asheshkumar Shah" userId="4d3b6cd4-18df-401e-8c58-312421513edc" providerId="ADAL" clId="{5BF54868-B8AB-4DF3-8222-3646DE925B22}" dt="2023-06-09T13:34:50.363" v="1246" actId="27636"/>
          <ac:spMkLst>
            <pc:docMk/>
            <pc:sldMk cId="2671171731" sldId="422"/>
            <ac:spMk id="4" creationId="{833F74BE-B483-47AC-91F8-BA7D2D53C302}"/>
          </ac:spMkLst>
        </pc:spChg>
      </pc:sldChg>
      <pc:sldChg chg="del">
        <pc:chgData name="Romanch Asheshkumar Shah" userId="4d3b6cd4-18df-401e-8c58-312421513edc" providerId="ADAL" clId="{5BF54868-B8AB-4DF3-8222-3646DE925B22}" dt="2023-06-09T13:26:31.947" v="48" actId="47"/>
        <pc:sldMkLst>
          <pc:docMk/>
          <pc:sldMk cId="3162748749" sldId="422"/>
        </pc:sldMkLst>
      </pc:sldChg>
      <pc:sldChg chg="modSp add mod">
        <pc:chgData name="Romanch Asheshkumar Shah" userId="4d3b6cd4-18df-401e-8c58-312421513edc" providerId="ADAL" clId="{5BF54868-B8AB-4DF3-8222-3646DE925B22}" dt="2023-06-09T13:41:51.958" v="2163" actId="20577"/>
        <pc:sldMkLst>
          <pc:docMk/>
          <pc:sldMk cId="2187351150" sldId="423"/>
        </pc:sldMkLst>
        <pc:spChg chg="mod">
          <ac:chgData name="Romanch Asheshkumar Shah" userId="4d3b6cd4-18df-401e-8c58-312421513edc" providerId="ADAL" clId="{5BF54868-B8AB-4DF3-8222-3646DE925B22}" dt="2023-06-09T13:35:50.146" v="1287" actId="20577"/>
          <ac:spMkLst>
            <pc:docMk/>
            <pc:sldMk cId="2187351150" sldId="423"/>
            <ac:spMk id="2" creationId="{5BC35208-A876-4C2E-99AE-AA6960AC59C2}"/>
          </ac:spMkLst>
        </pc:spChg>
        <pc:spChg chg="mod">
          <ac:chgData name="Romanch Asheshkumar Shah" userId="4d3b6cd4-18df-401e-8c58-312421513edc" providerId="ADAL" clId="{5BF54868-B8AB-4DF3-8222-3646DE925B22}" dt="2023-06-09T13:41:51.958" v="2163" actId="20577"/>
          <ac:spMkLst>
            <pc:docMk/>
            <pc:sldMk cId="2187351150" sldId="423"/>
            <ac:spMk id="4" creationId="{833F74BE-B483-47AC-91F8-BA7D2D53C302}"/>
          </ac:spMkLst>
        </pc:spChg>
      </pc:sldChg>
      <pc:sldChg chg="modSp add mod">
        <pc:chgData name="Romanch Asheshkumar Shah" userId="4d3b6cd4-18df-401e-8c58-312421513edc" providerId="ADAL" clId="{5BF54868-B8AB-4DF3-8222-3646DE925B22}" dt="2023-06-09T23:32:08.908" v="2528" actId="20577"/>
        <pc:sldMkLst>
          <pc:docMk/>
          <pc:sldMk cId="131539406" sldId="424"/>
        </pc:sldMkLst>
        <pc:spChg chg="mod">
          <ac:chgData name="Romanch Asheshkumar Shah" userId="4d3b6cd4-18df-401e-8c58-312421513edc" providerId="ADAL" clId="{5BF54868-B8AB-4DF3-8222-3646DE925B22}" dt="2023-06-09T23:32:08.908" v="2528" actId="20577"/>
          <ac:spMkLst>
            <pc:docMk/>
            <pc:sldMk cId="131539406" sldId="424"/>
            <ac:spMk id="2" creationId="{5BC35208-A876-4C2E-99AE-AA6960AC59C2}"/>
          </ac:spMkLst>
        </pc:spChg>
        <pc:spChg chg="mod">
          <ac:chgData name="Romanch Asheshkumar Shah" userId="4d3b6cd4-18df-401e-8c58-312421513edc" providerId="ADAL" clId="{5BF54868-B8AB-4DF3-8222-3646DE925B22}" dt="2023-06-09T23:31:56.499" v="2519" actId="5793"/>
          <ac:spMkLst>
            <pc:docMk/>
            <pc:sldMk cId="131539406" sldId="424"/>
            <ac:spMk id="4" creationId="{833F74BE-B483-47AC-91F8-BA7D2D53C3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7D044-EAFC-4683-A22A-A8559AF6BA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A34F2-D7DE-4DED-AD80-C00403021086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Integration with phone applications or push notifications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8C0EEF-E2BF-45AA-A5DB-E48DDCCFF7E8}" type="parTrans" cxnId="{A2E70682-CE60-44C3-9C98-C6E79F1702C8}">
      <dgm:prSet/>
      <dgm:spPr/>
      <dgm:t>
        <a:bodyPr/>
        <a:lstStyle/>
        <a:p>
          <a:endParaRPr lang="en-US"/>
        </a:p>
      </dgm:t>
    </dgm:pt>
    <dgm:pt modelId="{1E5A7173-E3F3-4CBC-A722-501B4F8D8887}" type="sibTrans" cxnId="{A2E70682-CE60-44C3-9C98-C6E79F1702C8}">
      <dgm:prSet/>
      <dgm:spPr/>
      <dgm:t>
        <a:bodyPr/>
        <a:lstStyle/>
        <a:p>
          <a:endParaRPr lang="en-US"/>
        </a:p>
      </dgm:t>
    </dgm:pt>
    <dgm:pt modelId="{AF0B8CB2-C473-40AE-A699-F2C3DECB2ADC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Customers </a:t>
          </a:r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receive real-time updates about their position in the queue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73FB4A-D09C-4346-878B-BC4965CE557F}" type="parTrans" cxnId="{336AAC38-6A59-4EE0-9830-A19C1C581F08}">
      <dgm:prSet/>
      <dgm:spPr/>
      <dgm:t>
        <a:bodyPr/>
        <a:lstStyle/>
        <a:p>
          <a:endParaRPr lang="en-US"/>
        </a:p>
      </dgm:t>
    </dgm:pt>
    <dgm:pt modelId="{AD12ABC5-A881-4439-8CED-285A1599AA62}" type="sibTrans" cxnId="{336AAC38-6A59-4EE0-9830-A19C1C581F08}">
      <dgm:prSet/>
      <dgm:spPr/>
      <dgm:t>
        <a:bodyPr/>
        <a:lstStyle/>
        <a:p>
          <a:endParaRPr lang="en-US"/>
        </a:p>
      </dgm:t>
    </dgm:pt>
    <dgm:pt modelId="{A9932815-F1F5-4078-B160-79D8E80EAFB6}">
      <dgm:prSet custT="1"/>
      <dgm:spPr/>
      <dgm:t>
        <a:bodyPr/>
        <a:lstStyle/>
        <a:p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No unnecessary waiting till they can get required service</a:t>
          </a:r>
        </a:p>
      </dgm:t>
    </dgm:pt>
    <dgm:pt modelId="{702F0DC2-CC14-4B7F-9662-CE51F533763F}" type="parTrans" cxnId="{62E11A42-FDEF-4A79-878D-A0F7C54E482A}">
      <dgm:prSet/>
      <dgm:spPr/>
      <dgm:t>
        <a:bodyPr/>
        <a:lstStyle/>
        <a:p>
          <a:endParaRPr lang="en-US"/>
        </a:p>
      </dgm:t>
    </dgm:pt>
    <dgm:pt modelId="{CE6474D2-F76D-4FF0-A6AE-7214C14A14F1}" type="sibTrans" cxnId="{62E11A42-FDEF-4A79-878D-A0F7C54E482A}">
      <dgm:prSet/>
      <dgm:spPr/>
      <dgm:t>
        <a:bodyPr/>
        <a:lstStyle/>
        <a:p>
          <a:endParaRPr lang="en-US"/>
        </a:p>
      </dgm:t>
    </dgm:pt>
    <dgm:pt modelId="{97601C87-78C5-7343-AED5-0A8DCC39259F}" type="pres">
      <dgm:prSet presAssocID="{3CD7D044-EAFC-4683-A22A-A8559AF6BA3E}" presName="linear" presStyleCnt="0">
        <dgm:presLayoutVars>
          <dgm:animLvl val="lvl"/>
          <dgm:resizeHandles val="exact"/>
        </dgm:presLayoutVars>
      </dgm:prSet>
      <dgm:spPr/>
    </dgm:pt>
    <dgm:pt modelId="{A84E16C6-893B-E241-9971-11ADFC695D41}" type="pres">
      <dgm:prSet presAssocID="{276A34F2-D7DE-4DED-AD80-C00403021086}" presName="parentText" presStyleLbl="node1" presStyleIdx="0" presStyleCnt="3" custLinFactNeighborX="-152" custLinFactNeighborY="-7910">
        <dgm:presLayoutVars>
          <dgm:chMax val="0"/>
          <dgm:bulletEnabled val="1"/>
        </dgm:presLayoutVars>
      </dgm:prSet>
      <dgm:spPr/>
    </dgm:pt>
    <dgm:pt modelId="{A5C09C43-DF9C-014B-9E31-BC8A727515BF}" type="pres">
      <dgm:prSet presAssocID="{1E5A7173-E3F3-4CBC-A722-501B4F8D8887}" presName="spacer" presStyleCnt="0"/>
      <dgm:spPr/>
    </dgm:pt>
    <dgm:pt modelId="{904C975F-64D7-F84A-BD06-D3FD3B23F62C}" type="pres">
      <dgm:prSet presAssocID="{AF0B8CB2-C473-40AE-A699-F2C3DECB2A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C2FF34-4B1F-5941-A7EB-37A4F92C8929}" type="pres">
      <dgm:prSet presAssocID="{AD12ABC5-A881-4439-8CED-285A1599AA62}" presName="spacer" presStyleCnt="0"/>
      <dgm:spPr/>
    </dgm:pt>
    <dgm:pt modelId="{529407D9-AB9D-5744-8B97-0B4F6CC278D3}" type="pres">
      <dgm:prSet presAssocID="{A9932815-F1F5-4078-B160-79D8E80EAF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B92B04-4ED8-C646-A257-F773B53AB584}" type="presOf" srcId="{3CD7D044-EAFC-4683-A22A-A8559AF6BA3E}" destId="{97601C87-78C5-7343-AED5-0A8DCC39259F}" srcOrd="0" destOrd="0" presId="urn:microsoft.com/office/officeart/2005/8/layout/vList2"/>
    <dgm:cxn modelId="{AB615C20-A1F0-3742-99EC-B9317E46D367}" type="presOf" srcId="{AF0B8CB2-C473-40AE-A699-F2C3DECB2ADC}" destId="{904C975F-64D7-F84A-BD06-D3FD3B23F62C}" srcOrd="0" destOrd="0" presId="urn:microsoft.com/office/officeart/2005/8/layout/vList2"/>
    <dgm:cxn modelId="{336AAC38-6A59-4EE0-9830-A19C1C581F08}" srcId="{3CD7D044-EAFC-4683-A22A-A8559AF6BA3E}" destId="{AF0B8CB2-C473-40AE-A699-F2C3DECB2ADC}" srcOrd="1" destOrd="0" parTransId="{F773FB4A-D09C-4346-878B-BC4965CE557F}" sibTransId="{AD12ABC5-A881-4439-8CED-285A1599AA62}"/>
    <dgm:cxn modelId="{62E11A42-FDEF-4A79-878D-A0F7C54E482A}" srcId="{3CD7D044-EAFC-4683-A22A-A8559AF6BA3E}" destId="{A9932815-F1F5-4078-B160-79D8E80EAFB6}" srcOrd="2" destOrd="0" parTransId="{702F0DC2-CC14-4B7F-9662-CE51F533763F}" sibTransId="{CE6474D2-F76D-4FF0-A6AE-7214C14A14F1}"/>
    <dgm:cxn modelId="{A59EC96E-F8A3-7040-B4C6-33BAE123E0D5}" type="presOf" srcId="{A9932815-F1F5-4078-B160-79D8E80EAFB6}" destId="{529407D9-AB9D-5744-8B97-0B4F6CC278D3}" srcOrd="0" destOrd="0" presId="urn:microsoft.com/office/officeart/2005/8/layout/vList2"/>
    <dgm:cxn modelId="{A2E70682-CE60-44C3-9C98-C6E79F1702C8}" srcId="{3CD7D044-EAFC-4683-A22A-A8559AF6BA3E}" destId="{276A34F2-D7DE-4DED-AD80-C00403021086}" srcOrd="0" destOrd="0" parTransId="{888C0EEF-E2BF-45AA-A5DB-E48DDCCFF7E8}" sibTransId="{1E5A7173-E3F3-4CBC-A722-501B4F8D8887}"/>
    <dgm:cxn modelId="{DBCAABC2-E8F5-2F4E-BA94-1C21A4C94E69}" type="presOf" srcId="{276A34F2-D7DE-4DED-AD80-C00403021086}" destId="{A84E16C6-893B-E241-9971-11ADFC695D41}" srcOrd="0" destOrd="0" presId="urn:microsoft.com/office/officeart/2005/8/layout/vList2"/>
    <dgm:cxn modelId="{BA30857E-9376-BD44-9481-E00040005EDF}" type="presParOf" srcId="{97601C87-78C5-7343-AED5-0A8DCC39259F}" destId="{A84E16C6-893B-E241-9971-11ADFC695D41}" srcOrd="0" destOrd="0" presId="urn:microsoft.com/office/officeart/2005/8/layout/vList2"/>
    <dgm:cxn modelId="{AE421AA5-E173-7347-9C5B-A7CC4785470B}" type="presParOf" srcId="{97601C87-78C5-7343-AED5-0A8DCC39259F}" destId="{A5C09C43-DF9C-014B-9E31-BC8A727515BF}" srcOrd="1" destOrd="0" presId="urn:microsoft.com/office/officeart/2005/8/layout/vList2"/>
    <dgm:cxn modelId="{72AE61C2-A63A-5A47-A661-50F9F938EB62}" type="presParOf" srcId="{97601C87-78C5-7343-AED5-0A8DCC39259F}" destId="{904C975F-64D7-F84A-BD06-D3FD3B23F62C}" srcOrd="2" destOrd="0" presId="urn:microsoft.com/office/officeart/2005/8/layout/vList2"/>
    <dgm:cxn modelId="{2BC2F123-34A3-E843-8E81-EB9A5D1E9719}" type="presParOf" srcId="{97601C87-78C5-7343-AED5-0A8DCC39259F}" destId="{27C2FF34-4B1F-5941-A7EB-37A4F92C8929}" srcOrd="3" destOrd="0" presId="urn:microsoft.com/office/officeart/2005/8/layout/vList2"/>
    <dgm:cxn modelId="{6ECCDBA7-6266-5A40-A7B6-423C8CD41D07}" type="presParOf" srcId="{97601C87-78C5-7343-AED5-0A8DCC39259F}" destId="{529407D9-AB9D-5744-8B97-0B4F6CC278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D5409-7B09-47C2-AE32-5CEB6297C9A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81355-865C-4AC7-9DB3-00D07D08F547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824296-C7B1-432D-BCEF-708C1C3AFED0}" type="parTrans" cxnId="{66A85731-8578-4243-A0CC-CA4BC134F471}">
      <dgm:prSet/>
      <dgm:spPr/>
      <dgm:t>
        <a:bodyPr/>
        <a:lstStyle/>
        <a:p>
          <a:endParaRPr lang="en-US"/>
        </a:p>
      </dgm:t>
    </dgm:pt>
    <dgm:pt modelId="{C4AF3E92-B756-4322-A002-2E2B95B4618B}" type="sibTrans" cxnId="{66A85731-8578-4243-A0CC-CA4BC134F471}">
      <dgm:prSet/>
      <dgm:spPr/>
      <dgm:t>
        <a:bodyPr/>
        <a:lstStyle/>
        <a:p>
          <a:endParaRPr lang="en-US"/>
        </a:p>
      </dgm:t>
    </dgm:pt>
    <dgm:pt modelId="{935D50E7-AE91-4AC6-9C31-073774AC0EA0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Improved customer service experience</a:t>
          </a:r>
        </a:p>
      </dgm:t>
    </dgm:pt>
    <dgm:pt modelId="{0E21FA9F-AB71-45A5-A516-0F0DFCDBF683}" type="parTrans" cxnId="{1415DEDF-2C72-4F39-8443-0087657E7DF8}">
      <dgm:prSet/>
      <dgm:spPr/>
      <dgm:t>
        <a:bodyPr/>
        <a:lstStyle/>
        <a:p>
          <a:endParaRPr lang="en-US"/>
        </a:p>
      </dgm:t>
    </dgm:pt>
    <dgm:pt modelId="{C1970625-179D-43D9-B1FD-0D6DBEB4614C}" type="sibTrans" cxnId="{1415DEDF-2C72-4F39-8443-0087657E7DF8}">
      <dgm:prSet/>
      <dgm:spPr/>
      <dgm:t>
        <a:bodyPr/>
        <a:lstStyle/>
        <a:p>
          <a:endParaRPr lang="en-US"/>
        </a:p>
      </dgm:t>
    </dgm:pt>
    <dgm:pt modelId="{E9979C56-9D0C-4A53-BBEC-A313BC2DF88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ptimized resource allocation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348620-6BD9-4E6B-A03D-297A9713F482}" type="parTrans" cxnId="{AF04F739-6A82-4FA3-A871-34F6CA7D0C2F}">
      <dgm:prSet/>
      <dgm:spPr/>
      <dgm:t>
        <a:bodyPr/>
        <a:lstStyle/>
        <a:p>
          <a:endParaRPr lang="en-US"/>
        </a:p>
      </dgm:t>
    </dgm:pt>
    <dgm:pt modelId="{7A654722-94D4-4EC9-9822-834B2F7531C0}" type="sibTrans" cxnId="{AF04F739-6A82-4FA3-A871-34F6CA7D0C2F}">
      <dgm:prSet/>
      <dgm:spPr/>
      <dgm:t>
        <a:bodyPr/>
        <a:lstStyle/>
        <a:p>
          <a:endParaRPr lang="en-US"/>
        </a:p>
      </dgm:t>
    </dgm:pt>
    <dgm:pt modelId="{A29DBE1F-5047-429F-B93B-CF6DF3DAFE17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Access to real-time data on queue lengths and customer flow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56F91A-9B63-426B-82A4-3128DF2BCE26}" type="parTrans" cxnId="{44334268-7220-4788-9C96-EF8E283CA38F}">
      <dgm:prSet/>
      <dgm:spPr/>
      <dgm:t>
        <a:bodyPr/>
        <a:lstStyle/>
        <a:p>
          <a:endParaRPr lang="en-US"/>
        </a:p>
      </dgm:t>
    </dgm:pt>
    <dgm:pt modelId="{E4F4FD64-CDA5-4466-84E2-60C49DA6CC84}" type="sibTrans" cxnId="{44334268-7220-4788-9C96-EF8E283CA38F}">
      <dgm:prSet/>
      <dgm:spPr/>
      <dgm:t>
        <a:bodyPr/>
        <a:lstStyle/>
        <a:p>
          <a:endParaRPr lang="en-US"/>
        </a:p>
      </dgm:t>
    </dgm:pt>
    <dgm:pt modelId="{1F1DDB1A-2389-460E-A5AE-AAF0FA847C03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US" b="0" i="0">
              <a:latin typeface="Calibri" panose="020F0502020204030204" pitchFamily="34" charset="0"/>
              <a:cs typeface="Calibri" panose="020F0502020204030204" pitchFamily="34" charset="0"/>
            </a:rPr>
            <a:t>taff schedule adjustment and deployment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85B3E2-7739-4E82-BD27-BCD400FBBDB8}" type="parTrans" cxnId="{B8466168-50FE-4F2B-AAF5-EE5118E354E5}">
      <dgm:prSet/>
      <dgm:spPr/>
      <dgm:t>
        <a:bodyPr/>
        <a:lstStyle/>
        <a:p>
          <a:endParaRPr lang="en-US"/>
        </a:p>
      </dgm:t>
    </dgm:pt>
    <dgm:pt modelId="{43AC5F23-BFB5-4FA1-9525-B1DB206F6738}" type="sibTrans" cxnId="{B8466168-50FE-4F2B-AAF5-EE5118E354E5}">
      <dgm:prSet/>
      <dgm:spPr/>
      <dgm:t>
        <a:bodyPr/>
        <a:lstStyle/>
        <a:p>
          <a:endParaRPr lang="en-US"/>
        </a:p>
      </dgm:t>
    </dgm:pt>
    <dgm:pt modelId="{47B61A7F-1D07-4087-AF9B-ABAE88AD30A0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Future business improvements</a:t>
          </a:r>
        </a:p>
      </dgm:t>
    </dgm:pt>
    <dgm:pt modelId="{6C9D08FA-4B35-4F42-B12E-B80D18739A6C}" type="parTrans" cxnId="{3A585E8F-D0D9-4EB9-8C1C-B515B7144BF8}">
      <dgm:prSet/>
      <dgm:spPr/>
      <dgm:t>
        <a:bodyPr/>
        <a:lstStyle/>
        <a:p>
          <a:endParaRPr lang="en-US"/>
        </a:p>
      </dgm:t>
    </dgm:pt>
    <dgm:pt modelId="{42E6F88D-0498-47EC-967A-B64D1405DEA7}" type="sibTrans" cxnId="{3A585E8F-D0D9-4EB9-8C1C-B515B7144BF8}">
      <dgm:prSet/>
      <dgm:spPr/>
      <dgm:t>
        <a:bodyPr/>
        <a:lstStyle/>
        <a:p>
          <a:endParaRPr lang="en-US"/>
        </a:p>
      </dgm:t>
    </dgm:pt>
    <dgm:pt modelId="{51AFA7CB-FD37-4716-912D-067A2BF408BE}" type="pres">
      <dgm:prSet presAssocID="{B58D5409-7B09-47C2-AE32-5CEB6297C9A8}" presName="root" presStyleCnt="0">
        <dgm:presLayoutVars>
          <dgm:dir/>
          <dgm:resizeHandles val="exact"/>
        </dgm:presLayoutVars>
      </dgm:prSet>
      <dgm:spPr/>
    </dgm:pt>
    <dgm:pt modelId="{A93D9A18-16C3-42F2-BDFA-DCC8F75EAEA2}" type="pres">
      <dgm:prSet presAssocID="{B58D5409-7B09-47C2-AE32-5CEB6297C9A8}" presName="container" presStyleCnt="0">
        <dgm:presLayoutVars>
          <dgm:dir/>
          <dgm:resizeHandles val="exact"/>
        </dgm:presLayoutVars>
      </dgm:prSet>
      <dgm:spPr/>
    </dgm:pt>
    <dgm:pt modelId="{D24EAFC9-000E-4910-A611-F7B9F0894E5C}" type="pres">
      <dgm:prSet presAssocID="{57B81355-865C-4AC7-9DB3-00D07D08F547}" presName="compNode" presStyleCnt="0"/>
      <dgm:spPr/>
    </dgm:pt>
    <dgm:pt modelId="{371F8249-1034-4573-9C5B-D799EABED065}" type="pres">
      <dgm:prSet presAssocID="{57B81355-865C-4AC7-9DB3-00D07D08F547}" presName="iconBgRect" presStyleLbl="bgShp" presStyleIdx="0" presStyleCnt="6"/>
      <dgm:spPr/>
    </dgm:pt>
    <dgm:pt modelId="{1996E4E7-C08E-404C-A5BD-8BE59153DF32}" type="pres">
      <dgm:prSet presAssocID="{57B81355-865C-4AC7-9DB3-00D07D08F5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729083-1AB2-4558-9C5E-B4FB708B7E2D}" type="pres">
      <dgm:prSet presAssocID="{57B81355-865C-4AC7-9DB3-00D07D08F547}" presName="spaceRect" presStyleCnt="0"/>
      <dgm:spPr/>
    </dgm:pt>
    <dgm:pt modelId="{174FE92E-32DE-4539-99F5-DF6D27E3CAC2}" type="pres">
      <dgm:prSet presAssocID="{57B81355-865C-4AC7-9DB3-00D07D08F547}" presName="textRect" presStyleLbl="revTx" presStyleIdx="0" presStyleCnt="6">
        <dgm:presLayoutVars>
          <dgm:chMax val="1"/>
          <dgm:chPref val="1"/>
        </dgm:presLayoutVars>
      </dgm:prSet>
      <dgm:spPr/>
    </dgm:pt>
    <dgm:pt modelId="{E0F95B2B-962C-4BDE-A3AD-5D1156E9330C}" type="pres">
      <dgm:prSet presAssocID="{C4AF3E92-B756-4322-A002-2E2B95B4618B}" presName="sibTrans" presStyleLbl="sibTrans2D1" presStyleIdx="0" presStyleCnt="0"/>
      <dgm:spPr/>
    </dgm:pt>
    <dgm:pt modelId="{7E622818-D37A-4AD0-8907-511D3BB30679}" type="pres">
      <dgm:prSet presAssocID="{935D50E7-AE91-4AC6-9C31-073774AC0EA0}" presName="compNode" presStyleCnt="0"/>
      <dgm:spPr/>
    </dgm:pt>
    <dgm:pt modelId="{EED34CF0-32A0-45A7-B538-28FBFCE3C9C7}" type="pres">
      <dgm:prSet presAssocID="{935D50E7-AE91-4AC6-9C31-073774AC0EA0}" presName="iconBgRect" presStyleLbl="bgShp" presStyleIdx="1" presStyleCnt="6"/>
      <dgm:spPr/>
    </dgm:pt>
    <dgm:pt modelId="{7A491785-B41C-46C1-9553-7C61B5919735}" type="pres">
      <dgm:prSet presAssocID="{935D50E7-AE91-4AC6-9C31-073774AC0E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6C8066E-A23C-4CFE-A48A-78173578B4E7}" type="pres">
      <dgm:prSet presAssocID="{935D50E7-AE91-4AC6-9C31-073774AC0EA0}" presName="spaceRect" presStyleCnt="0"/>
      <dgm:spPr/>
    </dgm:pt>
    <dgm:pt modelId="{DC0861B5-2CFB-4BE7-B073-0D51214DFC41}" type="pres">
      <dgm:prSet presAssocID="{935D50E7-AE91-4AC6-9C31-073774AC0EA0}" presName="textRect" presStyleLbl="revTx" presStyleIdx="1" presStyleCnt="6">
        <dgm:presLayoutVars>
          <dgm:chMax val="1"/>
          <dgm:chPref val="1"/>
        </dgm:presLayoutVars>
      </dgm:prSet>
      <dgm:spPr/>
    </dgm:pt>
    <dgm:pt modelId="{52BBEA93-9E69-4E0D-8143-AF1516CBEBD4}" type="pres">
      <dgm:prSet presAssocID="{C1970625-179D-43D9-B1FD-0D6DBEB4614C}" presName="sibTrans" presStyleLbl="sibTrans2D1" presStyleIdx="0" presStyleCnt="0"/>
      <dgm:spPr/>
    </dgm:pt>
    <dgm:pt modelId="{9C28403D-93EA-4D9E-9507-6987073F96B3}" type="pres">
      <dgm:prSet presAssocID="{E9979C56-9D0C-4A53-BBEC-A313BC2DF88D}" presName="compNode" presStyleCnt="0"/>
      <dgm:spPr/>
    </dgm:pt>
    <dgm:pt modelId="{4856868A-7988-4842-95E0-08CE64BA5F47}" type="pres">
      <dgm:prSet presAssocID="{E9979C56-9D0C-4A53-BBEC-A313BC2DF88D}" presName="iconBgRect" presStyleLbl="bgShp" presStyleIdx="2" presStyleCnt="6"/>
      <dgm:spPr/>
    </dgm:pt>
    <dgm:pt modelId="{7ACAA930-B94C-4FE0-BDFE-031A3824E6CF}" type="pres">
      <dgm:prSet presAssocID="{E9979C56-9D0C-4A53-BBEC-A313BC2DF88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6C02A00-F635-43CE-9D2A-06B09D2771F2}" type="pres">
      <dgm:prSet presAssocID="{E9979C56-9D0C-4A53-BBEC-A313BC2DF88D}" presName="spaceRect" presStyleCnt="0"/>
      <dgm:spPr/>
    </dgm:pt>
    <dgm:pt modelId="{F3CF901A-32B0-4CDF-88A5-651044908C9F}" type="pres">
      <dgm:prSet presAssocID="{E9979C56-9D0C-4A53-BBEC-A313BC2DF88D}" presName="textRect" presStyleLbl="revTx" presStyleIdx="2" presStyleCnt="6">
        <dgm:presLayoutVars>
          <dgm:chMax val="1"/>
          <dgm:chPref val="1"/>
        </dgm:presLayoutVars>
      </dgm:prSet>
      <dgm:spPr/>
    </dgm:pt>
    <dgm:pt modelId="{5FF0C0F8-BB97-43F1-907B-96A3A8D9EC43}" type="pres">
      <dgm:prSet presAssocID="{7A654722-94D4-4EC9-9822-834B2F7531C0}" presName="sibTrans" presStyleLbl="sibTrans2D1" presStyleIdx="0" presStyleCnt="0"/>
      <dgm:spPr/>
    </dgm:pt>
    <dgm:pt modelId="{35C640AA-643B-4B8A-B761-0E1016C3237B}" type="pres">
      <dgm:prSet presAssocID="{A29DBE1F-5047-429F-B93B-CF6DF3DAFE17}" presName="compNode" presStyleCnt="0"/>
      <dgm:spPr/>
    </dgm:pt>
    <dgm:pt modelId="{52BBD7A4-4935-4C8D-9EC3-852A35C7B140}" type="pres">
      <dgm:prSet presAssocID="{A29DBE1F-5047-429F-B93B-CF6DF3DAFE17}" presName="iconBgRect" presStyleLbl="bgShp" presStyleIdx="3" presStyleCnt="6"/>
      <dgm:spPr/>
    </dgm:pt>
    <dgm:pt modelId="{95667AA3-14EB-4733-A519-66776E712C74}" type="pres">
      <dgm:prSet presAssocID="{A29DBE1F-5047-429F-B93B-CF6DF3DAFE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C4FCF1-0ECE-4F22-A8CA-4D355A67E85E}" type="pres">
      <dgm:prSet presAssocID="{A29DBE1F-5047-429F-B93B-CF6DF3DAFE17}" presName="spaceRect" presStyleCnt="0"/>
      <dgm:spPr/>
    </dgm:pt>
    <dgm:pt modelId="{6E3360A4-CB06-450E-B75A-03FDF1FC3632}" type="pres">
      <dgm:prSet presAssocID="{A29DBE1F-5047-429F-B93B-CF6DF3DAFE17}" presName="textRect" presStyleLbl="revTx" presStyleIdx="3" presStyleCnt="6">
        <dgm:presLayoutVars>
          <dgm:chMax val="1"/>
          <dgm:chPref val="1"/>
        </dgm:presLayoutVars>
      </dgm:prSet>
      <dgm:spPr/>
    </dgm:pt>
    <dgm:pt modelId="{255B5EA6-5BF9-4EF0-A0A6-BC9516088AA3}" type="pres">
      <dgm:prSet presAssocID="{E4F4FD64-CDA5-4466-84E2-60C49DA6CC84}" presName="sibTrans" presStyleLbl="sibTrans2D1" presStyleIdx="0" presStyleCnt="0"/>
      <dgm:spPr/>
    </dgm:pt>
    <dgm:pt modelId="{9CF4D1D8-DB3F-4BA3-8E19-FFB7EB071FDC}" type="pres">
      <dgm:prSet presAssocID="{1F1DDB1A-2389-460E-A5AE-AAF0FA847C03}" presName="compNode" presStyleCnt="0"/>
      <dgm:spPr/>
    </dgm:pt>
    <dgm:pt modelId="{5833C9BB-0A8E-4578-92FB-F9A982FBDBF6}" type="pres">
      <dgm:prSet presAssocID="{1F1DDB1A-2389-460E-A5AE-AAF0FA847C03}" presName="iconBgRect" presStyleLbl="bgShp" presStyleIdx="4" presStyleCnt="6"/>
      <dgm:spPr/>
    </dgm:pt>
    <dgm:pt modelId="{156C4EA8-2C98-4D2A-8054-C787FD08E3EE}" type="pres">
      <dgm:prSet presAssocID="{1F1DDB1A-2389-460E-A5AE-AAF0FA847C0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2D64AD6-3A39-467B-964D-992FC8A37722}" type="pres">
      <dgm:prSet presAssocID="{1F1DDB1A-2389-460E-A5AE-AAF0FA847C03}" presName="spaceRect" presStyleCnt="0"/>
      <dgm:spPr/>
    </dgm:pt>
    <dgm:pt modelId="{51101523-7464-4AB4-80D7-C4F06D450D9A}" type="pres">
      <dgm:prSet presAssocID="{1F1DDB1A-2389-460E-A5AE-AAF0FA847C03}" presName="textRect" presStyleLbl="revTx" presStyleIdx="4" presStyleCnt="6">
        <dgm:presLayoutVars>
          <dgm:chMax val="1"/>
          <dgm:chPref val="1"/>
        </dgm:presLayoutVars>
      </dgm:prSet>
      <dgm:spPr/>
    </dgm:pt>
    <dgm:pt modelId="{F3B3F007-A38D-4B18-8307-65086C2ADDD4}" type="pres">
      <dgm:prSet presAssocID="{43AC5F23-BFB5-4FA1-9525-B1DB206F6738}" presName="sibTrans" presStyleLbl="sibTrans2D1" presStyleIdx="0" presStyleCnt="0"/>
      <dgm:spPr/>
    </dgm:pt>
    <dgm:pt modelId="{4784BB8E-0B7B-450B-8B25-B0242CAA5832}" type="pres">
      <dgm:prSet presAssocID="{47B61A7F-1D07-4087-AF9B-ABAE88AD30A0}" presName="compNode" presStyleCnt="0"/>
      <dgm:spPr/>
    </dgm:pt>
    <dgm:pt modelId="{849CB9C2-8E65-43A6-9C73-C97A6E4EC6FA}" type="pres">
      <dgm:prSet presAssocID="{47B61A7F-1D07-4087-AF9B-ABAE88AD30A0}" presName="iconBgRect" presStyleLbl="bgShp" presStyleIdx="5" presStyleCnt="6"/>
      <dgm:spPr/>
    </dgm:pt>
    <dgm:pt modelId="{0AB2D2DA-C629-4952-9813-3DD4B08919C5}" type="pres">
      <dgm:prSet presAssocID="{47B61A7F-1D07-4087-AF9B-ABAE88AD30A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C92C98-9558-412E-971D-CFCBBC031CEF}" type="pres">
      <dgm:prSet presAssocID="{47B61A7F-1D07-4087-AF9B-ABAE88AD30A0}" presName="spaceRect" presStyleCnt="0"/>
      <dgm:spPr/>
    </dgm:pt>
    <dgm:pt modelId="{F322C810-CB46-4CE0-964A-91A0B446FF12}" type="pres">
      <dgm:prSet presAssocID="{47B61A7F-1D07-4087-AF9B-ABAE88AD30A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4C9CF05-AB80-45A5-AD2D-1C6261B0410E}" type="presOf" srcId="{E9979C56-9D0C-4A53-BBEC-A313BC2DF88D}" destId="{F3CF901A-32B0-4CDF-88A5-651044908C9F}" srcOrd="0" destOrd="0" presId="urn:microsoft.com/office/officeart/2018/2/layout/IconCircleList"/>
    <dgm:cxn modelId="{66A85731-8578-4243-A0CC-CA4BC134F471}" srcId="{B58D5409-7B09-47C2-AE32-5CEB6297C9A8}" destId="{57B81355-865C-4AC7-9DB3-00D07D08F547}" srcOrd="0" destOrd="0" parTransId="{F3824296-C7B1-432D-BCEF-708C1C3AFED0}" sibTransId="{C4AF3E92-B756-4322-A002-2E2B95B4618B}"/>
    <dgm:cxn modelId="{A2E27A31-4B7E-412A-942C-632BE26DBD7A}" type="presOf" srcId="{1F1DDB1A-2389-460E-A5AE-AAF0FA847C03}" destId="{51101523-7464-4AB4-80D7-C4F06D450D9A}" srcOrd="0" destOrd="0" presId="urn:microsoft.com/office/officeart/2018/2/layout/IconCircleList"/>
    <dgm:cxn modelId="{AF04F739-6A82-4FA3-A871-34F6CA7D0C2F}" srcId="{B58D5409-7B09-47C2-AE32-5CEB6297C9A8}" destId="{E9979C56-9D0C-4A53-BBEC-A313BC2DF88D}" srcOrd="2" destOrd="0" parTransId="{A1348620-6BD9-4E6B-A03D-297A9713F482}" sibTransId="{7A654722-94D4-4EC9-9822-834B2F7531C0}"/>
    <dgm:cxn modelId="{1F1DC052-B6B4-445A-8D0D-31F286CD9F4C}" type="presOf" srcId="{7A654722-94D4-4EC9-9822-834B2F7531C0}" destId="{5FF0C0F8-BB97-43F1-907B-96A3A8D9EC43}" srcOrd="0" destOrd="0" presId="urn:microsoft.com/office/officeart/2018/2/layout/IconCircleList"/>
    <dgm:cxn modelId="{1C6C0C55-F12D-46FD-943F-C14CC3B2992A}" type="presOf" srcId="{B58D5409-7B09-47C2-AE32-5CEB6297C9A8}" destId="{51AFA7CB-FD37-4716-912D-067A2BF408BE}" srcOrd="0" destOrd="0" presId="urn:microsoft.com/office/officeart/2018/2/layout/IconCircleList"/>
    <dgm:cxn modelId="{0F73955E-FE8A-4CD9-9317-8287B706A77D}" type="presOf" srcId="{C1970625-179D-43D9-B1FD-0D6DBEB4614C}" destId="{52BBEA93-9E69-4E0D-8143-AF1516CBEBD4}" srcOrd="0" destOrd="0" presId="urn:microsoft.com/office/officeart/2018/2/layout/IconCircleList"/>
    <dgm:cxn modelId="{44334268-7220-4788-9C96-EF8E283CA38F}" srcId="{B58D5409-7B09-47C2-AE32-5CEB6297C9A8}" destId="{A29DBE1F-5047-429F-B93B-CF6DF3DAFE17}" srcOrd="3" destOrd="0" parTransId="{AE56F91A-9B63-426B-82A4-3128DF2BCE26}" sibTransId="{E4F4FD64-CDA5-4466-84E2-60C49DA6CC84}"/>
    <dgm:cxn modelId="{B8466168-50FE-4F2B-AAF5-EE5118E354E5}" srcId="{B58D5409-7B09-47C2-AE32-5CEB6297C9A8}" destId="{1F1DDB1A-2389-460E-A5AE-AAF0FA847C03}" srcOrd="4" destOrd="0" parTransId="{EA85B3E2-7739-4E82-BD27-BCD400FBBDB8}" sibTransId="{43AC5F23-BFB5-4FA1-9525-B1DB206F6738}"/>
    <dgm:cxn modelId="{3A585E8F-D0D9-4EB9-8C1C-B515B7144BF8}" srcId="{B58D5409-7B09-47C2-AE32-5CEB6297C9A8}" destId="{47B61A7F-1D07-4087-AF9B-ABAE88AD30A0}" srcOrd="5" destOrd="0" parTransId="{6C9D08FA-4B35-4F42-B12E-B80D18739A6C}" sibTransId="{42E6F88D-0498-47EC-967A-B64D1405DEA7}"/>
    <dgm:cxn modelId="{87344996-E416-4A09-86AD-AC44AD1FC0D3}" type="presOf" srcId="{57B81355-865C-4AC7-9DB3-00D07D08F547}" destId="{174FE92E-32DE-4539-99F5-DF6D27E3CAC2}" srcOrd="0" destOrd="0" presId="urn:microsoft.com/office/officeart/2018/2/layout/IconCircleList"/>
    <dgm:cxn modelId="{1352A0BD-9863-4455-A3A3-3FD3685F31B1}" type="presOf" srcId="{A29DBE1F-5047-429F-B93B-CF6DF3DAFE17}" destId="{6E3360A4-CB06-450E-B75A-03FDF1FC3632}" srcOrd="0" destOrd="0" presId="urn:microsoft.com/office/officeart/2018/2/layout/IconCircleList"/>
    <dgm:cxn modelId="{8B665EBE-3D31-4B11-9839-ED51670AB149}" type="presOf" srcId="{47B61A7F-1D07-4087-AF9B-ABAE88AD30A0}" destId="{F322C810-CB46-4CE0-964A-91A0B446FF12}" srcOrd="0" destOrd="0" presId="urn:microsoft.com/office/officeart/2018/2/layout/IconCircleList"/>
    <dgm:cxn modelId="{50FA70CE-C0B9-4B2F-BDF0-EEA09BA50F4D}" type="presOf" srcId="{E4F4FD64-CDA5-4466-84E2-60C49DA6CC84}" destId="{255B5EA6-5BF9-4EF0-A0A6-BC9516088AA3}" srcOrd="0" destOrd="0" presId="urn:microsoft.com/office/officeart/2018/2/layout/IconCircleList"/>
    <dgm:cxn modelId="{4989D5D1-2D9E-40B0-BB4F-EC3DB6CDFAC8}" type="presOf" srcId="{C4AF3E92-B756-4322-A002-2E2B95B4618B}" destId="{E0F95B2B-962C-4BDE-A3AD-5D1156E9330C}" srcOrd="0" destOrd="0" presId="urn:microsoft.com/office/officeart/2018/2/layout/IconCircleList"/>
    <dgm:cxn modelId="{2C2DE8DB-E15A-4797-B0B2-A5614A5E2F50}" type="presOf" srcId="{935D50E7-AE91-4AC6-9C31-073774AC0EA0}" destId="{DC0861B5-2CFB-4BE7-B073-0D51214DFC41}" srcOrd="0" destOrd="0" presId="urn:microsoft.com/office/officeart/2018/2/layout/IconCircleList"/>
    <dgm:cxn modelId="{1415DEDF-2C72-4F39-8443-0087657E7DF8}" srcId="{B58D5409-7B09-47C2-AE32-5CEB6297C9A8}" destId="{935D50E7-AE91-4AC6-9C31-073774AC0EA0}" srcOrd="1" destOrd="0" parTransId="{0E21FA9F-AB71-45A5-A516-0F0DFCDBF683}" sibTransId="{C1970625-179D-43D9-B1FD-0D6DBEB4614C}"/>
    <dgm:cxn modelId="{75363BF4-EF84-496A-A061-75BE690A3548}" type="presOf" srcId="{43AC5F23-BFB5-4FA1-9525-B1DB206F6738}" destId="{F3B3F007-A38D-4B18-8307-65086C2ADDD4}" srcOrd="0" destOrd="0" presId="urn:microsoft.com/office/officeart/2018/2/layout/IconCircleList"/>
    <dgm:cxn modelId="{3AC64A5E-FACD-48A4-B393-9799E4D65C17}" type="presParOf" srcId="{51AFA7CB-FD37-4716-912D-067A2BF408BE}" destId="{A93D9A18-16C3-42F2-BDFA-DCC8F75EAEA2}" srcOrd="0" destOrd="0" presId="urn:microsoft.com/office/officeart/2018/2/layout/IconCircleList"/>
    <dgm:cxn modelId="{9519D2A8-63CA-4F03-B46F-484FDE7F0960}" type="presParOf" srcId="{A93D9A18-16C3-42F2-BDFA-DCC8F75EAEA2}" destId="{D24EAFC9-000E-4910-A611-F7B9F0894E5C}" srcOrd="0" destOrd="0" presId="urn:microsoft.com/office/officeart/2018/2/layout/IconCircleList"/>
    <dgm:cxn modelId="{94870D4D-71C6-46FB-BE83-D1C271D54FFA}" type="presParOf" srcId="{D24EAFC9-000E-4910-A611-F7B9F0894E5C}" destId="{371F8249-1034-4573-9C5B-D799EABED065}" srcOrd="0" destOrd="0" presId="urn:microsoft.com/office/officeart/2018/2/layout/IconCircleList"/>
    <dgm:cxn modelId="{7649022A-A346-4362-97C0-EA8A5F1A6A45}" type="presParOf" srcId="{D24EAFC9-000E-4910-A611-F7B9F0894E5C}" destId="{1996E4E7-C08E-404C-A5BD-8BE59153DF32}" srcOrd="1" destOrd="0" presId="urn:microsoft.com/office/officeart/2018/2/layout/IconCircleList"/>
    <dgm:cxn modelId="{FC970CAB-FB03-4734-999F-0598CAB8D877}" type="presParOf" srcId="{D24EAFC9-000E-4910-A611-F7B9F0894E5C}" destId="{6B729083-1AB2-4558-9C5E-B4FB708B7E2D}" srcOrd="2" destOrd="0" presId="urn:microsoft.com/office/officeart/2018/2/layout/IconCircleList"/>
    <dgm:cxn modelId="{5711FB9D-0673-4BD5-BF20-BDE03912A941}" type="presParOf" srcId="{D24EAFC9-000E-4910-A611-F7B9F0894E5C}" destId="{174FE92E-32DE-4539-99F5-DF6D27E3CAC2}" srcOrd="3" destOrd="0" presId="urn:microsoft.com/office/officeart/2018/2/layout/IconCircleList"/>
    <dgm:cxn modelId="{739DCBD5-C6F1-4A5C-967C-8CA09340935E}" type="presParOf" srcId="{A93D9A18-16C3-42F2-BDFA-DCC8F75EAEA2}" destId="{E0F95B2B-962C-4BDE-A3AD-5D1156E9330C}" srcOrd="1" destOrd="0" presId="urn:microsoft.com/office/officeart/2018/2/layout/IconCircleList"/>
    <dgm:cxn modelId="{7C5A7172-E78B-4ED4-9ADB-ECA5B9CAB257}" type="presParOf" srcId="{A93D9A18-16C3-42F2-BDFA-DCC8F75EAEA2}" destId="{7E622818-D37A-4AD0-8907-511D3BB30679}" srcOrd="2" destOrd="0" presId="urn:microsoft.com/office/officeart/2018/2/layout/IconCircleList"/>
    <dgm:cxn modelId="{F8702C17-5B17-43D3-9FE1-5209F19D288A}" type="presParOf" srcId="{7E622818-D37A-4AD0-8907-511D3BB30679}" destId="{EED34CF0-32A0-45A7-B538-28FBFCE3C9C7}" srcOrd="0" destOrd="0" presId="urn:microsoft.com/office/officeart/2018/2/layout/IconCircleList"/>
    <dgm:cxn modelId="{4A90026E-0316-4343-8136-BC87D6D58B8C}" type="presParOf" srcId="{7E622818-D37A-4AD0-8907-511D3BB30679}" destId="{7A491785-B41C-46C1-9553-7C61B5919735}" srcOrd="1" destOrd="0" presId="urn:microsoft.com/office/officeart/2018/2/layout/IconCircleList"/>
    <dgm:cxn modelId="{50CDF2A5-2609-4E05-A59D-9ABEA92CD7E0}" type="presParOf" srcId="{7E622818-D37A-4AD0-8907-511D3BB30679}" destId="{E6C8066E-A23C-4CFE-A48A-78173578B4E7}" srcOrd="2" destOrd="0" presId="urn:microsoft.com/office/officeart/2018/2/layout/IconCircleList"/>
    <dgm:cxn modelId="{5217BFC8-C2A7-4078-BB43-282C4BA361F6}" type="presParOf" srcId="{7E622818-D37A-4AD0-8907-511D3BB30679}" destId="{DC0861B5-2CFB-4BE7-B073-0D51214DFC41}" srcOrd="3" destOrd="0" presId="urn:microsoft.com/office/officeart/2018/2/layout/IconCircleList"/>
    <dgm:cxn modelId="{D6551625-63EC-4F26-8385-88175C2AB680}" type="presParOf" srcId="{A93D9A18-16C3-42F2-BDFA-DCC8F75EAEA2}" destId="{52BBEA93-9E69-4E0D-8143-AF1516CBEBD4}" srcOrd="3" destOrd="0" presId="urn:microsoft.com/office/officeart/2018/2/layout/IconCircleList"/>
    <dgm:cxn modelId="{01AC4D7B-BF57-4510-A69C-3340F8A60533}" type="presParOf" srcId="{A93D9A18-16C3-42F2-BDFA-DCC8F75EAEA2}" destId="{9C28403D-93EA-4D9E-9507-6987073F96B3}" srcOrd="4" destOrd="0" presId="urn:microsoft.com/office/officeart/2018/2/layout/IconCircleList"/>
    <dgm:cxn modelId="{998A9093-8E86-47BF-9764-E744E06D2194}" type="presParOf" srcId="{9C28403D-93EA-4D9E-9507-6987073F96B3}" destId="{4856868A-7988-4842-95E0-08CE64BA5F47}" srcOrd="0" destOrd="0" presId="urn:microsoft.com/office/officeart/2018/2/layout/IconCircleList"/>
    <dgm:cxn modelId="{9CFC6483-7FFE-4F9F-8781-90E2526ECC58}" type="presParOf" srcId="{9C28403D-93EA-4D9E-9507-6987073F96B3}" destId="{7ACAA930-B94C-4FE0-BDFE-031A3824E6CF}" srcOrd="1" destOrd="0" presId="urn:microsoft.com/office/officeart/2018/2/layout/IconCircleList"/>
    <dgm:cxn modelId="{8D322C5A-A09C-46C4-B8DF-DC769770A704}" type="presParOf" srcId="{9C28403D-93EA-4D9E-9507-6987073F96B3}" destId="{C6C02A00-F635-43CE-9D2A-06B09D2771F2}" srcOrd="2" destOrd="0" presId="urn:microsoft.com/office/officeart/2018/2/layout/IconCircleList"/>
    <dgm:cxn modelId="{78AF1783-9C41-40FA-B7AE-CD7496D55D3E}" type="presParOf" srcId="{9C28403D-93EA-4D9E-9507-6987073F96B3}" destId="{F3CF901A-32B0-4CDF-88A5-651044908C9F}" srcOrd="3" destOrd="0" presId="urn:microsoft.com/office/officeart/2018/2/layout/IconCircleList"/>
    <dgm:cxn modelId="{B350E28B-0B38-4CCA-A4D4-6884AD79302D}" type="presParOf" srcId="{A93D9A18-16C3-42F2-BDFA-DCC8F75EAEA2}" destId="{5FF0C0F8-BB97-43F1-907B-96A3A8D9EC43}" srcOrd="5" destOrd="0" presId="urn:microsoft.com/office/officeart/2018/2/layout/IconCircleList"/>
    <dgm:cxn modelId="{BF256012-5C26-4721-B8D4-C51391AEAEA2}" type="presParOf" srcId="{A93D9A18-16C3-42F2-BDFA-DCC8F75EAEA2}" destId="{35C640AA-643B-4B8A-B761-0E1016C3237B}" srcOrd="6" destOrd="0" presId="urn:microsoft.com/office/officeart/2018/2/layout/IconCircleList"/>
    <dgm:cxn modelId="{CC049A72-0A0F-41C2-8F47-514C170485B1}" type="presParOf" srcId="{35C640AA-643B-4B8A-B761-0E1016C3237B}" destId="{52BBD7A4-4935-4C8D-9EC3-852A35C7B140}" srcOrd="0" destOrd="0" presId="urn:microsoft.com/office/officeart/2018/2/layout/IconCircleList"/>
    <dgm:cxn modelId="{972EE95B-AFC1-4E22-ACD6-40CEC503BDC9}" type="presParOf" srcId="{35C640AA-643B-4B8A-B761-0E1016C3237B}" destId="{95667AA3-14EB-4733-A519-66776E712C74}" srcOrd="1" destOrd="0" presId="urn:microsoft.com/office/officeart/2018/2/layout/IconCircleList"/>
    <dgm:cxn modelId="{FE96EC5F-C9B4-4A0E-8732-416452B1B4F2}" type="presParOf" srcId="{35C640AA-643B-4B8A-B761-0E1016C3237B}" destId="{EAC4FCF1-0ECE-4F22-A8CA-4D355A67E85E}" srcOrd="2" destOrd="0" presId="urn:microsoft.com/office/officeart/2018/2/layout/IconCircleList"/>
    <dgm:cxn modelId="{F79DE665-C8D4-4432-9E6B-FE7D69A53A12}" type="presParOf" srcId="{35C640AA-643B-4B8A-B761-0E1016C3237B}" destId="{6E3360A4-CB06-450E-B75A-03FDF1FC3632}" srcOrd="3" destOrd="0" presId="urn:microsoft.com/office/officeart/2018/2/layout/IconCircleList"/>
    <dgm:cxn modelId="{CB0B7057-8326-4072-9A20-9C12F888120D}" type="presParOf" srcId="{A93D9A18-16C3-42F2-BDFA-DCC8F75EAEA2}" destId="{255B5EA6-5BF9-4EF0-A0A6-BC9516088AA3}" srcOrd="7" destOrd="0" presId="urn:microsoft.com/office/officeart/2018/2/layout/IconCircleList"/>
    <dgm:cxn modelId="{3B86B75B-190F-48ED-A629-2604101F7C3C}" type="presParOf" srcId="{A93D9A18-16C3-42F2-BDFA-DCC8F75EAEA2}" destId="{9CF4D1D8-DB3F-4BA3-8E19-FFB7EB071FDC}" srcOrd="8" destOrd="0" presId="urn:microsoft.com/office/officeart/2018/2/layout/IconCircleList"/>
    <dgm:cxn modelId="{033EE3C2-E818-40AE-AA52-3AB7CFDD2D07}" type="presParOf" srcId="{9CF4D1D8-DB3F-4BA3-8E19-FFB7EB071FDC}" destId="{5833C9BB-0A8E-4578-92FB-F9A982FBDBF6}" srcOrd="0" destOrd="0" presId="urn:microsoft.com/office/officeart/2018/2/layout/IconCircleList"/>
    <dgm:cxn modelId="{7A94B589-54EF-4197-B02A-B61C64ED19DC}" type="presParOf" srcId="{9CF4D1D8-DB3F-4BA3-8E19-FFB7EB071FDC}" destId="{156C4EA8-2C98-4D2A-8054-C787FD08E3EE}" srcOrd="1" destOrd="0" presId="urn:microsoft.com/office/officeart/2018/2/layout/IconCircleList"/>
    <dgm:cxn modelId="{ED17EBF5-5993-4515-850A-0643FF4EEB10}" type="presParOf" srcId="{9CF4D1D8-DB3F-4BA3-8E19-FFB7EB071FDC}" destId="{B2D64AD6-3A39-467B-964D-992FC8A37722}" srcOrd="2" destOrd="0" presId="urn:microsoft.com/office/officeart/2018/2/layout/IconCircleList"/>
    <dgm:cxn modelId="{4BE2AFD1-6850-4AFA-BA02-87F8118681A8}" type="presParOf" srcId="{9CF4D1D8-DB3F-4BA3-8E19-FFB7EB071FDC}" destId="{51101523-7464-4AB4-80D7-C4F06D450D9A}" srcOrd="3" destOrd="0" presId="urn:microsoft.com/office/officeart/2018/2/layout/IconCircleList"/>
    <dgm:cxn modelId="{CDE588F2-593D-4A66-B068-C31ECCABDC68}" type="presParOf" srcId="{A93D9A18-16C3-42F2-BDFA-DCC8F75EAEA2}" destId="{F3B3F007-A38D-4B18-8307-65086C2ADDD4}" srcOrd="9" destOrd="0" presId="urn:microsoft.com/office/officeart/2018/2/layout/IconCircleList"/>
    <dgm:cxn modelId="{DAC7A18D-02B0-4D80-AE6E-D96FCD17FAC1}" type="presParOf" srcId="{A93D9A18-16C3-42F2-BDFA-DCC8F75EAEA2}" destId="{4784BB8E-0B7B-450B-8B25-B0242CAA5832}" srcOrd="10" destOrd="0" presId="urn:microsoft.com/office/officeart/2018/2/layout/IconCircleList"/>
    <dgm:cxn modelId="{D1D4ACBD-6B01-4CE9-9A36-3652639CD0CD}" type="presParOf" srcId="{4784BB8E-0B7B-450B-8B25-B0242CAA5832}" destId="{849CB9C2-8E65-43A6-9C73-C97A6E4EC6FA}" srcOrd="0" destOrd="0" presId="urn:microsoft.com/office/officeart/2018/2/layout/IconCircleList"/>
    <dgm:cxn modelId="{65CA9F8C-9766-424E-8305-4B54D4C5D016}" type="presParOf" srcId="{4784BB8E-0B7B-450B-8B25-B0242CAA5832}" destId="{0AB2D2DA-C629-4952-9813-3DD4B08919C5}" srcOrd="1" destOrd="0" presId="urn:microsoft.com/office/officeart/2018/2/layout/IconCircleList"/>
    <dgm:cxn modelId="{678A766E-136D-4050-AE83-BC87F2560DAC}" type="presParOf" srcId="{4784BB8E-0B7B-450B-8B25-B0242CAA5832}" destId="{A7C92C98-9558-412E-971D-CFCBBC031CEF}" srcOrd="2" destOrd="0" presId="urn:microsoft.com/office/officeart/2018/2/layout/IconCircleList"/>
    <dgm:cxn modelId="{44BBBABE-B22E-4E83-AAE6-05B0D9B287EB}" type="presParOf" srcId="{4784BB8E-0B7B-450B-8B25-B0242CAA5832}" destId="{F322C810-CB46-4CE0-964A-91A0B446FF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CBB8A-2689-4848-8927-4906468D4A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A621A8-F07C-4384-8DED-002E652C8A6D}">
      <dgm:prSet/>
      <dgm:spPr/>
      <dgm:t>
        <a:bodyPr/>
        <a:lstStyle/>
        <a:p>
          <a:r>
            <a:rPr lang="en-US" dirty="0"/>
            <a:t>When a customer arrives to reserve a spot in queue, a RFID Tag is handed out. Tag must be multi-write type.</a:t>
          </a:r>
        </a:p>
      </dgm:t>
    </dgm:pt>
    <dgm:pt modelId="{B5241BEC-4CD2-49A2-84B1-8597A3F89904}" type="parTrans" cxnId="{3A189D09-881C-4558-AABE-54D5DD596870}">
      <dgm:prSet/>
      <dgm:spPr/>
      <dgm:t>
        <a:bodyPr/>
        <a:lstStyle/>
        <a:p>
          <a:endParaRPr lang="en-US"/>
        </a:p>
      </dgm:t>
    </dgm:pt>
    <dgm:pt modelId="{EE28E8DF-1660-44F2-9305-017257092256}" type="sibTrans" cxnId="{3A189D09-881C-4558-AABE-54D5DD596870}">
      <dgm:prSet/>
      <dgm:spPr/>
      <dgm:t>
        <a:bodyPr/>
        <a:lstStyle/>
        <a:p>
          <a:endParaRPr lang="en-US"/>
        </a:p>
      </dgm:t>
    </dgm:pt>
    <dgm:pt modelId="{27CD9D2C-AD86-4B49-AE8E-6E6EF821D05E}">
      <dgm:prSet/>
      <dgm:spPr/>
      <dgm:t>
        <a:bodyPr/>
        <a:lstStyle/>
        <a:p>
          <a:r>
            <a:rPr lang="en-US" dirty="0"/>
            <a:t>This ensures the tag is linked to the person. Required detail (in our case a phone number) is stored. </a:t>
          </a:r>
        </a:p>
      </dgm:t>
    </dgm:pt>
    <dgm:pt modelId="{D6FE9FE2-8846-40F5-9BAC-912DFE72D34B}" type="parTrans" cxnId="{58C4AD01-BEE9-412F-93E2-5C9552D81967}">
      <dgm:prSet/>
      <dgm:spPr/>
      <dgm:t>
        <a:bodyPr/>
        <a:lstStyle/>
        <a:p>
          <a:endParaRPr lang="en-US"/>
        </a:p>
      </dgm:t>
    </dgm:pt>
    <dgm:pt modelId="{D6DAD6C9-29E1-4AFF-883C-A1FF95C1F749}" type="sibTrans" cxnId="{58C4AD01-BEE9-412F-93E2-5C9552D81967}">
      <dgm:prSet/>
      <dgm:spPr/>
      <dgm:t>
        <a:bodyPr/>
        <a:lstStyle/>
        <a:p>
          <a:endParaRPr lang="en-US"/>
        </a:p>
      </dgm:t>
    </dgm:pt>
    <dgm:pt modelId="{614F44FE-BF4E-4677-AC24-A7C82198F938}">
      <dgm:prSet/>
      <dgm:spPr/>
      <dgm:t>
        <a:bodyPr/>
        <a:lstStyle/>
        <a:p>
          <a:r>
            <a:rPr lang="en-US" dirty="0"/>
            <a:t>To reserve a spot, they tap the tag on to the receiver. Their details are then entered, stored, and linked to the tag.</a:t>
          </a:r>
        </a:p>
      </dgm:t>
    </dgm:pt>
    <dgm:pt modelId="{69474B80-D2F1-4E34-A06E-7F71085EB1B4}" type="parTrans" cxnId="{13653BEE-61F3-4B98-B164-B1399B537098}">
      <dgm:prSet/>
      <dgm:spPr/>
      <dgm:t>
        <a:bodyPr/>
        <a:lstStyle/>
        <a:p>
          <a:endParaRPr lang="en-US"/>
        </a:p>
      </dgm:t>
    </dgm:pt>
    <dgm:pt modelId="{97E2C88B-95F2-4518-BAC9-542A65486AD4}" type="sibTrans" cxnId="{13653BEE-61F3-4B98-B164-B1399B537098}">
      <dgm:prSet/>
      <dgm:spPr/>
      <dgm:t>
        <a:bodyPr/>
        <a:lstStyle/>
        <a:p>
          <a:endParaRPr lang="en-US"/>
        </a:p>
      </dgm:t>
    </dgm:pt>
    <dgm:pt modelId="{978037AD-56C8-4605-A1EA-2F577EA42F75}" type="pres">
      <dgm:prSet presAssocID="{819CBB8A-2689-4848-8927-4906468D4ADD}" presName="root" presStyleCnt="0">
        <dgm:presLayoutVars>
          <dgm:dir/>
          <dgm:resizeHandles val="exact"/>
        </dgm:presLayoutVars>
      </dgm:prSet>
      <dgm:spPr/>
    </dgm:pt>
    <dgm:pt modelId="{B3E3BD53-D3B8-498B-95E5-AABFA41EF2BE}" type="pres">
      <dgm:prSet presAssocID="{3CA621A8-F07C-4384-8DED-002E652C8A6D}" presName="compNode" presStyleCnt="0"/>
      <dgm:spPr/>
    </dgm:pt>
    <dgm:pt modelId="{CABDC7AE-FE59-423D-9A30-1AE0583F61C5}" type="pres">
      <dgm:prSet presAssocID="{3CA621A8-F07C-4384-8DED-002E652C8A6D}" presName="bgRect" presStyleLbl="bgShp" presStyleIdx="0" presStyleCnt="3"/>
      <dgm:spPr/>
    </dgm:pt>
    <dgm:pt modelId="{BE245BA0-D35D-4A6D-B390-61FBFDDDE161}" type="pres">
      <dgm:prSet presAssocID="{3CA621A8-F07C-4384-8DED-002E652C8A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6529259-ADA2-426A-A1A0-D24B1EDD1CEC}" type="pres">
      <dgm:prSet presAssocID="{3CA621A8-F07C-4384-8DED-002E652C8A6D}" presName="spaceRect" presStyleCnt="0"/>
      <dgm:spPr/>
    </dgm:pt>
    <dgm:pt modelId="{91A36861-2670-4FFE-8E35-7A22F19CED13}" type="pres">
      <dgm:prSet presAssocID="{3CA621A8-F07C-4384-8DED-002E652C8A6D}" presName="parTx" presStyleLbl="revTx" presStyleIdx="0" presStyleCnt="3">
        <dgm:presLayoutVars>
          <dgm:chMax val="0"/>
          <dgm:chPref val="0"/>
        </dgm:presLayoutVars>
      </dgm:prSet>
      <dgm:spPr/>
    </dgm:pt>
    <dgm:pt modelId="{C339891C-F15C-49E4-B4EB-1CBB16660BBB}" type="pres">
      <dgm:prSet presAssocID="{EE28E8DF-1660-44F2-9305-017257092256}" presName="sibTrans" presStyleCnt="0"/>
      <dgm:spPr/>
    </dgm:pt>
    <dgm:pt modelId="{98ED4B38-804C-4DFF-8C58-2FB51A1960BD}" type="pres">
      <dgm:prSet presAssocID="{27CD9D2C-AD86-4B49-AE8E-6E6EF821D05E}" presName="compNode" presStyleCnt="0"/>
      <dgm:spPr/>
    </dgm:pt>
    <dgm:pt modelId="{6390382C-52F6-47DA-9299-A80A458784B1}" type="pres">
      <dgm:prSet presAssocID="{27CD9D2C-AD86-4B49-AE8E-6E6EF821D05E}" presName="bgRect" presStyleLbl="bgShp" presStyleIdx="1" presStyleCnt="3"/>
      <dgm:spPr/>
    </dgm:pt>
    <dgm:pt modelId="{45B19AF1-F412-4BC3-8A0C-A4F23FBBA8BE}" type="pres">
      <dgm:prSet presAssocID="{27CD9D2C-AD86-4B49-AE8E-6E6EF821D0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35ADEFF-A03B-4E4A-95B8-778859897837}" type="pres">
      <dgm:prSet presAssocID="{27CD9D2C-AD86-4B49-AE8E-6E6EF821D05E}" presName="spaceRect" presStyleCnt="0"/>
      <dgm:spPr/>
    </dgm:pt>
    <dgm:pt modelId="{08E84E52-67E7-4D50-9F9F-B2EC4A0F992A}" type="pres">
      <dgm:prSet presAssocID="{27CD9D2C-AD86-4B49-AE8E-6E6EF821D05E}" presName="parTx" presStyleLbl="revTx" presStyleIdx="1" presStyleCnt="3">
        <dgm:presLayoutVars>
          <dgm:chMax val="0"/>
          <dgm:chPref val="0"/>
        </dgm:presLayoutVars>
      </dgm:prSet>
      <dgm:spPr/>
    </dgm:pt>
    <dgm:pt modelId="{899D92E6-7AC1-42A6-9F09-229AAECEA5AA}" type="pres">
      <dgm:prSet presAssocID="{D6DAD6C9-29E1-4AFF-883C-A1FF95C1F749}" presName="sibTrans" presStyleCnt="0"/>
      <dgm:spPr/>
    </dgm:pt>
    <dgm:pt modelId="{E9B053B4-8CEB-491D-BE45-869C40993859}" type="pres">
      <dgm:prSet presAssocID="{614F44FE-BF4E-4677-AC24-A7C82198F938}" presName="compNode" presStyleCnt="0"/>
      <dgm:spPr/>
    </dgm:pt>
    <dgm:pt modelId="{E75EC0BA-BBF5-4632-9D5A-95281A5ECCA6}" type="pres">
      <dgm:prSet presAssocID="{614F44FE-BF4E-4677-AC24-A7C82198F938}" presName="bgRect" presStyleLbl="bgShp" presStyleIdx="2" presStyleCnt="3"/>
      <dgm:spPr/>
    </dgm:pt>
    <dgm:pt modelId="{CF457D93-2C7D-4805-AE9B-9A85DD07E36D}" type="pres">
      <dgm:prSet presAssocID="{614F44FE-BF4E-4677-AC24-A7C82198F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D8AC277A-D6E0-4ED6-8CD7-32189FF7B6BD}" type="pres">
      <dgm:prSet presAssocID="{614F44FE-BF4E-4677-AC24-A7C82198F938}" presName="spaceRect" presStyleCnt="0"/>
      <dgm:spPr/>
    </dgm:pt>
    <dgm:pt modelId="{8936906D-FE6F-4568-BDFE-C4D9F2EB8017}" type="pres">
      <dgm:prSet presAssocID="{614F44FE-BF4E-4677-AC24-A7C82198F9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C4AD01-BEE9-412F-93E2-5C9552D81967}" srcId="{819CBB8A-2689-4848-8927-4906468D4ADD}" destId="{27CD9D2C-AD86-4B49-AE8E-6E6EF821D05E}" srcOrd="1" destOrd="0" parTransId="{D6FE9FE2-8846-40F5-9BAC-912DFE72D34B}" sibTransId="{D6DAD6C9-29E1-4AFF-883C-A1FF95C1F749}"/>
    <dgm:cxn modelId="{B42C5606-38A2-4C78-B89A-9F616CD099E4}" type="presOf" srcId="{27CD9D2C-AD86-4B49-AE8E-6E6EF821D05E}" destId="{08E84E52-67E7-4D50-9F9F-B2EC4A0F992A}" srcOrd="0" destOrd="0" presId="urn:microsoft.com/office/officeart/2018/2/layout/IconVerticalSolidList"/>
    <dgm:cxn modelId="{3A189D09-881C-4558-AABE-54D5DD596870}" srcId="{819CBB8A-2689-4848-8927-4906468D4ADD}" destId="{3CA621A8-F07C-4384-8DED-002E652C8A6D}" srcOrd="0" destOrd="0" parTransId="{B5241BEC-4CD2-49A2-84B1-8597A3F89904}" sibTransId="{EE28E8DF-1660-44F2-9305-017257092256}"/>
    <dgm:cxn modelId="{4C1BAF7F-BF82-4FAF-B7EC-E4B27F7CF836}" type="presOf" srcId="{819CBB8A-2689-4848-8927-4906468D4ADD}" destId="{978037AD-56C8-4605-A1EA-2F577EA42F75}" srcOrd="0" destOrd="0" presId="urn:microsoft.com/office/officeart/2018/2/layout/IconVerticalSolidList"/>
    <dgm:cxn modelId="{87A982EB-3CC4-4C9F-9524-B0321709049D}" type="presOf" srcId="{614F44FE-BF4E-4677-AC24-A7C82198F938}" destId="{8936906D-FE6F-4568-BDFE-C4D9F2EB8017}" srcOrd="0" destOrd="0" presId="urn:microsoft.com/office/officeart/2018/2/layout/IconVerticalSolidList"/>
    <dgm:cxn modelId="{13653BEE-61F3-4B98-B164-B1399B537098}" srcId="{819CBB8A-2689-4848-8927-4906468D4ADD}" destId="{614F44FE-BF4E-4677-AC24-A7C82198F938}" srcOrd="2" destOrd="0" parTransId="{69474B80-D2F1-4E34-A06E-7F71085EB1B4}" sibTransId="{97E2C88B-95F2-4518-BAC9-542A65486AD4}"/>
    <dgm:cxn modelId="{FB79BCF7-264D-4857-9131-E992FF8C5BC3}" type="presOf" srcId="{3CA621A8-F07C-4384-8DED-002E652C8A6D}" destId="{91A36861-2670-4FFE-8E35-7A22F19CED13}" srcOrd="0" destOrd="0" presId="urn:microsoft.com/office/officeart/2018/2/layout/IconVerticalSolidList"/>
    <dgm:cxn modelId="{9B7CB527-E840-46CC-B5ED-E0CE936462D2}" type="presParOf" srcId="{978037AD-56C8-4605-A1EA-2F577EA42F75}" destId="{B3E3BD53-D3B8-498B-95E5-AABFA41EF2BE}" srcOrd="0" destOrd="0" presId="urn:microsoft.com/office/officeart/2018/2/layout/IconVerticalSolidList"/>
    <dgm:cxn modelId="{8BD600A4-5212-4564-BECE-90F4937F5D95}" type="presParOf" srcId="{B3E3BD53-D3B8-498B-95E5-AABFA41EF2BE}" destId="{CABDC7AE-FE59-423D-9A30-1AE0583F61C5}" srcOrd="0" destOrd="0" presId="urn:microsoft.com/office/officeart/2018/2/layout/IconVerticalSolidList"/>
    <dgm:cxn modelId="{FDE44E55-B7C2-4D63-8C52-3D80D6B9719C}" type="presParOf" srcId="{B3E3BD53-D3B8-498B-95E5-AABFA41EF2BE}" destId="{BE245BA0-D35D-4A6D-B390-61FBFDDDE161}" srcOrd="1" destOrd="0" presId="urn:microsoft.com/office/officeart/2018/2/layout/IconVerticalSolidList"/>
    <dgm:cxn modelId="{DDCA1E84-4DBC-4003-8B34-46278C97031C}" type="presParOf" srcId="{B3E3BD53-D3B8-498B-95E5-AABFA41EF2BE}" destId="{76529259-ADA2-426A-A1A0-D24B1EDD1CEC}" srcOrd="2" destOrd="0" presId="urn:microsoft.com/office/officeart/2018/2/layout/IconVerticalSolidList"/>
    <dgm:cxn modelId="{A6E468CB-0569-46E3-BA39-D8FB7036059B}" type="presParOf" srcId="{B3E3BD53-D3B8-498B-95E5-AABFA41EF2BE}" destId="{91A36861-2670-4FFE-8E35-7A22F19CED13}" srcOrd="3" destOrd="0" presId="urn:microsoft.com/office/officeart/2018/2/layout/IconVerticalSolidList"/>
    <dgm:cxn modelId="{35C2780A-7AFA-4E48-B579-66091FFD90B9}" type="presParOf" srcId="{978037AD-56C8-4605-A1EA-2F577EA42F75}" destId="{C339891C-F15C-49E4-B4EB-1CBB16660BBB}" srcOrd="1" destOrd="0" presId="urn:microsoft.com/office/officeart/2018/2/layout/IconVerticalSolidList"/>
    <dgm:cxn modelId="{660D6A74-B78B-470F-A8A4-2303B59C87AF}" type="presParOf" srcId="{978037AD-56C8-4605-A1EA-2F577EA42F75}" destId="{98ED4B38-804C-4DFF-8C58-2FB51A1960BD}" srcOrd="2" destOrd="0" presId="urn:microsoft.com/office/officeart/2018/2/layout/IconVerticalSolidList"/>
    <dgm:cxn modelId="{C7869334-8A77-4626-9B11-78BCEB4443F6}" type="presParOf" srcId="{98ED4B38-804C-4DFF-8C58-2FB51A1960BD}" destId="{6390382C-52F6-47DA-9299-A80A458784B1}" srcOrd="0" destOrd="0" presId="urn:microsoft.com/office/officeart/2018/2/layout/IconVerticalSolidList"/>
    <dgm:cxn modelId="{60FD1896-59EF-4086-887E-CD0CE83D7DDD}" type="presParOf" srcId="{98ED4B38-804C-4DFF-8C58-2FB51A1960BD}" destId="{45B19AF1-F412-4BC3-8A0C-A4F23FBBA8BE}" srcOrd="1" destOrd="0" presId="urn:microsoft.com/office/officeart/2018/2/layout/IconVerticalSolidList"/>
    <dgm:cxn modelId="{131D0178-CBC2-4DBC-ACA9-99A47E3A4D10}" type="presParOf" srcId="{98ED4B38-804C-4DFF-8C58-2FB51A1960BD}" destId="{635ADEFF-A03B-4E4A-95B8-778859897837}" srcOrd="2" destOrd="0" presId="urn:microsoft.com/office/officeart/2018/2/layout/IconVerticalSolidList"/>
    <dgm:cxn modelId="{37321684-A658-40F0-8CE7-3231F5AB1A36}" type="presParOf" srcId="{98ED4B38-804C-4DFF-8C58-2FB51A1960BD}" destId="{08E84E52-67E7-4D50-9F9F-B2EC4A0F992A}" srcOrd="3" destOrd="0" presId="urn:microsoft.com/office/officeart/2018/2/layout/IconVerticalSolidList"/>
    <dgm:cxn modelId="{D2E131DB-C788-4AB6-A609-83157ADCD561}" type="presParOf" srcId="{978037AD-56C8-4605-A1EA-2F577EA42F75}" destId="{899D92E6-7AC1-42A6-9F09-229AAECEA5AA}" srcOrd="3" destOrd="0" presId="urn:microsoft.com/office/officeart/2018/2/layout/IconVerticalSolidList"/>
    <dgm:cxn modelId="{4191FF81-8557-4033-92C7-7836F9CD4231}" type="presParOf" srcId="{978037AD-56C8-4605-A1EA-2F577EA42F75}" destId="{E9B053B4-8CEB-491D-BE45-869C40993859}" srcOrd="4" destOrd="0" presId="urn:microsoft.com/office/officeart/2018/2/layout/IconVerticalSolidList"/>
    <dgm:cxn modelId="{B818501C-BB0E-4D80-B087-5CD3868B295D}" type="presParOf" srcId="{E9B053B4-8CEB-491D-BE45-869C40993859}" destId="{E75EC0BA-BBF5-4632-9D5A-95281A5ECCA6}" srcOrd="0" destOrd="0" presId="urn:microsoft.com/office/officeart/2018/2/layout/IconVerticalSolidList"/>
    <dgm:cxn modelId="{AF166B45-51D8-4BD2-AD3A-6D511E6A5FFF}" type="presParOf" srcId="{E9B053B4-8CEB-491D-BE45-869C40993859}" destId="{CF457D93-2C7D-4805-AE9B-9A85DD07E36D}" srcOrd="1" destOrd="0" presId="urn:microsoft.com/office/officeart/2018/2/layout/IconVerticalSolidList"/>
    <dgm:cxn modelId="{852845A2-BF9A-403D-B0D0-618BBE5065FE}" type="presParOf" srcId="{E9B053B4-8CEB-491D-BE45-869C40993859}" destId="{D8AC277A-D6E0-4ED6-8CD7-32189FF7B6BD}" srcOrd="2" destOrd="0" presId="urn:microsoft.com/office/officeart/2018/2/layout/IconVerticalSolidList"/>
    <dgm:cxn modelId="{1421A2BB-31A4-45B8-BAD6-B44B80A8648C}" type="presParOf" srcId="{E9B053B4-8CEB-491D-BE45-869C40993859}" destId="{8936906D-FE6F-4568-BDFE-C4D9F2EB80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95120-B29B-4315-BF46-B970D5986C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D0409A-4A9B-415C-AF7D-C655F4EFC26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business can customize the wait time. Depending on their requirement.</a:t>
          </a:r>
        </a:p>
      </dgm:t>
    </dgm:pt>
    <dgm:pt modelId="{26EA5D85-3E7F-4CFC-BCE2-11CC106A0900}" type="parTrans" cxnId="{42B1D63D-DA9E-44DC-AA1E-244CE9E31A35}">
      <dgm:prSet/>
      <dgm:spPr/>
      <dgm:t>
        <a:bodyPr/>
        <a:lstStyle/>
        <a:p>
          <a:endParaRPr lang="en-US"/>
        </a:p>
      </dgm:t>
    </dgm:pt>
    <dgm:pt modelId="{B8E06F60-C0C5-45A1-A224-33BAC7DB62E4}" type="sibTrans" cxnId="{42B1D63D-DA9E-44DC-AA1E-244CE9E31A35}">
      <dgm:prSet/>
      <dgm:spPr/>
      <dgm:t>
        <a:bodyPr/>
        <a:lstStyle/>
        <a:p>
          <a:endParaRPr lang="en-US"/>
        </a:p>
      </dgm:t>
    </dgm:pt>
    <dgm:pt modelId="{649432EE-4AD3-4E68-BDDC-A0A37B07CE44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Using a Python library, a message is sent to the customer’s WhatsApp account account. From the business’ account.</a:t>
          </a:r>
        </a:p>
      </dgm:t>
    </dgm:pt>
    <dgm:pt modelId="{645133C2-785F-43F4-B059-3800E750E957}" type="parTrans" cxnId="{21323B9C-5C63-4D3E-A46D-53955F01B663}">
      <dgm:prSet/>
      <dgm:spPr/>
      <dgm:t>
        <a:bodyPr/>
        <a:lstStyle/>
        <a:p>
          <a:endParaRPr lang="en-US"/>
        </a:p>
      </dgm:t>
    </dgm:pt>
    <dgm:pt modelId="{7746E73B-E3E0-43DC-883C-9D1F8A561A65}" type="sibTrans" cxnId="{21323B9C-5C63-4D3E-A46D-53955F01B663}">
      <dgm:prSet/>
      <dgm:spPr/>
      <dgm:t>
        <a:bodyPr/>
        <a:lstStyle/>
        <a:p>
          <a:endParaRPr lang="en-US"/>
        </a:p>
      </dgm:t>
    </dgm:pt>
    <dgm:pt modelId="{67BB016C-DECB-4D68-BB2D-3992ADD6E6CF}" type="pres">
      <dgm:prSet presAssocID="{C9795120-B29B-4315-BF46-B970D5986C6C}" presName="root" presStyleCnt="0">
        <dgm:presLayoutVars>
          <dgm:dir/>
          <dgm:resizeHandles val="exact"/>
        </dgm:presLayoutVars>
      </dgm:prSet>
      <dgm:spPr/>
    </dgm:pt>
    <dgm:pt modelId="{B9ECF49D-13A1-4D58-9032-65566E1A2043}" type="pres">
      <dgm:prSet presAssocID="{C3D0409A-4A9B-415C-AF7D-C655F4EFC265}" presName="compNode" presStyleCnt="0"/>
      <dgm:spPr/>
    </dgm:pt>
    <dgm:pt modelId="{D36D7EA9-64E2-46D7-9BF9-77D8A5FFA5D0}" type="pres">
      <dgm:prSet presAssocID="{C3D0409A-4A9B-415C-AF7D-C655F4EFC265}" presName="bgRect" presStyleLbl="bgShp" presStyleIdx="0" presStyleCnt="2"/>
      <dgm:spPr/>
    </dgm:pt>
    <dgm:pt modelId="{E2A5984D-474F-4AE1-9370-B29D5C930DF4}" type="pres">
      <dgm:prSet presAssocID="{C3D0409A-4A9B-415C-AF7D-C655F4EFC2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F57B2B2D-C60C-4CF8-822A-C1E62E4746EE}" type="pres">
      <dgm:prSet presAssocID="{C3D0409A-4A9B-415C-AF7D-C655F4EFC265}" presName="spaceRect" presStyleCnt="0"/>
      <dgm:spPr/>
    </dgm:pt>
    <dgm:pt modelId="{5E3CAA46-09B3-4DE1-9E10-083D5D1E7ACD}" type="pres">
      <dgm:prSet presAssocID="{C3D0409A-4A9B-415C-AF7D-C655F4EFC265}" presName="parTx" presStyleLbl="revTx" presStyleIdx="0" presStyleCnt="2">
        <dgm:presLayoutVars>
          <dgm:chMax val="0"/>
          <dgm:chPref val="0"/>
        </dgm:presLayoutVars>
      </dgm:prSet>
      <dgm:spPr/>
    </dgm:pt>
    <dgm:pt modelId="{E25AD14C-3320-426D-9DF0-5121946D11FA}" type="pres">
      <dgm:prSet presAssocID="{B8E06F60-C0C5-45A1-A224-33BAC7DB62E4}" presName="sibTrans" presStyleCnt="0"/>
      <dgm:spPr/>
    </dgm:pt>
    <dgm:pt modelId="{72FAE1D6-7A5E-4AB1-B113-FC6EF4C03B86}" type="pres">
      <dgm:prSet presAssocID="{649432EE-4AD3-4E68-BDDC-A0A37B07CE44}" presName="compNode" presStyleCnt="0"/>
      <dgm:spPr/>
    </dgm:pt>
    <dgm:pt modelId="{54139F5A-5AF5-4DE9-86E7-3EB0E314DD07}" type="pres">
      <dgm:prSet presAssocID="{649432EE-4AD3-4E68-BDDC-A0A37B07CE44}" presName="bgRect" presStyleLbl="bgShp" presStyleIdx="1" presStyleCnt="2"/>
      <dgm:spPr/>
    </dgm:pt>
    <dgm:pt modelId="{92878C9E-C98C-414C-82D2-0C6B07A9337E}" type="pres">
      <dgm:prSet presAssocID="{649432EE-4AD3-4E68-BDDC-A0A37B07CE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AC8C4EE-DAA5-4295-983A-147A16E6E917}" type="pres">
      <dgm:prSet presAssocID="{649432EE-4AD3-4E68-BDDC-A0A37B07CE44}" presName="spaceRect" presStyleCnt="0"/>
      <dgm:spPr/>
    </dgm:pt>
    <dgm:pt modelId="{FB8C5C54-B6C5-4CC7-82BC-BB10DD8648B5}" type="pres">
      <dgm:prSet presAssocID="{649432EE-4AD3-4E68-BDDC-A0A37B07CE4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B1D63D-DA9E-44DC-AA1E-244CE9E31A35}" srcId="{C9795120-B29B-4315-BF46-B970D5986C6C}" destId="{C3D0409A-4A9B-415C-AF7D-C655F4EFC265}" srcOrd="0" destOrd="0" parTransId="{26EA5D85-3E7F-4CFC-BCE2-11CC106A0900}" sibTransId="{B8E06F60-C0C5-45A1-A224-33BAC7DB62E4}"/>
    <dgm:cxn modelId="{AD627C56-F422-4EEF-8491-7412D42E24C8}" type="presOf" srcId="{C3D0409A-4A9B-415C-AF7D-C655F4EFC265}" destId="{5E3CAA46-09B3-4DE1-9E10-083D5D1E7ACD}" srcOrd="0" destOrd="0" presId="urn:microsoft.com/office/officeart/2018/2/layout/IconVerticalSolidList"/>
    <dgm:cxn modelId="{59BC837A-3CB2-4E35-A1EC-E21D1713BDF5}" type="presOf" srcId="{C9795120-B29B-4315-BF46-B970D5986C6C}" destId="{67BB016C-DECB-4D68-BB2D-3992ADD6E6CF}" srcOrd="0" destOrd="0" presId="urn:microsoft.com/office/officeart/2018/2/layout/IconVerticalSolidList"/>
    <dgm:cxn modelId="{21323B9C-5C63-4D3E-A46D-53955F01B663}" srcId="{C9795120-B29B-4315-BF46-B970D5986C6C}" destId="{649432EE-4AD3-4E68-BDDC-A0A37B07CE44}" srcOrd="1" destOrd="0" parTransId="{645133C2-785F-43F4-B059-3800E750E957}" sibTransId="{7746E73B-E3E0-43DC-883C-9D1F8A561A65}"/>
    <dgm:cxn modelId="{875344C0-2F5A-4B4B-AE41-A37496707B33}" type="presOf" srcId="{649432EE-4AD3-4E68-BDDC-A0A37B07CE44}" destId="{FB8C5C54-B6C5-4CC7-82BC-BB10DD8648B5}" srcOrd="0" destOrd="0" presId="urn:microsoft.com/office/officeart/2018/2/layout/IconVerticalSolidList"/>
    <dgm:cxn modelId="{F51199BF-D1CA-4A21-99F5-E6CF7DAF99E5}" type="presParOf" srcId="{67BB016C-DECB-4D68-BB2D-3992ADD6E6CF}" destId="{B9ECF49D-13A1-4D58-9032-65566E1A2043}" srcOrd="0" destOrd="0" presId="urn:microsoft.com/office/officeart/2018/2/layout/IconVerticalSolidList"/>
    <dgm:cxn modelId="{3AB933DF-424C-4D84-9126-E38AF7310483}" type="presParOf" srcId="{B9ECF49D-13A1-4D58-9032-65566E1A2043}" destId="{D36D7EA9-64E2-46D7-9BF9-77D8A5FFA5D0}" srcOrd="0" destOrd="0" presId="urn:microsoft.com/office/officeart/2018/2/layout/IconVerticalSolidList"/>
    <dgm:cxn modelId="{E0415CBA-CE37-4F7D-8FBB-36F1E20D4C14}" type="presParOf" srcId="{B9ECF49D-13A1-4D58-9032-65566E1A2043}" destId="{E2A5984D-474F-4AE1-9370-B29D5C930DF4}" srcOrd="1" destOrd="0" presId="urn:microsoft.com/office/officeart/2018/2/layout/IconVerticalSolidList"/>
    <dgm:cxn modelId="{BCC57E41-BBB0-4F0D-AE02-D2B31744A1B0}" type="presParOf" srcId="{B9ECF49D-13A1-4D58-9032-65566E1A2043}" destId="{F57B2B2D-C60C-4CF8-822A-C1E62E4746EE}" srcOrd="2" destOrd="0" presId="urn:microsoft.com/office/officeart/2018/2/layout/IconVerticalSolidList"/>
    <dgm:cxn modelId="{757619EB-5BFA-47A7-B1F2-6FE77854B2D4}" type="presParOf" srcId="{B9ECF49D-13A1-4D58-9032-65566E1A2043}" destId="{5E3CAA46-09B3-4DE1-9E10-083D5D1E7ACD}" srcOrd="3" destOrd="0" presId="urn:microsoft.com/office/officeart/2018/2/layout/IconVerticalSolidList"/>
    <dgm:cxn modelId="{962537F7-695D-4896-9662-E9F8BC89DBF6}" type="presParOf" srcId="{67BB016C-DECB-4D68-BB2D-3992ADD6E6CF}" destId="{E25AD14C-3320-426D-9DF0-5121946D11FA}" srcOrd="1" destOrd="0" presId="urn:microsoft.com/office/officeart/2018/2/layout/IconVerticalSolidList"/>
    <dgm:cxn modelId="{3DA7425B-5107-4CF1-9329-CF4FBC309A48}" type="presParOf" srcId="{67BB016C-DECB-4D68-BB2D-3992ADD6E6CF}" destId="{72FAE1D6-7A5E-4AB1-B113-FC6EF4C03B86}" srcOrd="2" destOrd="0" presId="urn:microsoft.com/office/officeart/2018/2/layout/IconVerticalSolidList"/>
    <dgm:cxn modelId="{67A7108D-24E0-4AE8-8FD3-AFECC4157756}" type="presParOf" srcId="{72FAE1D6-7A5E-4AB1-B113-FC6EF4C03B86}" destId="{54139F5A-5AF5-4DE9-86E7-3EB0E314DD07}" srcOrd="0" destOrd="0" presId="urn:microsoft.com/office/officeart/2018/2/layout/IconVerticalSolidList"/>
    <dgm:cxn modelId="{3D724D15-D363-48EE-9514-1B1CA8B68E11}" type="presParOf" srcId="{72FAE1D6-7A5E-4AB1-B113-FC6EF4C03B86}" destId="{92878C9E-C98C-414C-82D2-0C6B07A9337E}" srcOrd="1" destOrd="0" presId="urn:microsoft.com/office/officeart/2018/2/layout/IconVerticalSolidList"/>
    <dgm:cxn modelId="{613C930D-2D2A-45E4-A1F8-3D2DC7915E2D}" type="presParOf" srcId="{72FAE1D6-7A5E-4AB1-B113-FC6EF4C03B86}" destId="{BAC8C4EE-DAA5-4295-983A-147A16E6E917}" srcOrd="2" destOrd="0" presId="urn:microsoft.com/office/officeart/2018/2/layout/IconVerticalSolidList"/>
    <dgm:cxn modelId="{45615E2C-2AB7-44D6-9E30-7F7A363581FA}" type="presParOf" srcId="{72FAE1D6-7A5E-4AB1-B113-FC6EF4C03B86}" destId="{FB8C5C54-B6C5-4CC7-82BC-BB10DD864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795120-B29B-4315-BF46-B970D5986C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D0409A-4A9B-415C-AF7D-C655F4EFC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They enter the amount of time after which the queue moves </a:t>
          </a:r>
          <a:r>
            <a:rPr lang="en-US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ahead. </a:t>
          </a:r>
          <a:r>
            <a:rPr lang="en-US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notification is then sent via </a:t>
          </a:r>
          <a:r>
            <a:rPr lang="en-US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US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hatsApp (can be customized) to the tag-holder.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EA5D85-3E7F-4CFC-BCE2-11CC106A0900}" type="parTrans" cxnId="{42B1D63D-DA9E-44DC-AA1E-244CE9E31A35}">
      <dgm:prSet/>
      <dgm:spPr/>
      <dgm:t>
        <a:bodyPr/>
        <a:lstStyle/>
        <a:p>
          <a:endParaRPr lang="en-US"/>
        </a:p>
      </dgm:t>
    </dgm:pt>
    <dgm:pt modelId="{B8E06F60-C0C5-45A1-A224-33BAC7DB62E4}" type="sibTrans" cxnId="{42B1D63D-DA9E-44DC-AA1E-244CE9E31A35}">
      <dgm:prSet/>
      <dgm:spPr/>
      <dgm:t>
        <a:bodyPr/>
        <a:lstStyle/>
        <a:p>
          <a:endParaRPr lang="en-US"/>
        </a:p>
      </dgm:t>
    </dgm:pt>
    <dgm:pt modelId="{649432EE-4AD3-4E68-BDDC-A0A37B07C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ou</a:t>
          </a:r>
          <a:r>
            <a:rPr lang="en-US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 demo purposes, </a:t>
          </a:r>
          <a:r>
            <a:rPr lang="en-US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added a simulated wait time of 2 minutes. This can be adapted according changing needs.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5133C2-785F-43F4-B059-3800E750E957}" type="parTrans" cxnId="{21323B9C-5C63-4D3E-A46D-53955F01B663}">
      <dgm:prSet/>
      <dgm:spPr/>
      <dgm:t>
        <a:bodyPr/>
        <a:lstStyle/>
        <a:p>
          <a:endParaRPr lang="en-US"/>
        </a:p>
      </dgm:t>
    </dgm:pt>
    <dgm:pt modelId="{7746E73B-E3E0-43DC-883C-9D1F8A561A65}" type="sibTrans" cxnId="{21323B9C-5C63-4D3E-A46D-53955F01B663}">
      <dgm:prSet/>
      <dgm:spPr/>
      <dgm:t>
        <a:bodyPr/>
        <a:lstStyle/>
        <a:p>
          <a:endParaRPr lang="en-US"/>
        </a:p>
      </dgm:t>
    </dgm:pt>
    <dgm:pt modelId="{67BB016C-DECB-4D68-BB2D-3992ADD6E6CF}" type="pres">
      <dgm:prSet presAssocID="{C9795120-B29B-4315-BF46-B970D5986C6C}" presName="root" presStyleCnt="0">
        <dgm:presLayoutVars>
          <dgm:dir/>
          <dgm:resizeHandles val="exact"/>
        </dgm:presLayoutVars>
      </dgm:prSet>
      <dgm:spPr/>
    </dgm:pt>
    <dgm:pt modelId="{B9ECF49D-13A1-4D58-9032-65566E1A2043}" type="pres">
      <dgm:prSet presAssocID="{C3D0409A-4A9B-415C-AF7D-C655F4EFC265}" presName="compNode" presStyleCnt="0"/>
      <dgm:spPr/>
    </dgm:pt>
    <dgm:pt modelId="{D36D7EA9-64E2-46D7-9BF9-77D8A5FFA5D0}" type="pres">
      <dgm:prSet presAssocID="{C3D0409A-4A9B-415C-AF7D-C655F4EFC265}" presName="bgRect" presStyleLbl="bgShp" presStyleIdx="0" presStyleCnt="2"/>
      <dgm:spPr/>
    </dgm:pt>
    <dgm:pt modelId="{E2A5984D-474F-4AE1-9370-B29D5C930DF4}" type="pres">
      <dgm:prSet presAssocID="{C3D0409A-4A9B-415C-AF7D-C655F4EFC2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F57B2B2D-C60C-4CF8-822A-C1E62E4746EE}" type="pres">
      <dgm:prSet presAssocID="{C3D0409A-4A9B-415C-AF7D-C655F4EFC265}" presName="spaceRect" presStyleCnt="0"/>
      <dgm:spPr/>
    </dgm:pt>
    <dgm:pt modelId="{5E3CAA46-09B3-4DE1-9E10-083D5D1E7ACD}" type="pres">
      <dgm:prSet presAssocID="{C3D0409A-4A9B-415C-AF7D-C655F4EFC265}" presName="parTx" presStyleLbl="revTx" presStyleIdx="0" presStyleCnt="2">
        <dgm:presLayoutVars>
          <dgm:chMax val="0"/>
          <dgm:chPref val="0"/>
        </dgm:presLayoutVars>
      </dgm:prSet>
      <dgm:spPr/>
    </dgm:pt>
    <dgm:pt modelId="{E25AD14C-3320-426D-9DF0-5121946D11FA}" type="pres">
      <dgm:prSet presAssocID="{B8E06F60-C0C5-45A1-A224-33BAC7DB62E4}" presName="sibTrans" presStyleCnt="0"/>
      <dgm:spPr/>
    </dgm:pt>
    <dgm:pt modelId="{72FAE1D6-7A5E-4AB1-B113-FC6EF4C03B86}" type="pres">
      <dgm:prSet presAssocID="{649432EE-4AD3-4E68-BDDC-A0A37B07CE44}" presName="compNode" presStyleCnt="0"/>
      <dgm:spPr/>
    </dgm:pt>
    <dgm:pt modelId="{54139F5A-5AF5-4DE9-86E7-3EB0E314DD07}" type="pres">
      <dgm:prSet presAssocID="{649432EE-4AD3-4E68-BDDC-A0A37B07CE44}" presName="bgRect" presStyleLbl="bgShp" presStyleIdx="1" presStyleCnt="2"/>
      <dgm:spPr/>
    </dgm:pt>
    <dgm:pt modelId="{92878C9E-C98C-414C-82D2-0C6B07A9337E}" type="pres">
      <dgm:prSet presAssocID="{649432EE-4AD3-4E68-BDDC-A0A37B07CE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BAC8C4EE-DAA5-4295-983A-147A16E6E917}" type="pres">
      <dgm:prSet presAssocID="{649432EE-4AD3-4E68-BDDC-A0A37B07CE44}" presName="spaceRect" presStyleCnt="0"/>
      <dgm:spPr/>
    </dgm:pt>
    <dgm:pt modelId="{FB8C5C54-B6C5-4CC7-82BC-BB10DD8648B5}" type="pres">
      <dgm:prSet presAssocID="{649432EE-4AD3-4E68-BDDC-A0A37B07CE4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B1D63D-DA9E-44DC-AA1E-244CE9E31A35}" srcId="{C9795120-B29B-4315-BF46-B970D5986C6C}" destId="{C3D0409A-4A9B-415C-AF7D-C655F4EFC265}" srcOrd="0" destOrd="0" parTransId="{26EA5D85-3E7F-4CFC-BCE2-11CC106A0900}" sibTransId="{B8E06F60-C0C5-45A1-A224-33BAC7DB62E4}"/>
    <dgm:cxn modelId="{83DB644E-13B4-E54D-8E42-251C0D47DD9C}" type="presOf" srcId="{649432EE-4AD3-4E68-BDDC-A0A37B07CE44}" destId="{FB8C5C54-B6C5-4CC7-82BC-BB10DD8648B5}" srcOrd="0" destOrd="0" presId="urn:microsoft.com/office/officeart/2018/2/layout/IconVerticalSolidList"/>
    <dgm:cxn modelId="{7D49B066-E2FA-FE4C-92F8-917DB66777D3}" type="presOf" srcId="{C9795120-B29B-4315-BF46-B970D5986C6C}" destId="{67BB016C-DECB-4D68-BB2D-3992ADD6E6CF}" srcOrd="0" destOrd="0" presId="urn:microsoft.com/office/officeart/2018/2/layout/IconVerticalSolidList"/>
    <dgm:cxn modelId="{21323B9C-5C63-4D3E-A46D-53955F01B663}" srcId="{C9795120-B29B-4315-BF46-B970D5986C6C}" destId="{649432EE-4AD3-4E68-BDDC-A0A37B07CE44}" srcOrd="1" destOrd="0" parTransId="{645133C2-785F-43F4-B059-3800E750E957}" sibTransId="{7746E73B-E3E0-43DC-883C-9D1F8A561A65}"/>
    <dgm:cxn modelId="{7E4D9BE0-8A26-054B-AA5E-86F983608E6F}" type="presOf" srcId="{C3D0409A-4A9B-415C-AF7D-C655F4EFC265}" destId="{5E3CAA46-09B3-4DE1-9E10-083D5D1E7ACD}" srcOrd="0" destOrd="0" presId="urn:microsoft.com/office/officeart/2018/2/layout/IconVerticalSolidList"/>
    <dgm:cxn modelId="{AE631A1F-1C57-A14A-9120-6C7C9F3ABC88}" type="presParOf" srcId="{67BB016C-DECB-4D68-BB2D-3992ADD6E6CF}" destId="{B9ECF49D-13A1-4D58-9032-65566E1A2043}" srcOrd="0" destOrd="0" presId="urn:microsoft.com/office/officeart/2018/2/layout/IconVerticalSolidList"/>
    <dgm:cxn modelId="{4DFDA53F-695E-EC49-9C0E-A0A777B4AEF3}" type="presParOf" srcId="{B9ECF49D-13A1-4D58-9032-65566E1A2043}" destId="{D36D7EA9-64E2-46D7-9BF9-77D8A5FFA5D0}" srcOrd="0" destOrd="0" presId="urn:microsoft.com/office/officeart/2018/2/layout/IconVerticalSolidList"/>
    <dgm:cxn modelId="{899FF8FE-C164-A446-BF04-B5E3DF36211A}" type="presParOf" srcId="{B9ECF49D-13A1-4D58-9032-65566E1A2043}" destId="{E2A5984D-474F-4AE1-9370-B29D5C930DF4}" srcOrd="1" destOrd="0" presId="urn:microsoft.com/office/officeart/2018/2/layout/IconVerticalSolidList"/>
    <dgm:cxn modelId="{8024A86D-99D6-B04E-9CB0-13362E72D444}" type="presParOf" srcId="{B9ECF49D-13A1-4D58-9032-65566E1A2043}" destId="{F57B2B2D-C60C-4CF8-822A-C1E62E4746EE}" srcOrd="2" destOrd="0" presId="urn:microsoft.com/office/officeart/2018/2/layout/IconVerticalSolidList"/>
    <dgm:cxn modelId="{1DED0FCB-8F72-DF48-823C-BB38ED6F4C47}" type="presParOf" srcId="{B9ECF49D-13A1-4D58-9032-65566E1A2043}" destId="{5E3CAA46-09B3-4DE1-9E10-083D5D1E7ACD}" srcOrd="3" destOrd="0" presId="urn:microsoft.com/office/officeart/2018/2/layout/IconVerticalSolidList"/>
    <dgm:cxn modelId="{0B20871E-9180-0542-BC41-0D1FE173BBCC}" type="presParOf" srcId="{67BB016C-DECB-4D68-BB2D-3992ADD6E6CF}" destId="{E25AD14C-3320-426D-9DF0-5121946D11FA}" srcOrd="1" destOrd="0" presId="urn:microsoft.com/office/officeart/2018/2/layout/IconVerticalSolidList"/>
    <dgm:cxn modelId="{4AD8FE5D-BD45-E045-8283-DD4FF38B6CC3}" type="presParOf" srcId="{67BB016C-DECB-4D68-BB2D-3992ADD6E6CF}" destId="{72FAE1D6-7A5E-4AB1-B113-FC6EF4C03B86}" srcOrd="2" destOrd="0" presId="urn:microsoft.com/office/officeart/2018/2/layout/IconVerticalSolidList"/>
    <dgm:cxn modelId="{74550EDC-4255-DE49-8429-B08F235DEDAF}" type="presParOf" srcId="{72FAE1D6-7A5E-4AB1-B113-FC6EF4C03B86}" destId="{54139F5A-5AF5-4DE9-86E7-3EB0E314DD07}" srcOrd="0" destOrd="0" presId="urn:microsoft.com/office/officeart/2018/2/layout/IconVerticalSolidList"/>
    <dgm:cxn modelId="{1DB2B67D-6E32-EA4D-BAB3-D900D23EAEF7}" type="presParOf" srcId="{72FAE1D6-7A5E-4AB1-B113-FC6EF4C03B86}" destId="{92878C9E-C98C-414C-82D2-0C6B07A9337E}" srcOrd="1" destOrd="0" presId="urn:microsoft.com/office/officeart/2018/2/layout/IconVerticalSolidList"/>
    <dgm:cxn modelId="{E9E562FF-207E-1743-B579-26F3F239F104}" type="presParOf" srcId="{72FAE1D6-7A5E-4AB1-B113-FC6EF4C03B86}" destId="{BAC8C4EE-DAA5-4295-983A-147A16E6E917}" srcOrd="2" destOrd="0" presId="urn:microsoft.com/office/officeart/2018/2/layout/IconVerticalSolidList"/>
    <dgm:cxn modelId="{E0CE1327-CA09-8647-AE88-68E36D9B6C10}" type="presParOf" srcId="{72FAE1D6-7A5E-4AB1-B113-FC6EF4C03B86}" destId="{FB8C5C54-B6C5-4CC7-82BC-BB10DD864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7D9059-6A8D-4455-840F-20A7214C117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F4A654-7E3E-4FEC-B1FA-8ED56DAC820A}">
      <dgm:prSet custT="1"/>
      <dgm:spPr/>
      <dgm:t>
        <a:bodyPr/>
        <a:lstStyle/>
        <a:p>
          <a:pPr>
            <a:defRPr cap="all"/>
          </a:pPr>
          <a:r>
            <a:rPr lang="en-US" sz="2000" cap="none" dirty="0"/>
            <a:t>Furthermore, a display can be integrated to display customers name and number in the queue for seamless operation.</a:t>
          </a:r>
        </a:p>
      </dgm:t>
    </dgm:pt>
    <dgm:pt modelId="{3BCC5149-9708-4C8D-864A-68184FD48120}" type="parTrans" cxnId="{76E0F223-612E-4A12-9B56-F350DC893EF6}">
      <dgm:prSet/>
      <dgm:spPr/>
      <dgm:t>
        <a:bodyPr/>
        <a:lstStyle/>
        <a:p>
          <a:endParaRPr lang="en-US"/>
        </a:p>
      </dgm:t>
    </dgm:pt>
    <dgm:pt modelId="{42266A3D-9A52-471F-95EC-E6B34D24ECC3}" type="sibTrans" cxnId="{76E0F223-612E-4A12-9B56-F350DC893EF6}">
      <dgm:prSet/>
      <dgm:spPr/>
      <dgm:t>
        <a:bodyPr/>
        <a:lstStyle/>
        <a:p>
          <a:endParaRPr lang="en-US"/>
        </a:p>
      </dgm:t>
    </dgm:pt>
    <dgm:pt modelId="{0F14DFD2-80DA-4181-9CBB-6EE2A9CDFBCB}">
      <dgm:prSet/>
      <dgm:spPr/>
      <dgm:t>
        <a:bodyPr/>
        <a:lstStyle/>
        <a:p>
          <a:pPr>
            <a:defRPr cap="all"/>
          </a:pPr>
          <a:r>
            <a:rPr lang="en-US" cap="none" dirty="0"/>
            <a:t>Data can be managed more efficiently. Using a database or tables. The data can even be uploaded on to cloud storage.</a:t>
          </a:r>
        </a:p>
      </dgm:t>
    </dgm:pt>
    <dgm:pt modelId="{7BB34244-3C9F-4595-B766-2FC293BC4968}" type="parTrans" cxnId="{EC17A319-0635-476D-87AC-1B6D2B9CFEC0}">
      <dgm:prSet/>
      <dgm:spPr/>
      <dgm:t>
        <a:bodyPr/>
        <a:lstStyle/>
        <a:p>
          <a:endParaRPr lang="en-US"/>
        </a:p>
      </dgm:t>
    </dgm:pt>
    <dgm:pt modelId="{7C475EFE-E3E7-44A2-B17A-14339459CAC3}" type="sibTrans" cxnId="{EC17A319-0635-476D-87AC-1B6D2B9CFEC0}">
      <dgm:prSet/>
      <dgm:spPr/>
      <dgm:t>
        <a:bodyPr/>
        <a:lstStyle/>
        <a:p>
          <a:endParaRPr lang="en-US"/>
        </a:p>
      </dgm:t>
    </dgm:pt>
    <dgm:pt modelId="{664B8A59-E001-4F80-812E-66EE392EC1B9}" type="pres">
      <dgm:prSet presAssocID="{327D9059-6A8D-4455-840F-20A7214C1176}" presName="root" presStyleCnt="0">
        <dgm:presLayoutVars>
          <dgm:dir/>
          <dgm:resizeHandles val="exact"/>
        </dgm:presLayoutVars>
      </dgm:prSet>
      <dgm:spPr/>
    </dgm:pt>
    <dgm:pt modelId="{F801E859-3B14-4321-9F6E-632AB711D670}" type="pres">
      <dgm:prSet presAssocID="{DDF4A654-7E3E-4FEC-B1FA-8ED56DAC820A}" presName="compNode" presStyleCnt="0"/>
      <dgm:spPr/>
    </dgm:pt>
    <dgm:pt modelId="{0C42F02A-5420-443A-BEEF-BEBFE02BFCAE}" type="pres">
      <dgm:prSet presAssocID="{DDF4A654-7E3E-4FEC-B1FA-8ED56DAC820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9248CCC-058F-4792-BFE4-45E1E61C3380}" type="pres">
      <dgm:prSet presAssocID="{DDF4A654-7E3E-4FEC-B1FA-8ED56DAC82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22EDAEB0-EC59-4880-BA1B-59EB84097736}" type="pres">
      <dgm:prSet presAssocID="{DDF4A654-7E3E-4FEC-B1FA-8ED56DAC820A}" presName="spaceRect" presStyleCnt="0"/>
      <dgm:spPr/>
    </dgm:pt>
    <dgm:pt modelId="{4049E252-07AD-4712-9C9E-D2A997482023}" type="pres">
      <dgm:prSet presAssocID="{DDF4A654-7E3E-4FEC-B1FA-8ED56DAC820A}" presName="textRect" presStyleLbl="revTx" presStyleIdx="0" presStyleCnt="2">
        <dgm:presLayoutVars>
          <dgm:chMax val="1"/>
          <dgm:chPref val="1"/>
        </dgm:presLayoutVars>
      </dgm:prSet>
      <dgm:spPr/>
    </dgm:pt>
    <dgm:pt modelId="{6579EB4B-7176-41A6-AA97-43339A18F8B0}" type="pres">
      <dgm:prSet presAssocID="{42266A3D-9A52-471F-95EC-E6B34D24ECC3}" presName="sibTrans" presStyleCnt="0"/>
      <dgm:spPr/>
    </dgm:pt>
    <dgm:pt modelId="{9B54BE70-A09C-4C24-BD95-098FD7048F93}" type="pres">
      <dgm:prSet presAssocID="{0F14DFD2-80DA-4181-9CBB-6EE2A9CDFBCB}" presName="compNode" presStyleCnt="0"/>
      <dgm:spPr/>
    </dgm:pt>
    <dgm:pt modelId="{9DAC0778-3843-4498-B1D0-55019DD21569}" type="pres">
      <dgm:prSet presAssocID="{0F14DFD2-80DA-4181-9CBB-6EE2A9CDFBC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938DA6-B687-4462-9314-E54B839022AC}" type="pres">
      <dgm:prSet presAssocID="{0F14DFD2-80DA-4181-9CBB-6EE2A9CDFB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93D82227-D0FC-4468-BBDC-766257A2A082}" type="pres">
      <dgm:prSet presAssocID="{0F14DFD2-80DA-4181-9CBB-6EE2A9CDFBCB}" presName="spaceRect" presStyleCnt="0"/>
      <dgm:spPr/>
    </dgm:pt>
    <dgm:pt modelId="{3137B669-FD14-4F52-A190-7D28A789B680}" type="pres">
      <dgm:prSet presAssocID="{0F14DFD2-80DA-4181-9CBB-6EE2A9CDFB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17A319-0635-476D-87AC-1B6D2B9CFEC0}" srcId="{327D9059-6A8D-4455-840F-20A7214C1176}" destId="{0F14DFD2-80DA-4181-9CBB-6EE2A9CDFBCB}" srcOrd="1" destOrd="0" parTransId="{7BB34244-3C9F-4595-B766-2FC293BC4968}" sibTransId="{7C475EFE-E3E7-44A2-B17A-14339459CAC3}"/>
    <dgm:cxn modelId="{76E0F223-612E-4A12-9B56-F350DC893EF6}" srcId="{327D9059-6A8D-4455-840F-20A7214C1176}" destId="{DDF4A654-7E3E-4FEC-B1FA-8ED56DAC820A}" srcOrd="0" destOrd="0" parTransId="{3BCC5149-9708-4C8D-864A-68184FD48120}" sibTransId="{42266A3D-9A52-471F-95EC-E6B34D24ECC3}"/>
    <dgm:cxn modelId="{54D41D44-4F58-4926-81AD-4899792045D7}" type="presOf" srcId="{0F14DFD2-80DA-4181-9CBB-6EE2A9CDFBCB}" destId="{3137B669-FD14-4F52-A190-7D28A789B680}" srcOrd="0" destOrd="0" presId="urn:microsoft.com/office/officeart/2018/5/layout/IconLeafLabelList"/>
    <dgm:cxn modelId="{EEA5A945-C944-4FFD-A272-984F01C0581D}" type="presOf" srcId="{DDF4A654-7E3E-4FEC-B1FA-8ED56DAC820A}" destId="{4049E252-07AD-4712-9C9E-D2A997482023}" srcOrd="0" destOrd="0" presId="urn:microsoft.com/office/officeart/2018/5/layout/IconLeafLabelList"/>
    <dgm:cxn modelId="{D30976D4-30EF-4AD3-BB7A-01C38F8B2453}" type="presOf" srcId="{327D9059-6A8D-4455-840F-20A7214C1176}" destId="{664B8A59-E001-4F80-812E-66EE392EC1B9}" srcOrd="0" destOrd="0" presId="urn:microsoft.com/office/officeart/2018/5/layout/IconLeafLabelList"/>
    <dgm:cxn modelId="{EB52A431-65A2-43F8-A874-EFB31C96B5F0}" type="presParOf" srcId="{664B8A59-E001-4F80-812E-66EE392EC1B9}" destId="{F801E859-3B14-4321-9F6E-632AB711D670}" srcOrd="0" destOrd="0" presId="urn:microsoft.com/office/officeart/2018/5/layout/IconLeafLabelList"/>
    <dgm:cxn modelId="{E4010EFA-287E-444A-AB96-53A14D3E69EF}" type="presParOf" srcId="{F801E859-3B14-4321-9F6E-632AB711D670}" destId="{0C42F02A-5420-443A-BEEF-BEBFE02BFCAE}" srcOrd="0" destOrd="0" presId="urn:microsoft.com/office/officeart/2018/5/layout/IconLeafLabelList"/>
    <dgm:cxn modelId="{C51A26EB-7349-45BE-81AE-B041DF05F0F4}" type="presParOf" srcId="{F801E859-3B14-4321-9F6E-632AB711D670}" destId="{49248CCC-058F-4792-BFE4-45E1E61C3380}" srcOrd="1" destOrd="0" presId="urn:microsoft.com/office/officeart/2018/5/layout/IconLeafLabelList"/>
    <dgm:cxn modelId="{3769AB15-072A-4CA3-ADD3-708700F3AAD3}" type="presParOf" srcId="{F801E859-3B14-4321-9F6E-632AB711D670}" destId="{22EDAEB0-EC59-4880-BA1B-59EB84097736}" srcOrd="2" destOrd="0" presId="urn:microsoft.com/office/officeart/2018/5/layout/IconLeafLabelList"/>
    <dgm:cxn modelId="{9839B074-79CC-4108-9B1C-070F111CB51E}" type="presParOf" srcId="{F801E859-3B14-4321-9F6E-632AB711D670}" destId="{4049E252-07AD-4712-9C9E-D2A997482023}" srcOrd="3" destOrd="0" presId="urn:microsoft.com/office/officeart/2018/5/layout/IconLeafLabelList"/>
    <dgm:cxn modelId="{E3390114-F83E-4692-BE26-B51F0A34B316}" type="presParOf" srcId="{664B8A59-E001-4F80-812E-66EE392EC1B9}" destId="{6579EB4B-7176-41A6-AA97-43339A18F8B0}" srcOrd="1" destOrd="0" presId="urn:microsoft.com/office/officeart/2018/5/layout/IconLeafLabelList"/>
    <dgm:cxn modelId="{0A3F38E0-0BD9-4FD9-A23F-90AA8D50D912}" type="presParOf" srcId="{664B8A59-E001-4F80-812E-66EE392EC1B9}" destId="{9B54BE70-A09C-4C24-BD95-098FD7048F93}" srcOrd="2" destOrd="0" presId="urn:microsoft.com/office/officeart/2018/5/layout/IconLeafLabelList"/>
    <dgm:cxn modelId="{583FCEC0-E0B6-41D1-B5E3-B5D4C8B0B5A2}" type="presParOf" srcId="{9B54BE70-A09C-4C24-BD95-098FD7048F93}" destId="{9DAC0778-3843-4498-B1D0-55019DD21569}" srcOrd="0" destOrd="0" presId="urn:microsoft.com/office/officeart/2018/5/layout/IconLeafLabelList"/>
    <dgm:cxn modelId="{1662ABD7-ED0A-4D15-81BC-46A8D3E238BD}" type="presParOf" srcId="{9B54BE70-A09C-4C24-BD95-098FD7048F93}" destId="{B8938DA6-B687-4462-9314-E54B839022AC}" srcOrd="1" destOrd="0" presId="urn:microsoft.com/office/officeart/2018/5/layout/IconLeafLabelList"/>
    <dgm:cxn modelId="{8C3DAFE5-0D4C-44A1-BC0B-C12615D9A869}" type="presParOf" srcId="{9B54BE70-A09C-4C24-BD95-098FD7048F93}" destId="{93D82227-D0FC-4468-BBDC-766257A2A082}" srcOrd="2" destOrd="0" presId="urn:microsoft.com/office/officeart/2018/5/layout/IconLeafLabelList"/>
    <dgm:cxn modelId="{15922EF5-1708-4748-BBCF-B0EBA070B49A}" type="presParOf" srcId="{9B54BE70-A09C-4C24-BD95-098FD7048F93}" destId="{3137B669-FD14-4F52-A190-7D28A789B68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BF3C38-6369-4EDE-8FDF-6575DA20D0F9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4ECA65-3C39-4D89-A25B-B97ED33E3BD0}">
      <dgm:prSet custT="1"/>
      <dgm:spPr/>
      <dgm:t>
        <a:bodyPr/>
        <a:lstStyle/>
        <a:p>
          <a:r>
            <a:rPr lang="en-US" sz="2000" dirty="0"/>
            <a:t>This can be integrated with Raspberry Pi Camera and can be used with QR Code as well. </a:t>
          </a:r>
        </a:p>
      </dgm:t>
    </dgm:pt>
    <dgm:pt modelId="{D10213F5-2AC5-4286-8EFC-DD6D53AAFF91}" type="parTrans" cxnId="{F6E0B8EA-8B22-4BCD-9304-B52AB8FAAB03}">
      <dgm:prSet/>
      <dgm:spPr/>
      <dgm:t>
        <a:bodyPr/>
        <a:lstStyle/>
        <a:p>
          <a:endParaRPr lang="en-US"/>
        </a:p>
      </dgm:t>
    </dgm:pt>
    <dgm:pt modelId="{8102C048-ABE3-4993-B087-8DB5FB106604}" type="sibTrans" cxnId="{F6E0B8EA-8B22-4BCD-9304-B52AB8FAAB03}">
      <dgm:prSet/>
      <dgm:spPr/>
      <dgm:t>
        <a:bodyPr/>
        <a:lstStyle/>
        <a:p>
          <a:endParaRPr lang="en-US"/>
        </a:p>
      </dgm:t>
    </dgm:pt>
    <dgm:pt modelId="{4DF79A3A-0419-4F5D-B99D-ECC71FBFB8DF}">
      <dgm:prSet custT="1"/>
      <dgm:spPr/>
      <dgm:t>
        <a:bodyPr/>
        <a:lstStyle/>
        <a:p>
          <a:r>
            <a:rPr lang="en-US" sz="2000" dirty="0"/>
            <a:t>Loyalty points and rewards can be assigned using this software to increase customers satisfaction and increase the publicity of restaurant.</a:t>
          </a:r>
        </a:p>
      </dgm:t>
    </dgm:pt>
    <dgm:pt modelId="{3C36DBCA-3FA8-494E-9BD4-1EDD09A01C16}" type="parTrans" cxnId="{E0CA391C-2CB5-4101-9AED-A922EA4157EB}">
      <dgm:prSet/>
      <dgm:spPr/>
      <dgm:t>
        <a:bodyPr/>
        <a:lstStyle/>
        <a:p>
          <a:endParaRPr lang="en-US"/>
        </a:p>
      </dgm:t>
    </dgm:pt>
    <dgm:pt modelId="{6A8500EE-16DB-42F6-BF89-4F0824E0635E}" type="sibTrans" cxnId="{E0CA391C-2CB5-4101-9AED-A922EA4157EB}">
      <dgm:prSet/>
      <dgm:spPr/>
      <dgm:t>
        <a:bodyPr/>
        <a:lstStyle/>
        <a:p>
          <a:endParaRPr lang="en-US"/>
        </a:p>
      </dgm:t>
    </dgm:pt>
    <dgm:pt modelId="{D7952E10-486C-4856-9FDC-E5F749603FF3}" type="pres">
      <dgm:prSet presAssocID="{13BF3C38-6369-4EDE-8FDF-6575DA20D0F9}" presName="root" presStyleCnt="0">
        <dgm:presLayoutVars>
          <dgm:dir/>
          <dgm:resizeHandles val="exact"/>
        </dgm:presLayoutVars>
      </dgm:prSet>
      <dgm:spPr/>
    </dgm:pt>
    <dgm:pt modelId="{43A37BBB-6934-4488-9C59-1CF660C901D5}" type="pres">
      <dgm:prSet presAssocID="{534ECA65-3C39-4D89-A25B-B97ED33E3BD0}" presName="compNode" presStyleCnt="0"/>
      <dgm:spPr/>
    </dgm:pt>
    <dgm:pt modelId="{324F29BC-9CDA-48BB-BF1E-9C33AFC8204D}" type="pres">
      <dgm:prSet presAssocID="{534ECA65-3C39-4D89-A25B-B97ED33E3B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900B71-D284-4562-99D3-167D67616C08}" type="pres">
      <dgm:prSet presAssocID="{534ECA65-3C39-4D89-A25B-B97ED33E3BD0}" presName="spaceRect" presStyleCnt="0"/>
      <dgm:spPr/>
    </dgm:pt>
    <dgm:pt modelId="{D93C79FF-4470-480F-B487-468D953D59C6}" type="pres">
      <dgm:prSet presAssocID="{534ECA65-3C39-4D89-A25B-B97ED33E3BD0}" presName="textRect" presStyleLbl="revTx" presStyleIdx="0" presStyleCnt="2">
        <dgm:presLayoutVars>
          <dgm:chMax val="1"/>
          <dgm:chPref val="1"/>
        </dgm:presLayoutVars>
      </dgm:prSet>
      <dgm:spPr/>
    </dgm:pt>
    <dgm:pt modelId="{4C2773F8-27EC-4C54-8599-074FE9A0EC6F}" type="pres">
      <dgm:prSet presAssocID="{8102C048-ABE3-4993-B087-8DB5FB106604}" presName="sibTrans" presStyleCnt="0"/>
      <dgm:spPr/>
    </dgm:pt>
    <dgm:pt modelId="{48F6DB51-0C99-4F0C-A490-0B9325CCBEEC}" type="pres">
      <dgm:prSet presAssocID="{4DF79A3A-0419-4F5D-B99D-ECC71FBFB8DF}" presName="compNode" presStyleCnt="0"/>
      <dgm:spPr/>
    </dgm:pt>
    <dgm:pt modelId="{73525EAD-4B47-4C32-A099-78D5917BCF9F}" type="pres">
      <dgm:prSet presAssocID="{4DF79A3A-0419-4F5D-B99D-ECC71FBFB8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6515F80B-448C-4FCC-B4AE-6138864BB3D7}" type="pres">
      <dgm:prSet presAssocID="{4DF79A3A-0419-4F5D-B99D-ECC71FBFB8DF}" presName="spaceRect" presStyleCnt="0"/>
      <dgm:spPr/>
    </dgm:pt>
    <dgm:pt modelId="{88C17D43-1C24-4AF1-BDBB-8E78F76FFDF2}" type="pres">
      <dgm:prSet presAssocID="{4DF79A3A-0419-4F5D-B99D-ECC71FBFB8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C9E305-E4D8-4EF7-A7F6-DFB8E78EB13D}" type="presOf" srcId="{534ECA65-3C39-4D89-A25B-B97ED33E3BD0}" destId="{D93C79FF-4470-480F-B487-468D953D59C6}" srcOrd="0" destOrd="0" presId="urn:microsoft.com/office/officeart/2018/2/layout/IconLabelList"/>
    <dgm:cxn modelId="{E0CA391C-2CB5-4101-9AED-A922EA4157EB}" srcId="{13BF3C38-6369-4EDE-8FDF-6575DA20D0F9}" destId="{4DF79A3A-0419-4F5D-B99D-ECC71FBFB8DF}" srcOrd="1" destOrd="0" parTransId="{3C36DBCA-3FA8-494E-9BD4-1EDD09A01C16}" sibTransId="{6A8500EE-16DB-42F6-BF89-4F0824E0635E}"/>
    <dgm:cxn modelId="{F7712443-7C50-4DAB-9D69-CEA778DB3F38}" type="presOf" srcId="{13BF3C38-6369-4EDE-8FDF-6575DA20D0F9}" destId="{D7952E10-486C-4856-9FDC-E5F749603FF3}" srcOrd="0" destOrd="0" presId="urn:microsoft.com/office/officeart/2018/2/layout/IconLabelList"/>
    <dgm:cxn modelId="{2E8604B5-13F7-4D2C-8EA4-38F8E49507FE}" type="presOf" srcId="{4DF79A3A-0419-4F5D-B99D-ECC71FBFB8DF}" destId="{88C17D43-1C24-4AF1-BDBB-8E78F76FFDF2}" srcOrd="0" destOrd="0" presId="urn:microsoft.com/office/officeart/2018/2/layout/IconLabelList"/>
    <dgm:cxn modelId="{F6E0B8EA-8B22-4BCD-9304-B52AB8FAAB03}" srcId="{13BF3C38-6369-4EDE-8FDF-6575DA20D0F9}" destId="{534ECA65-3C39-4D89-A25B-B97ED33E3BD0}" srcOrd="0" destOrd="0" parTransId="{D10213F5-2AC5-4286-8EFC-DD6D53AAFF91}" sibTransId="{8102C048-ABE3-4993-B087-8DB5FB106604}"/>
    <dgm:cxn modelId="{8DBAEE7F-59FB-4EB5-8506-D7EA94D8D8D5}" type="presParOf" srcId="{D7952E10-486C-4856-9FDC-E5F749603FF3}" destId="{43A37BBB-6934-4488-9C59-1CF660C901D5}" srcOrd="0" destOrd="0" presId="urn:microsoft.com/office/officeart/2018/2/layout/IconLabelList"/>
    <dgm:cxn modelId="{8C3426BD-E3E9-41E4-9629-BC9C694B2A0A}" type="presParOf" srcId="{43A37BBB-6934-4488-9C59-1CF660C901D5}" destId="{324F29BC-9CDA-48BB-BF1E-9C33AFC8204D}" srcOrd="0" destOrd="0" presId="urn:microsoft.com/office/officeart/2018/2/layout/IconLabelList"/>
    <dgm:cxn modelId="{50BBF1AA-7F30-416C-92F4-36E0C951398C}" type="presParOf" srcId="{43A37BBB-6934-4488-9C59-1CF660C901D5}" destId="{23900B71-D284-4562-99D3-167D67616C08}" srcOrd="1" destOrd="0" presId="urn:microsoft.com/office/officeart/2018/2/layout/IconLabelList"/>
    <dgm:cxn modelId="{336DFD09-E33E-492F-858E-D66718AABDEE}" type="presParOf" srcId="{43A37BBB-6934-4488-9C59-1CF660C901D5}" destId="{D93C79FF-4470-480F-B487-468D953D59C6}" srcOrd="2" destOrd="0" presId="urn:microsoft.com/office/officeart/2018/2/layout/IconLabelList"/>
    <dgm:cxn modelId="{A0741CF1-319B-49F2-8D1C-09BFB19E6928}" type="presParOf" srcId="{D7952E10-486C-4856-9FDC-E5F749603FF3}" destId="{4C2773F8-27EC-4C54-8599-074FE9A0EC6F}" srcOrd="1" destOrd="0" presId="urn:microsoft.com/office/officeart/2018/2/layout/IconLabelList"/>
    <dgm:cxn modelId="{9C7B8809-F788-4BD6-B913-F407FC38B72A}" type="presParOf" srcId="{D7952E10-486C-4856-9FDC-E5F749603FF3}" destId="{48F6DB51-0C99-4F0C-A490-0B9325CCBEEC}" srcOrd="2" destOrd="0" presId="urn:microsoft.com/office/officeart/2018/2/layout/IconLabelList"/>
    <dgm:cxn modelId="{B140BFEB-8C8D-4470-A4AA-0B3EE8F5363F}" type="presParOf" srcId="{48F6DB51-0C99-4F0C-A490-0B9325CCBEEC}" destId="{73525EAD-4B47-4C32-A099-78D5917BCF9F}" srcOrd="0" destOrd="0" presId="urn:microsoft.com/office/officeart/2018/2/layout/IconLabelList"/>
    <dgm:cxn modelId="{AB8B857A-827D-4433-89BC-7EE9C27AFAA1}" type="presParOf" srcId="{48F6DB51-0C99-4F0C-A490-0B9325CCBEEC}" destId="{6515F80B-448C-4FCC-B4AE-6138864BB3D7}" srcOrd="1" destOrd="0" presId="urn:microsoft.com/office/officeart/2018/2/layout/IconLabelList"/>
    <dgm:cxn modelId="{91F57298-B0E0-4C9E-88F7-E81B6EF7E8B6}" type="presParOf" srcId="{48F6DB51-0C99-4F0C-A490-0B9325CCBEEC}" destId="{88C17D43-1C24-4AF1-BDBB-8E78F76FFD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C7BDDC-70AC-4A67-AA27-17C7EE111446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7C24F6-7BC2-4087-B692-78E022818916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Queue Management System at a restaurant</a:t>
          </a:r>
        </a:p>
      </dgm:t>
    </dgm:pt>
    <dgm:pt modelId="{FA27DE1D-C2D0-4536-A078-D219F21DB466}" type="parTrans" cxnId="{AA4EA8C2-4463-4AF9-B45E-6A659AA7FB5F}">
      <dgm:prSet/>
      <dgm:spPr/>
      <dgm:t>
        <a:bodyPr/>
        <a:lstStyle/>
        <a:p>
          <a:endParaRPr lang="en-US"/>
        </a:p>
      </dgm:t>
    </dgm:pt>
    <dgm:pt modelId="{365FF811-B72F-42D0-A75B-BA2F75CB1454}" type="sibTrans" cxnId="{AA4EA8C2-4463-4AF9-B45E-6A659AA7FB5F}">
      <dgm:prSet/>
      <dgm:spPr/>
      <dgm:t>
        <a:bodyPr/>
        <a:lstStyle/>
        <a:p>
          <a:endParaRPr lang="en-US"/>
        </a:p>
      </dgm:t>
    </dgm:pt>
    <dgm:pt modelId="{71478CBB-9F83-4F25-BB51-339F2EE6067F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Queue Management System at a hospital</a:t>
          </a:r>
        </a:p>
      </dgm:t>
    </dgm:pt>
    <dgm:pt modelId="{066D209D-B241-4D8B-BC4C-A3C0958EFF93}" type="parTrans" cxnId="{E91B3CAC-7742-4736-B258-6B34EA0434BD}">
      <dgm:prSet/>
      <dgm:spPr/>
      <dgm:t>
        <a:bodyPr/>
        <a:lstStyle/>
        <a:p>
          <a:endParaRPr lang="en-US"/>
        </a:p>
      </dgm:t>
    </dgm:pt>
    <dgm:pt modelId="{0ABCAA00-5D1D-4260-9E6C-3DE5C3C4A830}" type="sibTrans" cxnId="{E91B3CAC-7742-4736-B258-6B34EA0434BD}">
      <dgm:prSet/>
      <dgm:spPr/>
      <dgm:t>
        <a:bodyPr/>
        <a:lstStyle/>
        <a:p>
          <a:endParaRPr lang="en-US"/>
        </a:p>
      </dgm:t>
    </dgm:pt>
    <dgm:pt modelId="{E93D1F7C-41F8-423A-ADE3-ED44B28D6CF4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Grocery stores by integrating payment with it</a:t>
          </a:r>
        </a:p>
      </dgm:t>
    </dgm:pt>
    <dgm:pt modelId="{2B9B05C6-1F1B-4C5C-9389-0BF7ED010712}" type="parTrans" cxnId="{2C415F5B-184E-47A6-BE21-06322BE6C4E0}">
      <dgm:prSet/>
      <dgm:spPr/>
      <dgm:t>
        <a:bodyPr/>
        <a:lstStyle/>
        <a:p>
          <a:endParaRPr lang="en-US"/>
        </a:p>
      </dgm:t>
    </dgm:pt>
    <dgm:pt modelId="{F90BB57E-9EF6-4539-B50F-F8ECC1AD5CC9}" type="sibTrans" cxnId="{2C415F5B-184E-47A6-BE21-06322BE6C4E0}">
      <dgm:prSet/>
      <dgm:spPr/>
      <dgm:t>
        <a:bodyPr/>
        <a:lstStyle/>
        <a:p>
          <a:endParaRPr lang="en-US"/>
        </a:p>
      </dgm:t>
    </dgm:pt>
    <dgm:pt modelId="{622B52F8-B29F-4A54-9554-022AF5B5F290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Smart attendance systems</a:t>
          </a:r>
        </a:p>
      </dgm:t>
    </dgm:pt>
    <dgm:pt modelId="{F8728EC8-FF9B-4130-B220-3C43DE12FB36}" type="parTrans" cxnId="{3AC4FAE0-7533-4013-B9D7-B253ED619C4A}">
      <dgm:prSet/>
      <dgm:spPr/>
      <dgm:t>
        <a:bodyPr/>
        <a:lstStyle/>
        <a:p>
          <a:endParaRPr lang="en-US"/>
        </a:p>
      </dgm:t>
    </dgm:pt>
    <dgm:pt modelId="{E2526C2C-BF80-4170-B587-0B2644CF27B9}" type="sibTrans" cxnId="{3AC4FAE0-7533-4013-B9D7-B253ED619C4A}">
      <dgm:prSet/>
      <dgm:spPr/>
      <dgm:t>
        <a:bodyPr/>
        <a:lstStyle/>
        <a:p>
          <a:endParaRPr lang="en-US"/>
        </a:p>
      </dgm:t>
    </dgm:pt>
    <dgm:pt modelId="{8FBDFBEE-3DFD-4630-8A7A-6D2BC1542DCB}" type="pres">
      <dgm:prSet presAssocID="{82C7BDDC-70AC-4A67-AA27-17C7EE111446}" presName="root" presStyleCnt="0">
        <dgm:presLayoutVars>
          <dgm:dir/>
          <dgm:resizeHandles val="exact"/>
        </dgm:presLayoutVars>
      </dgm:prSet>
      <dgm:spPr/>
    </dgm:pt>
    <dgm:pt modelId="{C212C47F-1166-4DF8-80BF-AEC9300DF775}" type="pres">
      <dgm:prSet presAssocID="{517C24F6-7BC2-4087-B692-78E022818916}" presName="compNode" presStyleCnt="0"/>
      <dgm:spPr/>
    </dgm:pt>
    <dgm:pt modelId="{425995EE-CD94-4FE9-8482-A83964F8AB08}" type="pres">
      <dgm:prSet presAssocID="{517C24F6-7BC2-4087-B692-78E0228189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79A32F-EBCD-4892-AEE0-C2356F98711A}" type="pres">
      <dgm:prSet presAssocID="{517C24F6-7BC2-4087-B692-78E022818916}" presName="spaceRect" presStyleCnt="0"/>
      <dgm:spPr/>
    </dgm:pt>
    <dgm:pt modelId="{CFC134BF-08D1-4335-A781-FF61A1EE1CDA}" type="pres">
      <dgm:prSet presAssocID="{517C24F6-7BC2-4087-B692-78E022818916}" presName="textRect" presStyleLbl="revTx" presStyleIdx="0" presStyleCnt="4">
        <dgm:presLayoutVars>
          <dgm:chMax val="1"/>
          <dgm:chPref val="1"/>
        </dgm:presLayoutVars>
      </dgm:prSet>
      <dgm:spPr/>
    </dgm:pt>
    <dgm:pt modelId="{190CE33E-CE5A-4E5E-92A8-8F03A8AD94A9}" type="pres">
      <dgm:prSet presAssocID="{365FF811-B72F-42D0-A75B-BA2F75CB1454}" presName="sibTrans" presStyleCnt="0"/>
      <dgm:spPr/>
    </dgm:pt>
    <dgm:pt modelId="{31D2181B-1BD5-4962-B8CE-63F5E5BBC495}" type="pres">
      <dgm:prSet presAssocID="{71478CBB-9F83-4F25-BB51-339F2EE6067F}" presName="compNode" presStyleCnt="0"/>
      <dgm:spPr/>
    </dgm:pt>
    <dgm:pt modelId="{7E784005-5A2D-4FD5-84BA-E4777EDF4C0C}" type="pres">
      <dgm:prSet presAssocID="{71478CBB-9F83-4F25-BB51-339F2EE606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52EDABE1-867C-40C0-BE63-E932DBF9915E}" type="pres">
      <dgm:prSet presAssocID="{71478CBB-9F83-4F25-BB51-339F2EE6067F}" presName="spaceRect" presStyleCnt="0"/>
      <dgm:spPr/>
    </dgm:pt>
    <dgm:pt modelId="{93269221-8EDB-45D9-8A07-1C81F648B6EF}" type="pres">
      <dgm:prSet presAssocID="{71478CBB-9F83-4F25-BB51-339F2EE6067F}" presName="textRect" presStyleLbl="revTx" presStyleIdx="1" presStyleCnt="4">
        <dgm:presLayoutVars>
          <dgm:chMax val="1"/>
          <dgm:chPref val="1"/>
        </dgm:presLayoutVars>
      </dgm:prSet>
      <dgm:spPr/>
    </dgm:pt>
    <dgm:pt modelId="{41211DA7-C91D-468C-9DFC-B6DAC129DAAD}" type="pres">
      <dgm:prSet presAssocID="{0ABCAA00-5D1D-4260-9E6C-3DE5C3C4A830}" presName="sibTrans" presStyleCnt="0"/>
      <dgm:spPr/>
    </dgm:pt>
    <dgm:pt modelId="{91E9F8C3-463A-4769-BFF9-985C60B4FA34}" type="pres">
      <dgm:prSet presAssocID="{E93D1F7C-41F8-423A-ADE3-ED44B28D6CF4}" presName="compNode" presStyleCnt="0"/>
      <dgm:spPr/>
    </dgm:pt>
    <dgm:pt modelId="{16824D1C-7C5E-43DE-A556-638E04830B32}" type="pres">
      <dgm:prSet presAssocID="{E93D1F7C-41F8-423A-ADE3-ED44B28D6C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1A5DDF8-464B-42D8-8914-10605B61F6EB}" type="pres">
      <dgm:prSet presAssocID="{E93D1F7C-41F8-423A-ADE3-ED44B28D6CF4}" presName="spaceRect" presStyleCnt="0"/>
      <dgm:spPr/>
    </dgm:pt>
    <dgm:pt modelId="{3EC900C3-ABA3-4F75-9F4C-6611B05AD974}" type="pres">
      <dgm:prSet presAssocID="{E93D1F7C-41F8-423A-ADE3-ED44B28D6CF4}" presName="textRect" presStyleLbl="revTx" presStyleIdx="2" presStyleCnt="4">
        <dgm:presLayoutVars>
          <dgm:chMax val="1"/>
          <dgm:chPref val="1"/>
        </dgm:presLayoutVars>
      </dgm:prSet>
      <dgm:spPr/>
    </dgm:pt>
    <dgm:pt modelId="{A6DF69F0-D0AA-4C9F-AE21-0FB11FD11711}" type="pres">
      <dgm:prSet presAssocID="{F90BB57E-9EF6-4539-B50F-F8ECC1AD5CC9}" presName="sibTrans" presStyleCnt="0"/>
      <dgm:spPr/>
    </dgm:pt>
    <dgm:pt modelId="{5E98B61C-C541-45A6-AD85-EEC26E129A9D}" type="pres">
      <dgm:prSet presAssocID="{622B52F8-B29F-4A54-9554-022AF5B5F290}" presName="compNode" presStyleCnt="0"/>
      <dgm:spPr/>
    </dgm:pt>
    <dgm:pt modelId="{892BEB65-DBE2-41AE-976F-72B6A1901B27}" type="pres">
      <dgm:prSet presAssocID="{622B52F8-B29F-4A54-9554-022AF5B5F2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AA5AE5-F6AB-4E55-B4C3-27F2E852D416}" type="pres">
      <dgm:prSet presAssocID="{622B52F8-B29F-4A54-9554-022AF5B5F290}" presName="spaceRect" presStyleCnt="0"/>
      <dgm:spPr/>
    </dgm:pt>
    <dgm:pt modelId="{EC90BE52-66FA-45EF-8358-7F76D8720142}" type="pres">
      <dgm:prSet presAssocID="{622B52F8-B29F-4A54-9554-022AF5B5F2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217F38-F2E3-4805-9152-C8A539985B0B}" type="presOf" srcId="{71478CBB-9F83-4F25-BB51-339F2EE6067F}" destId="{93269221-8EDB-45D9-8A07-1C81F648B6EF}" srcOrd="0" destOrd="0" presId="urn:microsoft.com/office/officeart/2018/2/layout/IconLabelList"/>
    <dgm:cxn modelId="{3FC9043D-EAE4-49CD-9217-FF113E6EB469}" type="presOf" srcId="{E93D1F7C-41F8-423A-ADE3-ED44B28D6CF4}" destId="{3EC900C3-ABA3-4F75-9F4C-6611B05AD974}" srcOrd="0" destOrd="0" presId="urn:microsoft.com/office/officeart/2018/2/layout/IconLabelList"/>
    <dgm:cxn modelId="{2C415F5B-184E-47A6-BE21-06322BE6C4E0}" srcId="{82C7BDDC-70AC-4A67-AA27-17C7EE111446}" destId="{E93D1F7C-41F8-423A-ADE3-ED44B28D6CF4}" srcOrd="2" destOrd="0" parTransId="{2B9B05C6-1F1B-4C5C-9389-0BF7ED010712}" sibTransId="{F90BB57E-9EF6-4539-B50F-F8ECC1AD5CC9}"/>
    <dgm:cxn modelId="{DFADC176-23C7-4C7F-BB65-149497B4197D}" type="presOf" srcId="{517C24F6-7BC2-4087-B692-78E022818916}" destId="{CFC134BF-08D1-4335-A781-FF61A1EE1CDA}" srcOrd="0" destOrd="0" presId="urn:microsoft.com/office/officeart/2018/2/layout/IconLabelList"/>
    <dgm:cxn modelId="{A581659F-28A2-44AA-8D09-C5F5F33D419F}" type="presOf" srcId="{622B52F8-B29F-4A54-9554-022AF5B5F290}" destId="{EC90BE52-66FA-45EF-8358-7F76D8720142}" srcOrd="0" destOrd="0" presId="urn:microsoft.com/office/officeart/2018/2/layout/IconLabelList"/>
    <dgm:cxn modelId="{E91B3CAC-7742-4736-B258-6B34EA0434BD}" srcId="{82C7BDDC-70AC-4A67-AA27-17C7EE111446}" destId="{71478CBB-9F83-4F25-BB51-339F2EE6067F}" srcOrd="1" destOrd="0" parTransId="{066D209D-B241-4D8B-BC4C-A3C0958EFF93}" sibTransId="{0ABCAA00-5D1D-4260-9E6C-3DE5C3C4A830}"/>
    <dgm:cxn modelId="{AA4EA8C2-4463-4AF9-B45E-6A659AA7FB5F}" srcId="{82C7BDDC-70AC-4A67-AA27-17C7EE111446}" destId="{517C24F6-7BC2-4087-B692-78E022818916}" srcOrd="0" destOrd="0" parTransId="{FA27DE1D-C2D0-4536-A078-D219F21DB466}" sibTransId="{365FF811-B72F-42D0-A75B-BA2F75CB1454}"/>
    <dgm:cxn modelId="{9179DDDD-614E-4E09-83D3-88237BF2F671}" type="presOf" srcId="{82C7BDDC-70AC-4A67-AA27-17C7EE111446}" destId="{8FBDFBEE-3DFD-4630-8A7A-6D2BC1542DCB}" srcOrd="0" destOrd="0" presId="urn:microsoft.com/office/officeart/2018/2/layout/IconLabelList"/>
    <dgm:cxn modelId="{3AC4FAE0-7533-4013-B9D7-B253ED619C4A}" srcId="{82C7BDDC-70AC-4A67-AA27-17C7EE111446}" destId="{622B52F8-B29F-4A54-9554-022AF5B5F290}" srcOrd="3" destOrd="0" parTransId="{F8728EC8-FF9B-4130-B220-3C43DE12FB36}" sibTransId="{E2526C2C-BF80-4170-B587-0B2644CF27B9}"/>
    <dgm:cxn modelId="{91E31816-35FC-4514-842D-A374EFFA8455}" type="presParOf" srcId="{8FBDFBEE-3DFD-4630-8A7A-6D2BC1542DCB}" destId="{C212C47F-1166-4DF8-80BF-AEC9300DF775}" srcOrd="0" destOrd="0" presId="urn:microsoft.com/office/officeart/2018/2/layout/IconLabelList"/>
    <dgm:cxn modelId="{58A0012F-A533-4F1D-8D3E-BBFB360C9CF8}" type="presParOf" srcId="{C212C47F-1166-4DF8-80BF-AEC9300DF775}" destId="{425995EE-CD94-4FE9-8482-A83964F8AB08}" srcOrd="0" destOrd="0" presId="urn:microsoft.com/office/officeart/2018/2/layout/IconLabelList"/>
    <dgm:cxn modelId="{277020D3-666A-44C6-8E3A-E1A11370C75A}" type="presParOf" srcId="{C212C47F-1166-4DF8-80BF-AEC9300DF775}" destId="{EA79A32F-EBCD-4892-AEE0-C2356F98711A}" srcOrd="1" destOrd="0" presId="urn:microsoft.com/office/officeart/2018/2/layout/IconLabelList"/>
    <dgm:cxn modelId="{1BB82917-D1FF-42B3-999B-85826736D426}" type="presParOf" srcId="{C212C47F-1166-4DF8-80BF-AEC9300DF775}" destId="{CFC134BF-08D1-4335-A781-FF61A1EE1CDA}" srcOrd="2" destOrd="0" presId="urn:microsoft.com/office/officeart/2018/2/layout/IconLabelList"/>
    <dgm:cxn modelId="{5502C469-5061-48DD-95A4-FD9139F9951F}" type="presParOf" srcId="{8FBDFBEE-3DFD-4630-8A7A-6D2BC1542DCB}" destId="{190CE33E-CE5A-4E5E-92A8-8F03A8AD94A9}" srcOrd="1" destOrd="0" presId="urn:microsoft.com/office/officeart/2018/2/layout/IconLabelList"/>
    <dgm:cxn modelId="{0805309B-AD87-4CDE-9F3D-78CAFA49A37A}" type="presParOf" srcId="{8FBDFBEE-3DFD-4630-8A7A-6D2BC1542DCB}" destId="{31D2181B-1BD5-4962-B8CE-63F5E5BBC495}" srcOrd="2" destOrd="0" presId="urn:microsoft.com/office/officeart/2018/2/layout/IconLabelList"/>
    <dgm:cxn modelId="{EAA26AE0-664B-41FB-8A80-E9F836361C74}" type="presParOf" srcId="{31D2181B-1BD5-4962-B8CE-63F5E5BBC495}" destId="{7E784005-5A2D-4FD5-84BA-E4777EDF4C0C}" srcOrd="0" destOrd="0" presId="urn:microsoft.com/office/officeart/2018/2/layout/IconLabelList"/>
    <dgm:cxn modelId="{5ED65845-BDFC-4751-A6A9-CC1084D9C03A}" type="presParOf" srcId="{31D2181B-1BD5-4962-B8CE-63F5E5BBC495}" destId="{52EDABE1-867C-40C0-BE63-E932DBF9915E}" srcOrd="1" destOrd="0" presId="urn:microsoft.com/office/officeart/2018/2/layout/IconLabelList"/>
    <dgm:cxn modelId="{7079A17D-C5A9-4307-944F-A965C90AC065}" type="presParOf" srcId="{31D2181B-1BD5-4962-B8CE-63F5E5BBC495}" destId="{93269221-8EDB-45D9-8A07-1C81F648B6EF}" srcOrd="2" destOrd="0" presId="urn:microsoft.com/office/officeart/2018/2/layout/IconLabelList"/>
    <dgm:cxn modelId="{79964E3A-F9F9-40A0-92B3-8BEA6D8C44A0}" type="presParOf" srcId="{8FBDFBEE-3DFD-4630-8A7A-6D2BC1542DCB}" destId="{41211DA7-C91D-468C-9DFC-B6DAC129DAAD}" srcOrd="3" destOrd="0" presId="urn:microsoft.com/office/officeart/2018/2/layout/IconLabelList"/>
    <dgm:cxn modelId="{2CE5AC93-0871-4396-B201-6DAC452436FC}" type="presParOf" srcId="{8FBDFBEE-3DFD-4630-8A7A-6D2BC1542DCB}" destId="{91E9F8C3-463A-4769-BFF9-985C60B4FA34}" srcOrd="4" destOrd="0" presId="urn:microsoft.com/office/officeart/2018/2/layout/IconLabelList"/>
    <dgm:cxn modelId="{246F953E-C01A-4C9B-B833-D8FCA651662B}" type="presParOf" srcId="{91E9F8C3-463A-4769-BFF9-985C60B4FA34}" destId="{16824D1C-7C5E-43DE-A556-638E04830B32}" srcOrd="0" destOrd="0" presId="urn:microsoft.com/office/officeart/2018/2/layout/IconLabelList"/>
    <dgm:cxn modelId="{BE313FFF-37F8-42E6-B4DB-853816918371}" type="presParOf" srcId="{91E9F8C3-463A-4769-BFF9-985C60B4FA34}" destId="{F1A5DDF8-464B-42D8-8914-10605B61F6EB}" srcOrd="1" destOrd="0" presId="urn:microsoft.com/office/officeart/2018/2/layout/IconLabelList"/>
    <dgm:cxn modelId="{99DE5598-93F4-4CDE-A138-11D0F7A43FA7}" type="presParOf" srcId="{91E9F8C3-463A-4769-BFF9-985C60B4FA34}" destId="{3EC900C3-ABA3-4F75-9F4C-6611B05AD974}" srcOrd="2" destOrd="0" presId="urn:microsoft.com/office/officeart/2018/2/layout/IconLabelList"/>
    <dgm:cxn modelId="{DFF3C8B2-D1E8-4E0C-BA7A-64C9EAA92871}" type="presParOf" srcId="{8FBDFBEE-3DFD-4630-8A7A-6D2BC1542DCB}" destId="{A6DF69F0-D0AA-4C9F-AE21-0FB11FD11711}" srcOrd="5" destOrd="0" presId="urn:microsoft.com/office/officeart/2018/2/layout/IconLabelList"/>
    <dgm:cxn modelId="{6181CE7E-38E1-4934-BC52-3A85D5C00D1F}" type="presParOf" srcId="{8FBDFBEE-3DFD-4630-8A7A-6D2BC1542DCB}" destId="{5E98B61C-C541-45A6-AD85-EEC26E129A9D}" srcOrd="6" destOrd="0" presId="urn:microsoft.com/office/officeart/2018/2/layout/IconLabelList"/>
    <dgm:cxn modelId="{F9381345-669E-4CD3-B7C8-D1CB6DF37F69}" type="presParOf" srcId="{5E98B61C-C541-45A6-AD85-EEC26E129A9D}" destId="{892BEB65-DBE2-41AE-976F-72B6A1901B27}" srcOrd="0" destOrd="0" presId="urn:microsoft.com/office/officeart/2018/2/layout/IconLabelList"/>
    <dgm:cxn modelId="{F7BB7F68-25B4-472B-85EB-36BE5F97C819}" type="presParOf" srcId="{5E98B61C-C541-45A6-AD85-EEC26E129A9D}" destId="{45AA5AE5-F6AB-4E55-B4C3-27F2E852D416}" srcOrd="1" destOrd="0" presId="urn:microsoft.com/office/officeart/2018/2/layout/IconLabelList"/>
    <dgm:cxn modelId="{9AA7349C-608F-46F7-BEBC-80EBC9C21E4E}" type="presParOf" srcId="{5E98B61C-C541-45A6-AD85-EEC26E129A9D}" destId="{EC90BE52-66FA-45EF-8358-7F76D87201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E16C6-893B-E241-9971-11ADFC695D41}">
      <dsp:nvSpPr>
        <dsp:cNvPr id="0" name=""/>
        <dsp:cNvSpPr/>
      </dsp:nvSpPr>
      <dsp:spPr>
        <a:xfrm>
          <a:off x="0" y="225546"/>
          <a:ext cx="511174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Integration with phone applications or push notifications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284945"/>
        <a:ext cx="4992951" cy="1098002"/>
      </dsp:txXfrm>
    </dsp:sp>
    <dsp:sp modelId="{904C975F-64D7-F84A-BD06-D3FD3B23F62C}">
      <dsp:nvSpPr>
        <dsp:cNvPr id="0" name=""/>
        <dsp:cNvSpPr/>
      </dsp:nvSpPr>
      <dsp:spPr>
        <a:xfrm>
          <a:off x="0" y="1644354"/>
          <a:ext cx="511174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Customers </a:t>
          </a: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receive real-time updates about their position in the queue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1703753"/>
        <a:ext cx="4992951" cy="1098002"/>
      </dsp:txXfrm>
    </dsp:sp>
    <dsp:sp modelId="{529407D9-AB9D-5744-8B97-0B4F6CC278D3}">
      <dsp:nvSpPr>
        <dsp:cNvPr id="0" name=""/>
        <dsp:cNvSpPr/>
      </dsp:nvSpPr>
      <dsp:spPr>
        <a:xfrm>
          <a:off x="0" y="3048354"/>
          <a:ext cx="511174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No unnecessary waiting till they can get required service</a:t>
          </a:r>
        </a:p>
      </dsp:txBody>
      <dsp:txXfrm>
        <a:off x="59399" y="3107753"/>
        <a:ext cx="4992951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8249-1034-4573-9C5B-D799EABED065}">
      <dsp:nvSpPr>
        <dsp:cNvPr id="0" name=""/>
        <dsp:cNvSpPr/>
      </dsp:nvSpPr>
      <dsp:spPr>
        <a:xfrm>
          <a:off x="793495" y="68277"/>
          <a:ext cx="952405" cy="95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6E4E7-C08E-404C-A5BD-8BE59153DF32}">
      <dsp:nvSpPr>
        <dsp:cNvPr id="0" name=""/>
        <dsp:cNvSpPr/>
      </dsp:nvSpPr>
      <dsp:spPr>
        <a:xfrm>
          <a:off x="993500" y="268282"/>
          <a:ext cx="552395" cy="55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FE92E-32DE-4539-99F5-DF6D27E3CAC2}">
      <dsp:nvSpPr>
        <dsp:cNvPr id="0" name=""/>
        <dsp:cNvSpPr/>
      </dsp:nvSpPr>
      <dsp:spPr>
        <a:xfrm>
          <a:off x="1949987" y="68277"/>
          <a:ext cx="2244955" cy="9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9987" y="68277"/>
        <a:ext cx="2244955" cy="952405"/>
      </dsp:txXfrm>
    </dsp:sp>
    <dsp:sp modelId="{EED34CF0-32A0-45A7-B538-28FBFCE3C9C7}">
      <dsp:nvSpPr>
        <dsp:cNvPr id="0" name=""/>
        <dsp:cNvSpPr/>
      </dsp:nvSpPr>
      <dsp:spPr>
        <a:xfrm>
          <a:off x="4586108" y="68277"/>
          <a:ext cx="952405" cy="95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91785-B41C-46C1-9553-7C61B5919735}">
      <dsp:nvSpPr>
        <dsp:cNvPr id="0" name=""/>
        <dsp:cNvSpPr/>
      </dsp:nvSpPr>
      <dsp:spPr>
        <a:xfrm>
          <a:off x="4786113" y="268282"/>
          <a:ext cx="552395" cy="55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861B5-2CFB-4BE7-B073-0D51214DFC41}">
      <dsp:nvSpPr>
        <dsp:cNvPr id="0" name=""/>
        <dsp:cNvSpPr/>
      </dsp:nvSpPr>
      <dsp:spPr>
        <a:xfrm>
          <a:off x="5742600" y="68277"/>
          <a:ext cx="2244955" cy="9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 pitchFamily="34" charset="0"/>
              <a:cs typeface="Calibri" panose="020F0502020204030204" pitchFamily="34" charset="0"/>
            </a:rPr>
            <a:t>Improved customer service experience</a:t>
          </a:r>
        </a:p>
      </dsp:txBody>
      <dsp:txXfrm>
        <a:off x="5742600" y="68277"/>
        <a:ext cx="2244955" cy="952405"/>
      </dsp:txXfrm>
    </dsp:sp>
    <dsp:sp modelId="{4856868A-7988-4842-95E0-08CE64BA5F47}">
      <dsp:nvSpPr>
        <dsp:cNvPr id="0" name=""/>
        <dsp:cNvSpPr/>
      </dsp:nvSpPr>
      <dsp:spPr>
        <a:xfrm>
          <a:off x="793495" y="1791804"/>
          <a:ext cx="952405" cy="95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AA930-B94C-4FE0-BDFE-031A3824E6CF}">
      <dsp:nvSpPr>
        <dsp:cNvPr id="0" name=""/>
        <dsp:cNvSpPr/>
      </dsp:nvSpPr>
      <dsp:spPr>
        <a:xfrm>
          <a:off x="993500" y="1991809"/>
          <a:ext cx="552395" cy="55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F901A-32B0-4CDF-88A5-651044908C9F}">
      <dsp:nvSpPr>
        <dsp:cNvPr id="0" name=""/>
        <dsp:cNvSpPr/>
      </dsp:nvSpPr>
      <dsp:spPr>
        <a:xfrm>
          <a:off x="1949987" y="1791804"/>
          <a:ext cx="2244955" cy="9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O</a:t>
          </a:r>
          <a:r>
            <a:rPr lang="en-US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ptimized resource allocation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9987" y="1791804"/>
        <a:ext cx="2244955" cy="952405"/>
      </dsp:txXfrm>
    </dsp:sp>
    <dsp:sp modelId="{52BBD7A4-4935-4C8D-9EC3-852A35C7B140}">
      <dsp:nvSpPr>
        <dsp:cNvPr id="0" name=""/>
        <dsp:cNvSpPr/>
      </dsp:nvSpPr>
      <dsp:spPr>
        <a:xfrm>
          <a:off x="4586108" y="1791804"/>
          <a:ext cx="952405" cy="95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67AA3-14EB-4733-A519-66776E712C74}">
      <dsp:nvSpPr>
        <dsp:cNvPr id="0" name=""/>
        <dsp:cNvSpPr/>
      </dsp:nvSpPr>
      <dsp:spPr>
        <a:xfrm>
          <a:off x="4786113" y="1991809"/>
          <a:ext cx="552395" cy="5523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360A4-CB06-450E-B75A-03FDF1FC3632}">
      <dsp:nvSpPr>
        <dsp:cNvPr id="0" name=""/>
        <dsp:cNvSpPr/>
      </dsp:nvSpPr>
      <dsp:spPr>
        <a:xfrm>
          <a:off x="5742600" y="1791804"/>
          <a:ext cx="2244955" cy="9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Access to real-time data on queue lengths and customer flow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42600" y="1791804"/>
        <a:ext cx="2244955" cy="952405"/>
      </dsp:txXfrm>
    </dsp:sp>
    <dsp:sp modelId="{5833C9BB-0A8E-4578-92FB-F9A982FBDBF6}">
      <dsp:nvSpPr>
        <dsp:cNvPr id="0" name=""/>
        <dsp:cNvSpPr/>
      </dsp:nvSpPr>
      <dsp:spPr>
        <a:xfrm>
          <a:off x="793495" y="3515332"/>
          <a:ext cx="952405" cy="95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C4EA8-2C98-4D2A-8054-C787FD08E3EE}">
      <dsp:nvSpPr>
        <dsp:cNvPr id="0" name=""/>
        <dsp:cNvSpPr/>
      </dsp:nvSpPr>
      <dsp:spPr>
        <a:xfrm>
          <a:off x="993500" y="3715337"/>
          <a:ext cx="552395" cy="5523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1523-7464-4AB4-80D7-C4F06D450D9A}">
      <dsp:nvSpPr>
        <dsp:cNvPr id="0" name=""/>
        <dsp:cNvSpPr/>
      </dsp:nvSpPr>
      <dsp:spPr>
        <a:xfrm>
          <a:off x="1949987" y="3515332"/>
          <a:ext cx="2244955" cy="9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US" sz="1900" b="0" i="0" kern="1200">
              <a:latin typeface="Calibri" panose="020F0502020204030204" pitchFamily="34" charset="0"/>
              <a:cs typeface="Calibri" panose="020F0502020204030204" pitchFamily="34" charset="0"/>
            </a:rPr>
            <a:t>taff schedule adjustment and deployment</a:t>
          </a:r>
          <a:endParaRPr lang="en-US" sz="19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9987" y="3515332"/>
        <a:ext cx="2244955" cy="952405"/>
      </dsp:txXfrm>
    </dsp:sp>
    <dsp:sp modelId="{849CB9C2-8E65-43A6-9C73-C97A6E4EC6FA}">
      <dsp:nvSpPr>
        <dsp:cNvPr id="0" name=""/>
        <dsp:cNvSpPr/>
      </dsp:nvSpPr>
      <dsp:spPr>
        <a:xfrm>
          <a:off x="4586108" y="3515332"/>
          <a:ext cx="952405" cy="95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2D2DA-C629-4952-9813-3DD4B08919C5}">
      <dsp:nvSpPr>
        <dsp:cNvPr id="0" name=""/>
        <dsp:cNvSpPr/>
      </dsp:nvSpPr>
      <dsp:spPr>
        <a:xfrm>
          <a:off x="4786113" y="3715337"/>
          <a:ext cx="552395" cy="5523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2C810-CB46-4CE0-964A-91A0B446FF12}">
      <dsp:nvSpPr>
        <dsp:cNvPr id="0" name=""/>
        <dsp:cNvSpPr/>
      </dsp:nvSpPr>
      <dsp:spPr>
        <a:xfrm>
          <a:off x="5742600" y="3515332"/>
          <a:ext cx="2244955" cy="95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 pitchFamily="34" charset="0"/>
              <a:cs typeface="Calibri" panose="020F0502020204030204" pitchFamily="34" charset="0"/>
            </a:rPr>
            <a:t>Future business improvements</a:t>
          </a:r>
        </a:p>
      </dsp:txBody>
      <dsp:txXfrm>
        <a:off x="5742600" y="3515332"/>
        <a:ext cx="2244955" cy="952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DC7AE-FE59-423D-9A30-1AE0583F61C5}">
      <dsp:nvSpPr>
        <dsp:cNvPr id="0" name=""/>
        <dsp:cNvSpPr/>
      </dsp:nvSpPr>
      <dsp:spPr>
        <a:xfrm>
          <a:off x="0" y="553"/>
          <a:ext cx="8781051" cy="1295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45BA0-D35D-4A6D-B390-61FBFDDDE161}">
      <dsp:nvSpPr>
        <dsp:cNvPr id="0" name=""/>
        <dsp:cNvSpPr/>
      </dsp:nvSpPr>
      <dsp:spPr>
        <a:xfrm>
          <a:off x="391945" y="292083"/>
          <a:ext cx="712628" cy="712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36861-2670-4FFE-8E35-7A22F19CED13}">
      <dsp:nvSpPr>
        <dsp:cNvPr id="0" name=""/>
        <dsp:cNvSpPr/>
      </dsp:nvSpPr>
      <dsp:spPr>
        <a:xfrm>
          <a:off x="1496519" y="553"/>
          <a:ext cx="7284531" cy="129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27" tIns="137127" rIns="137127" bIns="1371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a customer arrives to reserve a spot in queue, a RFID Tag is handed out. Tag must be multi-write type.</a:t>
          </a:r>
        </a:p>
      </dsp:txBody>
      <dsp:txXfrm>
        <a:off x="1496519" y="553"/>
        <a:ext cx="7284531" cy="1295687"/>
      </dsp:txXfrm>
    </dsp:sp>
    <dsp:sp modelId="{6390382C-52F6-47DA-9299-A80A458784B1}">
      <dsp:nvSpPr>
        <dsp:cNvPr id="0" name=""/>
        <dsp:cNvSpPr/>
      </dsp:nvSpPr>
      <dsp:spPr>
        <a:xfrm>
          <a:off x="0" y="1620163"/>
          <a:ext cx="8781051" cy="1295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19AF1-F412-4BC3-8A0C-A4F23FBBA8BE}">
      <dsp:nvSpPr>
        <dsp:cNvPr id="0" name=""/>
        <dsp:cNvSpPr/>
      </dsp:nvSpPr>
      <dsp:spPr>
        <a:xfrm>
          <a:off x="391945" y="1911693"/>
          <a:ext cx="712628" cy="712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84E52-67E7-4D50-9F9F-B2EC4A0F992A}">
      <dsp:nvSpPr>
        <dsp:cNvPr id="0" name=""/>
        <dsp:cNvSpPr/>
      </dsp:nvSpPr>
      <dsp:spPr>
        <a:xfrm>
          <a:off x="1496519" y="1620163"/>
          <a:ext cx="7284531" cy="129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27" tIns="137127" rIns="137127" bIns="1371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ensures the tag is linked to the person. Required detail (in our case a phone number) is stored. </a:t>
          </a:r>
        </a:p>
      </dsp:txBody>
      <dsp:txXfrm>
        <a:off x="1496519" y="1620163"/>
        <a:ext cx="7284531" cy="1295687"/>
      </dsp:txXfrm>
    </dsp:sp>
    <dsp:sp modelId="{E75EC0BA-BBF5-4632-9D5A-95281A5ECCA6}">
      <dsp:nvSpPr>
        <dsp:cNvPr id="0" name=""/>
        <dsp:cNvSpPr/>
      </dsp:nvSpPr>
      <dsp:spPr>
        <a:xfrm>
          <a:off x="0" y="3239773"/>
          <a:ext cx="8781051" cy="1295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57D93-2C7D-4805-AE9B-9A85DD07E36D}">
      <dsp:nvSpPr>
        <dsp:cNvPr id="0" name=""/>
        <dsp:cNvSpPr/>
      </dsp:nvSpPr>
      <dsp:spPr>
        <a:xfrm>
          <a:off x="391945" y="3531303"/>
          <a:ext cx="712628" cy="712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6906D-FE6F-4568-BDFE-C4D9F2EB8017}">
      <dsp:nvSpPr>
        <dsp:cNvPr id="0" name=""/>
        <dsp:cNvSpPr/>
      </dsp:nvSpPr>
      <dsp:spPr>
        <a:xfrm>
          <a:off x="1496519" y="3239773"/>
          <a:ext cx="7284531" cy="129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27" tIns="137127" rIns="137127" bIns="1371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reserve a spot, they tap the tag on to the receiver. Their details are then entered, stored, and linked to the tag.</a:t>
          </a:r>
        </a:p>
      </dsp:txBody>
      <dsp:txXfrm>
        <a:off x="1496519" y="3239773"/>
        <a:ext cx="7284531" cy="1295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D7EA9-64E2-46D7-9BF9-77D8A5FFA5D0}">
      <dsp:nvSpPr>
        <dsp:cNvPr id="0" name=""/>
        <dsp:cNvSpPr/>
      </dsp:nvSpPr>
      <dsp:spPr>
        <a:xfrm>
          <a:off x="0" y="737102"/>
          <a:ext cx="8781051" cy="13608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5984D-474F-4AE1-9370-B29D5C930DF4}">
      <dsp:nvSpPr>
        <dsp:cNvPr id="0" name=""/>
        <dsp:cNvSpPr/>
      </dsp:nvSpPr>
      <dsp:spPr>
        <a:xfrm>
          <a:off x="411643" y="1043283"/>
          <a:ext cx="748442" cy="748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CAA46-09B3-4DE1-9E10-083D5D1E7ACD}">
      <dsp:nvSpPr>
        <dsp:cNvPr id="0" name=""/>
        <dsp:cNvSpPr/>
      </dsp:nvSpPr>
      <dsp:spPr>
        <a:xfrm>
          <a:off x="1571729" y="737102"/>
          <a:ext cx="7209321" cy="136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44018" bIns="1440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The business can customize the wait time. Depending on their requirement.</a:t>
          </a:r>
        </a:p>
      </dsp:txBody>
      <dsp:txXfrm>
        <a:off x="1571729" y="737102"/>
        <a:ext cx="7209321" cy="1360804"/>
      </dsp:txXfrm>
    </dsp:sp>
    <dsp:sp modelId="{54139F5A-5AF5-4DE9-86E7-3EB0E314DD07}">
      <dsp:nvSpPr>
        <dsp:cNvPr id="0" name=""/>
        <dsp:cNvSpPr/>
      </dsp:nvSpPr>
      <dsp:spPr>
        <a:xfrm>
          <a:off x="0" y="2438108"/>
          <a:ext cx="8781051" cy="13608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8C9E-C98C-414C-82D2-0C6B07A9337E}">
      <dsp:nvSpPr>
        <dsp:cNvPr id="0" name=""/>
        <dsp:cNvSpPr/>
      </dsp:nvSpPr>
      <dsp:spPr>
        <a:xfrm>
          <a:off x="411643" y="2744289"/>
          <a:ext cx="748442" cy="748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C5C54-B6C5-4CC7-82BC-BB10DD8648B5}">
      <dsp:nvSpPr>
        <dsp:cNvPr id="0" name=""/>
        <dsp:cNvSpPr/>
      </dsp:nvSpPr>
      <dsp:spPr>
        <a:xfrm>
          <a:off x="1571729" y="2438108"/>
          <a:ext cx="7209321" cy="136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44018" bIns="1440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cs typeface="Calibri" panose="020F0502020204030204" pitchFamily="34" charset="0"/>
            </a:rPr>
            <a:t>Using a Python library, a message is sent to the customer’s WhatsApp account account. From the business’ account.</a:t>
          </a:r>
        </a:p>
      </dsp:txBody>
      <dsp:txXfrm>
        <a:off x="1571729" y="2438108"/>
        <a:ext cx="7209321" cy="1360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D7EA9-64E2-46D7-9BF9-77D8A5FFA5D0}">
      <dsp:nvSpPr>
        <dsp:cNvPr id="0" name=""/>
        <dsp:cNvSpPr/>
      </dsp:nvSpPr>
      <dsp:spPr>
        <a:xfrm>
          <a:off x="0" y="737102"/>
          <a:ext cx="8781051" cy="13608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5984D-474F-4AE1-9370-B29D5C930DF4}">
      <dsp:nvSpPr>
        <dsp:cNvPr id="0" name=""/>
        <dsp:cNvSpPr/>
      </dsp:nvSpPr>
      <dsp:spPr>
        <a:xfrm>
          <a:off x="411643" y="1043283"/>
          <a:ext cx="748442" cy="748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CAA46-09B3-4DE1-9E10-083D5D1E7ACD}">
      <dsp:nvSpPr>
        <dsp:cNvPr id="0" name=""/>
        <dsp:cNvSpPr/>
      </dsp:nvSpPr>
      <dsp:spPr>
        <a:xfrm>
          <a:off x="1571729" y="737102"/>
          <a:ext cx="7209321" cy="136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44018" bIns="14401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They enter the amount of time after which the queue moves </a:t>
          </a:r>
          <a:r>
            <a:rPr lang="en-US" sz="2300" kern="120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ahead. </a:t>
          </a:r>
          <a:r>
            <a:rPr lang="en-US" sz="2300" kern="120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notification is then sent via </a:t>
          </a:r>
          <a:r>
            <a:rPr lang="en-US" sz="2300" kern="120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US" sz="2300" kern="120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hatsApp (can be customized) to the tag-holder.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1729" y="737102"/>
        <a:ext cx="7209321" cy="1360804"/>
      </dsp:txXfrm>
    </dsp:sp>
    <dsp:sp modelId="{54139F5A-5AF5-4DE9-86E7-3EB0E314DD07}">
      <dsp:nvSpPr>
        <dsp:cNvPr id="0" name=""/>
        <dsp:cNvSpPr/>
      </dsp:nvSpPr>
      <dsp:spPr>
        <a:xfrm>
          <a:off x="0" y="2438108"/>
          <a:ext cx="8781051" cy="13608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8C9E-C98C-414C-82D2-0C6B07A9337E}">
      <dsp:nvSpPr>
        <dsp:cNvPr id="0" name=""/>
        <dsp:cNvSpPr/>
      </dsp:nvSpPr>
      <dsp:spPr>
        <a:xfrm>
          <a:off x="411643" y="2744289"/>
          <a:ext cx="748442" cy="748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C5C54-B6C5-4CC7-82BC-BB10DD8648B5}">
      <dsp:nvSpPr>
        <dsp:cNvPr id="0" name=""/>
        <dsp:cNvSpPr/>
      </dsp:nvSpPr>
      <dsp:spPr>
        <a:xfrm>
          <a:off x="1571729" y="2438108"/>
          <a:ext cx="7209321" cy="136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44018" bIns="14401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ou</a:t>
          </a:r>
          <a:r>
            <a:rPr lang="en-US" sz="2300" kern="120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 demo purposes, </a:t>
          </a:r>
          <a:r>
            <a:rPr lang="en-US" sz="2300" kern="120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added a simulated wait time of 2 minutes. This can be adapted according changing needs.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1729" y="2438108"/>
        <a:ext cx="7209321" cy="1360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2F02A-5420-443A-BEEF-BEBFE02BFCAE}">
      <dsp:nvSpPr>
        <dsp:cNvPr id="0" name=""/>
        <dsp:cNvSpPr/>
      </dsp:nvSpPr>
      <dsp:spPr>
        <a:xfrm>
          <a:off x="1177525" y="29925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48CCC-058F-4792-BFE4-45E1E61C3380}">
      <dsp:nvSpPr>
        <dsp:cNvPr id="0" name=""/>
        <dsp:cNvSpPr/>
      </dsp:nvSpPr>
      <dsp:spPr>
        <a:xfrm>
          <a:off x="1645525" y="76725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9E252-07AD-4712-9C9E-D2A997482023}">
      <dsp:nvSpPr>
        <dsp:cNvPr id="0" name=""/>
        <dsp:cNvSpPr/>
      </dsp:nvSpPr>
      <dsp:spPr>
        <a:xfrm>
          <a:off x="475525" y="3179257"/>
          <a:ext cx="36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Furthermore, a display can be integrated to display customers name and number in the queue for seamless operation.</a:t>
          </a:r>
        </a:p>
      </dsp:txBody>
      <dsp:txXfrm>
        <a:off x="475525" y="3179257"/>
        <a:ext cx="3600000" cy="1057500"/>
      </dsp:txXfrm>
    </dsp:sp>
    <dsp:sp modelId="{9DAC0778-3843-4498-B1D0-55019DD21569}">
      <dsp:nvSpPr>
        <dsp:cNvPr id="0" name=""/>
        <dsp:cNvSpPr/>
      </dsp:nvSpPr>
      <dsp:spPr>
        <a:xfrm>
          <a:off x="5407525" y="29925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38DA6-B687-4462-9314-E54B839022AC}">
      <dsp:nvSpPr>
        <dsp:cNvPr id="0" name=""/>
        <dsp:cNvSpPr/>
      </dsp:nvSpPr>
      <dsp:spPr>
        <a:xfrm>
          <a:off x="5875525" y="76725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7B669-FD14-4F52-A190-7D28A789B680}">
      <dsp:nvSpPr>
        <dsp:cNvPr id="0" name=""/>
        <dsp:cNvSpPr/>
      </dsp:nvSpPr>
      <dsp:spPr>
        <a:xfrm>
          <a:off x="4705525" y="3179257"/>
          <a:ext cx="36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Data can be managed more efficiently. Using a database or tables. The data can even be uploaded on to cloud storage.</a:t>
          </a:r>
        </a:p>
      </dsp:txBody>
      <dsp:txXfrm>
        <a:off x="4705525" y="3179257"/>
        <a:ext cx="3600000" cy="1057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F29BC-9CDA-48BB-BF1E-9C33AFC8204D}">
      <dsp:nvSpPr>
        <dsp:cNvPr id="0" name=""/>
        <dsp:cNvSpPr/>
      </dsp:nvSpPr>
      <dsp:spPr>
        <a:xfrm>
          <a:off x="1136463" y="426140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C79FF-4470-480F-B487-468D953D59C6}">
      <dsp:nvSpPr>
        <dsp:cNvPr id="0" name=""/>
        <dsp:cNvSpPr/>
      </dsp:nvSpPr>
      <dsp:spPr>
        <a:xfrm>
          <a:off x="35087" y="2780968"/>
          <a:ext cx="4005000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can be integrated with Raspberry Pi Camera and can be used with QR Code as well. </a:t>
          </a:r>
        </a:p>
      </dsp:txBody>
      <dsp:txXfrm>
        <a:off x="35087" y="2780968"/>
        <a:ext cx="4005000" cy="1328906"/>
      </dsp:txXfrm>
    </dsp:sp>
    <dsp:sp modelId="{73525EAD-4B47-4C32-A099-78D5917BCF9F}">
      <dsp:nvSpPr>
        <dsp:cNvPr id="0" name=""/>
        <dsp:cNvSpPr/>
      </dsp:nvSpPr>
      <dsp:spPr>
        <a:xfrm>
          <a:off x="5842338" y="426140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17D43-1C24-4AF1-BDBB-8E78F76FFDF2}">
      <dsp:nvSpPr>
        <dsp:cNvPr id="0" name=""/>
        <dsp:cNvSpPr/>
      </dsp:nvSpPr>
      <dsp:spPr>
        <a:xfrm>
          <a:off x="4740963" y="2780968"/>
          <a:ext cx="4005000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Loyalty points and rewards can be assigned using this software to increase customers satisfaction and increase the publicity of restaurant.</a:t>
          </a:r>
        </a:p>
      </dsp:txBody>
      <dsp:txXfrm>
        <a:off x="4740963" y="2780968"/>
        <a:ext cx="4005000" cy="13289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995EE-CD94-4FE9-8482-A83964F8AB08}">
      <dsp:nvSpPr>
        <dsp:cNvPr id="0" name=""/>
        <dsp:cNvSpPr/>
      </dsp:nvSpPr>
      <dsp:spPr>
        <a:xfrm>
          <a:off x="813025" y="119582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134BF-08D1-4335-A781-FF61A1EE1CDA}">
      <dsp:nvSpPr>
        <dsp:cNvPr id="0" name=""/>
        <dsp:cNvSpPr/>
      </dsp:nvSpPr>
      <dsp:spPr>
        <a:xfrm>
          <a:off x="318025" y="2327688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Queue Management System at a restaurant</a:t>
          </a:r>
        </a:p>
      </dsp:txBody>
      <dsp:txXfrm>
        <a:off x="318025" y="2327688"/>
        <a:ext cx="1800000" cy="1012500"/>
      </dsp:txXfrm>
    </dsp:sp>
    <dsp:sp modelId="{7E784005-5A2D-4FD5-84BA-E4777EDF4C0C}">
      <dsp:nvSpPr>
        <dsp:cNvPr id="0" name=""/>
        <dsp:cNvSpPr/>
      </dsp:nvSpPr>
      <dsp:spPr>
        <a:xfrm>
          <a:off x="2928025" y="119582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9221-8EDB-45D9-8A07-1C81F648B6EF}">
      <dsp:nvSpPr>
        <dsp:cNvPr id="0" name=""/>
        <dsp:cNvSpPr/>
      </dsp:nvSpPr>
      <dsp:spPr>
        <a:xfrm>
          <a:off x="2433025" y="2327688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Queue Management System at a hospital</a:t>
          </a:r>
        </a:p>
      </dsp:txBody>
      <dsp:txXfrm>
        <a:off x="2433025" y="2327688"/>
        <a:ext cx="1800000" cy="1012500"/>
      </dsp:txXfrm>
    </dsp:sp>
    <dsp:sp modelId="{16824D1C-7C5E-43DE-A556-638E04830B32}">
      <dsp:nvSpPr>
        <dsp:cNvPr id="0" name=""/>
        <dsp:cNvSpPr/>
      </dsp:nvSpPr>
      <dsp:spPr>
        <a:xfrm>
          <a:off x="5043025" y="119582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900C3-ABA3-4F75-9F4C-6611B05AD974}">
      <dsp:nvSpPr>
        <dsp:cNvPr id="0" name=""/>
        <dsp:cNvSpPr/>
      </dsp:nvSpPr>
      <dsp:spPr>
        <a:xfrm>
          <a:off x="4548025" y="2327688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Grocery stores by integrating payment with it</a:t>
          </a:r>
        </a:p>
      </dsp:txBody>
      <dsp:txXfrm>
        <a:off x="4548025" y="2327688"/>
        <a:ext cx="1800000" cy="1012500"/>
      </dsp:txXfrm>
    </dsp:sp>
    <dsp:sp modelId="{892BEB65-DBE2-41AE-976F-72B6A1901B27}">
      <dsp:nvSpPr>
        <dsp:cNvPr id="0" name=""/>
        <dsp:cNvSpPr/>
      </dsp:nvSpPr>
      <dsp:spPr>
        <a:xfrm>
          <a:off x="7158025" y="119582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0BE52-66FA-45EF-8358-7F76D8720142}">
      <dsp:nvSpPr>
        <dsp:cNvPr id="0" name=""/>
        <dsp:cNvSpPr/>
      </dsp:nvSpPr>
      <dsp:spPr>
        <a:xfrm>
          <a:off x="6663025" y="2327688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Smart attendance systems</a:t>
          </a:r>
        </a:p>
      </dsp:txBody>
      <dsp:txXfrm>
        <a:off x="6663025" y="2327688"/>
        <a:ext cx="180000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6/12/23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3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id="{B6EC7246-D40E-A849-88BF-8FEAEB18D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/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7">
                <a:solidFill>
                  <a:srgbClr val="464F55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467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Name, </a:t>
            </a:r>
            <a:br>
              <a:rPr lang="en-US"/>
            </a:br>
            <a:r>
              <a:rPr lang="en-US"/>
              <a:t>Title, </a:t>
            </a:r>
            <a:br>
              <a:rPr lang="en-US"/>
            </a:br>
            <a:r>
              <a:rPr lang="en-US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 sz="3200">
                <a:solidFill>
                  <a:schemeClr val="bg1"/>
                </a:solidFill>
              </a:defRPr>
            </a:lvl2pPr>
            <a:lvl3pPr marL="914377" indent="0" algn="ctr">
              <a:buNone/>
              <a:defRPr sz="3200">
                <a:solidFill>
                  <a:schemeClr val="bg1"/>
                </a:solidFill>
              </a:defRPr>
            </a:lvl3pPr>
            <a:lvl4pPr marL="1371566" indent="0" algn="ctr">
              <a:buNone/>
              <a:defRPr sz="3200">
                <a:solidFill>
                  <a:schemeClr val="bg1"/>
                </a:solidFill>
              </a:defRPr>
            </a:lvl4pPr>
            <a:lvl5pPr marL="1828754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7"/>
            </a:lvl1pPr>
          </a:lstStyle>
          <a:p>
            <a:pPr lvl="0"/>
            <a:r>
              <a:rPr lang="en-US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 or</a:t>
            </a:r>
            <a:br>
              <a:rPr lang="en-US"/>
            </a:br>
            <a:r>
              <a:rPr lang="en-US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/>
  <p:txStyles>
    <p:titleStyle>
      <a:lvl1pPr algn="l" defTabSz="457189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46934" indent="-28574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2977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68171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33364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5B0D6FE-8DA1-F341-A125-C435290D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88" y="899410"/>
            <a:ext cx="4945248" cy="989088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SEP 769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4</a:t>
            </a:r>
          </a:p>
        </p:txBody>
      </p:sp>
      <p:sp>
        <p:nvSpPr>
          <p:cNvPr id="3" name="Subtitle Placeholder">
            <a:extLst>
              <a:ext uri="{FF2B5EF4-FFF2-40B4-BE49-F238E27FC236}">
                <a16:creationId xmlns:a16="http://schemas.microsoft.com/office/drawing/2014/main" id="{40A6380A-F0A0-D041-A01E-B58CAE53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703" y="2226702"/>
            <a:ext cx="5723418" cy="2404595"/>
          </a:xfrm>
        </p:spPr>
        <p:txBody>
          <a:bodyPr vert="horz" lIns="108000" tIns="45720" rIns="91440" bIns="45720" rtlCol="0" anchor="t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000" kern="14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Queue Management System using Pi and RFID </a:t>
            </a:r>
            <a:endParaRPr lang="en-US" sz="4000" kern="1400" spc="-50" dirty="0">
              <a:solidFill>
                <a:schemeClr val="tx1">
                  <a:lumMod val="50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2FFF5B-2D02-425B-AE41-8CD1F6B4C723}"/>
              </a:ext>
            </a:extLst>
          </p:cNvPr>
          <p:cNvSpPr txBox="1">
            <a:spLocks/>
          </p:cNvSpPr>
          <p:nvPr/>
        </p:nvSpPr>
        <p:spPr>
          <a:xfrm>
            <a:off x="467678" y="4505244"/>
            <a:ext cx="3712940" cy="11312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Abhishek Degadwala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Romanch Shah </a:t>
            </a:r>
            <a:endParaRPr lang="en-CA" sz="15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en-CA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endParaRPr lang="en-CA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8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46356"/>
            <a:ext cx="8781051" cy="886022"/>
          </a:xfrm>
        </p:spPr>
        <p:txBody>
          <a:bodyPr anchor="b">
            <a:normAutofit/>
          </a:bodyPr>
          <a:lstStyle/>
          <a:p>
            <a:r>
              <a:rPr lang="en-CA" sz="4000" dirty="0"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June 12, 2023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2158CFB-D723-9051-6D2F-220429925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16307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58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46356"/>
            <a:ext cx="8781051" cy="1032377"/>
          </a:xfrm>
        </p:spPr>
        <p:txBody>
          <a:bodyPr anchor="b">
            <a:normAutofit/>
          </a:bodyPr>
          <a:lstStyle/>
          <a:p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areas of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June 12, 2023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53C508A-3283-851A-FBA3-C8DBB63E2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086267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1A69-5DFB-4CDB-8A17-881FB604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lang="en-CA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B487C-DB26-4014-A261-89F5E5E3D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95845-E688-4005-B386-8828C9BC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June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4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9" y="146356"/>
            <a:ext cx="8781051" cy="1149177"/>
          </a:xfrm>
        </p:spPr>
        <p:txBody>
          <a:bodyPr anchor="b">
            <a:normAutofit/>
          </a:bodyPr>
          <a:lstStyle/>
          <a:p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requirement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09909EB-B989-087A-7D65-4CD1CA04F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290" y="1808873"/>
            <a:ext cx="2980944" cy="298094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Drawbacks of traditional queuing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74BE-B483-47AC-91F8-BA7D2D53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637" y="1490025"/>
            <a:ext cx="5111750" cy="4505508"/>
          </a:xfrm>
        </p:spPr>
        <p:txBody>
          <a:bodyPr anchor="ctr">
            <a:normAutofit/>
          </a:bodyPr>
          <a:lstStyle/>
          <a:p>
            <a:pPr lvl="1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 queues</a:t>
            </a:r>
          </a:p>
          <a:p>
            <a:pPr lvl="1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Tiresome</a:t>
            </a:r>
          </a:p>
          <a:p>
            <a:pPr lvl="1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Restrictive</a:t>
            </a:r>
          </a:p>
          <a:p>
            <a:pPr lvl="1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Fear of missing spot in line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Waste of time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Spot stealing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ack of information about wait times</a:t>
            </a:r>
          </a:p>
          <a:p>
            <a:endParaRPr lang="en-US" sz="2400" b="0" i="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June 12, 2023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5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9" y="82647"/>
            <a:ext cx="8781051" cy="1013512"/>
          </a:xfrm>
        </p:spPr>
        <p:txBody>
          <a:bodyPr anchor="b">
            <a:normAutofit/>
          </a:bodyPr>
          <a:lstStyle/>
          <a:p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Proposed solution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67F9A3E-DA38-9586-B05B-3CA4E639F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360" y="2014051"/>
            <a:ext cx="2980944" cy="29809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Smart queue management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June 12, 2023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3F7D9C1-9CE8-DD1E-7D11-D2E3E4C3D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36058"/>
              </p:ext>
            </p:extLst>
          </p:nvPr>
        </p:nvGraphicFramePr>
        <p:xfrm>
          <a:off x="3830637" y="1364498"/>
          <a:ext cx="5111750" cy="450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1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94899"/>
            <a:ext cx="8781051" cy="655383"/>
          </a:xfrm>
        </p:spPr>
        <p:txBody>
          <a:bodyPr anchor="b">
            <a:noAutofit/>
          </a:bodyPr>
          <a:lstStyle/>
          <a:p>
            <a:r>
              <a:rPr lang="en-CA" sz="4000" dirty="0">
                <a:latin typeface="Calibri" panose="020F0502020204030204" pitchFamily="34" charset="0"/>
                <a:cs typeface="Calibri" panose="020F0502020204030204" pitchFamily="34" charset="0"/>
              </a:rPr>
              <a:t>Project benefits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5982C2-E383-59BF-E016-85FDEBD358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483" y="850282"/>
            <a:ext cx="8780462" cy="753256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Automating queue management allows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June 12, 2023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B29F754-51C2-80BB-497E-B15E98CCF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721865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8099C7-1D4B-E115-24F5-D2E57E8C087C}"/>
              </a:ext>
            </a:extLst>
          </p:cNvPr>
          <p:cNvSpPr txBox="1"/>
          <p:nvPr/>
        </p:nvSpPr>
        <p:spPr>
          <a:xfrm>
            <a:off x="2088292" y="1717589"/>
            <a:ext cx="213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functionality. Modernization.</a:t>
            </a:r>
          </a:p>
        </p:txBody>
      </p:sp>
    </p:spTree>
    <p:extLst>
      <p:ext uri="{BB962C8B-B14F-4D97-AF65-F5344CB8AC3E}">
        <p14:creationId xmlns:p14="http://schemas.microsoft.com/office/powerpoint/2010/main" val="2587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1">
            <a:extLst>
              <a:ext uri="{FF2B5EF4-FFF2-40B4-BE49-F238E27FC236}">
                <a16:creationId xmlns:a16="http://schemas.microsoft.com/office/drawing/2014/main" id="{7B75D8A9-A2FD-4624-ADC3-07922CEB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3923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978C772E-0DCF-4EF9-AEF1-E828B4A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86" y="109088"/>
            <a:ext cx="8781051" cy="10237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low chart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AB0A00-5FD6-4E52-11C0-DE166AE7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085"/>
            <a:ext cx="9162437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5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376995"/>
            <a:ext cx="8781051" cy="655383"/>
          </a:xfrm>
        </p:spPr>
        <p:txBody>
          <a:bodyPr anchor="b">
            <a:noAutofit/>
          </a:bodyPr>
          <a:lstStyle/>
          <a:p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June 12, 2023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7AC1F72-9938-5E3B-42ED-469F5962E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704036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1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376995"/>
            <a:ext cx="8781051" cy="655383"/>
          </a:xfrm>
        </p:spPr>
        <p:txBody>
          <a:bodyPr anchor="b">
            <a:noAutofit/>
          </a:bodyPr>
          <a:lstStyle/>
          <a:p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June 12, 2023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65F62CD-09F4-72E7-0ADC-49467F45F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26779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99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376995"/>
            <a:ext cx="8781051" cy="655383"/>
          </a:xfrm>
        </p:spPr>
        <p:txBody>
          <a:bodyPr anchor="b">
            <a:noAutofit/>
          </a:bodyPr>
          <a:lstStyle/>
          <a:p>
            <a:r>
              <a:rPr lang="en-CA" sz="4000">
                <a:latin typeface="Calibri Light" panose="020F0302020204030204" pitchFamily="34" charset="0"/>
                <a:cs typeface="Calibri Light" panose="020F0302020204030204" pitchFamily="34" charset="0"/>
              </a:rPr>
              <a:t>Operation</a:t>
            </a:r>
            <a:endParaRPr lang="en-CA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June 12, 2023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65F62CD-09F4-72E7-0ADC-49467F45F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090818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40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208-A876-4C2E-99AE-AA6960AC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243835"/>
            <a:ext cx="8781051" cy="655383"/>
          </a:xfrm>
        </p:spPr>
        <p:txBody>
          <a:bodyPr anchor="b">
            <a:noAutofit/>
          </a:bodyPr>
          <a:lstStyle/>
          <a:p>
            <a:r>
              <a:rPr lang="en-CA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44C3-7B2F-4D05-8575-7E994532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3952EA-FF38-4864-A996-7287CB8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June 12, 2023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6DF02F5-9FB5-CFCF-6476-2683F823A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7342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51150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414</Words>
  <Application>Microsoft Macintosh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McMaster Brighter World Theme</vt:lpstr>
      <vt:lpstr>SEP 769 Group 4</vt:lpstr>
      <vt:lpstr>Project requirement</vt:lpstr>
      <vt:lpstr>Proposed solution</vt:lpstr>
      <vt:lpstr>Project benefits</vt:lpstr>
      <vt:lpstr>Flow chart</vt:lpstr>
      <vt:lpstr>Operation</vt:lpstr>
      <vt:lpstr>Operation</vt:lpstr>
      <vt:lpstr>Operation</vt:lpstr>
      <vt:lpstr>Future scope</vt:lpstr>
      <vt:lpstr>Future scope</vt:lpstr>
      <vt:lpstr>Other areas of implementation</vt:lpstr>
      <vt:lpstr>Thank you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Abhishek Degadwala</cp:lastModifiedBy>
  <cp:revision>188</cp:revision>
  <cp:lastPrinted>2017-06-06T20:04:49Z</cp:lastPrinted>
  <dcterms:created xsi:type="dcterms:W3CDTF">2017-04-21T15:41:45Z</dcterms:created>
  <dcterms:modified xsi:type="dcterms:W3CDTF">2023-06-12T23:20:18Z</dcterms:modified>
</cp:coreProperties>
</file>