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7" r:id="rId20"/>
    <p:sldId id="268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68BF8A-2AB7-4097-B51F-9C14A33D0CE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A7CDDF-5B63-425E-A5F4-5FEC3B3DCBA9}">
      <dgm:prSet/>
      <dgm:spPr/>
      <dgm:t>
        <a:bodyPr/>
        <a:lstStyle/>
        <a:p>
          <a:r>
            <a:rPr lang="en-IN"/>
            <a:t>X Education , an education company sells online courses to industry professionals.</a:t>
          </a:r>
          <a:endParaRPr lang="en-US"/>
        </a:p>
      </dgm:t>
    </dgm:pt>
    <dgm:pt modelId="{CE7264AC-76AF-4E8C-9642-35B5E8B588A9}" type="parTrans" cxnId="{D407AD03-08AC-4FCD-8C49-7832E77915C5}">
      <dgm:prSet/>
      <dgm:spPr/>
      <dgm:t>
        <a:bodyPr/>
        <a:lstStyle/>
        <a:p>
          <a:endParaRPr lang="en-US"/>
        </a:p>
      </dgm:t>
    </dgm:pt>
    <dgm:pt modelId="{C461696C-A6DA-4B8E-8A4F-ED0D972DAE85}" type="sibTrans" cxnId="{D407AD03-08AC-4FCD-8C49-7832E77915C5}">
      <dgm:prSet/>
      <dgm:spPr/>
      <dgm:t>
        <a:bodyPr/>
        <a:lstStyle/>
        <a:p>
          <a:endParaRPr lang="en-US"/>
        </a:p>
      </dgm:t>
    </dgm:pt>
    <dgm:pt modelId="{41876A8F-256D-4D20-A971-EF85DD745C3B}">
      <dgm:prSet/>
      <dgm:spPr/>
      <dgm:t>
        <a:bodyPr/>
        <a:lstStyle/>
        <a:p>
          <a:r>
            <a:rPr lang="en-IN"/>
            <a:t>Marketing is done through various channels.</a:t>
          </a:r>
          <a:endParaRPr lang="en-US"/>
        </a:p>
      </dgm:t>
    </dgm:pt>
    <dgm:pt modelId="{738BC992-12EF-4FE5-B255-F724F068F4AB}" type="parTrans" cxnId="{560AC8A8-20F5-4A65-8013-EEB8EEEF2644}">
      <dgm:prSet/>
      <dgm:spPr/>
      <dgm:t>
        <a:bodyPr/>
        <a:lstStyle/>
        <a:p>
          <a:endParaRPr lang="en-US"/>
        </a:p>
      </dgm:t>
    </dgm:pt>
    <dgm:pt modelId="{F339BDA9-12FD-4B99-B3B8-1E2ED821EAED}" type="sibTrans" cxnId="{560AC8A8-20F5-4A65-8013-EEB8EEEF2644}">
      <dgm:prSet/>
      <dgm:spPr/>
      <dgm:t>
        <a:bodyPr/>
        <a:lstStyle/>
        <a:p>
          <a:endParaRPr lang="en-US"/>
        </a:p>
      </dgm:t>
    </dgm:pt>
    <dgm:pt modelId="{2E044575-B58A-4DFF-B1CF-2BF409F04FAA}">
      <dgm:prSet/>
      <dgm:spPr/>
      <dgm:t>
        <a:bodyPr/>
        <a:lstStyle/>
        <a:p>
          <a:r>
            <a:rPr lang="en-IN"/>
            <a:t>People filling the enquiry form are considered as ‘lead’.</a:t>
          </a:r>
          <a:endParaRPr lang="en-US"/>
        </a:p>
      </dgm:t>
    </dgm:pt>
    <dgm:pt modelId="{B4C110ED-67D5-4173-9533-F9C5CE5B5C99}" type="parTrans" cxnId="{3B7ABA77-877E-4D92-A46F-AF7E42A095D6}">
      <dgm:prSet/>
      <dgm:spPr/>
      <dgm:t>
        <a:bodyPr/>
        <a:lstStyle/>
        <a:p>
          <a:endParaRPr lang="en-US"/>
        </a:p>
      </dgm:t>
    </dgm:pt>
    <dgm:pt modelId="{1A114191-886C-43F3-9A18-892B5412C379}" type="sibTrans" cxnId="{3B7ABA77-877E-4D92-A46F-AF7E42A095D6}">
      <dgm:prSet/>
      <dgm:spPr/>
      <dgm:t>
        <a:bodyPr/>
        <a:lstStyle/>
        <a:p>
          <a:endParaRPr lang="en-US"/>
        </a:p>
      </dgm:t>
    </dgm:pt>
    <dgm:pt modelId="{7A1BF069-1B75-43EF-A72B-270AC7E544D0}" type="pres">
      <dgm:prSet presAssocID="{D768BF8A-2AB7-4097-B51F-9C14A33D0CEB}" presName="root" presStyleCnt="0">
        <dgm:presLayoutVars>
          <dgm:dir/>
          <dgm:resizeHandles val="exact"/>
        </dgm:presLayoutVars>
      </dgm:prSet>
      <dgm:spPr/>
    </dgm:pt>
    <dgm:pt modelId="{328A3D1E-96E3-4493-9AC0-41219EB8C4AF}" type="pres">
      <dgm:prSet presAssocID="{D768BF8A-2AB7-4097-B51F-9C14A33D0CEB}" presName="container" presStyleCnt="0">
        <dgm:presLayoutVars>
          <dgm:dir/>
          <dgm:resizeHandles val="exact"/>
        </dgm:presLayoutVars>
      </dgm:prSet>
      <dgm:spPr/>
    </dgm:pt>
    <dgm:pt modelId="{171DFA9C-3EE3-44FC-9A9D-E9C1007561C0}" type="pres">
      <dgm:prSet presAssocID="{39A7CDDF-5B63-425E-A5F4-5FEC3B3DCBA9}" presName="compNode" presStyleCnt="0"/>
      <dgm:spPr/>
    </dgm:pt>
    <dgm:pt modelId="{A8013EEB-AC12-4591-8C00-18709E30EAE5}" type="pres">
      <dgm:prSet presAssocID="{39A7CDDF-5B63-425E-A5F4-5FEC3B3DCBA9}" presName="iconBgRect" presStyleLbl="bgShp" presStyleIdx="0" presStyleCnt="3"/>
      <dgm:spPr/>
    </dgm:pt>
    <dgm:pt modelId="{6A7DB19B-CA35-4DE4-83D1-E34F33ACA808}" type="pres">
      <dgm:prSet presAssocID="{39A7CDDF-5B63-425E-A5F4-5FEC3B3DCB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AE32607-C5E7-4D20-9C72-DA718ABAA470}" type="pres">
      <dgm:prSet presAssocID="{39A7CDDF-5B63-425E-A5F4-5FEC3B3DCBA9}" presName="spaceRect" presStyleCnt="0"/>
      <dgm:spPr/>
    </dgm:pt>
    <dgm:pt modelId="{688FAD7D-0DF5-43AB-99C7-1A24466AF82B}" type="pres">
      <dgm:prSet presAssocID="{39A7CDDF-5B63-425E-A5F4-5FEC3B3DCBA9}" presName="textRect" presStyleLbl="revTx" presStyleIdx="0" presStyleCnt="3">
        <dgm:presLayoutVars>
          <dgm:chMax val="1"/>
          <dgm:chPref val="1"/>
        </dgm:presLayoutVars>
      </dgm:prSet>
      <dgm:spPr/>
    </dgm:pt>
    <dgm:pt modelId="{ABC386BD-FED8-4CE7-802B-A63C33EB5B29}" type="pres">
      <dgm:prSet presAssocID="{C461696C-A6DA-4B8E-8A4F-ED0D972DAE85}" presName="sibTrans" presStyleLbl="sibTrans2D1" presStyleIdx="0" presStyleCnt="0"/>
      <dgm:spPr/>
    </dgm:pt>
    <dgm:pt modelId="{5E126C7A-EC1C-4B6E-8596-F5956405410A}" type="pres">
      <dgm:prSet presAssocID="{41876A8F-256D-4D20-A971-EF85DD745C3B}" presName="compNode" presStyleCnt="0"/>
      <dgm:spPr/>
    </dgm:pt>
    <dgm:pt modelId="{EEE41DAD-0D5B-464E-B0C6-D670CF86E406}" type="pres">
      <dgm:prSet presAssocID="{41876A8F-256D-4D20-A971-EF85DD745C3B}" presName="iconBgRect" presStyleLbl="bgShp" presStyleIdx="1" presStyleCnt="3"/>
      <dgm:spPr/>
    </dgm:pt>
    <dgm:pt modelId="{9EFFA0BB-C4D9-4D79-8A89-3E51F072065F}" type="pres">
      <dgm:prSet presAssocID="{41876A8F-256D-4D20-A971-EF85DD745C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DC9037D3-7661-4083-AE8F-35C32F2DA296}" type="pres">
      <dgm:prSet presAssocID="{41876A8F-256D-4D20-A971-EF85DD745C3B}" presName="spaceRect" presStyleCnt="0"/>
      <dgm:spPr/>
    </dgm:pt>
    <dgm:pt modelId="{FA64FADD-8416-4177-AF93-3798A05201F6}" type="pres">
      <dgm:prSet presAssocID="{41876A8F-256D-4D20-A971-EF85DD745C3B}" presName="textRect" presStyleLbl="revTx" presStyleIdx="1" presStyleCnt="3">
        <dgm:presLayoutVars>
          <dgm:chMax val="1"/>
          <dgm:chPref val="1"/>
        </dgm:presLayoutVars>
      </dgm:prSet>
      <dgm:spPr/>
    </dgm:pt>
    <dgm:pt modelId="{6D609658-232D-4A9A-9BD2-DD0B67733476}" type="pres">
      <dgm:prSet presAssocID="{F339BDA9-12FD-4B99-B3B8-1E2ED821EAED}" presName="sibTrans" presStyleLbl="sibTrans2D1" presStyleIdx="0" presStyleCnt="0"/>
      <dgm:spPr/>
    </dgm:pt>
    <dgm:pt modelId="{2C77514B-F085-440B-A863-C4A86483CE2D}" type="pres">
      <dgm:prSet presAssocID="{2E044575-B58A-4DFF-B1CF-2BF409F04FAA}" presName="compNode" presStyleCnt="0"/>
      <dgm:spPr/>
    </dgm:pt>
    <dgm:pt modelId="{05A7B3BF-2CD8-44D9-8EB9-FA1026ED122F}" type="pres">
      <dgm:prSet presAssocID="{2E044575-B58A-4DFF-B1CF-2BF409F04FAA}" presName="iconBgRect" presStyleLbl="bgShp" presStyleIdx="2" presStyleCnt="3"/>
      <dgm:spPr/>
    </dgm:pt>
    <dgm:pt modelId="{D2B473EA-5872-4DCC-9FAE-7E9634B4EC00}" type="pres">
      <dgm:prSet presAssocID="{2E044575-B58A-4DFF-B1CF-2BF409F04F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7D8AB46-CCCE-42CC-A906-ED40BEFD5134}" type="pres">
      <dgm:prSet presAssocID="{2E044575-B58A-4DFF-B1CF-2BF409F04FAA}" presName="spaceRect" presStyleCnt="0"/>
      <dgm:spPr/>
    </dgm:pt>
    <dgm:pt modelId="{0A9F5BFC-AFDF-4287-B23B-0D5237A0F6BF}" type="pres">
      <dgm:prSet presAssocID="{2E044575-B58A-4DFF-B1CF-2BF409F04FA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07AD03-08AC-4FCD-8C49-7832E77915C5}" srcId="{D768BF8A-2AB7-4097-B51F-9C14A33D0CEB}" destId="{39A7CDDF-5B63-425E-A5F4-5FEC3B3DCBA9}" srcOrd="0" destOrd="0" parTransId="{CE7264AC-76AF-4E8C-9642-35B5E8B588A9}" sibTransId="{C461696C-A6DA-4B8E-8A4F-ED0D972DAE85}"/>
    <dgm:cxn modelId="{41E6AD0D-79E6-482B-B7ED-FEE7DE61551D}" type="presOf" srcId="{39A7CDDF-5B63-425E-A5F4-5FEC3B3DCBA9}" destId="{688FAD7D-0DF5-43AB-99C7-1A24466AF82B}" srcOrd="0" destOrd="0" presId="urn:microsoft.com/office/officeart/2018/2/layout/IconCircleList"/>
    <dgm:cxn modelId="{B5E9A10F-FF65-485E-AA5F-9C092356CB2B}" type="presOf" srcId="{F339BDA9-12FD-4B99-B3B8-1E2ED821EAED}" destId="{6D609658-232D-4A9A-9BD2-DD0B67733476}" srcOrd="0" destOrd="0" presId="urn:microsoft.com/office/officeart/2018/2/layout/IconCircleList"/>
    <dgm:cxn modelId="{7A21DF22-26BC-4A25-B0DA-0A1382BD2CE8}" type="presOf" srcId="{41876A8F-256D-4D20-A971-EF85DD745C3B}" destId="{FA64FADD-8416-4177-AF93-3798A05201F6}" srcOrd="0" destOrd="0" presId="urn:microsoft.com/office/officeart/2018/2/layout/IconCircleList"/>
    <dgm:cxn modelId="{B378BD50-9626-480B-823D-C880FFDCAF40}" type="presOf" srcId="{D768BF8A-2AB7-4097-B51F-9C14A33D0CEB}" destId="{7A1BF069-1B75-43EF-A72B-270AC7E544D0}" srcOrd="0" destOrd="0" presId="urn:microsoft.com/office/officeart/2018/2/layout/IconCircleList"/>
    <dgm:cxn modelId="{FAD0EF55-1585-4350-B54A-1613695F0AAA}" type="presOf" srcId="{2E044575-B58A-4DFF-B1CF-2BF409F04FAA}" destId="{0A9F5BFC-AFDF-4287-B23B-0D5237A0F6BF}" srcOrd="0" destOrd="0" presId="urn:microsoft.com/office/officeart/2018/2/layout/IconCircleList"/>
    <dgm:cxn modelId="{3B7ABA77-877E-4D92-A46F-AF7E42A095D6}" srcId="{D768BF8A-2AB7-4097-B51F-9C14A33D0CEB}" destId="{2E044575-B58A-4DFF-B1CF-2BF409F04FAA}" srcOrd="2" destOrd="0" parTransId="{B4C110ED-67D5-4173-9533-F9C5CE5B5C99}" sibTransId="{1A114191-886C-43F3-9A18-892B5412C379}"/>
    <dgm:cxn modelId="{560AC8A8-20F5-4A65-8013-EEB8EEEF2644}" srcId="{D768BF8A-2AB7-4097-B51F-9C14A33D0CEB}" destId="{41876A8F-256D-4D20-A971-EF85DD745C3B}" srcOrd="1" destOrd="0" parTransId="{738BC992-12EF-4FE5-B255-F724F068F4AB}" sibTransId="{F339BDA9-12FD-4B99-B3B8-1E2ED821EAED}"/>
    <dgm:cxn modelId="{8EB802C1-5A52-4859-B878-7609A8A67B78}" type="presOf" srcId="{C461696C-A6DA-4B8E-8A4F-ED0D972DAE85}" destId="{ABC386BD-FED8-4CE7-802B-A63C33EB5B29}" srcOrd="0" destOrd="0" presId="urn:microsoft.com/office/officeart/2018/2/layout/IconCircleList"/>
    <dgm:cxn modelId="{EA766202-0757-4F52-A384-278A657633BA}" type="presParOf" srcId="{7A1BF069-1B75-43EF-A72B-270AC7E544D0}" destId="{328A3D1E-96E3-4493-9AC0-41219EB8C4AF}" srcOrd="0" destOrd="0" presId="urn:microsoft.com/office/officeart/2018/2/layout/IconCircleList"/>
    <dgm:cxn modelId="{4F64D703-44B1-4853-8209-006B2E663A64}" type="presParOf" srcId="{328A3D1E-96E3-4493-9AC0-41219EB8C4AF}" destId="{171DFA9C-3EE3-44FC-9A9D-E9C1007561C0}" srcOrd="0" destOrd="0" presId="urn:microsoft.com/office/officeart/2018/2/layout/IconCircleList"/>
    <dgm:cxn modelId="{822D7A26-20DA-4294-AE42-C8BF02958881}" type="presParOf" srcId="{171DFA9C-3EE3-44FC-9A9D-E9C1007561C0}" destId="{A8013EEB-AC12-4591-8C00-18709E30EAE5}" srcOrd="0" destOrd="0" presId="urn:microsoft.com/office/officeart/2018/2/layout/IconCircleList"/>
    <dgm:cxn modelId="{9889D17D-35E8-4593-A527-9E5E144F5ED9}" type="presParOf" srcId="{171DFA9C-3EE3-44FC-9A9D-E9C1007561C0}" destId="{6A7DB19B-CA35-4DE4-83D1-E34F33ACA808}" srcOrd="1" destOrd="0" presId="urn:microsoft.com/office/officeart/2018/2/layout/IconCircleList"/>
    <dgm:cxn modelId="{AB2AAC2E-2E02-4090-99A5-2D91A3A2D90D}" type="presParOf" srcId="{171DFA9C-3EE3-44FC-9A9D-E9C1007561C0}" destId="{1AE32607-C5E7-4D20-9C72-DA718ABAA470}" srcOrd="2" destOrd="0" presId="urn:microsoft.com/office/officeart/2018/2/layout/IconCircleList"/>
    <dgm:cxn modelId="{D041C103-A6D8-4CA7-A1CB-20E7462242CB}" type="presParOf" srcId="{171DFA9C-3EE3-44FC-9A9D-E9C1007561C0}" destId="{688FAD7D-0DF5-43AB-99C7-1A24466AF82B}" srcOrd="3" destOrd="0" presId="urn:microsoft.com/office/officeart/2018/2/layout/IconCircleList"/>
    <dgm:cxn modelId="{0B98008B-FFFC-4F65-8E5E-39DD70A70AA6}" type="presParOf" srcId="{328A3D1E-96E3-4493-9AC0-41219EB8C4AF}" destId="{ABC386BD-FED8-4CE7-802B-A63C33EB5B29}" srcOrd="1" destOrd="0" presId="urn:microsoft.com/office/officeart/2018/2/layout/IconCircleList"/>
    <dgm:cxn modelId="{036F6B35-D4FE-423F-9B7E-3235A12D18E2}" type="presParOf" srcId="{328A3D1E-96E3-4493-9AC0-41219EB8C4AF}" destId="{5E126C7A-EC1C-4B6E-8596-F5956405410A}" srcOrd="2" destOrd="0" presId="urn:microsoft.com/office/officeart/2018/2/layout/IconCircleList"/>
    <dgm:cxn modelId="{62CA0493-46AE-45F9-8376-A462AD9731F8}" type="presParOf" srcId="{5E126C7A-EC1C-4B6E-8596-F5956405410A}" destId="{EEE41DAD-0D5B-464E-B0C6-D670CF86E406}" srcOrd="0" destOrd="0" presId="urn:microsoft.com/office/officeart/2018/2/layout/IconCircleList"/>
    <dgm:cxn modelId="{8ED9FDA4-C184-4287-80EC-7B7DFA088751}" type="presParOf" srcId="{5E126C7A-EC1C-4B6E-8596-F5956405410A}" destId="{9EFFA0BB-C4D9-4D79-8A89-3E51F072065F}" srcOrd="1" destOrd="0" presId="urn:microsoft.com/office/officeart/2018/2/layout/IconCircleList"/>
    <dgm:cxn modelId="{5D7B4ECB-A4A5-48F2-91DA-739B549FDC8E}" type="presParOf" srcId="{5E126C7A-EC1C-4B6E-8596-F5956405410A}" destId="{DC9037D3-7661-4083-AE8F-35C32F2DA296}" srcOrd="2" destOrd="0" presId="urn:microsoft.com/office/officeart/2018/2/layout/IconCircleList"/>
    <dgm:cxn modelId="{22AB35D2-D060-4EB6-8F96-09AA08439688}" type="presParOf" srcId="{5E126C7A-EC1C-4B6E-8596-F5956405410A}" destId="{FA64FADD-8416-4177-AF93-3798A05201F6}" srcOrd="3" destOrd="0" presId="urn:microsoft.com/office/officeart/2018/2/layout/IconCircleList"/>
    <dgm:cxn modelId="{3C88C144-5E3E-490A-ACD3-F0FD13322851}" type="presParOf" srcId="{328A3D1E-96E3-4493-9AC0-41219EB8C4AF}" destId="{6D609658-232D-4A9A-9BD2-DD0B67733476}" srcOrd="3" destOrd="0" presId="urn:microsoft.com/office/officeart/2018/2/layout/IconCircleList"/>
    <dgm:cxn modelId="{5C365727-74D8-4FF6-9410-7646775EBA8D}" type="presParOf" srcId="{328A3D1E-96E3-4493-9AC0-41219EB8C4AF}" destId="{2C77514B-F085-440B-A863-C4A86483CE2D}" srcOrd="4" destOrd="0" presId="urn:microsoft.com/office/officeart/2018/2/layout/IconCircleList"/>
    <dgm:cxn modelId="{2B81785F-5AD7-4231-A59E-1F326807CA5A}" type="presParOf" srcId="{2C77514B-F085-440B-A863-C4A86483CE2D}" destId="{05A7B3BF-2CD8-44D9-8EB9-FA1026ED122F}" srcOrd="0" destOrd="0" presId="urn:microsoft.com/office/officeart/2018/2/layout/IconCircleList"/>
    <dgm:cxn modelId="{7BC6FAE6-4A0A-4B7A-BFF1-29B9B0D56CE4}" type="presParOf" srcId="{2C77514B-F085-440B-A863-C4A86483CE2D}" destId="{D2B473EA-5872-4DCC-9FAE-7E9634B4EC00}" srcOrd="1" destOrd="0" presId="urn:microsoft.com/office/officeart/2018/2/layout/IconCircleList"/>
    <dgm:cxn modelId="{E3589608-6B14-4AB5-AC2D-56362B3F2A0C}" type="presParOf" srcId="{2C77514B-F085-440B-A863-C4A86483CE2D}" destId="{C7D8AB46-CCCE-42CC-A906-ED40BEFD5134}" srcOrd="2" destOrd="0" presId="urn:microsoft.com/office/officeart/2018/2/layout/IconCircleList"/>
    <dgm:cxn modelId="{9C4CE762-D7BE-46E6-B904-B217E137ED94}" type="presParOf" srcId="{2C77514B-F085-440B-A863-C4A86483CE2D}" destId="{0A9F5BFC-AFDF-4287-B23B-0D5237A0F6B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DE083A-DD43-4920-8BEA-C6631EC2D714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BAD252-C5A5-49E7-9767-26AE950D5BBE}">
      <dgm:prSet/>
      <dgm:spPr/>
      <dgm:t>
        <a:bodyPr/>
        <a:lstStyle/>
        <a:p>
          <a:r>
            <a:rPr lang="en-US"/>
            <a:t>Lead Conversion rate of X Education is poor.</a:t>
          </a:r>
        </a:p>
      </dgm:t>
    </dgm:pt>
    <dgm:pt modelId="{19A1C0A7-C4C4-4586-8D7E-E0558CC6D69B}" type="parTrans" cxnId="{368CE765-C03E-4916-9530-00D56A6BD51E}">
      <dgm:prSet/>
      <dgm:spPr/>
      <dgm:t>
        <a:bodyPr/>
        <a:lstStyle/>
        <a:p>
          <a:endParaRPr lang="en-US"/>
        </a:p>
      </dgm:t>
    </dgm:pt>
    <dgm:pt modelId="{1485026E-8412-4435-998E-DEB78CF3B42D}" type="sibTrans" cxnId="{368CE765-C03E-4916-9530-00D56A6BD51E}">
      <dgm:prSet/>
      <dgm:spPr/>
      <dgm:t>
        <a:bodyPr/>
        <a:lstStyle/>
        <a:p>
          <a:endParaRPr lang="en-US"/>
        </a:p>
      </dgm:t>
    </dgm:pt>
    <dgm:pt modelId="{281FFD93-C174-425D-86D6-FB895DE37153}">
      <dgm:prSet/>
      <dgm:spPr/>
      <dgm:t>
        <a:bodyPr/>
        <a:lstStyle/>
        <a:p>
          <a:r>
            <a:rPr lang="en-US"/>
            <a:t>Company wants to identify the lead with most potential.</a:t>
          </a:r>
        </a:p>
      </dgm:t>
    </dgm:pt>
    <dgm:pt modelId="{1D581732-530D-43DD-AF22-FDF31447A0F2}" type="parTrans" cxnId="{3EA3EF95-46C0-4778-BFD1-D1E03747A522}">
      <dgm:prSet/>
      <dgm:spPr/>
      <dgm:t>
        <a:bodyPr/>
        <a:lstStyle/>
        <a:p>
          <a:endParaRPr lang="en-US"/>
        </a:p>
      </dgm:t>
    </dgm:pt>
    <dgm:pt modelId="{C01894D9-A9EB-43B5-9309-4DF4CF10D9A6}" type="sibTrans" cxnId="{3EA3EF95-46C0-4778-BFD1-D1E03747A522}">
      <dgm:prSet/>
      <dgm:spPr/>
      <dgm:t>
        <a:bodyPr/>
        <a:lstStyle/>
        <a:p>
          <a:endParaRPr lang="en-US"/>
        </a:p>
      </dgm:t>
    </dgm:pt>
    <dgm:pt modelId="{9988B8C7-09E5-488F-9E0E-3916C6B30064}">
      <dgm:prSet/>
      <dgm:spPr/>
      <dgm:t>
        <a:bodyPr/>
        <a:lstStyle/>
        <a:p>
          <a:r>
            <a:rPr lang="en-US"/>
            <a:t>We have to identify the set of ‘Hot Leads’ by data analysis and model building.</a:t>
          </a:r>
        </a:p>
      </dgm:t>
    </dgm:pt>
    <dgm:pt modelId="{9994113E-0020-4AD5-A67A-D40D68FF1470}" type="parTrans" cxnId="{11BD6D7A-2FAE-4C9D-BE98-0B4AF45901A8}">
      <dgm:prSet/>
      <dgm:spPr/>
      <dgm:t>
        <a:bodyPr/>
        <a:lstStyle/>
        <a:p>
          <a:endParaRPr lang="en-US"/>
        </a:p>
      </dgm:t>
    </dgm:pt>
    <dgm:pt modelId="{28301740-6CDD-4E96-AF26-8E371833FF43}" type="sibTrans" cxnId="{11BD6D7A-2FAE-4C9D-BE98-0B4AF45901A8}">
      <dgm:prSet/>
      <dgm:spPr/>
      <dgm:t>
        <a:bodyPr/>
        <a:lstStyle/>
        <a:p>
          <a:endParaRPr lang="en-US"/>
        </a:p>
      </dgm:t>
    </dgm:pt>
    <dgm:pt modelId="{1EE55309-2D42-4CD5-BD2C-E61E75D73BA6}">
      <dgm:prSet/>
      <dgm:spPr/>
      <dgm:t>
        <a:bodyPr/>
        <a:lstStyle/>
        <a:p>
          <a:r>
            <a:rPr lang="en-US"/>
            <a:t>Target ball-park conversion rate by CEO is around 80%.</a:t>
          </a:r>
        </a:p>
      </dgm:t>
    </dgm:pt>
    <dgm:pt modelId="{77ACAD36-5AD1-4BD6-B8B8-312898992676}" type="parTrans" cxnId="{C094246C-FE70-44A4-A375-A267BDA5A502}">
      <dgm:prSet/>
      <dgm:spPr/>
      <dgm:t>
        <a:bodyPr/>
        <a:lstStyle/>
        <a:p>
          <a:endParaRPr lang="en-US"/>
        </a:p>
      </dgm:t>
    </dgm:pt>
    <dgm:pt modelId="{785889AF-722C-4F08-9916-CCE7FE721ED0}" type="sibTrans" cxnId="{C094246C-FE70-44A4-A375-A267BDA5A502}">
      <dgm:prSet/>
      <dgm:spPr/>
      <dgm:t>
        <a:bodyPr/>
        <a:lstStyle/>
        <a:p>
          <a:endParaRPr lang="en-US"/>
        </a:p>
      </dgm:t>
    </dgm:pt>
    <dgm:pt modelId="{2F146FFA-9385-E24B-BBEA-5B83448A06B8}" type="pres">
      <dgm:prSet presAssocID="{91DE083A-DD43-4920-8BEA-C6631EC2D714}" presName="matrix" presStyleCnt="0">
        <dgm:presLayoutVars>
          <dgm:chMax val="1"/>
          <dgm:dir/>
          <dgm:resizeHandles val="exact"/>
        </dgm:presLayoutVars>
      </dgm:prSet>
      <dgm:spPr/>
    </dgm:pt>
    <dgm:pt modelId="{535C8B35-2988-564A-9706-5FCA92F504CA}" type="pres">
      <dgm:prSet presAssocID="{91DE083A-DD43-4920-8BEA-C6631EC2D714}" presName="diamond" presStyleLbl="bgShp" presStyleIdx="0" presStyleCnt="1"/>
      <dgm:spPr/>
    </dgm:pt>
    <dgm:pt modelId="{0CEA45E4-92B4-C34E-848B-22CCE179BB92}" type="pres">
      <dgm:prSet presAssocID="{91DE083A-DD43-4920-8BEA-C6631EC2D71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4660A0-3C22-734F-A270-055518D3A058}" type="pres">
      <dgm:prSet presAssocID="{91DE083A-DD43-4920-8BEA-C6631EC2D71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65E718F-E9C3-5945-BB9E-5323A9CAACC5}" type="pres">
      <dgm:prSet presAssocID="{91DE083A-DD43-4920-8BEA-C6631EC2D71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256E533-DBC3-A445-A1F8-FAEBDDE52A4F}" type="pres">
      <dgm:prSet presAssocID="{91DE083A-DD43-4920-8BEA-C6631EC2D71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D6AE636-A63E-2841-9660-C308A1BA6C0F}" type="presOf" srcId="{9988B8C7-09E5-488F-9E0E-3916C6B30064}" destId="{465E718F-E9C3-5945-BB9E-5323A9CAACC5}" srcOrd="0" destOrd="0" presId="urn:microsoft.com/office/officeart/2005/8/layout/matrix3"/>
    <dgm:cxn modelId="{9CFAA33E-43CB-D940-98C3-692655B40C22}" type="presOf" srcId="{281FFD93-C174-425D-86D6-FB895DE37153}" destId="{D74660A0-3C22-734F-A270-055518D3A058}" srcOrd="0" destOrd="0" presId="urn:microsoft.com/office/officeart/2005/8/layout/matrix3"/>
    <dgm:cxn modelId="{368CE765-C03E-4916-9530-00D56A6BD51E}" srcId="{91DE083A-DD43-4920-8BEA-C6631EC2D714}" destId="{6CBAD252-C5A5-49E7-9767-26AE950D5BBE}" srcOrd="0" destOrd="0" parTransId="{19A1C0A7-C4C4-4586-8D7E-E0558CC6D69B}" sibTransId="{1485026E-8412-4435-998E-DEB78CF3B42D}"/>
    <dgm:cxn modelId="{C094246C-FE70-44A4-A375-A267BDA5A502}" srcId="{91DE083A-DD43-4920-8BEA-C6631EC2D714}" destId="{1EE55309-2D42-4CD5-BD2C-E61E75D73BA6}" srcOrd="3" destOrd="0" parTransId="{77ACAD36-5AD1-4BD6-B8B8-312898992676}" sibTransId="{785889AF-722C-4F08-9916-CCE7FE721ED0}"/>
    <dgm:cxn modelId="{11BD6D7A-2FAE-4C9D-BE98-0B4AF45901A8}" srcId="{91DE083A-DD43-4920-8BEA-C6631EC2D714}" destId="{9988B8C7-09E5-488F-9E0E-3916C6B30064}" srcOrd="2" destOrd="0" parTransId="{9994113E-0020-4AD5-A67A-D40D68FF1470}" sibTransId="{28301740-6CDD-4E96-AF26-8E371833FF43}"/>
    <dgm:cxn modelId="{D95B7A80-CC96-4F42-8F32-C215976D8EB4}" type="presOf" srcId="{6CBAD252-C5A5-49E7-9767-26AE950D5BBE}" destId="{0CEA45E4-92B4-C34E-848B-22CCE179BB92}" srcOrd="0" destOrd="0" presId="urn:microsoft.com/office/officeart/2005/8/layout/matrix3"/>
    <dgm:cxn modelId="{3EA3EF95-46C0-4778-BFD1-D1E03747A522}" srcId="{91DE083A-DD43-4920-8BEA-C6631EC2D714}" destId="{281FFD93-C174-425D-86D6-FB895DE37153}" srcOrd="1" destOrd="0" parTransId="{1D581732-530D-43DD-AF22-FDF31447A0F2}" sibTransId="{C01894D9-A9EB-43B5-9309-4DF4CF10D9A6}"/>
    <dgm:cxn modelId="{6D6433AD-C039-A045-82A9-339A1DF96D94}" type="presOf" srcId="{1EE55309-2D42-4CD5-BD2C-E61E75D73BA6}" destId="{0256E533-DBC3-A445-A1F8-FAEBDDE52A4F}" srcOrd="0" destOrd="0" presId="urn:microsoft.com/office/officeart/2005/8/layout/matrix3"/>
    <dgm:cxn modelId="{E19924DA-0ACA-2B4F-AF93-8508D5B0D4F9}" type="presOf" srcId="{91DE083A-DD43-4920-8BEA-C6631EC2D714}" destId="{2F146FFA-9385-E24B-BBEA-5B83448A06B8}" srcOrd="0" destOrd="0" presId="urn:microsoft.com/office/officeart/2005/8/layout/matrix3"/>
    <dgm:cxn modelId="{9BAEE174-EDBF-6A4E-B61A-0F92C8604C21}" type="presParOf" srcId="{2F146FFA-9385-E24B-BBEA-5B83448A06B8}" destId="{535C8B35-2988-564A-9706-5FCA92F504CA}" srcOrd="0" destOrd="0" presId="urn:microsoft.com/office/officeart/2005/8/layout/matrix3"/>
    <dgm:cxn modelId="{5226458E-7FE9-1540-90FF-9828DB67A74F}" type="presParOf" srcId="{2F146FFA-9385-E24B-BBEA-5B83448A06B8}" destId="{0CEA45E4-92B4-C34E-848B-22CCE179BB92}" srcOrd="1" destOrd="0" presId="urn:microsoft.com/office/officeart/2005/8/layout/matrix3"/>
    <dgm:cxn modelId="{D1506DF3-D161-FE44-A701-055B0308488C}" type="presParOf" srcId="{2F146FFA-9385-E24B-BBEA-5B83448A06B8}" destId="{D74660A0-3C22-734F-A270-055518D3A058}" srcOrd="2" destOrd="0" presId="urn:microsoft.com/office/officeart/2005/8/layout/matrix3"/>
    <dgm:cxn modelId="{F922867A-99F9-584D-A467-1C0ED814CEEA}" type="presParOf" srcId="{2F146FFA-9385-E24B-BBEA-5B83448A06B8}" destId="{465E718F-E9C3-5945-BB9E-5323A9CAACC5}" srcOrd="3" destOrd="0" presId="urn:microsoft.com/office/officeart/2005/8/layout/matrix3"/>
    <dgm:cxn modelId="{A4BF8C6F-7160-2840-9DCD-6367630661E2}" type="presParOf" srcId="{2F146FFA-9385-E24B-BBEA-5B83448A06B8}" destId="{0256E533-DBC3-A445-A1F8-FAEBDDE52A4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67674F-DFFF-4C9A-B29F-578D3522AD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054B42-25D9-4039-B896-F7B889B95C56}">
      <dgm:prSet/>
      <dgm:spPr/>
      <dgm:t>
        <a:bodyPr/>
        <a:lstStyle/>
        <a:p>
          <a:r>
            <a:rPr lang="en-IN"/>
            <a:t>Identify hot leads with as much accuracy as possible.</a:t>
          </a:r>
          <a:endParaRPr lang="en-US"/>
        </a:p>
      </dgm:t>
    </dgm:pt>
    <dgm:pt modelId="{940917D2-8872-48E1-8876-6D7BAAF03868}" type="parTrans" cxnId="{90D523A3-4239-41F1-BC6F-3133D53364C2}">
      <dgm:prSet/>
      <dgm:spPr/>
      <dgm:t>
        <a:bodyPr/>
        <a:lstStyle/>
        <a:p>
          <a:endParaRPr lang="en-US"/>
        </a:p>
      </dgm:t>
    </dgm:pt>
    <dgm:pt modelId="{30B7CF91-2838-4319-98A9-7A8FA140B9AD}" type="sibTrans" cxnId="{90D523A3-4239-41F1-BC6F-3133D53364C2}">
      <dgm:prSet/>
      <dgm:spPr/>
      <dgm:t>
        <a:bodyPr/>
        <a:lstStyle/>
        <a:p>
          <a:endParaRPr lang="en-US"/>
        </a:p>
      </dgm:t>
    </dgm:pt>
    <dgm:pt modelId="{F50DAE79-7EEC-4C25-98C9-42031811FF12}">
      <dgm:prSet/>
      <dgm:spPr/>
      <dgm:t>
        <a:bodyPr/>
        <a:lstStyle/>
        <a:p>
          <a:r>
            <a:rPr lang="en-IN"/>
            <a:t>Improve chance of achieving higher conversion ratio.</a:t>
          </a:r>
          <a:endParaRPr lang="en-US"/>
        </a:p>
      </dgm:t>
    </dgm:pt>
    <dgm:pt modelId="{9895B60B-7F57-447F-983B-F632CBF4C27C}" type="parTrans" cxnId="{68B520C5-87E0-4670-942B-30416BA8C6DF}">
      <dgm:prSet/>
      <dgm:spPr/>
      <dgm:t>
        <a:bodyPr/>
        <a:lstStyle/>
        <a:p>
          <a:endParaRPr lang="en-US"/>
        </a:p>
      </dgm:t>
    </dgm:pt>
    <dgm:pt modelId="{FF28581D-7C54-4106-9C5C-5A996C67FDF7}" type="sibTrans" cxnId="{68B520C5-87E0-4670-942B-30416BA8C6DF}">
      <dgm:prSet/>
      <dgm:spPr/>
      <dgm:t>
        <a:bodyPr/>
        <a:lstStyle/>
        <a:p>
          <a:endParaRPr lang="en-US"/>
        </a:p>
      </dgm:t>
    </dgm:pt>
    <dgm:pt modelId="{F3BF03F4-2A4B-4E9F-A39F-B32B4C1A640E}">
      <dgm:prSet/>
      <dgm:spPr/>
      <dgm:t>
        <a:bodyPr/>
        <a:lstStyle/>
        <a:p>
          <a:r>
            <a:rPr lang="en-IN"/>
            <a:t>Obtain accuracy of around 80% or higher with the model.</a:t>
          </a:r>
          <a:endParaRPr lang="en-US"/>
        </a:p>
      </dgm:t>
    </dgm:pt>
    <dgm:pt modelId="{CD367BC6-CA67-406E-B446-6643F1161F01}" type="parTrans" cxnId="{2188C54C-FAB2-4564-977C-5677D2FEFE15}">
      <dgm:prSet/>
      <dgm:spPr/>
      <dgm:t>
        <a:bodyPr/>
        <a:lstStyle/>
        <a:p>
          <a:endParaRPr lang="en-US"/>
        </a:p>
      </dgm:t>
    </dgm:pt>
    <dgm:pt modelId="{859BD0CC-BAE2-472F-A9F1-918E783CB089}" type="sibTrans" cxnId="{2188C54C-FAB2-4564-977C-5677D2FEFE15}">
      <dgm:prSet/>
      <dgm:spPr/>
      <dgm:t>
        <a:bodyPr/>
        <a:lstStyle/>
        <a:p>
          <a:endParaRPr lang="en-US"/>
        </a:p>
      </dgm:t>
    </dgm:pt>
    <dgm:pt modelId="{005892AC-CA43-4CC3-90AD-6B63494C4A5C}" type="pres">
      <dgm:prSet presAssocID="{2567674F-DFFF-4C9A-B29F-578D3522ADE6}" presName="root" presStyleCnt="0">
        <dgm:presLayoutVars>
          <dgm:dir/>
          <dgm:resizeHandles val="exact"/>
        </dgm:presLayoutVars>
      </dgm:prSet>
      <dgm:spPr/>
    </dgm:pt>
    <dgm:pt modelId="{0E35DF91-EC2A-46E5-B5C7-49AD80E75C5A}" type="pres">
      <dgm:prSet presAssocID="{1B054B42-25D9-4039-B896-F7B889B95C56}" presName="compNode" presStyleCnt="0"/>
      <dgm:spPr/>
    </dgm:pt>
    <dgm:pt modelId="{F3C425EB-CD3B-4F6A-A799-A83FE57B8F94}" type="pres">
      <dgm:prSet presAssocID="{1B054B42-25D9-4039-B896-F7B889B95C56}" presName="bgRect" presStyleLbl="bgShp" presStyleIdx="0" presStyleCnt="3"/>
      <dgm:spPr/>
    </dgm:pt>
    <dgm:pt modelId="{D7B9BBA5-E702-4486-80CB-B5339E6D5E4F}" type="pres">
      <dgm:prSet presAssocID="{1B054B42-25D9-4039-B896-F7B889B95C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A95317E-BA6E-4818-9A68-CE6B83EF22F7}" type="pres">
      <dgm:prSet presAssocID="{1B054B42-25D9-4039-B896-F7B889B95C56}" presName="spaceRect" presStyleCnt="0"/>
      <dgm:spPr/>
    </dgm:pt>
    <dgm:pt modelId="{DD01458F-CA6F-4CFA-921C-1D2F0070BFE3}" type="pres">
      <dgm:prSet presAssocID="{1B054B42-25D9-4039-B896-F7B889B95C56}" presName="parTx" presStyleLbl="revTx" presStyleIdx="0" presStyleCnt="3">
        <dgm:presLayoutVars>
          <dgm:chMax val="0"/>
          <dgm:chPref val="0"/>
        </dgm:presLayoutVars>
      </dgm:prSet>
      <dgm:spPr/>
    </dgm:pt>
    <dgm:pt modelId="{B003F6A8-B486-4849-B256-BDAA33205A99}" type="pres">
      <dgm:prSet presAssocID="{30B7CF91-2838-4319-98A9-7A8FA140B9AD}" presName="sibTrans" presStyleCnt="0"/>
      <dgm:spPr/>
    </dgm:pt>
    <dgm:pt modelId="{8150A0C8-C666-434C-9FA6-08944219646F}" type="pres">
      <dgm:prSet presAssocID="{F50DAE79-7EEC-4C25-98C9-42031811FF12}" presName="compNode" presStyleCnt="0"/>
      <dgm:spPr/>
    </dgm:pt>
    <dgm:pt modelId="{851D3700-D9E5-47FA-A172-7BEF87E43016}" type="pres">
      <dgm:prSet presAssocID="{F50DAE79-7EEC-4C25-98C9-42031811FF12}" presName="bgRect" presStyleLbl="bgShp" presStyleIdx="1" presStyleCnt="3"/>
      <dgm:spPr/>
    </dgm:pt>
    <dgm:pt modelId="{97D0A828-B2EF-4988-8329-E4082AE4D502}" type="pres">
      <dgm:prSet presAssocID="{F50DAE79-7EEC-4C25-98C9-42031811FF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E2E2B5C-E869-4134-BA5F-453FC8FAE8DB}" type="pres">
      <dgm:prSet presAssocID="{F50DAE79-7EEC-4C25-98C9-42031811FF12}" presName="spaceRect" presStyleCnt="0"/>
      <dgm:spPr/>
    </dgm:pt>
    <dgm:pt modelId="{FBC6FCF1-575D-45CF-A8FB-B72BF05DE0E2}" type="pres">
      <dgm:prSet presAssocID="{F50DAE79-7EEC-4C25-98C9-42031811FF12}" presName="parTx" presStyleLbl="revTx" presStyleIdx="1" presStyleCnt="3">
        <dgm:presLayoutVars>
          <dgm:chMax val="0"/>
          <dgm:chPref val="0"/>
        </dgm:presLayoutVars>
      </dgm:prSet>
      <dgm:spPr/>
    </dgm:pt>
    <dgm:pt modelId="{77D40995-52EA-42F8-8D36-F7A0391BAC76}" type="pres">
      <dgm:prSet presAssocID="{FF28581D-7C54-4106-9C5C-5A996C67FDF7}" presName="sibTrans" presStyleCnt="0"/>
      <dgm:spPr/>
    </dgm:pt>
    <dgm:pt modelId="{74A615ED-424C-4FFE-AAF2-11E798CBCF17}" type="pres">
      <dgm:prSet presAssocID="{F3BF03F4-2A4B-4E9F-A39F-B32B4C1A640E}" presName="compNode" presStyleCnt="0"/>
      <dgm:spPr/>
    </dgm:pt>
    <dgm:pt modelId="{B02D27CE-2359-4E33-AE72-FDDC89E31544}" type="pres">
      <dgm:prSet presAssocID="{F3BF03F4-2A4B-4E9F-A39F-B32B4C1A640E}" presName="bgRect" presStyleLbl="bgShp" presStyleIdx="2" presStyleCnt="3"/>
      <dgm:spPr/>
    </dgm:pt>
    <dgm:pt modelId="{476219CC-D871-4775-A155-3567B1A8F366}" type="pres">
      <dgm:prSet presAssocID="{F3BF03F4-2A4B-4E9F-A39F-B32B4C1A64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F8B8528-619D-4B56-A49E-F6CB34D32E02}" type="pres">
      <dgm:prSet presAssocID="{F3BF03F4-2A4B-4E9F-A39F-B32B4C1A640E}" presName="spaceRect" presStyleCnt="0"/>
      <dgm:spPr/>
    </dgm:pt>
    <dgm:pt modelId="{0E0A52C3-68DE-4846-A39A-96D796829905}" type="pres">
      <dgm:prSet presAssocID="{F3BF03F4-2A4B-4E9F-A39F-B32B4C1A64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88C54C-FAB2-4564-977C-5677D2FEFE15}" srcId="{2567674F-DFFF-4C9A-B29F-578D3522ADE6}" destId="{F3BF03F4-2A4B-4E9F-A39F-B32B4C1A640E}" srcOrd="2" destOrd="0" parTransId="{CD367BC6-CA67-406E-B446-6643F1161F01}" sibTransId="{859BD0CC-BAE2-472F-A9F1-918E783CB089}"/>
    <dgm:cxn modelId="{F95B9F59-D249-4542-87AC-A5BCB3C5BACE}" type="presOf" srcId="{F50DAE79-7EEC-4C25-98C9-42031811FF12}" destId="{FBC6FCF1-575D-45CF-A8FB-B72BF05DE0E2}" srcOrd="0" destOrd="0" presId="urn:microsoft.com/office/officeart/2018/2/layout/IconVerticalSolidList"/>
    <dgm:cxn modelId="{927A6576-8860-4BF5-BA5F-2C5EFFB3FFCB}" type="presOf" srcId="{1B054B42-25D9-4039-B896-F7B889B95C56}" destId="{DD01458F-CA6F-4CFA-921C-1D2F0070BFE3}" srcOrd="0" destOrd="0" presId="urn:microsoft.com/office/officeart/2018/2/layout/IconVerticalSolidList"/>
    <dgm:cxn modelId="{F825229D-DF77-44FB-BF73-698E68F6D859}" type="presOf" srcId="{F3BF03F4-2A4B-4E9F-A39F-B32B4C1A640E}" destId="{0E0A52C3-68DE-4846-A39A-96D796829905}" srcOrd="0" destOrd="0" presId="urn:microsoft.com/office/officeart/2018/2/layout/IconVerticalSolidList"/>
    <dgm:cxn modelId="{90D523A3-4239-41F1-BC6F-3133D53364C2}" srcId="{2567674F-DFFF-4C9A-B29F-578D3522ADE6}" destId="{1B054B42-25D9-4039-B896-F7B889B95C56}" srcOrd="0" destOrd="0" parTransId="{940917D2-8872-48E1-8876-6D7BAAF03868}" sibTransId="{30B7CF91-2838-4319-98A9-7A8FA140B9AD}"/>
    <dgm:cxn modelId="{68B520C5-87E0-4670-942B-30416BA8C6DF}" srcId="{2567674F-DFFF-4C9A-B29F-578D3522ADE6}" destId="{F50DAE79-7EEC-4C25-98C9-42031811FF12}" srcOrd="1" destOrd="0" parTransId="{9895B60B-7F57-447F-983B-F632CBF4C27C}" sibTransId="{FF28581D-7C54-4106-9C5C-5A996C67FDF7}"/>
    <dgm:cxn modelId="{4E520FE0-F9D1-4BEB-BEE3-5EA77D89D856}" type="presOf" srcId="{2567674F-DFFF-4C9A-B29F-578D3522ADE6}" destId="{005892AC-CA43-4CC3-90AD-6B63494C4A5C}" srcOrd="0" destOrd="0" presId="urn:microsoft.com/office/officeart/2018/2/layout/IconVerticalSolidList"/>
    <dgm:cxn modelId="{F2EB9F14-1984-4CA5-AAF6-CDEEDA0263E6}" type="presParOf" srcId="{005892AC-CA43-4CC3-90AD-6B63494C4A5C}" destId="{0E35DF91-EC2A-46E5-B5C7-49AD80E75C5A}" srcOrd="0" destOrd="0" presId="urn:microsoft.com/office/officeart/2018/2/layout/IconVerticalSolidList"/>
    <dgm:cxn modelId="{B1FB39A4-9381-46BA-A54E-60C872E9253E}" type="presParOf" srcId="{0E35DF91-EC2A-46E5-B5C7-49AD80E75C5A}" destId="{F3C425EB-CD3B-4F6A-A799-A83FE57B8F94}" srcOrd="0" destOrd="0" presId="urn:microsoft.com/office/officeart/2018/2/layout/IconVerticalSolidList"/>
    <dgm:cxn modelId="{C444C43E-1E63-48C5-9386-E9289D822073}" type="presParOf" srcId="{0E35DF91-EC2A-46E5-B5C7-49AD80E75C5A}" destId="{D7B9BBA5-E702-4486-80CB-B5339E6D5E4F}" srcOrd="1" destOrd="0" presId="urn:microsoft.com/office/officeart/2018/2/layout/IconVerticalSolidList"/>
    <dgm:cxn modelId="{C9A92B3C-9491-4C62-91EC-F5B7B3D979D0}" type="presParOf" srcId="{0E35DF91-EC2A-46E5-B5C7-49AD80E75C5A}" destId="{BA95317E-BA6E-4818-9A68-CE6B83EF22F7}" srcOrd="2" destOrd="0" presId="urn:microsoft.com/office/officeart/2018/2/layout/IconVerticalSolidList"/>
    <dgm:cxn modelId="{FA035FB2-244C-44D3-9DA2-D66574F4E9CC}" type="presParOf" srcId="{0E35DF91-EC2A-46E5-B5C7-49AD80E75C5A}" destId="{DD01458F-CA6F-4CFA-921C-1D2F0070BFE3}" srcOrd="3" destOrd="0" presId="urn:microsoft.com/office/officeart/2018/2/layout/IconVerticalSolidList"/>
    <dgm:cxn modelId="{74951185-A644-40DF-8ED5-307F06F14F15}" type="presParOf" srcId="{005892AC-CA43-4CC3-90AD-6B63494C4A5C}" destId="{B003F6A8-B486-4849-B256-BDAA33205A99}" srcOrd="1" destOrd="0" presId="urn:microsoft.com/office/officeart/2018/2/layout/IconVerticalSolidList"/>
    <dgm:cxn modelId="{E8A60E79-879A-4A69-883B-B0DB5708068D}" type="presParOf" srcId="{005892AC-CA43-4CC3-90AD-6B63494C4A5C}" destId="{8150A0C8-C666-434C-9FA6-08944219646F}" srcOrd="2" destOrd="0" presId="urn:microsoft.com/office/officeart/2018/2/layout/IconVerticalSolidList"/>
    <dgm:cxn modelId="{A81D0E62-156D-48E2-9AAB-68CFC532B593}" type="presParOf" srcId="{8150A0C8-C666-434C-9FA6-08944219646F}" destId="{851D3700-D9E5-47FA-A172-7BEF87E43016}" srcOrd="0" destOrd="0" presId="urn:microsoft.com/office/officeart/2018/2/layout/IconVerticalSolidList"/>
    <dgm:cxn modelId="{6D9074FD-4A8D-4EDB-B924-F52A46F3D1DB}" type="presParOf" srcId="{8150A0C8-C666-434C-9FA6-08944219646F}" destId="{97D0A828-B2EF-4988-8329-E4082AE4D502}" srcOrd="1" destOrd="0" presId="urn:microsoft.com/office/officeart/2018/2/layout/IconVerticalSolidList"/>
    <dgm:cxn modelId="{1DE7603A-E704-4A18-80DC-FD029F5C21B2}" type="presParOf" srcId="{8150A0C8-C666-434C-9FA6-08944219646F}" destId="{DE2E2B5C-E869-4134-BA5F-453FC8FAE8DB}" srcOrd="2" destOrd="0" presId="urn:microsoft.com/office/officeart/2018/2/layout/IconVerticalSolidList"/>
    <dgm:cxn modelId="{BB7C2807-026A-455C-B6F0-667E5A0B7ACA}" type="presParOf" srcId="{8150A0C8-C666-434C-9FA6-08944219646F}" destId="{FBC6FCF1-575D-45CF-A8FB-B72BF05DE0E2}" srcOrd="3" destOrd="0" presId="urn:microsoft.com/office/officeart/2018/2/layout/IconVerticalSolidList"/>
    <dgm:cxn modelId="{CE651080-FD76-467C-BDF5-6D5EE5FF9FAA}" type="presParOf" srcId="{005892AC-CA43-4CC3-90AD-6B63494C4A5C}" destId="{77D40995-52EA-42F8-8D36-F7A0391BAC76}" srcOrd="3" destOrd="0" presId="urn:microsoft.com/office/officeart/2018/2/layout/IconVerticalSolidList"/>
    <dgm:cxn modelId="{2AE79685-97DD-4B51-A45C-161A247375B5}" type="presParOf" srcId="{005892AC-CA43-4CC3-90AD-6B63494C4A5C}" destId="{74A615ED-424C-4FFE-AAF2-11E798CBCF17}" srcOrd="4" destOrd="0" presId="urn:microsoft.com/office/officeart/2018/2/layout/IconVerticalSolidList"/>
    <dgm:cxn modelId="{0E4DCF2C-9AE8-44FB-983B-A4A7CCF1804A}" type="presParOf" srcId="{74A615ED-424C-4FFE-AAF2-11E798CBCF17}" destId="{B02D27CE-2359-4E33-AE72-FDDC89E31544}" srcOrd="0" destOrd="0" presId="urn:microsoft.com/office/officeart/2018/2/layout/IconVerticalSolidList"/>
    <dgm:cxn modelId="{C2E642FA-85A8-406D-BEC7-4B5B5A0C0176}" type="presParOf" srcId="{74A615ED-424C-4FFE-AAF2-11E798CBCF17}" destId="{476219CC-D871-4775-A155-3567B1A8F366}" srcOrd="1" destOrd="0" presId="urn:microsoft.com/office/officeart/2018/2/layout/IconVerticalSolidList"/>
    <dgm:cxn modelId="{672D140B-CF0C-4A8D-9D38-1BF677211DD9}" type="presParOf" srcId="{74A615ED-424C-4FFE-AAF2-11E798CBCF17}" destId="{4F8B8528-619D-4B56-A49E-F6CB34D32E02}" srcOrd="2" destOrd="0" presId="urn:microsoft.com/office/officeart/2018/2/layout/IconVerticalSolidList"/>
    <dgm:cxn modelId="{C30E3EE9-AEAC-4214-B76F-F6D5AB9EAC35}" type="presParOf" srcId="{74A615ED-424C-4FFE-AAF2-11E798CBCF17}" destId="{0E0A52C3-68DE-4846-A39A-96D7968299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065BED-D593-470B-9970-2B6985FDBC2E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FD839A0-DFFF-4DCB-9568-5EAE264D34A0}">
      <dgm:prSet/>
      <dgm:spPr/>
      <dgm:t>
        <a:bodyPr/>
        <a:lstStyle/>
        <a:p>
          <a:r>
            <a:rPr lang="en-US"/>
            <a:t>Data Capturing</a:t>
          </a:r>
        </a:p>
      </dgm:t>
    </dgm:pt>
    <dgm:pt modelId="{F959711D-2F45-4D8E-9EF8-91E5639F5D35}" type="parTrans" cxnId="{D38A9417-20FB-4420-8B9E-60D26C9F83CB}">
      <dgm:prSet/>
      <dgm:spPr/>
      <dgm:t>
        <a:bodyPr/>
        <a:lstStyle/>
        <a:p>
          <a:endParaRPr lang="en-US"/>
        </a:p>
      </dgm:t>
    </dgm:pt>
    <dgm:pt modelId="{5AEDAC45-1A84-4826-A21D-EB6FD4B80246}" type="sibTrans" cxnId="{D38A9417-20FB-4420-8B9E-60D26C9F83CB}">
      <dgm:prSet/>
      <dgm:spPr/>
      <dgm:t>
        <a:bodyPr/>
        <a:lstStyle/>
        <a:p>
          <a:endParaRPr lang="en-US"/>
        </a:p>
      </dgm:t>
    </dgm:pt>
    <dgm:pt modelId="{DEBB56A9-0AFC-47DA-839D-E48661EACBBE}">
      <dgm:prSet/>
      <dgm:spPr/>
      <dgm:t>
        <a:bodyPr/>
        <a:lstStyle/>
        <a:p>
          <a:r>
            <a:rPr lang="en-US"/>
            <a:t>Data Cleaning (null value, duplicate value etc.)</a:t>
          </a:r>
        </a:p>
      </dgm:t>
    </dgm:pt>
    <dgm:pt modelId="{680BFA86-A55D-4EAD-943C-E31E36514E03}" type="parTrans" cxnId="{8980DC71-F4C6-4726-B281-3D110446151B}">
      <dgm:prSet/>
      <dgm:spPr/>
      <dgm:t>
        <a:bodyPr/>
        <a:lstStyle/>
        <a:p>
          <a:endParaRPr lang="en-US"/>
        </a:p>
      </dgm:t>
    </dgm:pt>
    <dgm:pt modelId="{69BE2560-F0D4-4B22-AD2C-BFD9C07CBB1C}" type="sibTrans" cxnId="{8980DC71-F4C6-4726-B281-3D110446151B}">
      <dgm:prSet/>
      <dgm:spPr/>
      <dgm:t>
        <a:bodyPr/>
        <a:lstStyle/>
        <a:p>
          <a:endParaRPr lang="en-US"/>
        </a:p>
      </dgm:t>
    </dgm:pt>
    <dgm:pt modelId="{E44E9C21-BBAF-444E-AFF9-26953307EE7C}">
      <dgm:prSet/>
      <dgm:spPr/>
      <dgm:t>
        <a:bodyPr/>
        <a:lstStyle/>
        <a:p>
          <a:r>
            <a:rPr lang="en-US"/>
            <a:t>EDA (numerical and categorical columns)</a:t>
          </a:r>
        </a:p>
      </dgm:t>
    </dgm:pt>
    <dgm:pt modelId="{287EDB5D-F169-49F6-ACE3-BD557A07B7C8}" type="parTrans" cxnId="{D2B24B47-016B-4827-9AFE-4F541D68E6C0}">
      <dgm:prSet/>
      <dgm:spPr/>
      <dgm:t>
        <a:bodyPr/>
        <a:lstStyle/>
        <a:p>
          <a:endParaRPr lang="en-US"/>
        </a:p>
      </dgm:t>
    </dgm:pt>
    <dgm:pt modelId="{B30A8B76-51EF-497F-A506-596AA81E871C}" type="sibTrans" cxnId="{D2B24B47-016B-4827-9AFE-4F541D68E6C0}">
      <dgm:prSet/>
      <dgm:spPr/>
      <dgm:t>
        <a:bodyPr/>
        <a:lstStyle/>
        <a:p>
          <a:endParaRPr lang="en-US"/>
        </a:p>
      </dgm:t>
    </dgm:pt>
    <dgm:pt modelId="{E1ACC3F9-4C72-4C18-A359-9B6065328D3F}">
      <dgm:prSet/>
      <dgm:spPr/>
      <dgm:t>
        <a:bodyPr/>
        <a:lstStyle/>
        <a:p>
          <a:r>
            <a:rPr lang="en-US"/>
            <a:t>Data Analysis (outlier etc.)</a:t>
          </a:r>
        </a:p>
      </dgm:t>
    </dgm:pt>
    <dgm:pt modelId="{F93A7344-3A00-4020-93A8-FCDA942F05DA}" type="parTrans" cxnId="{84B3B04D-EB94-497E-A39E-E2F3696B855C}">
      <dgm:prSet/>
      <dgm:spPr/>
      <dgm:t>
        <a:bodyPr/>
        <a:lstStyle/>
        <a:p>
          <a:endParaRPr lang="en-US"/>
        </a:p>
      </dgm:t>
    </dgm:pt>
    <dgm:pt modelId="{1BBB02CC-82F7-4C55-9D25-BB20E032AB11}" type="sibTrans" cxnId="{84B3B04D-EB94-497E-A39E-E2F3696B855C}">
      <dgm:prSet/>
      <dgm:spPr/>
      <dgm:t>
        <a:bodyPr/>
        <a:lstStyle/>
        <a:p>
          <a:endParaRPr lang="en-US"/>
        </a:p>
      </dgm:t>
    </dgm:pt>
    <dgm:pt modelId="{5B902F85-6544-4AC9-8FBB-DE0D9698262C}">
      <dgm:prSet/>
      <dgm:spPr/>
      <dgm:t>
        <a:bodyPr/>
        <a:lstStyle/>
        <a:p>
          <a:r>
            <a:rPr lang="en-US"/>
            <a:t>Building Model</a:t>
          </a:r>
        </a:p>
      </dgm:t>
    </dgm:pt>
    <dgm:pt modelId="{7438768E-2286-4A07-8F5F-BFF9A72DFB1D}" type="parTrans" cxnId="{DF81423D-85B4-4660-BE40-AD1E4164B25F}">
      <dgm:prSet/>
      <dgm:spPr/>
      <dgm:t>
        <a:bodyPr/>
        <a:lstStyle/>
        <a:p>
          <a:endParaRPr lang="en-US"/>
        </a:p>
      </dgm:t>
    </dgm:pt>
    <dgm:pt modelId="{98673579-842E-4ADD-B545-7978BC2DE443}" type="sibTrans" cxnId="{DF81423D-85B4-4660-BE40-AD1E4164B25F}">
      <dgm:prSet/>
      <dgm:spPr/>
      <dgm:t>
        <a:bodyPr/>
        <a:lstStyle/>
        <a:p>
          <a:endParaRPr lang="en-US"/>
        </a:p>
      </dgm:t>
    </dgm:pt>
    <dgm:pt modelId="{F9EB26AD-7E1D-42F1-A960-980BA423DAB6}">
      <dgm:prSet/>
      <dgm:spPr/>
      <dgm:t>
        <a:bodyPr/>
        <a:lstStyle/>
        <a:p>
          <a:r>
            <a:rPr lang="en-US"/>
            <a:t>Model Improvement</a:t>
          </a:r>
        </a:p>
      </dgm:t>
    </dgm:pt>
    <dgm:pt modelId="{3B93F3AC-957E-41FC-9DB6-41A11A16933B}" type="parTrans" cxnId="{CD16A530-686E-4E37-BAD8-6D806245F360}">
      <dgm:prSet/>
      <dgm:spPr/>
      <dgm:t>
        <a:bodyPr/>
        <a:lstStyle/>
        <a:p>
          <a:endParaRPr lang="en-US"/>
        </a:p>
      </dgm:t>
    </dgm:pt>
    <dgm:pt modelId="{7B29BA56-2F5D-4D01-9819-AEC3F6B5E380}" type="sibTrans" cxnId="{CD16A530-686E-4E37-BAD8-6D806245F360}">
      <dgm:prSet/>
      <dgm:spPr/>
      <dgm:t>
        <a:bodyPr/>
        <a:lstStyle/>
        <a:p>
          <a:endParaRPr lang="en-US"/>
        </a:p>
      </dgm:t>
    </dgm:pt>
    <dgm:pt modelId="{3B82F8B2-27C1-4D9A-86BA-BA873C5E4854}">
      <dgm:prSet/>
      <dgm:spPr/>
      <dgm:t>
        <a:bodyPr/>
        <a:lstStyle/>
        <a:p>
          <a:r>
            <a:rPr lang="en-US"/>
            <a:t>Model Verification</a:t>
          </a:r>
        </a:p>
      </dgm:t>
    </dgm:pt>
    <dgm:pt modelId="{FAD93323-047F-44BB-963B-D35041952309}" type="parTrans" cxnId="{E320762F-C63C-4192-B724-05F5CA3C221C}">
      <dgm:prSet/>
      <dgm:spPr/>
      <dgm:t>
        <a:bodyPr/>
        <a:lstStyle/>
        <a:p>
          <a:endParaRPr lang="en-US"/>
        </a:p>
      </dgm:t>
    </dgm:pt>
    <dgm:pt modelId="{D4E85F4E-5D25-479A-BC4B-F3E0BA4CCBC7}" type="sibTrans" cxnId="{E320762F-C63C-4192-B724-05F5CA3C221C}">
      <dgm:prSet/>
      <dgm:spPr/>
      <dgm:t>
        <a:bodyPr/>
        <a:lstStyle/>
        <a:p>
          <a:endParaRPr lang="en-US"/>
        </a:p>
      </dgm:t>
    </dgm:pt>
    <dgm:pt modelId="{F31BF023-2C79-9B42-A175-7F4CF3813B8D}" type="pres">
      <dgm:prSet presAssocID="{5D065BED-D593-470B-9970-2B6985FDBC2E}" presName="Name0" presStyleCnt="0">
        <dgm:presLayoutVars>
          <dgm:dir/>
          <dgm:resizeHandles val="exact"/>
        </dgm:presLayoutVars>
      </dgm:prSet>
      <dgm:spPr/>
    </dgm:pt>
    <dgm:pt modelId="{4AEF6CC5-F1E8-664E-A4BE-ABAFBBF7903D}" type="pres">
      <dgm:prSet presAssocID="{CFD839A0-DFFF-4DCB-9568-5EAE264D34A0}" presName="node" presStyleLbl="node1" presStyleIdx="0" presStyleCnt="7">
        <dgm:presLayoutVars>
          <dgm:bulletEnabled val="1"/>
        </dgm:presLayoutVars>
      </dgm:prSet>
      <dgm:spPr/>
    </dgm:pt>
    <dgm:pt modelId="{76F6C0BB-F0B2-BA40-8DB7-1FF47978323B}" type="pres">
      <dgm:prSet presAssocID="{5AEDAC45-1A84-4826-A21D-EB6FD4B80246}" presName="sibTrans" presStyleLbl="sibTrans1D1" presStyleIdx="0" presStyleCnt="6"/>
      <dgm:spPr/>
    </dgm:pt>
    <dgm:pt modelId="{3FAB62A3-5BB1-374D-BF92-8C7F351D857B}" type="pres">
      <dgm:prSet presAssocID="{5AEDAC45-1A84-4826-A21D-EB6FD4B80246}" presName="connectorText" presStyleLbl="sibTrans1D1" presStyleIdx="0" presStyleCnt="6"/>
      <dgm:spPr/>
    </dgm:pt>
    <dgm:pt modelId="{0B8CFF8B-771D-C540-A7CA-4FB0F5D69DB2}" type="pres">
      <dgm:prSet presAssocID="{DEBB56A9-0AFC-47DA-839D-E48661EACBBE}" presName="node" presStyleLbl="node1" presStyleIdx="1" presStyleCnt="7">
        <dgm:presLayoutVars>
          <dgm:bulletEnabled val="1"/>
        </dgm:presLayoutVars>
      </dgm:prSet>
      <dgm:spPr/>
    </dgm:pt>
    <dgm:pt modelId="{26DDED1A-DE2A-A44E-8597-AE4BBBF0FBFD}" type="pres">
      <dgm:prSet presAssocID="{69BE2560-F0D4-4B22-AD2C-BFD9C07CBB1C}" presName="sibTrans" presStyleLbl="sibTrans1D1" presStyleIdx="1" presStyleCnt="6"/>
      <dgm:spPr/>
    </dgm:pt>
    <dgm:pt modelId="{911AC266-FF98-2349-BFFC-087B3EF41B29}" type="pres">
      <dgm:prSet presAssocID="{69BE2560-F0D4-4B22-AD2C-BFD9C07CBB1C}" presName="connectorText" presStyleLbl="sibTrans1D1" presStyleIdx="1" presStyleCnt="6"/>
      <dgm:spPr/>
    </dgm:pt>
    <dgm:pt modelId="{DB86E518-AA06-2346-8ED5-1E3457FE6562}" type="pres">
      <dgm:prSet presAssocID="{E44E9C21-BBAF-444E-AFF9-26953307EE7C}" presName="node" presStyleLbl="node1" presStyleIdx="2" presStyleCnt="7">
        <dgm:presLayoutVars>
          <dgm:bulletEnabled val="1"/>
        </dgm:presLayoutVars>
      </dgm:prSet>
      <dgm:spPr/>
    </dgm:pt>
    <dgm:pt modelId="{F071D6D1-4532-C742-AB8E-B6D42CFA44C3}" type="pres">
      <dgm:prSet presAssocID="{B30A8B76-51EF-497F-A506-596AA81E871C}" presName="sibTrans" presStyleLbl="sibTrans1D1" presStyleIdx="2" presStyleCnt="6"/>
      <dgm:spPr/>
    </dgm:pt>
    <dgm:pt modelId="{13EC8FF2-5941-1442-9810-55F00B27E854}" type="pres">
      <dgm:prSet presAssocID="{B30A8B76-51EF-497F-A506-596AA81E871C}" presName="connectorText" presStyleLbl="sibTrans1D1" presStyleIdx="2" presStyleCnt="6"/>
      <dgm:spPr/>
    </dgm:pt>
    <dgm:pt modelId="{2112B1F4-BAF0-AF4A-8918-9D1A5FD5C924}" type="pres">
      <dgm:prSet presAssocID="{E1ACC3F9-4C72-4C18-A359-9B6065328D3F}" presName="node" presStyleLbl="node1" presStyleIdx="3" presStyleCnt="7">
        <dgm:presLayoutVars>
          <dgm:bulletEnabled val="1"/>
        </dgm:presLayoutVars>
      </dgm:prSet>
      <dgm:spPr/>
    </dgm:pt>
    <dgm:pt modelId="{CFA2700B-1BCB-E747-B43E-1CEB0E55922E}" type="pres">
      <dgm:prSet presAssocID="{1BBB02CC-82F7-4C55-9D25-BB20E032AB11}" presName="sibTrans" presStyleLbl="sibTrans1D1" presStyleIdx="3" presStyleCnt="6"/>
      <dgm:spPr/>
    </dgm:pt>
    <dgm:pt modelId="{6195A4BB-652B-694C-90E4-12C626662536}" type="pres">
      <dgm:prSet presAssocID="{1BBB02CC-82F7-4C55-9D25-BB20E032AB11}" presName="connectorText" presStyleLbl="sibTrans1D1" presStyleIdx="3" presStyleCnt="6"/>
      <dgm:spPr/>
    </dgm:pt>
    <dgm:pt modelId="{371C342B-130C-9B43-BA31-A231B0565864}" type="pres">
      <dgm:prSet presAssocID="{5B902F85-6544-4AC9-8FBB-DE0D9698262C}" presName="node" presStyleLbl="node1" presStyleIdx="4" presStyleCnt="7">
        <dgm:presLayoutVars>
          <dgm:bulletEnabled val="1"/>
        </dgm:presLayoutVars>
      </dgm:prSet>
      <dgm:spPr/>
    </dgm:pt>
    <dgm:pt modelId="{6F15024E-B81E-6F42-92E2-BD3A7B38B89A}" type="pres">
      <dgm:prSet presAssocID="{98673579-842E-4ADD-B545-7978BC2DE443}" presName="sibTrans" presStyleLbl="sibTrans1D1" presStyleIdx="4" presStyleCnt="6"/>
      <dgm:spPr/>
    </dgm:pt>
    <dgm:pt modelId="{9DFE13F0-E9ED-1A4E-BC5C-576E51EDA376}" type="pres">
      <dgm:prSet presAssocID="{98673579-842E-4ADD-B545-7978BC2DE443}" presName="connectorText" presStyleLbl="sibTrans1D1" presStyleIdx="4" presStyleCnt="6"/>
      <dgm:spPr/>
    </dgm:pt>
    <dgm:pt modelId="{25FD52BC-F066-CA4F-B859-47523B4AECF5}" type="pres">
      <dgm:prSet presAssocID="{F9EB26AD-7E1D-42F1-A960-980BA423DAB6}" presName="node" presStyleLbl="node1" presStyleIdx="5" presStyleCnt="7">
        <dgm:presLayoutVars>
          <dgm:bulletEnabled val="1"/>
        </dgm:presLayoutVars>
      </dgm:prSet>
      <dgm:spPr/>
    </dgm:pt>
    <dgm:pt modelId="{3D2A45A4-9EC3-9A49-8948-49A7FB0E1C80}" type="pres">
      <dgm:prSet presAssocID="{7B29BA56-2F5D-4D01-9819-AEC3F6B5E380}" presName="sibTrans" presStyleLbl="sibTrans1D1" presStyleIdx="5" presStyleCnt="6"/>
      <dgm:spPr/>
    </dgm:pt>
    <dgm:pt modelId="{BC74FD7B-29B4-774A-B793-E51DE3A5FE6E}" type="pres">
      <dgm:prSet presAssocID="{7B29BA56-2F5D-4D01-9819-AEC3F6B5E380}" presName="connectorText" presStyleLbl="sibTrans1D1" presStyleIdx="5" presStyleCnt="6"/>
      <dgm:spPr/>
    </dgm:pt>
    <dgm:pt modelId="{9B951F5C-5AAA-1E46-A9C3-A4A71525E6FD}" type="pres">
      <dgm:prSet presAssocID="{3B82F8B2-27C1-4D9A-86BA-BA873C5E4854}" presName="node" presStyleLbl="node1" presStyleIdx="6" presStyleCnt="7">
        <dgm:presLayoutVars>
          <dgm:bulletEnabled val="1"/>
        </dgm:presLayoutVars>
      </dgm:prSet>
      <dgm:spPr/>
    </dgm:pt>
  </dgm:ptLst>
  <dgm:cxnLst>
    <dgm:cxn modelId="{D38A9417-20FB-4420-8B9E-60D26C9F83CB}" srcId="{5D065BED-D593-470B-9970-2B6985FDBC2E}" destId="{CFD839A0-DFFF-4DCB-9568-5EAE264D34A0}" srcOrd="0" destOrd="0" parTransId="{F959711D-2F45-4D8E-9EF8-91E5639F5D35}" sibTransId="{5AEDAC45-1A84-4826-A21D-EB6FD4B80246}"/>
    <dgm:cxn modelId="{D61FFE1E-41CB-B748-A5BE-A6917E15E66A}" type="presOf" srcId="{1BBB02CC-82F7-4C55-9D25-BB20E032AB11}" destId="{CFA2700B-1BCB-E747-B43E-1CEB0E55922E}" srcOrd="0" destOrd="0" presId="urn:microsoft.com/office/officeart/2016/7/layout/RepeatingBendingProcessNew"/>
    <dgm:cxn modelId="{E320762F-C63C-4192-B724-05F5CA3C221C}" srcId="{5D065BED-D593-470B-9970-2B6985FDBC2E}" destId="{3B82F8B2-27C1-4D9A-86BA-BA873C5E4854}" srcOrd="6" destOrd="0" parTransId="{FAD93323-047F-44BB-963B-D35041952309}" sibTransId="{D4E85F4E-5D25-479A-BC4B-F3E0BA4CCBC7}"/>
    <dgm:cxn modelId="{CD16A530-686E-4E37-BAD8-6D806245F360}" srcId="{5D065BED-D593-470B-9970-2B6985FDBC2E}" destId="{F9EB26AD-7E1D-42F1-A960-980BA423DAB6}" srcOrd="5" destOrd="0" parTransId="{3B93F3AC-957E-41FC-9DB6-41A11A16933B}" sibTransId="{7B29BA56-2F5D-4D01-9819-AEC3F6B5E380}"/>
    <dgm:cxn modelId="{DF81423D-85B4-4660-BE40-AD1E4164B25F}" srcId="{5D065BED-D593-470B-9970-2B6985FDBC2E}" destId="{5B902F85-6544-4AC9-8FBB-DE0D9698262C}" srcOrd="4" destOrd="0" parTransId="{7438768E-2286-4A07-8F5F-BFF9A72DFB1D}" sibTransId="{98673579-842E-4ADD-B545-7978BC2DE443}"/>
    <dgm:cxn modelId="{4B8BBE46-8090-EF42-9DB4-E84D4D3024FB}" type="presOf" srcId="{B30A8B76-51EF-497F-A506-596AA81E871C}" destId="{13EC8FF2-5941-1442-9810-55F00B27E854}" srcOrd="1" destOrd="0" presId="urn:microsoft.com/office/officeart/2016/7/layout/RepeatingBendingProcessNew"/>
    <dgm:cxn modelId="{D2B24B47-016B-4827-9AFE-4F541D68E6C0}" srcId="{5D065BED-D593-470B-9970-2B6985FDBC2E}" destId="{E44E9C21-BBAF-444E-AFF9-26953307EE7C}" srcOrd="2" destOrd="0" parTransId="{287EDB5D-F169-49F6-ACE3-BD557A07B7C8}" sibTransId="{B30A8B76-51EF-497F-A506-596AA81E871C}"/>
    <dgm:cxn modelId="{84B3B04D-EB94-497E-A39E-E2F3696B855C}" srcId="{5D065BED-D593-470B-9970-2B6985FDBC2E}" destId="{E1ACC3F9-4C72-4C18-A359-9B6065328D3F}" srcOrd="3" destOrd="0" parTransId="{F93A7344-3A00-4020-93A8-FCDA942F05DA}" sibTransId="{1BBB02CC-82F7-4C55-9D25-BB20E032AB11}"/>
    <dgm:cxn modelId="{1F58394F-744E-324D-9A47-ECDBAE10258F}" type="presOf" srcId="{DEBB56A9-0AFC-47DA-839D-E48661EACBBE}" destId="{0B8CFF8B-771D-C540-A7CA-4FB0F5D69DB2}" srcOrd="0" destOrd="0" presId="urn:microsoft.com/office/officeart/2016/7/layout/RepeatingBendingProcessNew"/>
    <dgm:cxn modelId="{7497D95C-514C-4B4C-964D-0E02171D1CEC}" type="presOf" srcId="{F9EB26AD-7E1D-42F1-A960-980BA423DAB6}" destId="{25FD52BC-F066-CA4F-B859-47523B4AECF5}" srcOrd="0" destOrd="0" presId="urn:microsoft.com/office/officeart/2016/7/layout/RepeatingBendingProcessNew"/>
    <dgm:cxn modelId="{5ECDFF6F-B714-2B48-A265-718CB92377ED}" type="presOf" srcId="{E44E9C21-BBAF-444E-AFF9-26953307EE7C}" destId="{DB86E518-AA06-2346-8ED5-1E3457FE6562}" srcOrd="0" destOrd="0" presId="urn:microsoft.com/office/officeart/2016/7/layout/RepeatingBendingProcessNew"/>
    <dgm:cxn modelId="{8980DC71-F4C6-4726-B281-3D110446151B}" srcId="{5D065BED-D593-470B-9970-2B6985FDBC2E}" destId="{DEBB56A9-0AFC-47DA-839D-E48661EACBBE}" srcOrd="1" destOrd="0" parTransId="{680BFA86-A55D-4EAD-943C-E31E36514E03}" sibTransId="{69BE2560-F0D4-4B22-AD2C-BFD9C07CBB1C}"/>
    <dgm:cxn modelId="{699A2287-F6E0-804B-9830-0C69E11C8759}" type="presOf" srcId="{B30A8B76-51EF-497F-A506-596AA81E871C}" destId="{F071D6D1-4532-C742-AB8E-B6D42CFA44C3}" srcOrd="0" destOrd="0" presId="urn:microsoft.com/office/officeart/2016/7/layout/RepeatingBendingProcessNew"/>
    <dgm:cxn modelId="{EF88E1A0-7D9E-9546-9D34-24637A9662A1}" type="presOf" srcId="{5B902F85-6544-4AC9-8FBB-DE0D9698262C}" destId="{371C342B-130C-9B43-BA31-A231B0565864}" srcOrd="0" destOrd="0" presId="urn:microsoft.com/office/officeart/2016/7/layout/RepeatingBendingProcessNew"/>
    <dgm:cxn modelId="{B319CCA4-9F50-974A-B7AC-0DE7DEBC3C1D}" type="presOf" srcId="{69BE2560-F0D4-4B22-AD2C-BFD9C07CBB1C}" destId="{911AC266-FF98-2349-BFFC-087B3EF41B29}" srcOrd="1" destOrd="0" presId="urn:microsoft.com/office/officeart/2016/7/layout/RepeatingBendingProcessNew"/>
    <dgm:cxn modelId="{F62253A7-A76E-E543-9CD1-9B73E73A5E8D}" type="presOf" srcId="{98673579-842E-4ADD-B545-7978BC2DE443}" destId="{9DFE13F0-E9ED-1A4E-BC5C-576E51EDA376}" srcOrd="1" destOrd="0" presId="urn:microsoft.com/office/officeart/2016/7/layout/RepeatingBendingProcessNew"/>
    <dgm:cxn modelId="{F369B4A9-352B-1C4F-9A69-2FF9CE724A66}" type="presOf" srcId="{7B29BA56-2F5D-4D01-9819-AEC3F6B5E380}" destId="{3D2A45A4-9EC3-9A49-8948-49A7FB0E1C80}" srcOrd="0" destOrd="0" presId="urn:microsoft.com/office/officeart/2016/7/layout/RepeatingBendingProcessNew"/>
    <dgm:cxn modelId="{AC8FFDB4-3A07-E243-96C6-5CAB7C5100B1}" type="presOf" srcId="{98673579-842E-4ADD-B545-7978BC2DE443}" destId="{6F15024E-B81E-6F42-92E2-BD3A7B38B89A}" srcOrd="0" destOrd="0" presId="urn:microsoft.com/office/officeart/2016/7/layout/RepeatingBendingProcessNew"/>
    <dgm:cxn modelId="{56FD24BA-9799-B84D-8F0F-518267E7BCA4}" type="presOf" srcId="{CFD839A0-DFFF-4DCB-9568-5EAE264D34A0}" destId="{4AEF6CC5-F1E8-664E-A4BE-ABAFBBF7903D}" srcOrd="0" destOrd="0" presId="urn:microsoft.com/office/officeart/2016/7/layout/RepeatingBendingProcessNew"/>
    <dgm:cxn modelId="{3B26E5D1-E5A4-0B42-B8F0-61E2B8FEA794}" type="presOf" srcId="{7B29BA56-2F5D-4D01-9819-AEC3F6B5E380}" destId="{BC74FD7B-29B4-774A-B793-E51DE3A5FE6E}" srcOrd="1" destOrd="0" presId="urn:microsoft.com/office/officeart/2016/7/layout/RepeatingBendingProcessNew"/>
    <dgm:cxn modelId="{F7F373DA-AECD-ED4F-A8F8-1593909F25D4}" type="presOf" srcId="{1BBB02CC-82F7-4C55-9D25-BB20E032AB11}" destId="{6195A4BB-652B-694C-90E4-12C626662536}" srcOrd="1" destOrd="0" presId="urn:microsoft.com/office/officeart/2016/7/layout/RepeatingBendingProcessNew"/>
    <dgm:cxn modelId="{8DA916E1-3312-6C4C-86D7-71526A70396B}" type="presOf" srcId="{3B82F8B2-27C1-4D9A-86BA-BA873C5E4854}" destId="{9B951F5C-5AAA-1E46-A9C3-A4A71525E6FD}" srcOrd="0" destOrd="0" presId="urn:microsoft.com/office/officeart/2016/7/layout/RepeatingBendingProcessNew"/>
    <dgm:cxn modelId="{6E96B6E2-8DB4-CD42-BB40-84F7B027DB99}" type="presOf" srcId="{69BE2560-F0D4-4B22-AD2C-BFD9C07CBB1C}" destId="{26DDED1A-DE2A-A44E-8597-AE4BBBF0FBFD}" srcOrd="0" destOrd="0" presId="urn:microsoft.com/office/officeart/2016/7/layout/RepeatingBendingProcessNew"/>
    <dgm:cxn modelId="{A3CE82E6-EC5C-A548-9E49-AB1273AF5285}" type="presOf" srcId="{E1ACC3F9-4C72-4C18-A359-9B6065328D3F}" destId="{2112B1F4-BAF0-AF4A-8918-9D1A5FD5C924}" srcOrd="0" destOrd="0" presId="urn:microsoft.com/office/officeart/2016/7/layout/RepeatingBendingProcessNew"/>
    <dgm:cxn modelId="{93AB96F0-58B8-4941-A9B1-A2FE81A598C8}" type="presOf" srcId="{5AEDAC45-1A84-4826-A21D-EB6FD4B80246}" destId="{3FAB62A3-5BB1-374D-BF92-8C7F351D857B}" srcOrd="1" destOrd="0" presId="urn:microsoft.com/office/officeart/2016/7/layout/RepeatingBendingProcessNew"/>
    <dgm:cxn modelId="{989369F7-64FD-DC4F-AF1A-E20657419AA2}" type="presOf" srcId="{5D065BED-D593-470B-9970-2B6985FDBC2E}" destId="{F31BF023-2C79-9B42-A175-7F4CF3813B8D}" srcOrd="0" destOrd="0" presId="urn:microsoft.com/office/officeart/2016/7/layout/RepeatingBendingProcessNew"/>
    <dgm:cxn modelId="{F3A63CFA-87FE-3345-A7CD-3AD7EB5259C7}" type="presOf" srcId="{5AEDAC45-1A84-4826-A21D-EB6FD4B80246}" destId="{76F6C0BB-F0B2-BA40-8DB7-1FF47978323B}" srcOrd="0" destOrd="0" presId="urn:microsoft.com/office/officeart/2016/7/layout/RepeatingBendingProcessNew"/>
    <dgm:cxn modelId="{26D7F2F8-294D-6E4E-9E46-C3B8E8B4CEEE}" type="presParOf" srcId="{F31BF023-2C79-9B42-A175-7F4CF3813B8D}" destId="{4AEF6CC5-F1E8-664E-A4BE-ABAFBBF7903D}" srcOrd="0" destOrd="0" presId="urn:microsoft.com/office/officeart/2016/7/layout/RepeatingBendingProcessNew"/>
    <dgm:cxn modelId="{0ED78E97-CFA6-C347-B5E3-C465CBFC0D57}" type="presParOf" srcId="{F31BF023-2C79-9B42-A175-7F4CF3813B8D}" destId="{76F6C0BB-F0B2-BA40-8DB7-1FF47978323B}" srcOrd="1" destOrd="0" presId="urn:microsoft.com/office/officeart/2016/7/layout/RepeatingBendingProcessNew"/>
    <dgm:cxn modelId="{3CB46115-CBCC-6545-8AF0-A7E2B9EE9C2F}" type="presParOf" srcId="{76F6C0BB-F0B2-BA40-8DB7-1FF47978323B}" destId="{3FAB62A3-5BB1-374D-BF92-8C7F351D857B}" srcOrd="0" destOrd="0" presId="urn:microsoft.com/office/officeart/2016/7/layout/RepeatingBendingProcessNew"/>
    <dgm:cxn modelId="{51DA6BD3-B4DC-3143-80E6-EFF30D0FE5FB}" type="presParOf" srcId="{F31BF023-2C79-9B42-A175-7F4CF3813B8D}" destId="{0B8CFF8B-771D-C540-A7CA-4FB0F5D69DB2}" srcOrd="2" destOrd="0" presId="urn:microsoft.com/office/officeart/2016/7/layout/RepeatingBendingProcessNew"/>
    <dgm:cxn modelId="{CB06A62B-F1CC-6E47-B015-363CE9E4E1A6}" type="presParOf" srcId="{F31BF023-2C79-9B42-A175-7F4CF3813B8D}" destId="{26DDED1A-DE2A-A44E-8597-AE4BBBF0FBFD}" srcOrd="3" destOrd="0" presId="urn:microsoft.com/office/officeart/2016/7/layout/RepeatingBendingProcessNew"/>
    <dgm:cxn modelId="{7D9489AF-DD75-6345-9399-4D79368F7CC3}" type="presParOf" srcId="{26DDED1A-DE2A-A44E-8597-AE4BBBF0FBFD}" destId="{911AC266-FF98-2349-BFFC-087B3EF41B29}" srcOrd="0" destOrd="0" presId="urn:microsoft.com/office/officeart/2016/7/layout/RepeatingBendingProcessNew"/>
    <dgm:cxn modelId="{0CE26347-E426-5C4F-8E59-BE676BD91674}" type="presParOf" srcId="{F31BF023-2C79-9B42-A175-7F4CF3813B8D}" destId="{DB86E518-AA06-2346-8ED5-1E3457FE6562}" srcOrd="4" destOrd="0" presId="urn:microsoft.com/office/officeart/2016/7/layout/RepeatingBendingProcessNew"/>
    <dgm:cxn modelId="{5D201414-6A00-4B41-9B12-E62DCD0ECA4E}" type="presParOf" srcId="{F31BF023-2C79-9B42-A175-7F4CF3813B8D}" destId="{F071D6D1-4532-C742-AB8E-B6D42CFA44C3}" srcOrd="5" destOrd="0" presId="urn:microsoft.com/office/officeart/2016/7/layout/RepeatingBendingProcessNew"/>
    <dgm:cxn modelId="{0EDA167A-678C-E54A-B80F-53D80743E5AC}" type="presParOf" srcId="{F071D6D1-4532-C742-AB8E-B6D42CFA44C3}" destId="{13EC8FF2-5941-1442-9810-55F00B27E854}" srcOrd="0" destOrd="0" presId="urn:microsoft.com/office/officeart/2016/7/layout/RepeatingBendingProcessNew"/>
    <dgm:cxn modelId="{AE7CAE38-EFA9-FC42-B9A8-8E23522E3386}" type="presParOf" srcId="{F31BF023-2C79-9B42-A175-7F4CF3813B8D}" destId="{2112B1F4-BAF0-AF4A-8918-9D1A5FD5C924}" srcOrd="6" destOrd="0" presId="urn:microsoft.com/office/officeart/2016/7/layout/RepeatingBendingProcessNew"/>
    <dgm:cxn modelId="{B2FD3662-B687-C343-92A6-201B65466556}" type="presParOf" srcId="{F31BF023-2C79-9B42-A175-7F4CF3813B8D}" destId="{CFA2700B-1BCB-E747-B43E-1CEB0E55922E}" srcOrd="7" destOrd="0" presId="urn:microsoft.com/office/officeart/2016/7/layout/RepeatingBendingProcessNew"/>
    <dgm:cxn modelId="{94DB5BB8-48D0-3C4C-B752-F8AE7F96046F}" type="presParOf" srcId="{CFA2700B-1BCB-E747-B43E-1CEB0E55922E}" destId="{6195A4BB-652B-694C-90E4-12C626662536}" srcOrd="0" destOrd="0" presId="urn:microsoft.com/office/officeart/2016/7/layout/RepeatingBendingProcessNew"/>
    <dgm:cxn modelId="{9A781981-9EAB-504C-9BD9-55BABBF98636}" type="presParOf" srcId="{F31BF023-2C79-9B42-A175-7F4CF3813B8D}" destId="{371C342B-130C-9B43-BA31-A231B0565864}" srcOrd="8" destOrd="0" presId="urn:microsoft.com/office/officeart/2016/7/layout/RepeatingBendingProcessNew"/>
    <dgm:cxn modelId="{A4CCACC7-6DFF-D244-858A-26E6501CB5BF}" type="presParOf" srcId="{F31BF023-2C79-9B42-A175-7F4CF3813B8D}" destId="{6F15024E-B81E-6F42-92E2-BD3A7B38B89A}" srcOrd="9" destOrd="0" presId="urn:microsoft.com/office/officeart/2016/7/layout/RepeatingBendingProcessNew"/>
    <dgm:cxn modelId="{C02EEE61-17A1-514D-AE90-24992D03F9CE}" type="presParOf" srcId="{6F15024E-B81E-6F42-92E2-BD3A7B38B89A}" destId="{9DFE13F0-E9ED-1A4E-BC5C-576E51EDA376}" srcOrd="0" destOrd="0" presId="urn:microsoft.com/office/officeart/2016/7/layout/RepeatingBendingProcessNew"/>
    <dgm:cxn modelId="{994E9E83-609B-F647-8B7D-332562EA715E}" type="presParOf" srcId="{F31BF023-2C79-9B42-A175-7F4CF3813B8D}" destId="{25FD52BC-F066-CA4F-B859-47523B4AECF5}" srcOrd="10" destOrd="0" presId="urn:microsoft.com/office/officeart/2016/7/layout/RepeatingBendingProcessNew"/>
    <dgm:cxn modelId="{3C237F71-5C95-584C-828D-9183498F6A73}" type="presParOf" srcId="{F31BF023-2C79-9B42-A175-7F4CF3813B8D}" destId="{3D2A45A4-9EC3-9A49-8948-49A7FB0E1C80}" srcOrd="11" destOrd="0" presId="urn:microsoft.com/office/officeart/2016/7/layout/RepeatingBendingProcessNew"/>
    <dgm:cxn modelId="{DDE599F4-9FEA-E541-915B-1346D875E7DD}" type="presParOf" srcId="{3D2A45A4-9EC3-9A49-8948-49A7FB0E1C80}" destId="{BC74FD7B-29B4-774A-B793-E51DE3A5FE6E}" srcOrd="0" destOrd="0" presId="urn:microsoft.com/office/officeart/2016/7/layout/RepeatingBendingProcessNew"/>
    <dgm:cxn modelId="{DAB96F6C-8017-A040-A0CA-3E4D7E021787}" type="presParOf" srcId="{F31BF023-2C79-9B42-A175-7F4CF3813B8D}" destId="{9B951F5C-5AAA-1E46-A9C3-A4A71525E6FD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12A75E-A7C6-44CF-B5AF-A05AAD3A647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360690-5372-4500-A028-831B02712627}">
      <dgm:prSet/>
      <dgm:spPr/>
      <dgm:t>
        <a:bodyPr/>
        <a:lstStyle/>
        <a:p>
          <a:r>
            <a:rPr lang="en-US"/>
            <a:t>Accuracy is around 80%</a:t>
          </a:r>
        </a:p>
      </dgm:t>
    </dgm:pt>
    <dgm:pt modelId="{D923A843-56EE-48A1-A867-095ADF7BA93A}" type="parTrans" cxnId="{792FE549-E1BA-4C8D-889C-64E39D18A5B7}">
      <dgm:prSet/>
      <dgm:spPr/>
      <dgm:t>
        <a:bodyPr/>
        <a:lstStyle/>
        <a:p>
          <a:endParaRPr lang="en-US"/>
        </a:p>
      </dgm:t>
    </dgm:pt>
    <dgm:pt modelId="{4D375F17-BE0E-488C-9439-96CF19AA806D}" type="sibTrans" cxnId="{792FE549-E1BA-4C8D-889C-64E39D18A5B7}">
      <dgm:prSet/>
      <dgm:spPr/>
      <dgm:t>
        <a:bodyPr/>
        <a:lstStyle/>
        <a:p>
          <a:endParaRPr lang="en-US"/>
        </a:p>
      </dgm:t>
    </dgm:pt>
    <dgm:pt modelId="{1F6D247C-C04A-4AD1-81FA-D964F8FCEB6F}">
      <dgm:prSet/>
      <dgm:spPr/>
      <dgm:t>
        <a:bodyPr/>
        <a:lstStyle/>
        <a:p>
          <a:r>
            <a:rPr lang="en-US"/>
            <a:t>Precision is approx. 71% and recall is around 80%</a:t>
          </a:r>
        </a:p>
      </dgm:t>
    </dgm:pt>
    <dgm:pt modelId="{E70AB774-A78D-4743-BED5-2E2D8476BCA6}" type="parTrans" cxnId="{BA108A33-7C7B-4CDD-92DD-392E769FFD4E}">
      <dgm:prSet/>
      <dgm:spPr/>
      <dgm:t>
        <a:bodyPr/>
        <a:lstStyle/>
        <a:p>
          <a:endParaRPr lang="en-US"/>
        </a:p>
      </dgm:t>
    </dgm:pt>
    <dgm:pt modelId="{5EE47FA4-26A8-4B6E-B778-8D5E350C8FF8}" type="sibTrans" cxnId="{BA108A33-7C7B-4CDD-92DD-392E769FFD4E}">
      <dgm:prSet/>
      <dgm:spPr/>
      <dgm:t>
        <a:bodyPr/>
        <a:lstStyle/>
        <a:p>
          <a:endParaRPr lang="en-US"/>
        </a:p>
      </dgm:t>
    </dgm:pt>
    <dgm:pt modelId="{233569AE-4C67-432F-983F-73EA48A7F444}">
      <dgm:prSet/>
      <dgm:spPr/>
      <dgm:t>
        <a:bodyPr/>
        <a:lstStyle/>
        <a:p>
          <a:r>
            <a:rPr lang="en-US"/>
            <a:t>Optimal cutoff seems to be around 0.36</a:t>
          </a:r>
        </a:p>
      </dgm:t>
    </dgm:pt>
    <dgm:pt modelId="{E7B82484-ACBC-4B00-8362-A643EB8C81B4}" type="parTrans" cxnId="{FAD02DFE-7121-4BF1-A36A-8DA39D53667B}">
      <dgm:prSet/>
      <dgm:spPr/>
      <dgm:t>
        <a:bodyPr/>
        <a:lstStyle/>
        <a:p>
          <a:endParaRPr lang="en-US"/>
        </a:p>
      </dgm:t>
    </dgm:pt>
    <dgm:pt modelId="{6FB9866D-523D-4941-983C-BC7A9F294A75}" type="sibTrans" cxnId="{FAD02DFE-7121-4BF1-A36A-8DA39D53667B}">
      <dgm:prSet/>
      <dgm:spPr/>
      <dgm:t>
        <a:bodyPr/>
        <a:lstStyle/>
        <a:p>
          <a:endParaRPr lang="en-US"/>
        </a:p>
      </dgm:t>
    </dgm:pt>
    <dgm:pt modelId="{19BD4825-955E-4D0D-99CF-998F7111FCDB}">
      <dgm:prSet/>
      <dgm:spPr/>
      <dgm:t>
        <a:bodyPr/>
        <a:lstStyle/>
        <a:p>
          <a:r>
            <a:rPr lang="en-US"/>
            <a:t>ROC curve area is 0.86</a:t>
          </a:r>
        </a:p>
      </dgm:t>
    </dgm:pt>
    <dgm:pt modelId="{A36DA38D-C898-426A-A706-9B2A7AFA96AE}" type="parTrans" cxnId="{5EEA078A-DE34-45C3-A5E4-6AA1359EFDA2}">
      <dgm:prSet/>
      <dgm:spPr/>
      <dgm:t>
        <a:bodyPr/>
        <a:lstStyle/>
        <a:p>
          <a:endParaRPr lang="en-US"/>
        </a:p>
      </dgm:t>
    </dgm:pt>
    <dgm:pt modelId="{2F7421AB-B13C-4567-B03A-E387033C6131}" type="sibTrans" cxnId="{5EEA078A-DE34-45C3-A5E4-6AA1359EFDA2}">
      <dgm:prSet/>
      <dgm:spPr/>
      <dgm:t>
        <a:bodyPr/>
        <a:lstStyle/>
        <a:p>
          <a:endParaRPr lang="en-US"/>
        </a:p>
      </dgm:t>
    </dgm:pt>
    <dgm:pt modelId="{4D175CF2-D72F-7B43-9A75-C17F96D1905F}" type="pres">
      <dgm:prSet presAssocID="{2412A75E-A7C6-44CF-B5AF-A05AAD3A647C}" presName="linear" presStyleCnt="0">
        <dgm:presLayoutVars>
          <dgm:animLvl val="lvl"/>
          <dgm:resizeHandles val="exact"/>
        </dgm:presLayoutVars>
      </dgm:prSet>
      <dgm:spPr/>
    </dgm:pt>
    <dgm:pt modelId="{2658C5A9-5415-F74A-8AC2-2E3923D48EF2}" type="pres">
      <dgm:prSet presAssocID="{B7360690-5372-4500-A028-831B027126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2943B2-5362-0041-AEE5-E08A963E89EB}" type="pres">
      <dgm:prSet presAssocID="{4D375F17-BE0E-488C-9439-96CF19AA806D}" presName="spacer" presStyleCnt="0"/>
      <dgm:spPr/>
    </dgm:pt>
    <dgm:pt modelId="{A1E4470F-DAD7-9E43-9D1D-A01F334ED30B}" type="pres">
      <dgm:prSet presAssocID="{1F6D247C-C04A-4AD1-81FA-D964F8FCEB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AAECF5-174D-884A-9A8C-B5A22F890329}" type="pres">
      <dgm:prSet presAssocID="{5EE47FA4-26A8-4B6E-B778-8D5E350C8FF8}" presName="spacer" presStyleCnt="0"/>
      <dgm:spPr/>
    </dgm:pt>
    <dgm:pt modelId="{BDB77FA9-DE40-FE41-902A-2E1285F6449F}" type="pres">
      <dgm:prSet presAssocID="{233569AE-4C67-432F-983F-73EA48A7F44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5400CC-8315-4A42-B75D-4D01D509FADE}" type="pres">
      <dgm:prSet presAssocID="{6FB9866D-523D-4941-983C-BC7A9F294A75}" presName="spacer" presStyleCnt="0"/>
      <dgm:spPr/>
    </dgm:pt>
    <dgm:pt modelId="{CBAAC2FA-7348-1745-9897-AE42A154558E}" type="pres">
      <dgm:prSet presAssocID="{19BD4825-955E-4D0D-99CF-998F7111FC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A108A33-7C7B-4CDD-92DD-392E769FFD4E}" srcId="{2412A75E-A7C6-44CF-B5AF-A05AAD3A647C}" destId="{1F6D247C-C04A-4AD1-81FA-D964F8FCEB6F}" srcOrd="1" destOrd="0" parTransId="{E70AB774-A78D-4743-BED5-2E2D8476BCA6}" sibTransId="{5EE47FA4-26A8-4B6E-B778-8D5E350C8FF8}"/>
    <dgm:cxn modelId="{EC4DFE35-EE9A-7F4F-876B-64AD99FF45C0}" type="presOf" srcId="{233569AE-4C67-432F-983F-73EA48A7F444}" destId="{BDB77FA9-DE40-FE41-902A-2E1285F6449F}" srcOrd="0" destOrd="0" presId="urn:microsoft.com/office/officeart/2005/8/layout/vList2"/>
    <dgm:cxn modelId="{792FE549-E1BA-4C8D-889C-64E39D18A5B7}" srcId="{2412A75E-A7C6-44CF-B5AF-A05AAD3A647C}" destId="{B7360690-5372-4500-A028-831B02712627}" srcOrd="0" destOrd="0" parTransId="{D923A843-56EE-48A1-A867-095ADF7BA93A}" sibTransId="{4D375F17-BE0E-488C-9439-96CF19AA806D}"/>
    <dgm:cxn modelId="{DC380185-0F73-B946-8B62-2C60BE9F6530}" type="presOf" srcId="{19BD4825-955E-4D0D-99CF-998F7111FCDB}" destId="{CBAAC2FA-7348-1745-9897-AE42A154558E}" srcOrd="0" destOrd="0" presId="urn:microsoft.com/office/officeart/2005/8/layout/vList2"/>
    <dgm:cxn modelId="{5EEA078A-DE34-45C3-A5E4-6AA1359EFDA2}" srcId="{2412A75E-A7C6-44CF-B5AF-A05AAD3A647C}" destId="{19BD4825-955E-4D0D-99CF-998F7111FCDB}" srcOrd="3" destOrd="0" parTransId="{A36DA38D-C898-426A-A706-9B2A7AFA96AE}" sibTransId="{2F7421AB-B13C-4567-B03A-E387033C6131}"/>
    <dgm:cxn modelId="{66D0A48C-826A-764D-8A15-031F8E9E618C}" type="presOf" srcId="{B7360690-5372-4500-A028-831B02712627}" destId="{2658C5A9-5415-F74A-8AC2-2E3923D48EF2}" srcOrd="0" destOrd="0" presId="urn:microsoft.com/office/officeart/2005/8/layout/vList2"/>
    <dgm:cxn modelId="{DF4CF7A8-DFC5-9A47-9645-ECB91D450632}" type="presOf" srcId="{2412A75E-A7C6-44CF-B5AF-A05AAD3A647C}" destId="{4D175CF2-D72F-7B43-9A75-C17F96D1905F}" srcOrd="0" destOrd="0" presId="urn:microsoft.com/office/officeart/2005/8/layout/vList2"/>
    <dgm:cxn modelId="{D2D8DEF0-0362-A44E-88BD-CAA1D6BC097D}" type="presOf" srcId="{1F6D247C-C04A-4AD1-81FA-D964F8FCEB6F}" destId="{A1E4470F-DAD7-9E43-9D1D-A01F334ED30B}" srcOrd="0" destOrd="0" presId="urn:microsoft.com/office/officeart/2005/8/layout/vList2"/>
    <dgm:cxn modelId="{FAD02DFE-7121-4BF1-A36A-8DA39D53667B}" srcId="{2412A75E-A7C6-44CF-B5AF-A05AAD3A647C}" destId="{233569AE-4C67-432F-983F-73EA48A7F444}" srcOrd="2" destOrd="0" parTransId="{E7B82484-ACBC-4B00-8362-A643EB8C81B4}" sibTransId="{6FB9866D-523D-4941-983C-BC7A9F294A75}"/>
    <dgm:cxn modelId="{B58271EB-C72C-EF42-8D76-0D0028ECD5DE}" type="presParOf" srcId="{4D175CF2-D72F-7B43-9A75-C17F96D1905F}" destId="{2658C5A9-5415-F74A-8AC2-2E3923D48EF2}" srcOrd="0" destOrd="0" presId="urn:microsoft.com/office/officeart/2005/8/layout/vList2"/>
    <dgm:cxn modelId="{FC98A529-49CA-5A4E-838F-6262BBF21F27}" type="presParOf" srcId="{4D175CF2-D72F-7B43-9A75-C17F96D1905F}" destId="{742943B2-5362-0041-AEE5-E08A963E89EB}" srcOrd="1" destOrd="0" presId="urn:microsoft.com/office/officeart/2005/8/layout/vList2"/>
    <dgm:cxn modelId="{BF5645E6-6090-4B4C-B8AC-F51FFA15B3A2}" type="presParOf" srcId="{4D175CF2-D72F-7B43-9A75-C17F96D1905F}" destId="{A1E4470F-DAD7-9E43-9D1D-A01F334ED30B}" srcOrd="2" destOrd="0" presId="urn:microsoft.com/office/officeart/2005/8/layout/vList2"/>
    <dgm:cxn modelId="{F9A8B8A8-16EA-6447-B4B3-1F5DCA904646}" type="presParOf" srcId="{4D175CF2-D72F-7B43-9A75-C17F96D1905F}" destId="{D2AAECF5-174D-884A-9A8C-B5A22F890329}" srcOrd="3" destOrd="0" presId="urn:microsoft.com/office/officeart/2005/8/layout/vList2"/>
    <dgm:cxn modelId="{38124CDB-6929-F74C-B46A-36429B29D10D}" type="presParOf" srcId="{4D175CF2-D72F-7B43-9A75-C17F96D1905F}" destId="{BDB77FA9-DE40-FE41-902A-2E1285F6449F}" srcOrd="4" destOrd="0" presId="urn:microsoft.com/office/officeart/2005/8/layout/vList2"/>
    <dgm:cxn modelId="{C10974E3-D3B9-F14D-A4BB-40E69F96697F}" type="presParOf" srcId="{4D175CF2-D72F-7B43-9A75-C17F96D1905F}" destId="{3D5400CC-8315-4A42-B75D-4D01D509FADE}" srcOrd="5" destOrd="0" presId="urn:microsoft.com/office/officeart/2005/8/layout/vList2"/>
    <dgm:cxn modelId="{D1B3ACEF-2765-234D-B243-492112E2EC80}" type="presParOf" srcId="{4D175CF2-D72F-7B43-9A75-C17F96D1905F}" destId="{CBAAC2FA-7348-1745-9897-AE42A154558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13EEB-AC12-4591-8C00-18709E30EAE5}">
      <dsp:nvSpPr>
        <dsp:cNvPr id="0" name=""/>
        <dsp:cNvSpPr/>
      </dsp:nvSpPr>
      <dsp:spPr>
        <a:xfrm>
          <a:off x="173481" y="1311074"/>
          <a:ext cx="907914" cy="9079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DB19B-CA35-4DE4-83D1-E34F33ACA808}">
      <dsp:nvSpPr>
        <dsp:cNvPr id="0" name=""/>
        <dsp:cNvSpPr/>
      </dsp:nvSpPr>
      <dsp:spPr>
        <a:xfrm>
          <a:off x="364143" y="1501735"/>
          <a:ext cx="526590" cy="5265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FAD7D-0DF5-43AB-99C7-1A24466AF82B}">
      <dsp:nvSpPr>
        <dsp:cNvPr id="0" name=""/>
        <dsp:cNvSpPr/>
      </dsp:nvSpPr>
      <dsp:spPr>
        <a:xfrm>
          <a:off x="1275948" y="1311074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X Education , an education company sells online courses to industry professionals.</a:t>
          </a:r>
          <a:endParaRPr lang="en-US" sz="1600" kern="1200"/>
        </a:p>
      </dsp:txBody>
      <dsp:txXfrm>
        <a:off x="1275948" y="1311074"/>
        <a:ext cx="2140082" cy="907914"/>
      </dsp:txXfrm>
    </dsp:sp>
    <dsp:sp modelId="{EEE41DAD-0D5B-464E-B0C6-D670CF86E406}">
      <dsp:nvSpPr>
        <dsp:cNvPr id="0" name=""/>
        <dsp:cNvSpPr/>
      </dsp:nvSpPr>
      <dsp:spPr>
        <a:xfrm>
          <a:off x="3788925" y="1311074"/>
          <a:ext cx="907914" cy="9079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FA0BB-C4D9-4D79-8A89-3E51F072065F}">
      <dsp:nvSpPr>
        <dsp:cNvPr id="0" name=""/>
        <dsp:cNvSpPr/>
      </dsp:nvSpPr>
      <dsp:spPr>
        <a:xfrm>
          <a:off x="3979586" y="1501735"/>
          <a:ext cx="526590" cy="5265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4FADD-8416-4177-AF93-3798A05201F6}">
      <dsp:nvSpPr>
        <dsp:cNvPr id="0" name=""/>
        <dsp:cNvSpPr/>
      </dsp:nvSpPr>
      <dsp:spPr>
        <a:xfrm>
          <a:off x="4891392" y="1311074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Marketing is done through various channels.</a:t>
          </a:r>
          <a:endParaRPr lang="en-US" sz="1600" kern="1200"/>
        </a:p>
      </dsp:txBody>
      <dsp:txXfrm>
        <a:off x="4891392" y="1311074"/>
        <a:ext cx="2140082" cy="907914"/>
      </dsp:txXfrm>
    </dsp:sp>
    <dsp:sp modelId="{05A7B3BF-2CD8-44D9-8EB9-FA1026ED122F}">
      <dsp:nvSpPr>
        <dsp:cNvPr id="0" name=""/>
        <dsp:cNvSpPr/>
      </dsp:nvSpPr>
      <dsp:spPr>
        <a:xfrm>
          <a:off x="7404368" y="1311074"/>
          <a:ext cx="907914" cy="9079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473EA-5872-4DCC-9FAE-7E9634B4EC00}">
      <dsp:nvSpPr>
        <dsp:cNvPr id="0" name=""/>
        <dsp:cNvSpPr/>
      </dsp:nvSpPr>
      <dsp:spPr>
        <a:xfrm>
          <a:off x="7595030" y="1501735"/>
          <a:ext cx="526590" cy="5265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5BFC-AFDF-4287-B23B-0D5237A0F6BF}">
      <dsp:nvSpPr>
        <dsp:cNvPr id="0" name=""/>
        <dsp:cNvSpPr/>
      </dsp:nvSpPr>
      <dsp:spPr>
        <a:xfrm>
          <a:off x="8506835" y="1311074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People filling the enquiry form are considered as ‘lead’.</a:t>
          </a:r>
          <a:endParaRPr lang="en-US" sz="1600" kern="1200"/>
        </a:p>
      </dsp:txBody>
      <dsp:txXfrm>
        <a:off x="8506835" y="1311074"/>
        <a:ext cx="2140082" cy="907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C8B35-2988-564A-9706-5FCA92F504CA}">
      <dsp:nvSpPr>
        <dsp:cNvPr id="0" name=""/>
        <dsp:cNvSpPr/>
      </dsp:nvSpPr>
      <dsp:spPr>
        <a:xfrm>
          <a:off x="658292" y="0"/>
          <a:ext cx="5087409" cy="508740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EA45E4-92B4-C34E-848B-22CCE179BB92}">
      <dsp:nvSpPr>
        <dsp:cNvPr id="0" name=""/>
        <dsp:cNvSpPr/>
      </dsp:nvSpPr>
      <dsp:spPr>
        <a:xfrm>
          <a:off x="1141596" y="483303"/>
          <a:ext cx="1984089" cy="19840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Lead Conversion rate of X Education is poor.</a:t>
          </a:r>
        </a:p>
      </dsp:txBody>
      <dsp:txXfrm>
        <a:off x="1238451" y="580158"/>
        <a:ext cx="1790379" cy="1790379"/>
      </dsp:txXfrm>
    </dsp:sp>
    <dsp:sp modelId="{D74660A0-3C22-734F-A270-055518D3A058}">
      <dsp:nvSpPr>
        <dsp:cNvPr id="0" name=""/>
        <dsp:cNvSpPr/>
      </dsp:nvSpPr>
      <dsp:spPr>
        <a:xfrm>
          <a:off x="3278308" y="483303"/>
          <a:ext cx="1984089" cy="19840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Company wants to identify the lead with most potential.</a:t>
          </a:r>
        </a:p>
      </dsp:txBody>
      <dsp:txXfrm>
        <a:off x="3375163" y="580158"/>
        <a:ext cx="1790379" cy="1790379"/>
      </dsp:txXfrm>
    </dsp:sp>
    <dsp:sp modelId="{465E718F-E9C3-5945-BB9E-5323A9CAACC5}">
      <dsp:nvSpPr>
        <dsp:cNvPr id="0" name=""/>
        <dsp:cNvSpPr/>
      </dsp:nvSpPr>
      <dsp:spPr>
        <a:xfrm>
          <a:off x="1141596" y="2620015"/>
          <a:ext cx="1984089" cy="19840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have to identify the set of ‘Hot Leads’ by data analysis and model building.</a:t>
          </a:r>
        </a:p>
      </dsp:txBody>
      <dsp:txXfrm>
        <a:off x="1238451" y="2716870"/>
        <a:ext cx="1790379" cy="1790379"/>
      </dsp:txXfrm>
    </dsp:sp>
    <dsp:sp modelId="{0256E533-DBC3-A445-A1F8-FAEBDDE52A4F}">
      <dsp:nvSpPr>
        <dsp:cNvPr id="0" name=""/>
        <dsp:cNvSpPr/>
      </dsp:nvSpPr>
      <dsp:spPr>
        <a:xfrm>
          <a:off x="3278308" y="2620015"/>
          <a:ext cx="1984089" cy="19840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Target ball-park conversion rate by CEO is around 80%.</a:t>
          </a:r>
        </a:p>
      </dsp:txBody>
      <dsp:txXfrm>
        <a:off x="3375163" y="2716870"/>
        <a:ext cx="1790379" cy="1790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425EB-CD3B-4F6A-A799-A83FE57B8F94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9BBA5-E702-4486-80CB-B5339E6D5E4F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1458F-CA6F-4CFA-921C-1D2F0070BFE3}">
      <dsp:nvSpPr>
        <dsp:cNvPr id="0" name=""/>
        <dsp:cNvSpPr/>
      </dsp:nvSpPr>
      <dsp:spPr>
        <a:xfrm>
          <a:off x="1797316" y="665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Identify hot leads with as much accuracy as possible.</a:t>
          </a:r>
          <a:endParaRPr lang="en-US" sz="2500" kern="1200"/>
        </a:p>
      </dsp:txBody>
      <dsp:txXfrm>
        <a:off x="1797316" y="665"/>
        <a:ext cx="4492909" cy="1556118"/>
      </dsp:txXfrm>
    </dsp:sp>
    <dsp:sp modelId="{851D3700-D9E5-47FA-A172-7BEF87E43016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0A828-B2EF-4988-8329-E4082AE4D502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6FCF1-575D-45CF-A8FB-B72BF05DE0E2}">
      <dsp:nvSpPr>
        <dsp:cNvPr id="0" name=""/>
        <dsp:cNvSpPr/>
      </dsp:nvSpPr>
      <dsp:spPr>
        <a:xfrm>
          <a:off x="1797316" y="1945813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Improve chance of achieving higher conversion ratio.</a:t>
          </a:r>
          <a:endParaRPr lang="en-US" sz="2500" kern="1200"/>
        </a:p>
      </dsp:txBody>
      <dsp:txXfrm>
        <a:off x="1797316" y="1945813"/>
        <a:ext cx="4492909" cy="1556118"/>
      </dsp:txXfrm>
    </dsp:sp>
    <dsp:sp modelId="{B02D27CE-2359-4E33-AE72-FDDC89E31544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219CC-D871-4775-A155-3567B1A8F366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A52C3-68DE-4846-A39A-96D796829905}">
      <dsp:nvSpPr>
        <dsp:cNvPr id="0" name=""/>
        <dsp:cNvSpPr/>
      </dsp:nvSpPr>
      <dsp:spPr>
        <a:xfrm>
          <a:off x="1797316" y="3890961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Obtain accuracy of around 80% or higher with the model.</a:t>
          </a:r>
          <a:endParaRPr lang="en-US" sz="2500" kern="1200"/>
        </a:p>
      </dsp:txBody>
      <dsp:txXfrm>
        <a:off x="1797316" y="3890961"/>
        <a:ext cx="4492909" cy="1556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C0BB-F0B2-BA40-8DB7-1FF47978323B}">
      <dsp:nvSpPr>
        <dsp:cNvPr id="0" name=""/>
        <dsp:cNvSpPr/>
      </dsp:nvSpPr>
      <dsp:spPr>
        <a:xfrm>
          <a:off x="1851136" y="964121"/>
          <a:ext cx="394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44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37733" y="1007716"/>
        <a:ext cx="21252" cy="4250"/>
      </dsp:txXfrm>
    </dsp:sp>
    <dsp:sp modelId="{4AEF6CC5-F1E8-664E-A4BE-ABAFBBF7903D}">
      <dsp:nvSpPr>
        <dsp:cNvPr id="0" name=""/>
        <dsp:cNvSpPr/>
      </dsp:nvSpPr>
      <dsp:spPr>
        <a:xfrm>
          <a:off x="4909" y="455433"/>
          <a:ext cx="1848027" cy="11088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555" tIns="95053" rIns="90555" bIns="95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Capturing</a:t>
          </a:r>
        </a:p>
      </dsp:txBody>
      <dsp:txXfrm>
        <a:off x="4909" y="455433"/>
        <a:ext cx="1848027" cy="1108816"/>
      </dsp:txXfrm>
    </dsp:sp>
    <dsp:sp modelId="{26DDED1A-DE2A-A44E-8597-AE4BBBF0FBFD}">
      <dsp:nvSpPr>
        <dsp:cNvPr id="0" name=""/>
        <dsp:cNvSpPr/>
      </dsp:nvSpPr>
      <dsp:spPr>
        <a:xfrm>
          <a:off x="4124210" y="964121"/>
          <a:ext cx="394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44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0807" y="1007716"/>
        <a:ext cx="21252" cy="4250"/>
      </dsp:txXfrm>
    </dsp:sp>
    <dsp:sp modelId="{0B8CFF8B-771D-C540-A7CA-4FB0F5D69DB2}">
      <dsp:nvSpPr>
        <dsp:cNvPr id="0" name=""/>
        <dsp:cNvSpPr/>
      </dsp:nvSpPr>
      <dsp:spPr>
        <a:xfrm>
          <a:off x="2277983" y="455433"/>
          <a:ext cx="1848027" cy="110881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555" tIns="95053" rIns="90555" bIns="95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Cleaning (null value, duplicate value etc.)</a:t>
          </a:r>
        </a:p>
      </dsp:txBody>
      <dsp:txXfrm>
        <a:off x="2277983" y="455433"/>
        <a:ext cx="1848027" cy="1108816"/>
      </dsp:txXfrm>
    </dsp:sp>
    <dsp:sp modelId="{F071D6D1-4532-C742-AB8E-B6D42CFA44C3}">
      <dsp:nvSpPr>
        <dsp:cNvPr id="0" name=""/>
        <dsp:cNvSpPr/>
      </dsp:nvSpPr>
      <dsp:spPr>
        <a:xfrm>
          <a:off x="928923" y="1562449"/>
          <a:ext cx="4546147" cy="394446"/>
        </a:xfrm>
        <a:custGeom>
          <a:avLst/>
          <a:gdLst/>
          <a:ahLst/>
          <a:cxnLst/>
          <a:rect l="0" t="0" r="0" b="0"/>
          <a:pathLst>
            <a:path>
              <a:moveTo>
                <a:pt x="4546147" y="0"/>
              </a:moveTo>
              <a:lnTo>
                <a:pt x="4546147" y="214323"/>
              </a:lnTo>
              <a:lnTo>
                <a:pt x="0" y="214323"/>
              </a:lnTo>
              <a:lnTo>
                <a:pt x="0" y="39444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7847" y="1757547"/>
        <a:ext cx="228298" cy="4250"/>
      </dsp:txXfrm>
    </dsp:sp>
    <dsp:sp modelId="{DB86E518-AA06-2346-8ED5-1E3457FE6562}">
      <dsp:nvSpPr>
        <dsp:cNvPr id="0" name=""/>
        <dsp:cNvSpPr/>
      </dsp:nvSpPr>
      <dsp:spPr>
        <a:xfrm>
          <a:off x="4551057" y="455433"/>
          <a:ext cx="1848027" cy="110881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555" tIns="95053" rIns="90555" bIns="95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EDA (numerical and categorical columns)</a:t>
          </a:r>
        </a:p>
      </dsp:txBody>
      <dsp:txXfrm>
        <a:off x="4551057" y="455433"/>
        <a:ext cx="1848027" cy="1108816"/>
      </dsp:txXfrm>
    </dsp:sp>
    <dsp:sp modelId="{CFA2700B-1BCB-E747-B43E-1CEB0E55922E}">
      <dsp:nvSpPr>
        <dsp:cNvPr id="0" name=""/>
        <dsp:cNvSpPr/>
      </dsp:nvSpPr>
      <dsp:spPr>
        <a:xfrm>
          <a:off x="1851136" y="2497984"/>
          <a:ext cx="394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44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37733" y="2541579"/>
        <a:ext cx="21252" cy="4250"/>
      </dsp:txXfrm>
    </dsp:sp>
    <dsp:sp modelId="{2112B1F4-BAF0-AF4A-8918-9D1A5FD5C924}">
      <dsp:nvSpPr>
        <dsp:cNvPr id="0" name=""/>
        <dsp:cNvSpPr/>
      </dsp:nvSpPr>
      <dsp:spPr>
        <a:xfrm>
          <a:off x="4909" y="1989296"/>
          <a:ext cx="1848027" cy="110881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555" tIns="95053" rIns="90555" bIns="95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Analysis (outlier etc.)</a:t>
          </a:r>
        </a:p>
      </dsp:txBody>
      <dsp:txXfrm>
        <a:off x="4909" y="1989296"/>
        <a:ext cx="1848027" cy="1108816"/>
      </dsp:txXfrm>
    </dsp:sp>
    <dsp:sp modelId="{6F15024E-B81E-6F42-92E2-BD3A7B38B89A}">
      <dsp:nvSpPr>
        <dsp:cNvPr id="0" name=""/>
        <dsp:cNvSpPr/>
      </dsp:nvSpPr>
      <dsp:spPr>
        <a:xfrm>
          <a:off x="4124210" y="2497984"/>
          <a:ext cx="394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446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0807" y="2541579"/>
        <a:ext cx="21252" cy="4250"/>
      </dsp:txXfrm>
    </dsp:sp>
    <dsp:sp modelId="{371C342B-130C-9B43-BA31-A231B0565864}">
      <dsp:nvSpPr>
        <dsp:cNvPr id="0" name=""/>
        <dsp:cNvSpPr/>
      </dsp:nvSpPr>
      <dsp:spPr>
        <a:xfrm>
          <a:off x="2277983" y="1989296"/>
          <a:ext cx="1848027" cy="11088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555" tIns="95053" rIns="90555" bIns="95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Building Model</a:t>
          </a:r>
        </a:p>
      </dsp:txBody>
      <dsp:txXfrm>
        <a:off x="2277983" y="1989296"/>
        <a:ext cx="1848027" cy="1108816"/>
      </dsp:txXfrm>
    </dsp:sp>
    <dsp:sp modelId="{3D2A45A4-9EC3-9A49-8948-49A7FB0E1C80}">
      <dsp:nvSpPr>
        <dsp:cNvPr id="0" name=""/>
        <dsp:cNvSpPr/>
      </dsp:nvSpPr>
      <dsp:spPr>
        <a:xfrm>
          <a:off x="928923" y="3096312"/>
          <a:ext cx="4546147" cy="394446"/>
        </a:xfrm>
        <a:custGeom>
          <a:avLst/>
          <a:gdLst/>
          <a:ahLst/>
          <a:cxnLst/>
          <a:rect l="0" t="0" r="0" b="0"/>
          <a:pathLst>
            <a:path>
              <a:moveTo>
                <a:pt x="4546147" y="0"/>
              </a:moveTo>
              <a:lnTo>
                <a:pt x="4546147" y="214323"/>
              </a:lnTo>
              <a:lnTo>
                <a:pt x="0" y="214323"/>
              </a:lnTo>
              <a:lnTo>
                <a:pt x="0" y="39444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7847" y="3291410"/>
        <a:ext cx="228298" cy="4250"/>
      </dsp:txXfrm>
    </dsp:sp>
    <dsp:sp modelId="{25FD52BC-F066-CA4F-B859-47523B4AECF5}">
      <dsp:nvSpPr>
        <dsp:cNvPr id="0" name=""/>
        <dsp:cNvSpPr/>
      </dsp:nvSpPr>
      <dsp:spPr>
        <a:xfrm>
          <a:off x="4551057" y="1989296"/>
          <a:ext cx="1848027" cy="11088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555" tIns="95053" rIns="90555" bIns="95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Improvement</a:t>
          </a:r>
        </a:p>
      </dsp:txBody>
      <dsp:txXfrm>
        <a:off x="4551057" y="1989296"/>
        <a:ext cx="1848027" cy="1108816"/>
      </dsp:txXfrm>
    </dsp:sp>
    <dsp:sp modelId="{9B951F5C-5AAA-1E46-A9C3-A4A71525E6FD}">
      <dsp:nvSpPr>
        <dsp:cNvPr id="0" name=""/>
        <dsp:cNvSpPr/>
      </dsp:nvSpPr>
      <dsp:spPr>
        <a:xfrm>
          <a:off x="4909" y="3523159"/>
          <a:ext cx="1848027" cy="110881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555" tIns="95053" rIns="90555" bIns="950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Verification</a:t>
          </a:r>
        </a:p>
      </dsp:txBody>
      <dsp:txXfrm>
        <a:off x="4909" y="3523159"/>
        <a:ext cx="1848027" cy="11088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8C5A9-5415-F74A-8AC2-2E3923D48EF2}">
      <dsp:nvSpPr>
        <dsp:cNvPr id="0" name=""/>
        <dsp:cNvSpPr/>
      </dsp:nvSpPr>
      <dsp:spPr>
        <a:xfrm>
          <a:off x="0" y="43222"/>
          <a:ext cx="6290226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Accuracy is around 80%</a:t>
          </a:r>
        </a:p>
      </dsp:txBody>
      <dsp:txXfrm>
        <a:off x="62055" y="105277"/>
        <a:ext cx="6166116" cy="1147095"/>
      </dsp:txXfrm>
    </dsp:sp>
    <dsp:sp modelId="{A1E4470F-DAD7-9E43-9D1D-A01F334ED30B}">
      <dsp:nvSpPr>
        <dsp:cNvPr id="0" name=""/>
        <dsp:cNvSpPr/>
      </dsp:nvSpPr>
      <dsp:spPr>
        <a:xfrm>
          <a:off x="0" y="1406587"/>
          <a:ext cx="6290226" cy="1271205"/>
        </a:xfrm>
        <a:prstGeom prst="roundRect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Precision is approx. 71% and recall is around 80%</a:t>
          </a:r>
        </a:p>
      </dsp:txBody>
      <dsp:txXfrm>
        <a:off x="62055" y="1468642"/>
        <a:ext cx="6166116" cy="1147095"/>
      </dsp:txXfrm>
    </dsp:sp>
    <dsp:sp modelId="{BDB77FA9-DE40-FE41-902A-2E1285F6449F}">
      <dsp:nvSpPr>
        <dsp:cNvPr id="0" name=""/>
        <dsp:cNvSpPr/>
      </dsp:nvSpPr>
      <dsp:spPr>
        <a:xfrm>
          <a:off x="0" y="2769952"/>
          <a:ext cx="6290226" cy="1271205"/>
        </a:xfrm>
        <a:prstGeom prst="roundRect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Optimal cutoff seems to be around 0.36</a:t>
          </a:r>
        </a:p>
      </dsp:txBody>
      <dsp:txXfrm>
        <a:off x="62055" y="2832007"/>
        <a:ext cx="6166116" cy="1147095"/>
      </dsp:txXfrm>
    </dsp:sp>
    <dsp:sp modelId="{CBAAC2FA-7348-1745-9897-AE42A154558E}">
      <dsp:nvSpPr>
        <dsp:cNvPr id="0" name=""/>
        <dsp:cNvSpPr/>
      </dsp:nvSpPr>
      <dsp:spPr>
        <a:xfrm>
          <a:off x="0" y="4133317"/>
          <a:ext cx="6290226" cy="1271205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ROC curve area is 0.86</a:t>
          </a:r>
        </a:p>
      </dsp:txBody>
      <dsp:txXfrm>
        <a:off x="62055" y="4195372"/>
        <a:ext cx="6166116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7FB9EBAE-2940-3611-846A-8E9418BAE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177" b="158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4DA4C-415E-726F-3B2F-3E7597BC6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US" dirty="0"/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8D248-5FBC-086C-1EC2-E746A3DE0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21" name="Picture 4" descr="Vibrant multicolour checkered floor design">
            <a:extLst>
              <a:ext uri="{FF2B5EF4-FFF2-40B4-BE49-F238E27FC236}">
                <a16:creationId xmlns:a16="http://schemas.microsoft.com/office/drawing/2014/main" id="{A62F7A5B-CFD9-B4D0-CCB6-D907304BBA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3FCD9A-4E8E-22A2-D060-E85B882D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7173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95F9C-B192-6114-9116-6A2D1FD1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842935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3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D61E9-B475-8757-97F1-E0DE82A5A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Univariate Analysis – Numerical Columns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840826-6730-89A0-F81A-4308EFB1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15" y="1522207"/>
            <a:ext cx="2506980" cy="20802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B95F48-3AB8-C9D8-D1FB-7FE2C1E9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834" y="1522207"/>
            <a:ext cx="2506980" cy="20802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29EFF4-6BF4-673E-B084-FB95ED36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37" y="1552953"/>
            <a:ext cx="2506980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1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D61E9-B475-8757-97F1-E0DE82A5A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Univariate Analysis – Categorical Columns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7154A5-E887-4359-809F-999DCA68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9" y="1656492"/>
            <a:ext cx="3129280" cy="3129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8E4E96-3BA9-5A14-276D-4036D0735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115" y="1656492"/>
            <a:ext cx="3075940" cy="3129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2798F-653E-4B4B-3BE5-53A0EF56F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117" y="1656492"/>
            <a:ext cx="3129280" cy="3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D61E9-B475-8757-97F1-E0DE82A5A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Univariate Analysis – Categorical 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95C8B-811E-0995-F04F-58087FA5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86" y="1730633"/>
            <a:ext cx="3129280" cy="3129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AE844-F800-BF3B-CFA1-3DE0196D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130" y="1730633"/>
            <a:ext cx="3129280" cy="3129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40C42B-047C-E4B4-17DA-A12508CA4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719" y="1730633"/>
            <a:ext cx="3129280" cy="3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D61E9-B475-8757-97F1-E0DE82A5A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Bivariate Analysis – Numerical Columns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51167C-8AA3-FD6D-1DDA-3F025176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65300"/>
            <a:ext cx="2506980" cy="2329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3C6D4E-62EC-D35A-3B01-40ECA31F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48" y="1765300"/>
            <a:ext cx="2453640" cy="2329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48AA83-8C0E-3D80-0878-8D6391D88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804" y="1765300"/>
            <a:ext cx="2400300" cy="23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D61E9-B475-8757-97F1-E0DE82A5A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Bivariate Analysis – Categorical 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17384-095E-D72B-6A20-0A6BD0D54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3" y="1742990"/>
            <a:ext cx="5425440" cy="2682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92D1B-49A8-9D05-BACC-8A39763F8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51" y="1742990"/>
            <a:ext cx="542544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9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D61E9-B475-8757-97F1-E0DE82A5A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9432" y="2476952"/>
            <a:ext cx="2576384" cy="70196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Multivariate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B1DE2E-EBD6-2086-3668-F933561D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952" y="578596"/>
            <a:ext cx="51054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20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D61E9-B475-8757-97F1-E0DE82A5A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9432" y="2476952"/>
            <a:ext cx="2576384" cy="70196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ROC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6382C-9073-D4C4-51C2-B9707525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509" y="1012172"/>
            <a:ext cx="42926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70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D61E9-B475-8757-97F1-E0DE82A5A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9432" y="2476952"/>
            <a:ext cx="2576384" cy="70196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Cutoff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A79FF8-AA57-BB54-A4F8-85611488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419" y="1317513"/>
            <a:ext cx="4724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0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3A5851-5016-7B98-F5A5-2460AD0A5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23ECE7-6E5F-DBAB-3B7E-AB4E83C91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3417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803368CE-1B4B-805D-ED49-AD147A2C3D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D95DBB-4B0A-F49E-0ACE-3A1BC32E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14139"/>
            <a:ext cx="944880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Problem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F0864-E5D8-B171-28D9-E39118D85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842935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8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977C9-98D5-6BB9-C38D-27FF978D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Model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529C38-6AFD-81C8-0CC7-E0967205E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056077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5422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AC55-7F1D-8C23-B94F-1DD0B195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524933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6925-112E-C898-BBDA-E692B13E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22" y="804334"/>
            <a:ext cx="6271477" cy="524933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Top 3 variables for lead conversion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u="none" strike="noStrike">
                <a:solidFill>
                  <a:schemeClr val="tx2"/>
                </a:solidFill>
                <a:effectLst/>
                <a:ea typeface="Arial" panose="020B0604020202020204" pitchFamily="34" charset="0"/>
              </a:rPr>
              <a:t>Total Time Spent on Website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u="none" strike="noStrike">
                <a:solidFill>
                  <a:schemeClr val="tx2"/>
                </a:solidFill>
                <a:effectLst/>
                <a:ea typeface="Arial" panose="020B0604020202020204" pitchFamily="34" charset="0"/>
              </a:rPr>
              <a:t>Last Activity_SMS Sent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u="none" strike="noStrike">
                <a:solidFill>
                  <a:schemeClr val="tx2"/>
                </a:solidFill>
                <a:effectLst/>
                <a:ea typeface="Arial" panose="020B0604020202020204" pitchFamily="34" charset="0"/>
              </a:rPr>
              <a:t>Last ActivityOlark Chat Conversation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657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AC55-7F1D-8C23-B94F-1DD0B195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524933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6925-112E-C898-BBDA-E692B13E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22" y="804334"/>
            <a:ext cx="6271477" cy="524933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Top 3 areas for focus </a:t>
            </a:r>
            <a:r>
              <a:rPr lang="en-US">
                <a:solidFill>
                  <a:schemeClr val="tx2"/>
                </a:solidFill>
              </a:rPr>
              <a:t>are:</a:t>
            </a:r>
            <a:endParaRPr lang="en-IN" u="none" strike="noStrike" dirty="0">
              <a:solidFill>
                <a:schemeClr val="tx2"/>
              </a:solidFill>
              <a:effectLst/>
              <a:ea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2"/>
                </a:solidFill>
              </a:rPr>
              <a:t>Last </a:t>
            </a:r>
            <a:r>
              <a:rPr lang="en-IN" dirty="0" err="1">
                <a:solidFill>
                  <a:schemeClr val="tx2"/>
                </a:solidFill>
              </a:rPr>
              <a:t>Activity_SMS</a:t>
            </a:r>
            <a:r>
              <a:rPr lang="en-IN" dirty="0">
                <a:solidFill>
                  <a:schemeClr val="tx2"/>
                </a:solidFill>
              </a:rPr>
              <a:t> Sent (positively impacting)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2"/>
                </a:solidFill>
              </a:rPr>
              <a:t>Lead </a:t>
            </a:r>
            <a:r>
              <a:rPr lang="en-IN" dirty="0" err="1">
                <a:solidFill>
                  <a:schemeClr val="tx2"/>
                </a:solidFill>
              </a:rPr>
              <a:t>Source_Google</a:t>
            </a:r>
            <a:r>
              <a:rPr lang="en-IN" dirty="0">
                <a:solidFill>
                  <a:schemeClr val="tx2"/>
                </a:solidFill>
              </a:rPr>
              <a:t> (negatively impacting)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2"/>
                </a:solidFill>
              </a:rPr>
              <a:t>Lead </a:t>
            </a:r>
            <a:r>
              <a:rPr lang="en-IN" dirty="0" err="1">
                <a:solidFill>
                  <a:schemeClr val="tx2"/>
                </a:solidFill>
              </a:rPr>
              <a:t>Source_Email</a:t>
            </a:r>
            <a:r>
              <a:rPr lang="en-IN" dirty="0">
                <a:solidFill>
                  <a:schemeClr val="tx2"/>
                </a:solidFill>
              </a:rPr>
              <a:t> Opened (negatively impacting)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u="none" strike="noStrike" dirty="0">
              <a:solidFill>
                <a:schemeClr val="tx2"/>
              </a:solidFill>
              <a:effectLst/>
              <a:ea typeface="Arial" panose="020B0604020202020204" pitchFamily="34" charset="0"/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81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46EE-DAB0-7B74-EA8E-38AB2F65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C3DBB-07A5-7748-0D7B-6D1ACC149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17184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00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ubble sheet test paper and pencil">
            <a:extLst>
              <a:ext uri="{FF2B5EF4-FFF2-40B4-BE49-F238E27FC236}">
                <a16:creationId xmlns:a16="http://schemas.microsoft.com/office/drawing/2014/main" id="{1E85E1CA-46B6-10E9-14E0-8FC794C8F1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5252" b="82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D95DBB-4B0A-F49E-0ACE-3A1BC32E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14139"/>
            <a:ext cx="944880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F0864-E5D8-B171-28D9-E39118D85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842935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2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27034-6CA5-1C70-B81D-76F90FE7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D5D9DF-EF00-626E-5FFD-3212F7BC5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235465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375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5" name="Picture 4" descr="A yellow puzzle piece completing a black puzzle">
            <a:extLst>
              <a:ext uri="{FF2B5EF4-FFF2-40B4-BE49-F238E27FC236}">
                <a16:creationId xmlns:a16="http://schemas.microsoft.com/office/drawing/2014/main" id="{0D9E2E00-338F-7A09-9E4B-9A309FF75B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F88C7-C335-1D40-64B2-D5F349D1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7173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8283A-E647-BAA5-8441-C2DBC5630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842935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3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90BB6-1CF3-FA63-7649-0977065D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Target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6725ED-249B-6760-8176-4EA48B3DC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847434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87948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44A9AF9A-A14B-FA7C-3379-140BFDF2FF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17929" b="68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85634-F870-1FA6-D1C7-6AAAD620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7173"/>
            <a:ext cx="94488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4D645-ABD6-52C7-88A7-4F3E5A8E8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842935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5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94F7E-F2BD-C290-415F-099EC0CE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818C24-F38B-EE74-5F8A-6DD5E5E93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29883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0558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133</TotalTime>
  <Words>277</Words>
  <Application>Microsoft Macintosh PowerPoint</Application>
  <PresentationFormat>Widescreen</PresentationFormat>
  <Paragraphs>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Courier New</vt:lpstr>
      <vt:lpstr>Vapor Trail</vt:lpstr>
      <vt:lpstr>Lead Scoring Case Study</vt:lpstr>
      <vt:lpstr>Problem introduction</vt:lpstr>
      <vt:lpstr>introduction</vt:lpstr>
      <vt:lpstr>Problem Statement</vt:lpstr>
      <vt:lpstr>Problem statement</vt:lpstr>
      <vt:lpstr>solution</vt:lpstr>
      <vt:lpstr>Target solution</vt:lpstr>
      <vt:lpstr>Data analysis</vt:lpstr>
      <vt:lpstr>process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Model details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abhishek jain</dc:creator>
  <cp:lastModifiedBy>abhishek jain</cp:lastModifiedBy>
  <cp:revision>24</cp:revision>
  <dcterms:created xsi:type="dcterms:W3CDTF">2023-08-13T06:15:31Z</dcterms:created>
  <dcterms:modified xsi:type="dcterms:W3CDTF">2023-08-13T08:28:59Z</dcterms:modified>
</cp:coreProperties>
</file>