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5" r:id="rId4"/>
    <p:sldId id="266" r:id="rId5"/>
    <p:sldId id="267" r:id="rId6"/>
    <p:sldId id="268" r:id="rId7"/>
    <p:sldId id="264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b6ade4d2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b6ade4d2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9fdcf38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9fdcf38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4907" y="1578400"/>
            <a:ext cx="5439743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br>
              <a:rPr lang="en" dirty="0"/>
            </a:br>
            <a:r>
              <a:rPr lang="en" dirty="0"/>
              <a:t>INT254</a:t>
            </a:r>
            <a:br>
              <a:rPr lang="en" dirty="0"/>
            </a:br>
            <a:br>
              <a:rPr lang="en" dirty="0"/>
            </a:br>
            <a:r>
              <a:rPr lang="en" dirty="0"/>
              <a:t>Human Activity Recognition Using Smartphone Dataset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05637" y="4415578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Avinesh (12017005)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Akash Kumar Gupta  (12011223)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0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u="sng" dirty="0"/>
              <a:t>Problem Type:</a:t>
            </a:r>
            <a:r>
              <a:rPr lang="en" sz="1800" dirty="0"/>
              <a:t> Activity Recognition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u="sng" dirty="0"/>
              <a:t>Platform:Jupyter + WSL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u="sng" dirty="0"/>
              <a:t>Language:</a:t>
            </a:r>
            <a:r>
              <a:rPr lang="en" sz="1800" dirty="0"/>
              <a:t>Python</a:t>
            </a:r>
            <a:endParaRPr sz="1800" dirty="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E80A-0456-9D43-A90B-B9F7C7BB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Recognition SYSTEM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ED7D24-CC4F-1B83-EF39-A8BEA1F8F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1" y="1692018"/>
            <a:ext cx="8694420" cy="26622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One of the most used machine learning algorithms is recognition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A  recognition system</a:t>
            </a:r>
            <a:r>
              <a:rPr lang="en-US" altLang="en-US" sz="2000" dirty="0">
                <a:solidFill>
                  <a:srgbClr val="CC7832"/>
                </a:solidFill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or engine is an AI system which aim is to recognize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9B7C6"/>
                </a:solidFill>
                <a:latin typeface="+mn-lt"/>
              </a:rPr>
              <a:t> a variable from a set of signals.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Which type of recognition can we have?   In this project, I’ve provided a system to recognize the activity a user is performing using data from smartphone sensors.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2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6E37-7B56-F6E8-9435-98584F5D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E6C9-42D6-34C5-6441-EB3914668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048F9C9-B5C7-2B29-18BD-D14F7388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531"/>
            <a:ext cx="9144000" cy="43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1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747A-7DC1-351A-F0DA-C08313F3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40EC2-DA3C-729F-914D-1B14879AD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A8DB78-7CFB-682D-5964-17674443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166"/>
            <a:ext cx="8793480" cy="49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7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AAD2-84EB-99F0-7D8B-1EB33015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74E96-F5F5-7938-C0C2-19CB8B669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487FC93-A118-707A-F94D-59B7F934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"/>
            <a:ext cx="91440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3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113</Words>
  <Application>Microsoft Office PowerPoint</Application>
  <PresentationFormat>On-screen Show (16:9)</PresentationFormat>
  <Paragraphs>13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Montserrat</vt:lpstr>
      <vt:lpstr>Arial</vt:lpstr>
      <vt:lpstr>Focus</vt:lpstr>
      <vt:lpstr>Machine Learning  INT254  Human Activity Recognition Using Smartphone Dataset</vt:lpstr>
      <vt:lpstr>Problem Statement</vt:lpstr>
      <vt:lpstr> Recognition SYSTEM</vt:lpstr>
      <vt:lpstr>CODE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INT254 Music Recommadation System</dc:title>
  <cp:lastModifiedBy>Abhishek Kumar</cp:lastModifiedBy>
  <cp:revision>6</cp:revision>
  <dcterms:modified xsi:type="dcterms:W3CDTF">2022-11-16T09:58:00Z</dcterms:modified>
</cp:coreProperties>
</file>