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FF15-4493-4685-AD89-C06D7669A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30ABF-444D-4448-990F-A5E2CB5BA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B5C10-64AC-4A79-943A-C2AF9068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BC66-2000-4F6E-99BF-179DBE7B6F4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D5D26-7854-4AB4-A237-295E347F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430A-C343-4220-9C6E-BEF9544D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E16A-B7AA-49D6-BF07-5C050DC7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5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078A-3D4D-4F28-B756-77AC6B53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46105-894A-4DE2-B74B-54E1D5172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A4C7-1640-4559-95A6-C9B99F32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BC66-2000-4F6E-99BF-179DBE7B6F4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77D51-36F0-439E-8F23-EFB429E3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EB7F-3B30-4FA1-9CAD-01852B9E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E16A-B7AA-49D6-BF07-5C050DC7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8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EB7D1-0995-452D-ABE5-CEE430750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7E1AC-D45C-4963-9042-C6AF329D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4620E-23A3-412F-9D69-40B6B47F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BC66-2000-4F6E-99BF-179DBE7B6F4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6836-4080-4FF7-AC72-E73CCB4B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C2D2-383F-4F5D-81CF-F6301FB4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E16A-B7AA-49D6-BF07-5C050DC7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6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288B-520A-4CBB-82E5-77E06237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B39E-B1CD-4C63-A60C-A1A4DAFE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810D7-64E4-4A46-B6F0-1F62C0B0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BC66-2000-4F6E-99BF-179DBE7B6F4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02DD5-1E5F-4E7A-8BC9-B3FF51F4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F60F7-F885-40C6-8F95-C7B9097A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E16A-B7AA-49D6-BF07-5C050DC7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1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71A9-33FA-4657-80C5-7D973338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2A987-83FC-4FDC-BB75-0B9F74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F5E15-7DE0-4495-ACA2-D5C166C5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BC66-2000-4F6E-99BF-179DBE7B6F4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F8D19-903C-4A61-AFB2-40392F3D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5F2E-B538-4420-B8A0-B6498CD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E16A-B7AA-49D6-BF07-5C050DC7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35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81E1-C59A-4A47-A38D-358A7DFB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2817-6D5E-4B43-A014-BADE19A36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E3C14-04F2-4A48-8DA3-094F3A3D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EF311-A8B9-4EF8-AB40-A82BDBF3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BC66-2000-4F6E-99BF-179DBE7B6F4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551DF-C90C-4203-BEB1-E39D1216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6F98-C9A3-4B16-89BC-E33E7C5C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E16A-B7AA-49D6-BF07-5C050DC7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48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0508-EA05-4AAD-ADDA-154ED31E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74225-47C4-4D22-BFE0-048948BD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F72EB-9B28-42E9-9AF7-0DDB8527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39749-EE70-4777-A525-B1886C20D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B95AB-737E-48EE-803F-364CAD87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0C283-1B32-4073-B62C-E9B32E14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BC66-2000-4F6E-99BF-179DBE7B6F4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F8F9E-6511-40DF-B17A-1D459620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FB2A9-BECB-4DCD-A927-13D9DA2A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E16A-B7AA-49D6-BF07-5C050DC7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1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17F6-D809-44D5-850C-4706B34B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EA004-8098-4C9A-946A-7959423F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BC66-2000-4F6E-99BF-179DBE7B6F4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6D3CA-C5D8-471E-B171-4ADCFC17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A4BAC-D572-4241-A288-BE8EEC92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E16A-B7AA-49D6-BF07-5C050DC7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6FC25-AA46-4BDF-82B3-BC6B9B26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BC66-2000-4F6E-99BF-179DBE7B6F4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07E38-CCC9-4B7E-85B3-727ECB82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2C892-7A91-40B2-B650-95EEA6D0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E16A-B7AA-49D6-BF07-5C050DC7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7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0E1E-465D-48FB-BE02-A44B89C2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E984-FED7-4456-A0F8-966CDB4D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56F4C-F95B-448E-8952-9E120D38E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FCC53-1000-4368-8BC5-4D606BBE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BC66-2000-4F6E-99BF-179DBE7B6F4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03F95-9C21-4B0B-BCE8-15E52252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48036-B20A-439D-BEE0-CD62EA52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E16A-B7AA-49D6-BF07-5C050DC7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7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CA5A-E440-4F27-90AA-691A8D8F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CC9AE-6421-496A-8A91-4221408D8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73D30-B69B-45B8-9DE1-7334B2C01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6A5A7-6C9E-4226-94A7-487618E8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BC66-2000-4F6E-99BF-179DBE7B6F4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C9011-CE67-4A91-8529-B4D11F3A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7A77-3BF9-4D29-9DF7-75282F9F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E16A-B7AA-49D6-BF07-5C050DC7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5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E55FE-5BB5-4E8D-AF4E-BAB1B0D4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76C70-F4F5-49C0-BC5A-1A8E6D245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D505-9148-4C09-AFB8-8A7D5591C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BC66-2000-4F6E-99BF-179DBE7B6F4A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4D8F-E516-4B5F-AEE6-B1BADBD8D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87606-342B-4F7E-B838-255CDAF2E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E16A-B7AA-49D6-BF07-5C050DC7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57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07B04-6783-4485-B2C2-BB892CF3C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804" y="2776159"/>
            <a:ext cx="8397004" cy="4127418"/>
          </a:xfrm>
          <a:noFill/>
        </p:spPr>
        <p:txBody>
          <a:bodyPr>
            <a:normAutofit/>
          </a:bodyPr>
          <a:lstStyle/>
          <a:p>
            <a:pPr algn="just"/>
            <a:endParaRPr lang="en-US" sz="2000" dirty="0">
              <a:solidFill>
                <a:srgbClr val="080808"/>
              </a:solidFill>
            </a:endParaRPr>
          </a:p>
          <a:p>
            <a:pPr algn="just"/>
            <a:r>
              <a:rPr lang="en-IN" sz="2600" dirty="0">
                <a:solidFill>
                  <a:srgbClr val="002060"/>
                </a:solidFill>
                <a:latin typeface="Bahnschrift SemiLight" panose="020B0502040204020203" pitchFamily="34" charset="0"/>
                <a:ea typeface="Cambria Math" panose="02040503050406030204" pitchFamily="18" charset="0"/>
              </a:rPr>
              <a:t>NAME : ABHISHEK SHARMA</a:t>
            </a:r>
          </a:p>
          <a:p>
            <a:pPr algn="just"/>
            <a:endParaRPr lang="en-IN" sz="2600" dirty="0">
              <a:solidFill>
                <a:srgbClr val="002060"/>
              </a:solidFill>
              <a:latin typeface="Bahnschrift SemiLight" panose="020B0502040204020203" pitchFamily="34" charset="0"/>
              <a:ea typeface="Cambria Math" panose="02040503050406030204" pitchFamily="18" charset="0"/>
            </a:endParaRPr>
          </a:p>
          <a:p>
            <a:pPr algn="just"/>
            <a:r>
              <a:rPr lang="en-IN" sz="2600" dirty="0">
                <a:solidFill>
                  <a:srgbClr val="002060"/>
                </a:solidFill>
                <a:latin typeface="Bahnschrift SemiLight" panose="020B0502040204020203" pitchFamily="34" charset="0"/>
                <a:ea typeface="Cambria Math" panose="02040503050406030204" pitchFamily="18" charset="0"/>
              </a:rPr>
              <a:t>INTERNSHIP : WEB DEVELOPMENT AND DESIGNING</a:t>
            </a:r>
          </a:p>
          <a:p>
            <a:pPr algn="just"/>
            <a:endParaRPr lang="en-IN" sz="2600" dirty="0">
              <a:solidFill>
                <a:srgbClr val="002060"/>
              </a:solidFill>
              <a:latin typeface="Bahnschrift SemiLight" panose="020B0502040204020203" pitchFamily="34" charset="0"/>
              <a:ea typeface="Cambria Math" panose="02040503050406030204" pitchFamily="18" charset="0"/>
            </a:endParaRPr>
          </a:p>
          <a:p>
            <a:pPr algn="just"/>
            <a:r>
              <a:rPr lang="en-IN" sz="2600" dirty="0">
                <a:solidFill>
                  <a:srgbClr val="002060"/>
                </a:solidFill>
                <a:latin typeface="Bahnschrift SemiLight" panose="020B0502040204020203" pitchFamily="34" charset="0"/>
                <a:ea typeface="Cambria Math" panose="02040503050406030204" pitchFamily="18" charset="0"/>
              </a:rPr>
              <a:t>TASK 3 : PAYMENT GATEWAY INTEGRATION </a:t>
            </a:r>
          </a:p>
          <a:p>
            <a:pPr algn="just"/>
            <a:endParaRPr lang="en-IN" sz="2600" dirty="0">
              <a:solidFill>
                <a:srgbClr val="002060"/>
              </a:solidFill>
              <a:latin typeface="Bahnschrift SemiLight" panose="020B0502040204020203" pitchFamily="34" charset="0"/>
              <a:ea typeface="Cambria Math" panose="02040503050406030204" pitchFamily="18" charset="0"/>
            </a:endParaRPr>
          </a:p>
          <a:p>
            <a:pPr algn="just"/>
            <a:endParaRPr lang="en-IN" sz="2800" dirty="0">
              <a:solidFill>
                <a:srgbClr val="7030A0"/>
              </a:solidFill>
              <a:latin typeface="Bahnschrift SemiLight" panose="020B0502040204020203" pitchFamily="34" charset="0"/>
              <a:ea typeface="Cambria Math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CBC01-65F3-416F-8103-785BEE58D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14" y="276105"/>
            <a:ext cx="10219404" cy="2150719"/>
          </a:xfrm>
          <a:noFill/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THE SPARKS FOUNDATION </a:t>
            </a:r>
            <a:br>
              <a:rPr lang="en-US" sz="3600" dirty="0">
                <a:solidFill>
                  <a:srgbClr val="080808"/>
                </a:solidFill>
              </a:rPr>
            </a:b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2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GRIP APRIL 2021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870D91-C614-4F8A-A2DC-27986EF6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93" y="513330"/>
            <a:ext cx="10425213" cy="58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9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Bahnschrift SemiLight</vt:lpstr>
      <vt:lpstr>Calibri</vt:lpstr>
      <vt:lpstr>Calibri Light</vt:lpstr>
      <vt:lpstr>Office Theme</vt:lpstr>
      <vt:lpstr>THE SPARKS FOUNDATION   GRIP APRIL 2021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   GRIP APRIL 2021</dc:title>
  <dc:creator>Abhishek Sharma</dc:creator>
  <cp:lastModifiedBy>Abhishek Sharma</cp:lastModifiedBy>
  <cp:revision>2</cp:revision>
  <dcterms:created xsi:type="dcterms:W3CDTF">2021-04-03T09:51:08Z</dcterms:created>
  <dcterms:modified xsi:type="dcterms:W3CDTF">2021-04-03T10:05:23Z</dcterms:modified>
</cp:coreProperties>
</file>