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147472878" r:id="rId2"/>
    <p:sldId id="2147472879" r:id="rId3"/>
    <p:sldId id="2147472882" r:id="rId4"/>
    <p:sldId id="2147472880" r:id="rId5"/>
    <p:sldId id="2147472881" r:id="rId6"/>
    <p:sldId id="2147472883" r:id="rId7"/>
    <p:sldId id="2147472885" r:id="rId8"/>
    <p:sldId id="2147472886" r:id="rId9"/>
    <p:sldId id="2147472889" r:id="rId10"/>
    <p:sldId id="2147472888" r:id="rId11"/>
    <p:sldId id="214747288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1070D1-BC8C-4ADF-A6E5-82999A30550F}" v="6" dt="2025-05-15T05:47:22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9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>
        <p:guide orient="horz" pos="2160"/>
        <p:guide orient="horz" pos="22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deep Deb" userId="f7fbc3b4ed630359" providerId="LiveId" clId="{5C1070D1-BC8C-4ADF-A6E5-82999A30550F}"/>
    <pc:docChg chg="custSel modSld">
      <pc:chgData name="Rajdeep Deb" userId="f7fbc3b4ed630359" providerId="LiveId" clId="{5C1070D1-BC8C-4ADF-A6E5-82999A30550F}" dt="2025-05-15T05:56:50.391" v="21" actId="478"/>
      <pc:docMkLst>
        <pc:docMk/>
      </pc:docMkLst>
      <pc:sldChg chg="addSp delSp modSp mod">
        <pc:chgData name="Rajdeep Deb" userId="f7fbc3b4ed630359" providerId="LiveId" clId="{5C1070D1-BC8C-4ADF-A6E5-82999A30550F}" dt="2025-05-15T05:56:50.391" v="21" actId="478"/>
        <pc:sldMkLst>
          <pc:docMk/>
          <pc:sldMk cId="4250947551" sldId="2147472878"/>
        </pc:sldMkLst>
        <pc:spChg chg="add del">
          <ac:chgData name="Rajdeep Deb" userId="f7fbc3b4ed630359" providerId="LiveId" clId="{5C1070D1-BC8C-4ADF-A6E5-82999A30550F}" dt="2025-05-15T05:56:50.391" v="21" actId="478"/>
          <ac:spMkLst>
            <pc:docMk/>
            <pc:sldMk cId="4250947551" sldId="2147472878"/>
            <ac:spMk id="6" creationId="{8508C55E-D8C4-D91A-CC70-ACAD5EBB60D2}"/>
          </ac:spMkLst>
        </pc:spChg>
        <pc:picChg chg="add del mod modCrop">
          <ac:chgData name="Rajdeep Deb" userId="f7fbc3b4ed630359" providerId="LiveId" clId="{5C1070D1-BC8C-4ADF-A6E5-82999A30550F}" dt="2025-05-15T05:46:54.364" v="12" actId="478"/>
          <ac:picMkLst>
            <pc:docMk/>
            <pc:sldMk cId="4250947551" sldId="2147472878"/>
            <ac:picMk id="2" creationId="{A33827AF-C92D-11FD-D856-B005A111ABF7}"/>
          </ac:picMkLst>
        </pc:picChg>
        <pc:picChg chg="add mod modCrop">
          <ac:chgData name="Rajdeep Deb" userId="f7fbc3b4ed630359" providerId="LiveId" clId="{5C1070D1-BC8C-4ADF-A6E5-82999A30550F}" dt="2025-05-15T05:47:22.759" v="19"/>
          <ac:picMkLst>
            <pc:docMk/>
            <pc:sldMk cId="4250947551" sldId="2147472878"/>
            <ac:picMk id="3" creationId="{D4222396-460F-7209-D91C-B8AAF51E8D92}"/>
          </ac:picMkLst>
        </pc:picChg>
      </pc:sldChg>
      <pc:sldChg chg="addSp delSp modSp mod">
        <pc:chgData name="Rajdeep Deb" userId="f7fbc3b4ed630359" providerId="LiveId" clId="{5C1070D1-BC8C-4ADF-A6E5-82999A30550F}" dt="2025-05-07T09:54:23.481" v="4" actId="1076"/>
        <pc:sldMkLst>
          <pc:docMk/>
          <pc:sldMk cId="3283147858" sldId="2147472880"/>
        </pc:sldMkLst>
        <pc:picChg chg="add mod ord">
          <ac:chgData name="Rajdeep Deb" userId="f7fbc3b4ed630359" providerId="LiveId" clId="{5C1070D1-BC8C-4ADF-A6E5-82999A30550F}" dt="2025-05-07T09:54:23.481" v="4" actId="1076"/>
          <ac:picMkLst>
            <pc:docMk/>
            <pc:sldMk cId="3283147858" sldId="2147472880"/>
            <ac:picMk id="2" creationId="{10749180-87F9-7B9F-1A81-F80D804FEEA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0990D-BEE7-428F-BEA7-CD132BB126CB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3E916-9206-4359-A5EC-4DC511DE9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190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1B442-9600-58A6-083C-FEAF89FA3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367D5-41DC-FF60-847F-17B75FF6C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3BB34-556E-0966-6F92-343A2AC2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DDED5-CD05-6E65-1985-D622F59D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8FDCA-3B05-FA1B-062B-D23F7C93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07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617D8-E625-A649-4103-CB6BE3C2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0F85F-006C-0F23-3CF0-D408E8DEF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156EB-1553-6534-93E7-6C12019D3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0FE81-665C-0E1F-8D03-825ECDD7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C882C-61C6-DF94-5DFA-DB18C5671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20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2C739E-F6FA-8D18-8930-B4FA8BD00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AE97F-0C61-37D7-EF29-9962B3C5C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47168-4B40-C3D8-6697-8CF6A2A0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0AE27-A8C0-8242-EAE3-A0AE6D10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7364D-0A4F-C89E-73CD-43D9452D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40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716F-7201-0CB5-B8AB-EFDCA83F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F5C2C-AD2D-3C26-9B54-DDA497A81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8E6A1-12C1-7C20-9B2B-65639F0D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E0D12-0E22-0FB7-1391-492751A5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111FD-D7C0-F51C-9805-08AEB4C73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3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03BE3-659C-CD66-BCA4-9E0A8AEF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CCA4C-AFBF-AB79-CDC0-9D7CD3360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20718-294B-4182-26D4-6EF5DC26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1E70B-566B-5FFC-CF93-C50D0693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1533-A6F2-7B20-6B2A-51208DA2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38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920CA-CA81-5391-DBDC-37D39E90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5DF10-60AA-6CBD-D262-0286E3CF5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78AE9-E06C-B75C-4C7A-CAF21E825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6C3E8-63CF-0ADA-76DC-0ADB1C1AA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92FC2-7DFD-7FBA-DD89-B2236764E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998A7-8965-2228-1304-FF77A6A7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83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94D3-791D-C891-471C-79EB71D6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B38BE-7CEB-05E7-809D-AB1714823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EE680-0624-BF11-7E4E-C78412D02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042697-CE99-B4AF-24CF-BDB1CE42E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6091B4-0D12-EC55-7F77-3C8359AE7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12F8D-6B04-FCBF-10DF-33FA531EF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7E168-5B1B-3EC2-3498-1CE3F60E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753F28-FAE5-8422-A041-BCB86185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33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D6749-CC26-6235-01AC-44881211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16E708-0854-F520-80EC-2941A4F1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04F4D-0A54-103E-12BE-C420D71D2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56405-5921-2191-F877-D4F95A11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39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82B95-8AE6-1067-D102-C7C843E3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EB5CA8-122D-50B8-9376-77C3FB8F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49215-2E39-61B5-66AF-4A7C18F3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99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B6169-B55A-F156-7A53-712C909D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10D9-5ED6-258C-9F23-7119F60D0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DAC52-984A-7958-BB57-C528177E4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D48AD-271A-E5B9-9733-EA2DFBACF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49782-4D31-F8F3-D2A6-89627CAA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2C30F-9999-DC12-5922-D9C3CD430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91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3B51-1F8D-1A06-067E-A3A0C7F0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290E75-A00D-547F-C47B-9E582F427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1BBA9-859E-55CA-7EFB-8AA65EFF3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FC35F-AD5E-6693-80D4-8D6C2C3B9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97E06-BF9A-A5E9-3CF6-734A8560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CAE4C-9D46-7D8B-8A82-F05776F1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07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776DAD-1FC4-CCB8-53E6-A84C007F4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3D253-F1F9-89E3-E3D7-4575EEBC9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8AFA3-748A-E9EE-E51E-D8E82AEF0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1072-5C7B-4C40-8165-76D9C36DE56C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17BA2-5D7C-F3B5-E4E0-B575D1F31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6C372-1016-6DEC-B705-388795BE9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66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0A2213-9191-FA18-A9D2-8F712EE7D87D}"/>
              </a:ext>
            </a:extLst>
          </p:cNvPr>
          <p:cNvSpPr txBox="1"/>
          <p:nvPr/>
        </p:nvSpPr>
        <p:spPr>
          <a:xfrm>
            <a:off x="574978" y="1085486"/>
            <a:ext cx="10798514" cy="1809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25000"/>
              </a:lnSpc>
              <a:buNone/>
            </a:pPr>
            <a:r>
              <a:rPr lang="en-US" sz="6000" b="0" i="0" u="none" strike="noStrike" dirty="0">
                <a:solidFill>
                  <a:srgbClr val="262626"/>
                </a:solidFill>
                <a:effectLst/>
                <a:latin typeface="Bahnschrift SemiBold SemiConden" panose="020B0502040204020203" pitchFamily="34" charset="0"/>
              </a:rPr>
              <a:t>Lecture-1</a:t>
            </a:r>
            <a:endParaRPr lang="en-US" sz="2000" b="0" dirty="0">
              <a:effectLst/>
              <a:latin typeface="Bahnschrift SemiBold SemiConden" panose="020B0502040204020203" pitchFamily="34" charset="0"/>
            </a:endParaRPr>
          </a:p>
          <a:p>
            <a:pPr>
              <a:lnSpc>
                <a:spcPct val="125000"/>
              </a:lnSpc>
              <a:buNone/>
            </a:pPr>
            <a:r>
              <a:rPr lang="en-US" sz="3200" b="1" dirty="0">
                <a:latin typeface="Bahnschrift SemiBold SemiConden" panose="020B0502040204020203" pitchFamily="34" charset="0"/>
              </a:rPr>
              <a:t>Introduction to JavaScript </a:t>
            </a:r>
          </a:p>
        </p:txBody>
      </p:sp>
    </p:spTree>
    <p:extLst>
      <p:ext uri="{BB962C8B-B14F-4D97-AF65-F5344CB8AC3E}">
        <p14:creationId xmlns:p14="http://schemas.microsoft.com/office/powerpoint/2010/main" val="4250947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01E313-276A-F30E-B561-659FDA4E1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DCC95F-0FFC-2B72-142D-E7D8CCD6076C}"/>
              </a:ext>
            </a:extLst>
          </p:cNvPr>
          <p:cNvSpPr txBox="1"/>
          <p:nvPr/>
        </p:nvSpPr>
        <p:spPr>
          <a:xfrm>
            <a:off x="1732220" y="130722"/>
            <a:ext cx="102074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dirty="0">
                <a:solidFill>
                  <a:prstClr val="black"/>
                </a:solidFill>
                <a:latin typeface="Bahnschrift SemiBold" panose="020B0502040204020203" pitchFamily="34" charset="0"/>
              </a:rPr>
              <a:t>Star Pattern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5BE37-DBD8-BD06-5C8E-FCE0366D2BFE}"/>
              </a:ext>
            </a:extLst>
          </p:cNvPr>
          <p:cNvSpPr txBox="1"/>
          <p:nvPr/>
        </p:nvSpPr>
        <p:spPr>
          <a:xfrm>
            <a:off x="510034" y="1257297"/>
            <a:ext cx="1081355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dirty="0"/>
              <a:t>7. Hollow Square Pattern</a:t>
            </a:r>
          </a:p>
          <a:p>
            <a:pPr algn="just"/>
            <a:r>
              <a:rPr lang="en-US" sz="2400" b="1" dirty="0"/>
              <a:t>*****</a:t>
            </a:r>
          </a:p>
          <a:p>
            <a:pPr algn="just"/>
            <a:r>
              <a:rPr lang="en-US" sz="2400" b="1" dirty="0"/>
              <a:t>*      *</a:t>
            </a:r>
          </a:p>
          <a:p>
            <a:pPr algn="just"/>
            <a:r>
              <a:rPr lang="en-US" sz="2400" b="1" dirty="0"/>
              <a:t>*      *</a:t>
            </a:r>
          </a:p>
          <a:p>
            <a:pPr algn="just"/>
            <a:r>
              <a:rPr lang="en-US" sz="2400" b="1" dirty="0"/>
              <a:t>*      *</a:t>
            </a:r>
          </a:p>
          <a:p>
            <a:pPr algn="just"/>
            <a:r>
              <a:rPr lang="en-US" sz="2400" b="1" dirty="0"/>
              <a:t>*****</a:t>
            </a:r>
          </a:p>
          <a:p>
            <a:pPr algn="just"/>
            <a:endParaRPr lang="en-US" sz="2400" b="1" dirty="0"/>
          </a:p>
          <a:p>
            <a:pPr algn="just"/>
            <a:r>
              <a:rPr lang="en-US" sz="2400" b="1" dirty="0"/>
              <a:t>8. </a:t>
            </a:r>
            <a:r>
              <a:rPr lang="en-IN" sz="2400" dirty="0"/>
              <a:t>Hollow Pyramid Pattern</a:t>
            </a:r>
          </a:p>
          <a:p>
            <a:pPr algn="just"/>
            <a:r>
              <a:rPr lang="en-US" sz="2400" b="1" dirty="0"/>
              <a:t>       *</a:t>
            </a:r>
          </a:p>
          <a:p>
            <a:pPr algn="just"/>
            <a:r>
              <a:rPr lang="en-US" sz="2400" b="1" dirty="0"/>
              <a:t>      * *</a:t>
            </a:r>
          </a:p>
          <a:p>
            <a:pPr algn="just"/>
            <a:r>
              <a:rPr lang="en-US" sz="2400" b="1" dirty="0"/>
              <a:t>    *    *</a:t>
            </a:r>
          </a:p>
          <a:p>
            <a:pPr algn="just"/>
            <a:r>
              <a:rPr lang="en-US" sz="2400" b="1" dirty="0"/>
              <a:t>  *        *</a:t>
            </a:r>
          </a:p>
          <a:p>
            <a:pPr algn="just"/>
            <a:r>
              <a:rPr lang="en-US" sz="2400" b="1" dirty="0"/>
              <a:t>********</a:t>
            </a:r>
          </a:p>
        </p:txBody>
      </p:sp>
    </p:spTree>
    <p:extLst>
      <p:ext uri="{BB962C8B-B14F-4D97-AF65-F5344CB8AC3E}">
        <p14:creationId xmlns:p14="http://schemas.microsoft.com/office/powerpoint/2010/main" val="2685751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9E98FC-5D17-F3D5-5FBC-C5C93ED56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572A93-2282-FBB2-B5AE-7CFD4DE543B4}"/>
              </a:ext>
            </a:extLst>
          </p:cNvPr>
          <p:cNvSpPr txBox="1"/>
          <p:nvPr/>
        </p:nvSpPr>
        <p:spPr>
          <a:xfrm>
            <a:off x="1732220" y="130722"/>
            <a:ext cx="102074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dirty="0">
                <a:solidFill>
                  <a:prstClr val="black"/>
                </a:solidFill>
                <a:latin typeface="Bahnschrift SemiBold" panose="020B0502040204020203" pitchFamily="34" charset="0"/>
              </a:rPr>
              <a:t>Star Pattern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D790C-964D-A17C-10C7-FCDEEA5A31EA}"/>
              </a:ext>
            </a:extLst>
          </p:cNvPr>
          <p:cNvSpPr txBox="1"/>
          <p:nvPr/>
        </p:nvSpPr>
        <p:spPr>
          <a:xfrm>
            <a:off x="510034" y="1257297"/>
            <a:ext cx="1081355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dirty="0"/>
              <a:t>9. Sandglass Pattern</a:t>
            </a:r>
          </a:p>
          <a:p>
            <a:pPr algn="just"/>
            <a:endParaRPr lang="en-IN" sz="2400" dirty="0"/>
          </a:p>
          <a:p>
            <a:pPr algn="just"/>
            <a:r>
              <a:rPr lang="en-US" sz="2400" b="1" dirty="0"/>
              <a:t>*********</a:t>
            </a:r>
          </a:p>
          <a:p>
            <a:pPr algn="just"/>
            <a:r>
              <a:rPr lang="en-US" sz="2400" b="1" dirty="0"/>
              <a:t> *******</a:t>
            </a:r>
          </a:p>
          <a:p>
            <a:pPr algn="just"/>
            <a:r>
              <a:rPr lang="en-US" sz="2400" b="1" dirty="0"/>
              <a:t>  *****</a:t>
            </a:r>
          </a:p>
          <a:p>
            <a:pPr algn="just"/>
            <a:r>
              <a:rPr lang="en-US" sz="2400" b="1" dirty="0"/>
              <a:t>   ***</a:t>
            </a:r>
          </a:p>
          <a:p>
            <a:pPr algn="just"/>
            <a:r>
              <a:rPr lang="en-US" sz="2400" b="1" dirty="0"/>
              <a:t>     *</a:t>
            </a:r>
          </a:p>
          <a:p>
            <a:pPr algn="just"/>
            <a:r>
              <a:rPr lang="en-US" sz="2400" b="1" dirty="0"/>
              <a:t>   ***</a:t>
            </a:r>
          </a:p>
          <a:p>
            <a:pPr algn="just"/>
            <a:r>
              <a:rPr lang="en-US" sz="2400" b="1" dirty="0"/>
              <a:t>  *****</a:t>
            </a:r>
          </a:p>
          <a:p>
            <a:pPr algn="just"/>
            <a:r>
              <a:rPr lang="en-US" sz="2400" b="1" dirty="0"/>
              <a:t> *******</a:t>
            </a:r>
          </a:p>
          <a:p>
            <a:pPr algn="just"/>
            <a:r>
              <a:rPr lang="en-US" sz="2400" b="1" dirty="0"/>
              <a:t>*********</a:t>
            </a:r>
          </a:p>
        </p:txBody>
      </p:sp>
    </p:spTree>
    <p:extLst>
      <p:ext uri="{BB962C8B-B14F-4D97-AF65-F5344CB8AC3E}">
        <p14:creationId xmlns:p14="http://schemas.microsoft.com/office/powerpoint/2010/main" val="294890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C2B2B0-1801-E26B-4146-DBAB4371C7F6}"/>
              </a:ext>
            </a:extLst>
          </p:cNvPr>
          <p:cNvSpPr txBox="1"/>
          <p:nvPr/>
        </p:nvSpPr>
        <p:spPr>
          <a:xfrm>
            <a:off x="1606727" y="95645"/>
            <a:ext cx="102074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dirty="0">
                <a:solidFill>
                  <a:prstClr val="black"/>
                </a:solidFill>
                <a:latin typeface="Bahnschrift SemiBold" panose="020B0502040204020203" pitchFamily="34" charset="0"/>
              </a:rPr>
              <a:t>What is JavaScript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1B130-EA7C-5D2F-ADFE-20E09D049E20}"/>
              </a:ext>
            </a:extLst>
          </p:cNvPr>
          <p:cNvSpPr txBox="1"/>
          <p:nvPr/>
        </p:nvSpPr>
        <p:spPr>
          <a:xfrm>
            <a:off x="377787" y="1883327"/>
            <a:ext cx="6111503" cy="2808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JavaScript is a programming language used to create dynamic content for websites.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It is a lightweight, cross-platform, and single-threaded programming language.</a:t>
            </a:r>
            <a:endParaRPr lang="en-US" sz="2000" b="1" dirty="0">
              <a:latin typeface="Bahnschrift" panose="020B0502040204020203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It's an interpreted language that executes code line by line, providing more flexibility</a:t>
            </a:r>
            <a:r>
              <a:rPr lang="en-US" sz="2000" b="1" dirty="0">
                <a:latin typeface="Bahnschrift" panose="020B0502040204020203" pitchFamily="34" charset="0"/>
              </a:rPr>
              <a:t>.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685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644AA1-F1BF-B99B-56BB-53AACA2EF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F0987B-2A86-F500-E8CC-2C44EC5F9FEB}"/>
              </a:ext>
            </a:extLst>
          </p:cNvPr>
          <p:cNvSpPr txBox="1"/>
          <p:nvPr/>
        </p:nvSpPr>
        <p:spPr>
          <a:xfrm>
            <a:off x="1456680" y="183693"/>
            <a:ext cx="102074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dirty="0">
                <a:solidFill>
                  <a:prstClr val="black"/>
                </a:solidFill>
                <a:latin typeface="Bahnschrift SemiBold" panose="020B0502040204020203" pitchFamily="34" charset="0"/>
              </a:rPr>
              <a:t>JavaScript Data Types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573DB2-2B18-09AA-6A87-979F20CD6C53}"/>
              </a:ext>
            </a:extLst>
          </p:cNvPr>
          <p:cNvSpPr txBox="1"/>
          <p:nvPr/>
        </p:nvSpPr>
        <p:spPr>
          <a:xfrm>
            <a:off x="527834" y="1268577"/>
            <a:ext cx="11136332" cy="446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dirty="0"/>
              <a:t>Data Types: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IN" sz="2400" b="1" dirty="0"/>
              <a:t>Number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IN" sz="2400" b="1" dirty="0"/>
              <a:t>String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IN" sz="2400" b="1" dirty="0"/>
              <a:t>Boolean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IN" sz="2400" b="1" dirty="0"/>
              <a:t>Null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IN" sz="2400" b="1" dirty="0"/>
              <a:t>Undefined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IN" sz="2400" b="1" dirty="0"/>
              <a:t>Object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4640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18C9E1-15CB-8047-5E7E-92DB424FA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73A64C-D29E-675C-4092-73ABF7B4DAF6}"/>
              </a:ext>
            </a:extLst>
          </p:cNvPr>
          <p:cNvSpPr txBox="1"/>
          <p:nvPr/>
        </p:nvSpPr>
        <p:spPr>
          <a:xfrm>
            <a:off x="1732220" y="130722"/>
            <a:ext cx="102074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dirty="0">
                <a:solidFill>
                  <a:prstClr val="black"/>
                </a:solidFill>
                <a:latin typeface="Bahnschrift SemiBold" panose="020B0502040204020203" pitchFamily="34" charset="0"/>
              </a:rPr>
              <a:t>Client-Side JavaScript  &amp; Server-side JavaScript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DC7DA4-E779-929C-267C-DB90E1D1C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79" y="1890498"/>
            <a:ext cx="5134692" cy="30770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ADBBE3-8502-5F71-BF1F-F98DAD8CF8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303" y="1890498"/>
            <a:ext cx="5877745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4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201164-79BE-49D8-E9DF-C1E0F5A17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775C45-274B-28BC-7C0F-005D06237158}"/>
              </a:ext>
            </a:extLst>
          </p:cNvPr>
          <p:cNvSpPr txBox="1"/>
          <p:nvPr/>
        </p:nvSpPr>
        <p:spPr>
          <a:xfrm>
            <a:off x="1732220" y="130722"/>
            <a:ext cx="102074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dirty="0">
                <a:solidFill>
                  <a:prstClr val="black"/>
                </a:solidFill>
                <a:latin typeface="Bahnschrift SemiBold" panose="020B0502040204020203" pitchFamily="34" charset="0"/>
              </a:rPr>
              <a:t>First JavaScript Code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551310-8965-95C0-48A8-DDE8444FA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214514"/>
              </p:ext>
            </p:extLst>
          </p:nvPr>
        </p:nvGraphicFramePr>
        <p:xfrm>
          <a:off x="157316" y="3031422"/>
          <a:ext cx="5840361" cy="5403619"/>
        </p:xfrm>
        <a:graphic>
          <a:graphicData uri="http://schemas.openxmlformats.org/drawingml/2006/table">
            <a:tbl>
              <a:tblPr/>
              <a:tblGrid>
                <a:gridCol w="5840361">
                  <a:extLst>
                    <a:ext uri="{9D8B030D-6E8A-4147-A177-3AD203B41FA5}">
                      <a16:colId xmlns:a16="http://schemas.microsoft.com/office/drawing/2014/main" val="421036947"/>
                    </a:ext>
                  </a:extLst>
                </a:gridCol>
              </a:tblGrid>
              <a:tr h="407820">
                <a:tc>
                  <a:txBody>
                    <a:bodyPr/>
                    <a:lstStyle/>
                    <a:p>
                      <a:r>
                        <a:rPr lang="en-IN" b="1" u="sng" dirty="0">
                          <a:latin typeface="Bahnschrift" panose="020B0502040204020203" pitchFamily="34" charset="0"/>
                        </a:rPr>
                        <a:t>1.Internal JavaScript Linking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31954"/>
                  </a:ext>
                </a:extLst>
              </a:tr>
              <a:tr h="3772339">
                <a:tc>
                  <a:txBody>
                    <a:bodyPr/>
                    <a:lstStyle/>
                    <a:p>
                      <a:r>
                        <a:rPr lang="en-IN" b="1" dirty="0"/>
                        <a:t>&lt;!DOCTYPE html&gt;</a:t>
                      </a:r>
                    </a:p>
                    <a:p>
                      <a:r>
                        <a:rPr lang="en-IN" b="1" dirty="0"/>
                        <a:t>&lt;html&gt;</a:t>
                      </a:r>
                    </a:p>
                    <a:p>
                      <a:r>
                        <a:rPr lang="en-IN" b="1" dirty="0"/>
                        <a:t>&lt;head&gt;</a:t>
                      </a:r>
                    </a:p>
                    <a:p>
                      <a:r>
                        <a:rPr lang="en-IN" b="1" dirty="0"/>
                        <a:t>&lt;/head&gt;</a:t>
                      </a:r>
                    </a:p>
                    <a:p>
                      <a:r>
                        <a:rPr lang="en-IN" b="1" dirty="0"/>
                        <a:t>&lt;body&gt;</a:t>
                      </a:r>
                    </a:p>
                    <a:p>
                      <a:endParaRPr lang="en-IN" b="1" dirty="0"/>
                    </a:p>
                    <a:p>
                      <a:r>
                        <a:rPr lang="en-IN" b="1" dirty="0"/>
                        <a:t>&lt;script&gt;</a:t>
                      </a:r>
                    </a:p>
                    <a:p>
                      <a:r>
                        <a:rPr lang="en-IN" b="1" dirty="0"/>
                        <a:t>     ---write JavaScript Logic Here----</a:t>
                      </a:r>
                    </a:p>
                    <a:p>
                      <a:r>
                        <a:rPr lang="en-IN" b="1" dirty="0"/>
                        <a:t>&lt;/script&gt;</a:t>
                      </a:r>
                    </a:p>
                    <a:p>
                      <a:r>
                        <a:rPr lang="en-IN" b="1" dirty="0"/>
                        <a:t>&lt;/body&gt;</a:t>
                      </a:r>
                    </a:p>
                    <a:p>
                      <a:r>
                        <a:rPr lang="en-IN" b="1" dirty="0"/>
                        <a:t>&lt;/html&gt;</a:t>
                      </a:r>
                    </a:p>
                    <a:p>
                      <a:pPr lvl="1"/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477939"/>
                  </a:ext>
                </a:extLst>
              </a:tr>
              <a:tr h="407820">
                <a:tc>
                  <a:txBody>
                    <a:bodyPr/>
                    <a:lstStyle/>
                    <a:p>
                      <a:pPr lvl="1"/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246392"/>
                  </a:ext>
                </a:extLst>
              </a:tr>
              <a:tr h="407820">
                <a:tc>
                  <a:txBody>
                    <a:bodyPr/>
                    <a:lstStyle/>
                    <a:p>
                      <a:pPr lvl="1"/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5900372"/>
                  </a:ext>
                </a:extLst>
              </a:tr>
              <a:tr h="407820">
                <a:tc>
                  <a:txBody>
                    <a:bodyPr/>
                    <a:lstStyle/>
                    <a:p>
                      <a:pPr lvl="1"/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45305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E026D0C-7FFE-D500-97C2-B93E3145F997}"/>
              </a:ext>
            </a:extLst>
          </p:cNvPr>
          <p:cNvSpPr txBox="1"/>
          <p:nvPr/>
        </p:nvSpPr>
        <p:spPr>
          <a:xfrm>
            <a:off x="307368" y="1334354"/>
            <a:ext cx="10813551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/>
              <a:t>There are two ways to write JavaScript code: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b="1" dirty="0"/>
              <a:t>Internal Script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b="1" dirty="0"/>
              <a:t>External Script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61150A9-444F-5A04-E298-6366E36DA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055103"/>
              </p:ext>
            </p:extLst>
          </p:nvPr>
        </p:nvGraphicFramePr>
        <p:xfrm>
          <a:off x="7580671" y="870194"/>
          <a:ext cx="3185652" cy="4805878"/>
        </p:xfrm>
        <a:graphic>
          <a:graphicData uri="http://schemas.openxmlformats.org/drawingml/2006/table">
            <a:tbl>
              <a:tblPr/>
              <a:tblGrid>
                <a:gridCol w="3185652">
                  <a:extLst>
                    <a:ext uri="{9D8B030D-6E8A-4147-A177-3AD203B41FA5}">
                      <a16:colId xmlns:a16="http://schemas.microsoft.com/office/drawing/2014/main" val="421036947"/>
                    </a:ext>
                  </a:extLst>
                </a:gridCol>
              </a:tblGrid>
              <a:tr h="3014739">
                <a:tc>
                  <a:txBody>
                    <a:bodyPr/>
                    <a:lstStyle/>
                    <a:p>
                      <a:endParaRPr lang="en-IN" b="1" dirty="0"/>
                    </a:p>
                    <a:p>
                      <a:r>
                        <a:rPr lang="en-IN" b="1" u="sng" dirty="0"/>
                        <a:t>2.External JavaScript  Linking</a:t>
                      </a:r>
                    </a:p>
                    <a:p>
                      <a:endParaRPr lang="en-IN" b="1" dirty="0"/>
                    </a:p>
                    <a:p>
                      <a:endParaRPr lang="en-IN" b="1" dirty="0"/>
                    </a:p>
                    <a:p>
                      <a:r>
                        <a:rPr lang="en-IN" b="1" dirty="0"/>
                        <a:t>&lt;!DOCTYPE html&gt;</a:t>
                      </a:r>
                    </a:p>
                    <a:p>
                      <a:r>
                        <a:rPr lang="en-IN" b="1" dirty="0"/>
                        <a:t>&lt;html&gt;</a:t>
                      </a:r>
                    </a:p>
                    <a:p>
                      <a:r>
                        <a:rPr lang="en-IN" b="1" dirty="0"/>
                        <a:t>&lt;head&gt;</a:t>
                      </a:r>
                    </a:p>
                    <a:p>
                      <a:r>
                        <a:rPr lang="en-IN" b="1" dirty="0"/>
                        <a:t>&lt;title&gt;My First JavaScript &lt;/title&gt;</a:t>
                      </a:r>
                    </a:p>
                    <a:p>
                      <a:r>
                        <a:rPr lang="en-IN" b="1" dirty="0"/>
                        <a:t>&lt;/head&gt;</a:t>
                      </a:r>
                    </a:p>
                    <a:p>
                      <a:r>
                        <a:rPr lang="en-IN" b="1" dirty="0"/>
                        <a:t>&lt;body&gt;</a:t>
                      </a:r>
                    </a:p>
                    <a:p>
                      <a:r>
                        <a:rPr lang="en-IN" b="1" dirty="0"/>
                        <a:t>  </a:t>
                      </a:r>
                    </a:p>
                    <a:p>
                      <a:r>
                        <a:rPr lang="en-IN" b="1" dirty="0"/>
                        <a:t>&lt;script </a:t>
                      </a:r>
                      <a:r>
                        <a:rPr lang="en-IN" b="1" dirty="0" err="1"/>
                        <a:t>src</a:t>
                      </a:r>
                      <a:r>
                        <a:rPr lang="en-IN" b="1" dirty="0"/>
                        <a:t>="script.js"&gt;&lt;/script&gt;</a:t>
                      </a:r>
                    </a:p>
                    <a:p>
                      <a:r>
                        <a:rPr lang="en-IN" b="1" dirty="0"/>
                        <a:t>&lt;/body&gt;</a:t>
                      </a:r>
                    </a:p>
                    <a:p>
                      <a:r>
                        <a:rPr lang="en-IN" b="1" dirty="0"/>
                        <a:t>&lt;/html&gt;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31954"/>
                  </a:ext>
                </a:extLst>
              </a:tr>
              <a:tr h="599638">
                <a:tc>
                  <a:txBody>
                    <a:bodyPr/>
                    <a:lstStyle/>
                    <a:p>
                      <a:pPr lvl="1"/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453051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383B588-DA73-2A21-D91C-E90762461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841" y="35960"/>
            <a:ext cx="941798" cy="94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45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C73818-76EB-3FFC-B12F-845FA9115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EB1666-CF6C-CF3E-46AE-EE6DE07956D1}"/>
              </a:ext>
            </a:extLst>
          </p:cNvPr>
          <p:cNvSpPr txBox="1"/>
          <p:nvPr/>
        </p:nvSpPr>
        <p:spPr>
          <a:xfrm>
            <a:off x="1732220" y="130722"/>
            <a:ext cx="102074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dirty="0">
                <a:solidFill>
                  <a:prstClr val="black"/>
                </a:solidFill>
                <a:latin typeface="Bahnschrift SemiBold" panose="020B0502040204020203" pitchFamily="34" charset="0"/>
              </a:rPr>
              <a:t>Selectors in JavaScript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B8E841-BE44-1CE8-EB24-698E4E7FDED2}"/>
              </a:ext>
            </a:extLst>
          </p:cNvPr>
          <p:cNvSpPr txBox="1"/>
          <p:nvPr/>
        </p:nvSpPr>
        <p:spPr>
          <a:xfrm>
            <a:off x="637853" y="1257297"/>
            <a:ext cx="1081355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A </a:t>
            </a:r>
            <a:r>
              <a:rPr lang="en-US" sz="2400" b="1" dirty="0"/>
              <a:t>selector</a:t>
            </a:r>
            <a:r>
              <a:rPr lang="en-US" sz="2400" dirty="0"/>
              <a:t> in JavaScript helps you find an HTML element in the document (DOM – Document Object Model).</a:t>
            </a:r>
          </a:p>
          <a:p>
            <a:pPr algn="just"/>
            <a:endParaRPr lang="en-US" sz="2400" b="1" dirty="0"/>
          </a:p>
          <a:p>
            <a:pPr algn="just"/>
            <a:r>
              <a:rPr lang="en-US" sz="2400" dirty="0"/>
              <a:t>Types of Selectors in JavaScript:</a:t>
            </a:r>
          </a:p>
          <a:p>
            <a:pPr marL="457200" indent="-457200" algn="just">
              <a:buAutoNum type="arabicPeriod"/>
            </a:pPr>
            <a:r>
              <a:rPr lang="en-IN" sz="2400" dirty="0" err="1"/>
              <a:t>getElementById</a:t>
            </a:r>
            <a:r>
              <a:rPr lang="en-IN" sz="2400" dirty="0"/>
              <a:t>()</a:t>
            </a:r>
          </a:p>
          <a:p>
            <a:pPr marL="457200" indent="-457200" algn="just">
              <a:buAutoNum type="arabicPeriod"/>
            </a:pPr>
            <a:r>
              <a:rPr lang="en-IN" sz="2400" dirty="0" err="1"/>
              <a:t>getElementsByClassName</a:t>
            </a:r>
            <a:r>
              <a:rPr lang="en-IN" sz="2400" dirty="0"/>
              <a:t>()</a:t>
            </a:r>
          </a:p>
          <a:p>
            <a:pPr marL="457200" indent="-457200" algn="just">
              <a:buAutoNum type="arabicPeriod"/>
            </a:pPr>
            <a:r>
              <a:rPr lang="en-IN" sz="2400" dirty="0" err="1"/>
              <a:t>getElementsByTagName</a:t>
            </a:r>
            <a:r>
              <a:rPr lang="en-IN" sz="2400" dirty="0"/>
              <a:t>()</a:t>
            </a:r>
          </a:p>
          <a:p>
            <a:pPr marL="457200" indent="-457200" algn="just">
              <a:buAutoNum type="arabicPeriod"/>
            </a:pPr>
            <a:r>
              <a:rPr lang="en-IN" sz="2400" dirty="0" err="1"/>
              <a:t>querySelector</a:t>
            </a:r>
            <a:r>
              <a:rPr lang="en-IN" sz="2400" dirty="0"/>
              <a:t>()</a:t>
            </a:r>
          </a:p>
          <a:p>
            <a:pPr marL="457200" indent="-457200" algn="just">
              <a:buAutoNum type="arabicPeriod"/>
            </a:pPr>
            <a:r>
              <a:rPr lang="en-IN" sz="2400" dirty="0" err="1"/>
              <a:t>querySelectorAll</a:t>
            </a:r>
            <a:r>
              <a:rPr lang="en-IN" sz="2400" dirty="0"/>
              <a:t>()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2665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C8E6B8-3038-A99F-78EA-84FFC8A1E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07D12F-D906-66C1-7D48-562682A476AC}"/>
              </a:ext>
            </a:extLst>
          </p:cNvPr>
          <p:cNvSpPr txBox="1"/>
          <p:nvPr/>
        </p:nvSpPr>
        <p:spPr>
          <a:xfrm>
            <a:off x="1732220" y="130722"/>
            <a:ext cx="102074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dirty="0">
                <a:solidFill>
                  <a:prstClr val="black"/>
                </a:solidFill>
                <a:latin typeface="Bahnschrift SemiBold" panose="020B0502040204020203" pitchFamily="34" charset="0"/>
              </a:rPr>
              <a:t>Star Pattern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B6BB5C-5FA8-8769-C45F-35B344C8B17D}"/>
              </a:ext>
            </a:extLst>
          </p:cNvPr>
          <p:cNvSpPr txBox="1"/>
          <p:nvPr/>
        </p:nvSpPr>
        <p:spPr>
          <a:xfrm>
            <a:off x="510034" y="1257297"/>
            <a:ext cx="1081355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IN" sz="2400" dirty="0"/>
              <a:t>Square Star Pattern</a:t>
            </a:r>
          </a:p>
          <a:p>
            <a:pPr algn="just"/>
            <a:r>
              <a:rPr lang="en-IN" sz="2400" b="1" dirty="0"/>
              <a:t>*****</a:t>
            </a:r>
          </a:p>
          <a:p>
            <a:pPr algn="just"/>
            <a:r>
              <a:rPr lang="en-IN" sz="2400" b="1" dirty="0"/>
              <a:t>*****</a:t>
            </a:r>
          </a:p>
          <a:p>
            <a:pPr algn="just"/>
            <a:r>
              <a:rPr lang="en-IN" sz="2400" b="1" dirty="0"/>
              <a:t>*****</a:t>
            </a:r>
          </a:p>
          <a:p>
            <a:pPr algn="just"/>
            <a:r>
              <a:rPr lang="en-IN" sz="2400" b="1" dirty="0"/>
              <a:t>*****</a:t>
            </a:r>
          </a:p>
          <a:p>
            <a:pPr algn="just"/>
            <a:r>
              <a:rPr lang="en-IN" sz="2400" b="1" dirty="0"/>
              <a:t>*****</a:t>
            </a:r>
          </a:p>
          <a:p>
            <a:pPr algn="just"/>
            <a:endParaRPr lang="en-IN" sz="2400" b="1" dirty="0"/>
          </a:p>
          <a:p>
            <a:pPr marL="457200" indent="-457200" algn="just">
              <a:buFontTx/>
              <a:buAutoNum type="arabicPeriod" startAt="2"/>
            </a:pPr>
            <a:r>
              <a:rPr lang="en-IN" sz="2400" dirty="0"/>
              <a:t>Right Triangle Pattern                                               Right-Aligned Triangle</a:t>
            </a:r>
          </a:p>
          <a:p>
            <a:pPr algn="just"/>
            <a:r>
              <a:rPr lang="en-US" sz="2400" b="1" dirty="0"/>
              <a:t>*                                                                                                                    *</a:t>
            </a:r>
          </a:p>
          <a:p>
            <a:pPr algn="just"/>
            <a:r>
              <a:rPr lang="en-US" sz="2400" b="1" dirty="0"/>
              <a:t>**                                                                                                                **</a:t>
            </a:r>
          </a:p>
          <a:p>
            <a:pPr algn="just"/>
            <a:r>
              <a:rPr lang="en-US" sz="2400" b="1" dirty="0"/>
              <a:t>***                                                                                                            ***</a:t>
            </a:r>
          </a:p>
          <a:p>
            <a:pPr algn="just"/>
            <a:r>
              <a:rPr lang="en-US" sz="2400" b="1" dirty="0"/>
              <a:t>****                                                                                                        ****</a:t>
            </a:r>
          </a:p>
          <a:p>
            <a:pPr algn="just"/>
            <a:r>
              <a:rPr lang="en-US" sz="2400" b="1" dirty="0"/>
              <a:t>*****</a:t>
            </a:r>
          </a:p>
          <a:p>
            <a:pPr algn="just"/>
            <a:endParaRPr lang="en-US" sz="2400" b="1" dirty="0"/>
          </a:p>
          <a:p>
            <a:pPr algn="just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92105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6BD788-907D-D404-CA25-55B1B8520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10EF26-8B73-01F5-F59E-95D799587BBC}"/>
              </a:ext>
            </a:extLst>
          </p:cNvPr>
          <p:cNvSpPr txBox="1"/>
          <p:nvPr/>
        </p:nvSpPr>
        <p:spPr>
          <a:xfrm>
            <a:off x="1732220" y="130722"/>
            <a:ext cx="102074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dirty="0">
                <a:solidFill>
                  <a:prstClr val="black"/>
                </a:solidFill>
                <a:latin typeface="Bahnschrift SemiBold" panose="020B0502040204020203" pitchFamily="34" charset="0"/>
              </a:rPr>
              <a:t>Star Pattern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25F91-89F7-0811-11F5-EF5929F92E78}"/>
              </a:ext>
            </a:extLst>
          </p:cNvPr>
          <p:cNvSpPr txBox="1"/>
          <p:nvPr/>
        </p:nvSpPr>
        <p:spPr>
          <a:xfrm>
            <a:off x="510034" y="1257297"/>
            <a:ext cx="1081355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dirty="0"/>
              <a:t>3. Inverted Right Triangle</a:t>
            </a:r>
          </a:p>
          <a:p>
            <a:pPr algn="just"/>
            <a:r>
              <a:rPr lang="en-US" sz="2400" b="1" dirty="0"/>
              <a:t>*****</a:t>
            </a:r>
          </a:p>
          <a:p>
            <a:pPr algn="just"/>
            <a:r>
              <a:rPr lang="en-US" sz="2400" b="1" dirty="0"/>
              <a:t>****</a:t>
            </a:r>
          </a:p>
          <a:p>
            <a:pPr algn="just"/>
            <a:r>
              <a:rPr lang="en-US" sz="2400" b="1" dirty="0"/>
              <a:t>***</a:t>
            </a:r>
          </a:p>
          <a:p>
            <a:pPr algn="just"/>
            <a:r>
              <a:rPr lang="en-US" sz="2400" b="1" dirty="0"/>
              <a:t>**</a:t>
            </a:r>
          </a:p>
          <a:p>
            <a:pPr algn="just"/>
            <a:r>
              <a:rPr lang="en-US" sz="2400" b="1" dirty="0"/>
              <a:t>*</a:t>
            </a:r>
          </a:p>
          <a:p>
            <a:pPr algn="just"/>
            <a:endParaRPr lang="en-US" sz="2400" b="1" dirty="0"/>
          </a:p>
          <a:p>
            <a:pPr algn="just"/>
            <a:r>
              <a:rPr lang="en-IN" sz="2400" b="1" dirty="0"/>
              <a:t>4. Pyramid Pattern</a:t>
            </a:r>
          </a:p>
          <a:p>
            <a:pPr algn="just"/>
            <a:r>
              <a:rPr lang="en-US" sz="2400" b="1" dirty="0"/>
              <a:t>      *</a:t>
            </a:r>
          </a:p>
          <a:p>
            <a:pPr algn="just"/>
            <a:r>
              <a:rPr lang="en-US" sz="2400" b="1" dirty="0"/>
              <a:t>    ***</a:t>
            </a:r>
          </a:p>
          <a:p>
            <a:pPr algn="just"/>
            <a:r>
              <a:rPr lang="en-US" sz="2400" b="1" dirty="0"/>
              <a:t>  *****</a:t>
            </a:r>
          </a:p>
          <a:p>
            <a:pPr algn="just"/>
            <a:r>
              <a:rPr lang="en-US" sz="2400" b="1" dirty="0"/>
              <a:t> *******</a:t>
            </a:r>
          </a:p>
          <a:p>
            <a:pPr algn="just"/>
            <a:r>
              <a:rPr lang="en-US" sz="2400" b="1" dirty="0"/>
              <a:t>*********</a:t>
            </a:r>
          </a:p>
          <a:p>
            <a:pPr algn="just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59963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7ECF26-5B04-85A6-B992-551B92FA5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3E7BD3-CCDA-0C51-A013-FF352245B563}"/>
              </a:ext>
            </a:extLst>
          </p:cNvPr>
          <p:cNvSpPr txBox="1"/>
          <p:nvPr/>
        </p:nvSpPr>
        <p:spPr>
          <a:xfrm>
            <a:off x="1732220" y="130722"/>
            <a:ext cx="102074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dirty="0">
                <a:solidFill>
                  <a:prstClr val="black"/>
                </a:solidFill>
                <a:latin typeface="Bahnschrift SemiBold" panose="020B0502040204020203" pitchFamily="34" charset="0"/>
              </a:rPr>
              <a:t>Star Pattern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026EE3-E018-1F05-129E-423023942BA3}"/>
              </a:ext>
            </a:extLst>
          </p:cNvPr>
          <p:cNvSpPr txBox="1"/>
          <p:nvPr/>
        </p:nvSpPr>
        <p:spPr>
          <a:xfrm>
            <a:off x="510034" y="1257297"/>
            <a:ext cx="10813551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dirty="0"/>
              <a:t>5. Inverted Pyramid</a:t>
            </a:r>
          </a:p>
          <a:p>
            <a:pPr algn="just"/>
            <a:r>
              <a:rPr lang="en-US" sz="2400" b="1" dirty="0"/>
              <a:t>*********</a:t>
            </a:r>
          </a:p>
          <a:p>
            <a:pPr algn="just"/>
            <a:r>
              <a:rPr lang="en-US" sz="2400" b="1" dirty="0"/>
              <a:t> *******</a:t>
            </a:r>
          </a:p>
          <a:p>
            <a:pPr algn="just"/>
            <a:r>
              <a:rPr lang="en-US" sz="2400" b="1" dirty="0"/>
              <a:t>  *****</a:t>
            </a:r>
          </a:p>
          <a:p>
            <a:pPr algn="just"/>
            <a:r>
              <a:rPr lang="en-US" sz="2400" b="1" dirty="0"/>
              <a:t>   ***</a:t>
            </a:r>
          </a:p>
          <a:p>
            <a:pPr algn="just"/>
            <a:r>
              <a:rPr lang="en-US" sz="2400" b="1" dirty="0"/>
              <a:t>    *</a:t>
            </a:r>
          </a:p>
          <a:p>
            <a:pPr algn="just"/>
            <a:r>
              <a:rPr lang="en-IN" sz="2400" dirty="0"/>
              <a:t>6. Diamond Pattern                              </a:t>
            </a:r>
            <a:r>
              <a:rPr lang="en-US" sz="2400" b="1" dirty="0"/>
              <a:t>*</a:t>
            </a:r>
          </a:p>
          <a:p>
            <a:pPr algn="just"/>
            <a:r>
              <a:rPr lang="en-US" sz="2400" b="1" dirty="0"/>
              <a:t>                                                               ***</a:t>
            </a:r>
          </a:p>
          <a:p>
            <a:pPr algn="just"/>
            <a:r>
              <a:rPr lang="en-US" sz="2400" b="1" dirty="0"/>
              <a:t>                                                             *****</a:t>
            </a:r>
          </a:p>
          <a:p>
            <a:pPr algn="just"/>
            <a:r>
              <a:rPr lang="en-US" sz="2400" b="1" dirty="0"/>
              <a:t>                                                            *******</a:t>
            </a:r>
          </a:p>
          <a:p>
            <a:pPr algn="just"/>
            <a:r>
              <a:rPr lang="en-US" sz="2400" b="1" dirty="0"/>
              <a:t>                                                          *********</a:t>
            </a:r>
          </a:p>
          <a:p>
            <a:pPr algn="just"/>
            <a:r>
              <a:rPr lang="en-US" sz="2400" b="1" dirty="0"/>
              <a:t>                                                            *******</a:t>
            </a:r>
          </a:p>
          <a:p>
            <a:pPr algn="just"/>
            <a:r>
              <a:rPr lang="en-US" sz="2400" b="1" dirty="0"/>
              <a:t>                                                              *****</a:t>
            </a:r>
          </a:p>
          <a:p>
            <a:pPr algn="just"/>
            <a:r>
              <a:rPr lang="en-US" sz="2400" b="1" dirty="0"/>
              <a:t>                                                                ***</a:t>
            </a:r>
          </a:p>
          <a:p>
            <a:pPr algn="just"/>
            <a:r>
              <a:rPr lang="en-US" sz="2400" b="1" dirty="0"/>
              <a:t>                                                                  *</a:t>
            </a:r>
          </a:p>
          <a:p>
            <a:pPr algn="just"/>
            <a:endParaRPr lang="en-IN" sz="2400" dirty="0"/>
          </a:p>
          <a:p>
            <a:pPr algn="just"/>
            <a:r>
              <a:rPr lang="en-US" sz="2400" b="1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62727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346</Words>
  <Application>Microsoft Office PowerPoint</Application>
  <PresentationFormat>Widescreen</PresentationFormat>
  <Paragraphs>126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Bahnschrift</vt:lpstr>
      <vt:lpstr>Bahnschrift SemiBold</vt:lpstr>
      <vt:lpstr>Bahnschrift SemiBold SemiConden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Rajdeep Deb</dc:creator>
  <cp:lastModifiedBy>Saurav Chauhan</cp:lastModifiedBy>
  <cp:revision>2</cp:revision>
  <dcterms:created xsi:type="dcterms:W3CDTF">2025-05-07T07:26:15Z</dcterms:created>
  <dcterms:modified xsi:type="dcterms:W3CDTF">2025-10-12T17:02:00Z</dcterms:modified>
</cp:coreProperties>
</file>