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147472878" r:id="rId2"/>
    <p:sldId id="2147472879" r:id="rId3"/>
    <p:sldId id="2147472880" r:id="rId4"/>
    <p:sldId id="2147472881" r:id="rId5"/>
    <p:sldId id="2147472882" r:id="rId6"/>
    <p:sldId id="2147472883" r:id="rId7"/>
    <p:sldId id="2147472884" r:id="rId8"/>
    <p:sldId id="2147472885" r:id="rId9"/>
    <p:sldId id="2147472886" r:id="rId10"/>
    <p:sldId id="2147472887" r:id="rId11"/>
    <p:sldId id="21474728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2260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6" dt="2025-05-15T05:47:2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>
        <p:guide orient="horz" pos="2160"/>
        <p:guide orient="horz" pos="22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custSel modSld">
      <pc:chgData name="Rajdeep Deb" userId="f7fbc3b4ed630359" providerId="LiveId" clId="{5C1070D1-BC8C-4ADF-A6E5-82999A30550F}" dt="2025-05-15T05:56:50.391" v="21" actId="478"/>
      <pc:docMkLst>
        <pc:docMk/>
      </pc:docMkLst>
      <pc:sldChg chg="addSp delSp modSp mod">
        <pc:chgData name="Rajdeep Deb" userId="f7fbc3b4ed630359" providerId="LiveId" clId="{5C1070D1-BC8C-4ADF-A6E5-82999A30550F}" dt="2025-05-15T05:56:50.391" v="21" actId="478"/>
        <pc:sldMkLst>
          <pc:docMk/>
          <pc:sldMk cId="4250947551" sldId="2147472878"/>
        </pc:sldMkLst>
        <pc:spChg chg="add del">
          <ac:chgData name="Rajdeep Deb" userId="f7fbc3b4ed630359" providerId="LiveId" clId="{5C1070D1-BC8C-4ADF-A6E5-82999A30550F}" dt="2025-05-15T05:56:50.391" v="21" actId="478"/>
          <ac:spMkLst>
            <pc:docMk/>
            <pc:sldMk cId="4250947551" sldId="2147472878"/>
            <ac:spMk id="6" creationId="{8508C55E-D8C4-D91A-CC70-ACAD5EBB60D2}"/>
          </ac:spMkLst>
        </pc:spChg>
        <pc:picChg chg="add del mod modCrop">
          <ac:chgData name="Rajdeep Deb" userId="f7fbc3b4ed630359" providerId="LiveId" clId="{5C1070D1-BC8C-4ADF-A6E5-82999A30550F}" dt="2025-05-15T05:46:54.364" v="12" actId="478"/>
          <ac:picMkLst>
            <pc:docMk/>
            <pc:sldMk cId="4250947551" sldId="2147472878"/>
            <ac:picMk id="2" creationId="{A33827AF-C92D-11FD-D856-B005A111ABF7}"/>
          </ac:picMkLst>
        </pc:picChg>
        <pc:picChg chg="add mod modCrop">
          <ac:chgData name="Rajdeep Deb" userId="f7fbc3b4ed630359" providerId="LiveId" clId="{5C1070D1-BC8C-4ADF-A6E5-82999A30550F}" dt="2025-05-15T05:47:22.759" v="19"/>
          <ac:picMkLst>
            <pc:docMk/>
            <pc:sldMk cId="4250947551" sldId="2147472878"/>
            <ac:picMk id="3" creationId="{D4222396-460F-7209-D91C-B8AAF51E8D92}"/>
          </ac:picMkLst>
        </pc:picChg>
      </pc:sldChg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4271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Lecture- 4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>
                <a:latin typeface="Bahnschrift SemiBold SemiConden" panose="020B0502040204020203" pitchFamily="34" charset="0"/>
              </a:rPr>
              <a:t>ES:</a:t>
            </a:r>
          </a:p>
          <a:p>
            <a:pPr>
              <a:lnSpc>
                <a:spcPct val="125000"/>
              </a:lnSpc>
              <a:buNone/>
            </a:pPr>
            <a:r>
              <a:rPr lang="en-IN" sz="3200" dirty="0"/>
              <a:t>ECMAScript</a:t>
            </a:r>
          </a:p>
          <a:p>
            <a:pPr>
              <a:lnSpc>
                <a:spcPct val="125000"/>
              </a:lnSpc>
              <a:buNone/>
            </a:pPr>
            <a:endParaRPr lang="en-IN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endParaRPr lang="en-US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endParaRPr lang="en-US" sz="3200" b="1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4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26081C-0A1B-CC60-3D58-56446F1B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061AB-3F02-A870-A477-AFE88A5318CA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7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0D8543-96F1-6799-C0FF-BD76E75CCC5E}"/>
              </a:ext>
            </a:extLst>
          </p:cNvPr>
          <p:cNvSpPr txBox="1"/>
          <p:nvPr/>
        </p:nvSpPr>
        <p:spPr>
          <a:xfrm>
            <a:off x="1317522" y="129017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ECMAScript 2016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Features:</a:t>
            </a:r>
          </a:p>
          <a:p>
            <a:pPr marL="342900" indent="-342900">
              <a:buAutoNum type="arabicPeriod"/>
            </a:pPr>
            <a:r>
              <a:rPr lang="en-IN" dirty="0"/>
              <a:t>Exponentiation Operator (**)</a:t>
            </a:r>
          </a:p>
          <a:p>
            <a:r>
              <a:rPr lang="en-IN" dirty="0"/>
              <a:t>console.log(2 ** 3); // 8</a:t>
            </a:r>
          </a:p>
          <a:p>
            <a:endParaRPr lang="en-IN" dirty="0"/>
          </a:p>
          <a:p>
            <a:r>
              <a:rPr lang="en-IN" dirty="0"/>
              <a:t>2.    </a:t>
            </a:r>
            <a:r>
              <a:rPr lang="en-IN" dirty="0" err="1"/>
              <a:t>Array.prototype.includes</a:t>
            </a:r>
            <a:r>
              <a:rPr lang="en-IN" dirty="0"/>
              <a:t>()</a:t>
            </a:r>
          </a:p>
          <a:p>
            <a:r>
              <a:rPr lang="en-US" dirty="0"/>
              <a:t>let </a:t>
            </a:r>
            <a:r>
              <a:rPr lang="en-US" dirty="0" err="1"/>
              <a:t>arr</a:t>
            </a:r>
            <a:r>
              <a:rPr lang="en-US" dirty="0"/>
              <a:t> = [1, 2, 3];</a:t>
            </a:r>
          </a:p>
          <a:p>
            <a:r>
              <a:rPr lang="en-US" dirty="0"/>
              <a:t>console.log(</a:t>
            </a:r>
            <a:r>
              <a:rPr lang="en-US" dirty="0" err="1"/>
              <a:t>arr.includes</a:t>
            </a:r>
            <a:r>
              <a:rPr lang="en-US" dirty="0"/>
              <a:t>(2)); // true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6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C4157-0956-FC76-2717-228F2B894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9CEC49-7C26-022A-55FB-D0F8EC11D076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8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0DEE6-3B76-8FD5-5F36-8278AE7A23DD}"/>
              </a:ext>
            </a:extLst>
          </p:cNvPr>
          <p:cNvSpPr txBox="1"/>
          <p:nvPr/>
        </p:nvSpPr>
        <p:spPr>
          <a:xfrm>
            <a:off x="1022554" y="1211515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ECMAScript 2017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Features:</a:t>
            </a:r>
          </a:p>
          <a:p>
            <a:pPr marL="342900" indent="-342900">
              <a:buAutoNum type="arabicPeriod"/>
            </a:pPr>
            <a:r>
              <a:rPr lang="en-IN" dirty="0"/>
              <a:t>async / await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endParaRPr lang="en-IN" dirty="0"/>
          </a:p>
          <a:p>
            <a:r>
              <a:rPr lang="en-US" dirty="0" err="1"/>
              <a:t>Object.values</a:t>
            </a:r>
            <a:r>
              <a:rPr lang="en-US" dirty="0"/>
              <a:t>() and </a:t>
            </a:r>
            <a:r>
              <a:rPr lang="en-US" dirty="0" err="1"/>
              <a:t>Object.entries</a:t>
            </a:r>
            <a:r>
              <a:rPr lang="en-US" dirty="0"/>
              <a:t>()</a:t>
            </a:r>
          </a:p>
          <a:p>
            <a:r>
              <a:rPr lang="en-IN" dirty="0"/>
              <a:t>String padding</a:t>
            </a:r>
          </a:p>
          <a:p>
            <a:r>
              <a:rPr lang="en-IN" dirty="0" err="1"/>
              <a:t>Object.getOwnPropertyDescriptors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35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2B2B0-1801-E26B-4146-DBAB4371C7F6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5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1B130-EA7C-5D2F-ADFE-20E09D049E20}"/>
              </a:ext>
            </a:extLst>
          </p:cNvPr>
          <p:cNvSpPr txBox="1"/>
          <p:nvPr/>
        </p:nvSpPr>
        <p:spPr>
          <a:xfrm>
            <a:off x="377787" y="1883327"/>
            <a:ext cx="6111503" cy="464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ECMAScript 5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Released: 2009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Features: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000" dirty="0"/>
              <a:t>use strict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000" dirty="0"/>
              <a:t>Array  methods (map, filter, reduce)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000" dirty="0"/>
              <a:t>JSON support (</a:t>
            </a:r>
            <a:r>
              <a:rPr lang="en-IN" b="1" dirty="0"/>
              <a:t>JavaScript Object Notation)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000" b="1" dirty="0"/>
              <a:t>Object Method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000" b="1" dirty="0"/>
              <a:t>Getter Setter</a:t>
            </a:r>
            <a:endParaRPr lang="en-IN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8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9EA36-8951-15C0-4BC0-E5768F38E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590DF1-745A-6423-2946-0CA95765BEE9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5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68DE3-3535-6903-CD65-210E1F70828A}"/>
              </a:ext>
            </a:extLst>
          </p:cNvPr>
          <p:cNvSpPr txBox="1"/>
          <p:nvPr/>
        </p:nvSpPr>
        <p:spPr>
          <a:xfrm>
            <a:off x="751413" y="1204901"/>
            <a:ext cx="6111503" cy="233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1. use strict mode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"use strict";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x = 15; //   Error: x is not defined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67C64D-E665-8E7F-80DF-289E476F2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9CFD07-C61D-ACF5-8CAA-420B5E332024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5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9595A-215D-3670-9406-59660FACD9CC}"/>
              </a:ext>
            </a:extLst>
          </p:cNvPr>
          <p:cNvSpPr txBox="1"/>
          <p:nvPr/>
        </p:nvSpPr>
        <p:spPr>
          <a:xfrm>
            <a:off x="751413" y="1204901"/>
            <a:ext cx="6111503" cy="6031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2. Array Method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Bahnschrift" panose="020B0502040204020203" pitchFamily="34" charset="0"/>
              </a:rPr>
              <a:t>Foreach()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It is used for looping.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It does not return a new array.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let </a:t>
            </a:r>
            <a:r>
              <a:rPr lang="en-US" sz="2000" dirty="0" err="1">
                <a:latin typeface="Bahnschrift" panose="020B0502040204020203" pitchFamily="34" charset="0"/>
              </a:rPr>
              <a:t>arr</a:t>
            </a:r>
            <a:r>
              <a:rPr lang="en-US" sz="2000" dirty="0">
                <a:latin typeface="Bahnschrift" panose="020B0502040204020203" pitchFamily="34" charset="0"/>
              </a:rPr>
              <a:t> = [10, 20, 30, 40];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>
                <a:latin typeface="Bahnschrift" panose="020B0502040204020203" pitchFamily="34" charset="0"/>
              </a:rPr>
              <a:t>arr.forEach</a:t>
            </a:r>
            <a:r>
              <a:rPr lang="en-US" sz="2000" dirty="0">
                <a:latin typeface="Bahnschrift" panose="020B0502040204020203" pitchFamily="34" charset="0"/>
              </a:rPr>
              <a:t>(function(value, index) {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  console.log(`Index ${index}:`, value * 2);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});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87E85-9E17-29F6-192B-B62D764E3550}"/>
              </a:ext>
            </a:extLst>
          </p:cNvPr>
          <p:cNvSpPr txBox="1"/>
          <p:nvPr/>
        </p:nvSpPr>
        <p:spPr>
          <a:xfrm>
            <a:off x="6710470" y="153835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Output: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Index 0: 20</a:t>
            </a:r>
          </a:p>
          <a:p>
            <a:r>
              <a:rPr lang="en-IN" dirty="0"/>
              <a:t>Index 1: 40</a:t>
            </a:r>
          </a:p>
          <a:p>
            <a:r>
              <a:rPr lang="en-IN" dirty="0"/>
              <a:t>Index 2: 60</a:t>
            </a:r>
          </a:p>
          <a:p>
            <a:r>
              <a:rPr lang="en-IN" dirty="0"/>
              <a:t>Index 3: 80</a:t>
            </a:r>
          </a:p>
        </p:txBody>
      </p:sp>
    </p:spTree>
    <p:extLst>
      <p:ext uri="{BB962C8B-B14F-4D97-AF65-F5344CB8AC3E}">
        <p14:creationId xmlns:p14="http://schemas.microsoft.com/office/powerpoint/2010/main" val="31821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CFF3DF-A3FC-7784-DE5E-1E9702CB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B8C79D-3F98-A214-59AF-5EBEC860F18B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5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BC5DA-275C-9C22-9732-869F56630937}"/>
              </a:ext>
            </a:extLst>
          </p:cNvPr>
          <p:cNvSpPr txBox="1"/>
          <p:nvPr/>
        </p:nvSpPr>
        <p:spPr>
          <a:xfrm>
            <a:off x="751414" y="1204901"/>
            <a:ext cx="5079116" cy="6031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Map()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It creates a new array.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let </a:t>
            </a:r>
            <a:r>
              <a:rPr lang="en-US" sz="2000" dirty="0" err="1">
                <a:latin typeface="Bahnschrift" panose="020B0502040204020203" pitchFamily="34" charset="0"/>
              </a:rPr>
              <a:t>arr</a:t>
            </a:r>
            <a:r>
              <a:rPr lang="en-US" sz="2000" dirty="0">
                <a:latin typeface="Bahnschrift" panose="020B0502040204020203" pitchFamily="34" charset="0"/>
              </a:rPr>
              <a:t> = [2, 4, 6, 8];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let </a:t>
            </a:r>
            <a:r>
              <a:rPr lang="en-US" sz="2000" dirty="0" err="1">
                <a:latin typeface="Bahnschrift" panose="020B0502040204020203" pitchFamily="34" charset="0"/>
              </a:rPr>
              <a:t>mappedarr</a:t>
            </a:r>
            <a:r>
              <a:rPr lang="en-US" sz="2000" dirty="0">
                <a:latin typeface="Bahnschrift" panose="020B0502040204020203" pitchFamily="34" charset="0"/>
              </a:rPr>
              <a:t> = </a:t>
            </a:r>
            <a:r>
              <a:rPr lang="en-US" sz="2000" dirty="0" err="1">
                <a:latin typeface="Bahnschrift" panose="020B0502040204020203" pitchFamily="34" charset="0"/>
              </a:rPr>
              <a:t>arr.map</a:t>
            </a:r>
            <a:r>
              <a:rPr lang="en-US" sz="2000" dirty="0">
                <a:latin typeface="Bahnschrift" panose="020B0502040204020203" pitchFamily="34" charset="0"/>
              </a:rPr>
              <a:t>(function(value) {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  return value * 3;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});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console.log(</a:t>
            </a:r>
            <a:r>
              <a:rPr lang="en-US" sz="2000" dirty="0" err="1">
                <a:latin typeface="Bahnschrift" panose="020B0502040204020203" pitchFamily="34" charset="0"/>
              </a:rPr>
              <a:t>mappedarr</a:t>
            </a:r>
            <a:r>
              <a:rPr lang="en-US" sz="2000" dirty="0">
                <a:latin typeface="Bahnschrift" panose="020B0502040204020203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Output: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[6, 12, 18, 24]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D4C00-FF34-21B3-8FC9-591164D2BE32}"/>
              </a:ext>
            </a:extLst>
          </p:cNvPr>
          <p:cNvSpPr txBox="1"/>
          <p:nvPr/>
        </p:nvSpPr>
        <p:spPr>
          <a:xfrm>
            <a:off x="5899355" y="1151273"/>
            <a:ext cx="57125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latin typeface="Bahnschrift" panose="020B0502040204020203" pitchFamily="34" charset="0"/>
              </a:rPr>
              <a:t> filter()</a:t>
            </a:r>
          </a:p>
          <a:p>
            <a:pPr>
              <a:buNone/>
            </a:pPr>
            <a:endParaRPr lang="en-IN" b="1" dirty="0">
              <a:latin typeface="Bahnschrift" panose="020B0502040204020203" pitchFamily="34" charset="0"/>
            </a:endParaRPr>
          </a:p>
          <a:p>
            <a:pPr rtl="0">
              <a:buNone/>
            </a:pPr>
            <a:r>
              <a:rPr lang="en-IN" b="1" dirty="0">
                <a:latin typeface="Bahnschrift" panose="020B0502040204020203" pitchFamily="34" charset="0"/>
              </a:rPr>
              <a:t>let </a:t>
            </a:r>
            <a:r>
              <a:rPr lang="en-IN" b="1" dirty="0" err="1">
                <a:latin typeface="Bahnschrift" panose="020B0502040204020203" pitchFamily="34" charset="0"/>
              </a:rPr>
              <a:t>arr</a:t>
            </a:r>
            <a:r>
              <a:rPr lang="en-IN" b="1" dirty="0">
                <a:latin typeface="Bahnschrift" panose="020B0502040204020203" pitchFamily="34" charset="0"/>
              </a:rPr>
              <a:t> = [5, 12, 8, 130, 44, 51, 89];</a:t>
            </a:r>
          </a:p>
          <a:p>
            <a:pPr rtl="0">
              <a:buNone/>
            </a:pPr>
            <a:endParaRPr lang="en-IN" b="1" dirty="0">
              <a:latin typeface="Bahnschrift" panose="020B0502040204020203" pitchFamily="34" charset="0"/>
            </a:endParaRPr>
          </a:p>
          <a:p>
            <a:pPr rtl="0">
              <a:buNone/>
            </a:pPr>
            <a:r>
              <a:rPr lang="en-IN" b="1" dirty="0">
                <a:latin typeface="Bahnschrift" panose="020B0502040204020203" pitchFamily="34" charset="0"/>
              </a:rPr>
              <a:t>let </a:t>
            </a:r>
            <a:r>
              <a:rPr lang="en-IN" b="1" dirty="0" err="1">
                <a:latin typeface="Bahnschrift" panose="020B0502040204020203" pitchFamily="34" charset="0"/>
              </a:rPr>
              <a:t>filteredarr</a:t>
            </a:r>
            <a:r>
              <a:rPr lang="en-IN" b="1" dirty="0">
                <a:latin typeface="Bahnschrift" panose="020B0502040204020203" pitchFamily="34" charset="0"/>
              </a:rPr>
              <a:t> = </a:t>
            </a:r>
            <a:r>
              <a:rPr lang="en-IN" b="1" dirty="0" err="1">
                <a:latin typeface="Bahnschrift" panose="020B0502040204020203" pitchFamily="34" charset="0"/>
              </a:rPr>
              <a:t>arr.filter</a:t>
            </a:r>
            <a:r>
              <a:rPr lang="en-IN" b="1" dirty="0">
                <a:latin typeface="Bahnschrift" panose="020B0502040204020203" pitchFamily="34" charset="0"/>
              </a:rPr>
              <a:t>(function(value) {</a:t>
            </a:r>
          </a:p>
          <a:p>
            <a:pPr rtl="0">
              <a:buNone/>
            </a:pPr>
            <a:r>
              <a:rPr lang="en-IN" b="1" dirty="0">
                <a:latin typeface="Bahnschrift" panose="020B0502040204020203" pitchFamily="34" charset="0"/>
              </a:rPr>
              <a:t>  return value &gt; 10;</a:t>
            </a:r>
          </a:p>
          <a:p>
            <a:pPr rtl="0">
              <a:buNone/>
            </a:pPr>
            <a:r>
              <a:rPr lang="en-IN" b="1" dirty="0">
                <a:latin typeface="Bahnschrift" panose="020B0502040204020203" pitchFamily="34" charset="0"/>
              </a:rPr>
              <a:t>});</a:t>
            </a:r>
          </a:p>
          <a:p>
            <a:pPr rtl="0">
              <a:buNone/>
            </a:pPr>
            <a:endParaRPr lang="en-IN" b="1" dirty="0">
              <a:latin typeface="Bahnschrift" panose="020B0502040204020203" pitchFamily="34" charset="0"/>
            </a:endParaRPr>
          </a:p>
          <a:p>
            <a:pPr rtl="0">
              <a:buNone/>
            </a:pPr>
            <a:r>
              <a:rPr lang="en-IN" b="1" dirty="0">
                <a:latin typeface="Bahnschrift" panose="020B0502040204020203" pitchFamily="34" charset="0"/>
              </a:rPr>
              <a:t>console.log(</a:t>
            </a:r>
            <a:r>
              <a:rPr lang="en-IN" b="1" dirty="0" err="1">
                <a:latin typeface="Bahnschrift" panose="020B0502040204020203" pitchFamily="34" charset="0"/>
              </a:rPr>
              <a:t>filteredArray</a:t>
            </a:r>
            <a:r>
              <a:rPr lang="en-IN" b="1" dirty="0">
                <a:latin typeface="Bahnschrift" panose="020B0502040204020203" pitchFamily="34" charset="0"/>
              </a:rPr>
              <a:t>);</a:t>
            </a:r>
          </a:p>
          <a:p>
            <a:pPr>
              <a:buNone/>
            </a:pPr>
            <a:endParaRPr lang="en-IN" b="1" dirty="0">
              <a:latin typeface="Bahnschrift" panose="020B0502040204020203" pitchFamily="34" charset="0"/>
            </a:endParaRPr>
          </a:p>
          <a:p>
            <a:pPr>
              <a:buNone/>
            </a:pPr>
            <a:endParaRPr lang="en-IN" b="1" dirty="0">
              <a:latin typeface="Bahnschrift" panose="020B0502040204020203" pitchFamily="34" charset="0"/>
            </a:endParaRPr>
          </a:p>
          <a:p>
            <a:pPr>
              <a:buNone/>
            </a:pPr>
            <a:r>
              <a:rPr lang="en-IN" b="1" dirty="0">
                <a:latin typeface="Bahnschrift" panose="020B0502040204020203" pitchFamily="34" charset="0"/>
              </a:rPr>
              <a:t>Output:</a:t>
            </a:r>
          </a:p>
          <a:p>
            <a:pPr rtl="0">
              <a:buNone/>
            </a:pPr>
            <a:r>
              <a:rPr lang="en-IN" b="1" dirty="0">
                <a:latin typeface="Bahnschrift" panose="020B0502040204020203" pitchFamily="34" charset="0"/>
              </a:rPr>
              <a:t>[12, 130, 44, 51, 89]</a:t>
            </a:r>
          </a:p>
        </p:txBody>
      </p:sp>
    </p:spTree>
    <p:extLst>
      <p:ext uri="{BB962C8B-B14F-4D97-AF65-F5344CB8AC3E}">
        <p14:creationId xmlns:p14="http://schemas.microsoft.com/office/powerpoint/2010/main" val="1609030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EB16D-FD95-756C-7CDE-7CAC582C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0AA41-05AC-83FA-BEBF-8A43BB1A8DD0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5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FC8E2-A452-4D09-DA5F-48A490FBBB08}"/>
              </a:ext>
            </a:extLst>
          </p:cNvPr>
          <p:cNvSpPr txBox="1"/>
          <p:nvPr/>
        </p:nvSpPr>
        <p:spPr>
          <a:xfrm>
            <a:off x="1243026" y="880437"/>
            <a:ext cx="6111503" cy="464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reduce()</a:t>
            </a:r>
          </a:p>
          <a:p>
            <a:endParaRPr lang="en-IN" b="1" dirty="0">
              <a:latin typeface="Bahnschrift" panose="020B0502040204020203" pitchFamily="34" charset="0"/>
            </a:endParaRPr>
          </a:p>
          <a:p>
            <a:r>
              <a:rPr lang="en-IN" b="1" dirty="0">
                <a:latin typeface="Bahnschrift" panose="020B0502040204020203" pitchFamily="34" charset="0"/>
              </a:rPr>
              <a:t>Reduces an array to a single.</a:t>
            </a:r>
          </a:p>
          <a:p>
            <a:endParaRPr lang="en-IN" b="1" dirty="0">
              <a:latin typeface="Bahnschrift" panose="020B0502040204020203" pitchFamily="34" charset="0"/>
            </a:endParaRPr>
          </a:p>
          <a:p>
            <a:r>
              <a:rPr lang="en-IN" b="1" dirty="0">
                <a:latin typeface="Bahnschrift" panose="020B0502040204020203" pitchFamily="34" charset="0"/>
              </a:rPr>
              <a:t>let </a:t>
            </a:r>
            <a:r>
              <a:rPr lang="en-IN" b="1" dirty="0" err="1">
                <a:latin typeface="Bahnschrift" panose="020B0502040204020203" pitchFamily="34" charset="0"/>
              </a:rPr>
              <a:t>arr</a:t>
            </a:r>
            <a:r>
              <a:rPr lang="en-IN" b="1" dirty="0">
                <a:latin typeface="Bahnschrift" panose="020B0502040204020203" pitchFamily="34" charset="0"/>
              </a:rPr>
              <a:t> = [10, 20, 30, 40];</a:t>
            </a:r>
          </a:p>
          <a:p>
            <a:endParaRPr lang="en-IN" b="1" dirty="0">
              <a:latin typeface="Bahnschrift" panose="020B0502040204020203" pitchFamily="34" charset="0"/>
            </a:endParaRPr>
          </a:p>
          <a:p>
            <a:r>
              <a:rPr lang="en-IN" b="1" dirty="0">
                <a:latin typeface="Bahnschrift" panose="020B0502040204020203" pitchFamily="34" charset="0"/>
              </a:rPr>
              <a:t>let </a:t>
            </a:r>
            <a:r>
              <a:rPr lang="en-IN" b="1" dirty="0" err="1">
                <a:latin typeface="Bahnschrift" panose="020B0502040204020203" pitchFamily="34" charset="0"/>
              </a:rPr>
              <a:t>totalSum</a:t>
            </a:r>
            <a:r>
              <a:rPr lang="en-IN" b="1" dirty="0">
                <a:latin typeface="Bahnschrift" panose="020B0502040204020203" pitchFamily="34" charset="0"/>
              </a:rPr>
              <a:t> = </a:t>
            </a:r>
            <a:r>
              <a:rPr lang="en-IN" b="1" dirty="0" err="1">
                <a:latin typeface="Bahnschrift" panose="020B0502040204020203" pitchFamily="34" charset="0"/>
              </a:rPr>
              <a:t>arr.reduce</a:t>
            </a:r>
            <a:r>
              <a:rPr lang="en-IN" b="1" dirty="0">
                <a:latin typeface="Bahnschrift" panose="020B0502040204020203" pitchFamily="34" charset="0"/>
              </a:rPr>
              <a:t>(function(accumulator, </a:t>
            </a:r>
            <a:r>
              <a:rPr lang="en-IN" b="1" dirty="0" err="1">
                <a:latin typeface="Bahnschrift" panose="020B0502040204020203" pitchFamily="34" charset="0"/>
              </a:rPr>
              <a:t>currentValue</a:t>
            </a:r>
            <a:r>
              <a:rPr lang="en-IN" b="1" dirty="0">
                <a:latin typeface="Bahnschrift" panose="020B0502040204020203" pitchFamily="34" charset="0"/>
              </a:rPr>
              <a:t>) {</a:t>
            </a:r>
          </a:p>
          <a:p>
            <a:r>
              <a:rPr lang="en-IN" b="1" dirty="0">
                <a:latin typeface="Bahnschrift" panose="020B0502040204020203" pitchFamily="34" charset="0"/>
              </a:rPr>
              <a:t>  return accumulator + </a:t>
            </a:r>
            <a:r>
              <a:rPr lang="en-IN" b="1" dirty="0" err="1">
                <a:latin typeface="Bahnschrift" panose="020B0502040204020203" pitchFamily="34" charset="0"/>
              </a:rPr>
              <a:t>currentValue</a:t>
            </a:r>
            <a:r>
              <a:rPr lang="en-IN" b="1" dirty="0">
                <a:latin typeface="Bahnschrift" panose="020B0502040204020203" pitchFamily="34" charset="0"/>
              </a:rPr>
              <a:t>;</a:t>
            </a:r>
          </a:p>
          <a:p>
            <a:r>
              <a:rPr lang="en-IN" b="1" dirty="0">
                <a:latin typeface="Bahnschrift" panose="020B0502040204020203" pitchFamily="34" charset="0"/>
              </a:rPr>
              <a:t>}, 0);</a:t>
            </a:r>
          </a:p>
          <a:p>
            <a:endParaRPr lang="en-IN" b="1" dirty="0">
              <a:latin typeface="Bahnschrift" panose="020B0502040204020203" pitchFamily="34" charset="0"/>
            </a:endParaRPr>
          </a:p>
          <a:p>
            <a:r>
              <a:rPr lang="en-IN" b="1" dirty="0">
                <a:latin typeface="Bahnschrift" panose="020B0502040204020203" pitchFamily="34" charset="0"/>
              </a:rPr>
              <a:t>console.log(</a:t>
            </a:r>
            <a:r>
              <a:rPr lang="en-IN" b="1" dirty="0" err="1">
                <a:latin typeface="Bahnschrift" panose="020B0502040204020203" pitchFamily="34" charset="0"/>
              </a:rPr>
              <a:t>totalSum</a:t>
            </a:r>
            <a:r>
              <a:rPr lang="en-IN" b="1" dirty="0">
                <a:latin typeface="Bahnschrift" panose="020B0502040204020203" pitchFamily="34" charset="0"/>
              </a:rPr>
              <a:t>);</a:t>
            </a:r>
          </a:p>
          <a:p>
            <a:endParaRPr lang="en-IN" b="1" dirty="0">
              <a:latin typeface="Bahnschrift" panose="020B0502040204020203" pitchFamily="34" charset="0"/>
            </a:endParaRPr>
          </a:p>
          <a:p>
            <a:r>
              <a:rPr lang="en-IN" b="1" dirty="0">
                <a:latin typeface="Bahnschrift" panose="020B0502040204020203" pitchFamily="34" charset="0"/>
              </a:rPr>
              <a:t>Output:</a:t>
            </a:r>
          </a:p>
          <a:p>
            <a:r>
              <a:rPr lang="en-IN" b="1" dirty="0">
                <a:latin typeface="Bahnschrift" panose="020B0502040204020203" pitchFamily="34" charset="0"/>
              </a:rPr>
              <a:t>100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6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12D53-B96F-91AD-B52A-9EEC52332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73ABFF-E2A7-62D1-7C4A-5DE60B65683C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5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B10C8-A7D0-E655-F0D4-0B7BD5107EF2}"/>
              </a:ext>
            </a:extLst>
          </p:cNvPr>
          <p:cNvSpPr txBox="1"/>
          <p:nvPr/>
        </p:nvSpPr>
        <p:spPr>
          <a:xfrm>
            <a:off x="1243026" y="880437"/>
            <a:ext cx="10005077" cy="510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3. </a:t>
            </a:r>
            <a:r>
              <a:rPr lang="en-IN" dirty="0"/>
              <a:t>JSON</a:t>
            </a:r>
            <a:r>
              <a:rPr lang="en-IN" sz="2000" dirty="0"/>
              <a:t> support</a:t>
            </a:r>
          </a:p>
          <a:p>
            <a:pPr algn="just">
              <a:lnSpc>
                <a:spcPct val="150000"/>
              </a:lnSpc>
            </a:pPr>
            <a:r>
              <a:rPr lang="en-IN" sz="2000" dirty="0" err="1"/>
              <a:t>JSON.stringify</a:t>
            </a:r>
            <a:r>
              <a:rPr lang="en-IN" sz="2000" dirty="0"/>
              <a:t>()  -- </a:t>
            </a:r>
            <a:r>
              <a:rPr lang="en-US" sz="2000" dirty="0"/>
              <a:t>Converts a </a:t>
            </a:r>
            <a:r>
              <a:rPr lang="en-US" sz="2000" b="1" dirty="0"/>
              <a:t>JavaScript object</a:t>
            </a:r>
            <a:r>
              <a:rPr lang="en-US" sz="2000" dirty="0"/>
              <a:t> into a </a:t>
            </a:r>
            <a:r>
              <a:rPr lang="en-US" sz="2000" b="1" dirty="0"/>
              <a:t>JSON string</a:t>
            </a:r>
            <a:r>
              <a:rPr lang="en-US" sz="2000" dirty="0"/>
              <a:t>.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                                  Useful when sending data to a </a:t>
            </a:r>
            <a:r>
              <a:rPr lang="en-US" sz="2000" b="1" dirty="0"/>
              <a:t>server</a:t>
            </a:r>
            <a:r>
              <a:rPr lang="en-US" sz="2000" dirty="0"/>
              <a:t> (because servers understand text).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 err="1"/>
              <a:t>JSON.parse</a:t>
            </a:r>
            <a:r>
              <a:rPr lang="en-IN" sz="2000" dirty="0"/>
              <a:t>()   -- </a:t>
            </a:r>
            <a:r>
              <a:rPr lang="en-US" sz="2000" dirty="0"/>
              <a:t>Converts a </a:t>
            </a:r>
            <a:r>
              <a:rPr lang="en-US" sz="2000" b="1" dirty="0"/>
              <a:t>JSON string</a:t>
            </a:r>
            <a:r>
              <a:rPr lang="en-US" sz="2000" dirty="0"/>
              <a:t> back into a </a:t>
            </a:r>
            <a:r>
              <a:rPr lang="en-US" sz="2000" b="1" dirty="0"/>
              <a:t>JavaScript object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                             Useful when receiving data from a </a:t>
            </a:r>
            <a:r>
              <a:rPr lang="en-US" sz="2000" b="1" dirty="0"/>
              <a:t>server</a:t>
            </a:r>
            <a:r>
              <a:rPr lang="en-US" sz="2000" dirty="0"/>
              <a:t>.</a:t>
            </a:r>
            <a:endParaRPr lang="en-IN" sz="2000" dirty="0"/>
          </a:p>
          <a:p>
            <a:pPr algn="just">
              <a:lnSpc>
                <a:spcPct val="150000"/>
              </a:lnSpc>
            </a:pPr>
            <a:endParaRPr lang="en-IN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let obj = { name: “GLA University" };   --- </a:t>
            </a:r>
            <a:r>
              <a:rPr lang="en-US" sz="2000" dirty="0" err="1">
                <a:latin typeface="Bahnschrift" panose="020B0502040204020203" pitchFamily="34" charset="0"/>
              </a:rPr>
              <a:t>javaScript</a:t>
            </a:r>
            <a:r>
              <a:rPr lang="en-US" sz="2000" dirty="0">
                <a:latin typeface="Bahnschrift" panose="020B0502040204020203" pitchFamily="34" charset="0"/>
              </a:rPr>
              <a:t> object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let str = </a:t>
            </a:r>
            <a:r>
              <a:rPr lang="en-US" sz="2000" dirty="0" err="1">
                <a:latin typeface="Bahnschrift" panose="020B0502040204020203" pitchFamily="34" charset="0"/>
              </a:rPr>
              <a:t>JSON.stringify</a:t>
            </a:r>
            <a:r>
              <a:rPr lang="en-US" sz="2000" dirty="0">
                <a:latin typeface="Bahnschrift" panose="020B0502040204020203" pitchFamily="34" charset="0"/>
              </a:rPr>
              <a:t>(obj);  -----   Convert object → JSON string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ahnschrift" panose="020B0502040204020203" pitchFamily="34" charset="0"/>
              </a:rPr>
              <a:t>let </a:t>
            </a:r>
            <a:r>
              <a:rPr lang="en-US" sz="2000" dirty="0" err="1">
                <a:latin typeface="Bahnschrift" panose="020B0502040204020203" pitchFamily="34" charset="0"/>
              </a:rPr>
              <a:t>newObj</a:t>
            </a:r>
            <a:r>
              <a:rPr lang="en-US" sz="2000" dirty="0">
                <a:latin typeface="Bahnschrift" panose="020B0502040204020203" pitchFamily="34" charset="0"/>
              </a:rPr>
              <a:t> = </a:t>
            </a:r>
            <a:r>
              <a:rPr lang="en-US" sz="2000" dirty="0" err="1">
                <a:latin typeface="Bahnschrift" panose="020B0502040204020203" pitchFamily="34" charset="0"/>
              </a:rPr>
              <a:t>JSON.parse</a:t>
            </a:r>
            <a:r>
              <a:rPr lang="en-US" sz="2000" dirty="0">
                <a:latin typeface="Bahnschrift" panose="020B0502040204020203" pitchFamily="34" charset="0"/>
              </a:rPr>
              <a:t>(str);  -----  </a:t>
            </a:r>
            <a:r>
              <a:rPr lang="fr-FR" sz="2000" dirty="0" err="1">
                <a:latin typeface="Bahnschrift" panose="020B0502040204020203" pitchFamily="34" charset="0"/>
              </a:rPr>
              <a:t>Convert</a:t>
            </a:r>
            <a:r>
              <a:rPr lang="fr-FR" sz="2000" dirty="0">
                <a:latin typeface="Bahnschrift" panose="020B0502040204020203" pitchFamily="34" charset="0"/>
              </a:rPr>
              <a:t> JSON string → JavaScript </a:t>
            </a:r>
            <a:r>
              <a:rPr lang="fr-FR" sz="2000" dirty="0" err="1">
                <a:latin typeface="Bahnschrift" panose="020B0502040204020203" pitchFamily="34" charset="0"/>
              </a:rPr>
              <a:t>object</a:t>
            </a:r>
            <a:endParaRPr lang="en-US" sz="2000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5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DED40-B904-CC73-0AAD-B2728BD7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A84109-7871-2850-B22F-C26FB133088E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5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D77A7-2283-9643-5706-867891C17053}"/>
              </a:ext>
            </a:extLst>
          </p:cNvPr>
          <p:cNvSpPr txBox="1"/>
          <p:nvPr/>
        </p:nvSpPr>
        <p:spPr>
          <a:xfrm>
            <a:off x="1465006" y="1064151"/>
            <a:ext cx="3254478" cy="3369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800" b="1" dirty="0"/>
              <a:t>4. Object Method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let person = </a:t>
            </a:r>
            <a:r>
              <a:rPr lang="en-US" dirty="0" err="1">
                <a:latin typeface="Bahnschrift" panose="020B0502040204020203" pitchFamily="34" charset="0"/>
              </a:rPr>
              <a:t>Object.create</a:t>
            </a:r>
            <a:r>
              <a:rPr lang="en-US" dirty="0">
                <a:latin typeface="Bahnschrift" panose="020B0502040204020203" pitchFamily="34" charset="0"/>
              </a:rPr>
              <a:t>({}, {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  name: { value: “Jack" }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});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Bahnschrift" panose="020B0502040204020203" pitchFamily="34" charset="0"/>
              </a:rPr>
              <a:t>console.log(person.name);  </a:t>
            </a:r>
          </a:p>
          <a:p>
            <a:pPr algn="just">
              <a:lnSpc>
                <a:spcPct val="150000"/>
              </a:lnSpc>
            </a:pPr>
            <a:endParaRPr lang="en-US" sz="1800" b="1" dirty="0">
              <a:latin typeface="Bahnschrift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Bahnschrift" panose="020B0502040204020203" pitchFamily="34" charset="0"/>
              </a:rPr>
              <a:t>Output: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Bahnschrift" panose="020B0502040204020203" pitchFamily="34" charset="0"/>
              </a:rPr>
              <a:t>Jac</a:t>
            </a:r>
            <a:r>
              <a:rPr lang="en-US" b="1" dirty="0">
                <a:latin typeface="Bahnschrift" panose="020B0502040204020203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077E7-75C5-90FD-9FEC-A3EA022F4BC0}"/>
              </a:ext>
            </a:extLst>
          </p:cNvPr>
          <p:cNvSpPr txBox="1"/>
          <p:nvPr/>
        </p:nvSpPr>
        <p:spPr>
          <a:xfrm>
            <a:off x="4719484" y="1144891"/>
            <a:ext cx="70947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5.Getter and Setter</a:t>
            </a:r>
          </a:p>
          <a:p>
            <a:pPr>
              <a:buNone/>
            </a:pPr>
            <a:endParaRPr lang="en-IN" dirty="0"/>
          </a:p>
          <a:p>
            <a:pPr rtl="0">
              <a:buNone/>
            </a:pPr>
            <a:r>
              <a:rPr lang="en-IN" dirty="0">
                <a:latin typeface="Courier New" panose="02070309020205020404" pitchFamily="49" charset="0"/>
              </a:rPr>
              <a:t>let person = {</a:t>
            </a:r>
          </a:p>
          <a:p>
            <a:pPr rtl="0">
              <a:buNone/>
            </a:pPr>
            <a:r>
              <a:rPr lang="en-IN" dirty="0">
                <a:latin typeface="Courier New" panose="02070309020205020404" pitchFamily="49" charset="0"/>
              </a:rPr>
              <a:t>  </a:t>
            </a:r>
            <a:r>
              <a:rPr lang="en-IN" dirty="0" err="1">
                <a:latin typeface="Courier New" panose="02070309020205020404" pitchFamily="49" charset="0"/>
              </a:rPr>
              <a:t>firstName</a:t>
            </a:r>
            <a:r>
              <a:rPr lang="en-IN" dirty="0">
                <a:latin typeface="Courier New" panose="02070309020205020404" pitchFamily="49" charset="0"/>
              </a:rPr>
              <a:t>: “GLA",</a:t>
            </a:r>
          </a:p>
          <a:p>
            <a:pPr rtl="0">
              <a:buNone/>
            </a:pPr>
            <a:r>
              <a:rPr lang="en-IN" dirty="0">
                <a:latin typeface="Courier New" panose="02070309020205020404" pitchFamily="49" charset="0"/>
              </a:rPr>
              <a:t>  </a:t>
            </a:r>
            <a:r>
              <a:rPr lang="en-IN" dirty="0" err="1">
                <a:latin typeface="Courier New" panose="02070309020205020404" pitchFamily="49" charset="0"/>
              </a:rPr>
              <a:t>lastName</a:t>
            </a:r>
            <a:r>
              <a:rPr lang="en-IN" dirty="0">
                <a:latin typeface="Courier New" panose="02070309020205020404" pitchFamily="49" charset="0"/>
              </a:rPr>
              <a:t>: “University",</a:t>
            </a:r>
          </a:p>
          <a:p>
            <a:pPr rtl="0">
              <a:buNone/>
            </a:pPr>
            <a:r>
              <a:rPr lang="en-IN" dirty="0">
                <a:latin typeface="Courier New" panose="02070309020205020404" pitchFamily="49" charset="0"/>
              </a:rPr>
              <a:t>  get </a:t>
            </a:r>
            <a:r>
              <a:rPr lang="en-IN" dirty="0" err="1">
                <a:latin typeface="Courier New" panose="02070309020205020404" pitchFamily="49" charset="0"/>
              </a:rPr>
              <a:t>fullName</a:t>
            </a:r>
            <a:r>
              <a:rPr lang="en-IN" dirty="0">
                <a:latin typeface="Courier New" panose="02070309020205020404" pitchFamily="49" charset="0"/>
              </a:rPr>
              <a:t>() {</a:t>
            </a:r>
          </a:p>
          <a:p>
            <a:pPr rtl="0">
              <a:buNone/>
            </a:pPr>
            <a:r>
              <a:rPr lang="en-IN" dirty="0">
                <a:latin typeface="Courier New" panose="02070309020205020404" pitchFamily="49" charset="0"/>
              </a:rPr>
              <a:t>    return </a:t>
            </a:r>
            <a:r>
              <a:rPr lang="en-IN" dirty="0" err="1">
                <a:latin typeface="Courier New" panose="02070309020205020404" pitchFamily="49" charset="0"/>
              </a:rPr>
              <a:t>this.firstName</a:t>
            </a:r>
            <a:r>
              <a:rPr lang="en-IN" dirty="0">
                <a:latin typeface="Courier New" panose="02070309020205020404" pitchFamily="49" charset="0"/>
              </a:rPr>
              <a:t> + " " + </a:t>
            </a:r>
            <a:r>
              <a:rPr lang="en-IN" dirty="0" err="1">
                <a:latin typeface="Courier New" panose="02070309020205020404" pitchFamily="49" charset="0"/>
              </a:rPr>
              <a:t>this.lastName</a:t>
            </a:r>
            <a:r>
              <a:rPr lang="en-IN" dirty="0">
                <a:latin typeface="Courier New" panose="02070309020205020404" pitchFamily="49" charset="0"/>
              </a:rPr>
              <a:t>;</a:t>
            </a:r>
          </a:p>
          <a:p>
            <a:pPr rtl="0">
              <a:buNone/>
            </a:pPr>
            <a:r>
              <a:rPr lang="en-IN" dirty="0">
                <a:latin typeface="Courier New" panose="02070309020205020404" pitchFamily="49" charset="0"/>
              </a:rPr>
              <a:t>  }</a:t>
            </a:r>
          </a:p>
          <a:p>
            <a:pPr rtl="0">
              <a:buNone/>
            </a:pPr>
            <a:r>
              <a:rPr lang="en-IN" dirty="0">
                <a:latin typeface="Courier New" panose="02070309020205020404" pitchFamily="49" charset="0"/>
              </a:rPr>
              <a:t>};</a:t>
            </a:r>
          </a:p>
          <a:p>
            <a:pPr rtl="0">
              <a:buNone/>
            </a:pPr>
            <a:r>
              <a:rPr lang="en-IN" dirty="0">
                <a:latin typeface="Courier New" panose="02070309020205020404" pitchFamily="49" charset="0"/>
              </a:rPr>
              <a:t>console.log(</a:t>
            </a:r>
            <a:r>
              <a:rPr lang="en-IN" dirty="0" err="1">
                <a:latin typeface="Courier New" panose="02070309020205020404" pitchFamily="49" charset="0"/>
              </a:rPr>
              <a:t>person.fullName</a:t>
            </a:r>
            <a:r>
              <a:rPr lang="en-IN" dirty="0">
                <a:latin typeface="Courier New" panose="02070309020205020404" pitchFamily="49" charset="0"/>
              </a:rPr>
              <a:t>); // GLA University</a:t>
            </a:r>
          </a:p>
        </p:txBody>
      </p:sp>
    </p:spTree>
    <p:extLst>
      <p:ext uri="{BB962C8B-B14F-4D97-AF65-F5344CB8AC3E}">
        <p14:creationId xmlns:p14="http://schemas.microsoft.com/office/powerpoint/2010/main" val="231084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E5EC51-817A-4122-7961-75E8EA176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932DC-51D3-8542-0B97-F8FF5067E45F}"/>
              </a:ext>
            </a:extLst>
          </p:cNvPr>
          <p:cNvSpPr txBox="1"/>
          <p:nvPr/>
        </p:nvSpPr>
        <p:spPr>
          <a:xfrm>
            <a:off x="1606727" y="95645"/>
            <a:ext cx="102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IN" sz="3600" dirty="0">
                <a:solidFill>
                  <a:prstClr val="black"/>
                </a:solidFill>
                <a:latin typeface="Bahnschrift SemiBold" panose="020B0502040204020203" pitchFamily="34" charset="0"/>
              </a:rPr>
              <a:t>ES 6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SemiBold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41E61-B341-E87C-E93D-6E329277143F}"/>
              </a:ext>
            </a:extLst>
          </p:cNvPr>
          <p:cNvSpPr txBox="1"/>
          <p:nvPr/>
        </p:nvSpPr>
        <p:spPr>
          <a:xfrm>
            <a:off x="1317522" y="129017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ECMAScript 2015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Features:</a:t>
            </a:r>
          </a:p>
          <a:p>
            <a:pPr marL="342900" indent="-342900">
              <a:buAutoNum type="arabicPeriod"/>
            </a:pPr>
            <a:r>
              <a:rPr lang="en-IN" dirty="0"/>
              <a:t>Let and </a:t>
            </a:r>
            <a:r>
              <a:rPr lang="en-IN" dirty="0" err="1"/>
              <a:t>const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Arrow Functions</a:t>
            </a:r>
          </a:p>
          <a:p>
            <a:pPr marL="342900" indent="-342900">
              <a:buAutoNum type="arabicPeriod"/>
            </a:pPr>
            <a:r>
              <a:rPr lang="en-IN" dirty="0"/>
              <a:t>Spread and Rest Operators</a:t>
            </a:r>
          </a:p>
          <a:p>
            <a:pPr marL="342900" indent="-342900">
              <a:buAutoNum type="arabicPeriod"/>
            </a:pPr>
            <a:r>
              <a:rPr lang="en-IN" dirty="0"/>
              <a:t>Classes</a:t>
            </a:r>
          </a:p>
          <a:p>
            <a:pPr marL="342900" indent="-342900">
              <a:buAutoNum type="arabicPeriod"/>
            </a:pPr>
            <a:r>
              <a:rPr lang="en-IN" dirty="0"/>
              <a:t>Modules (import/export)</a:t>
            </a:r>
          </a:p>
          <a:p>
            <a:pPr marL="342900" indent="-342900">
              <a:buAutoNum type="arabicPeriod"/>
            </a:pPr>
            <a:r>
              <a:rPr lang="en-IN" dirty="0"/>
              <a:t>Promises</a:t>
            </a:r>
          </a:p>
          <a:p>
            <a:pPr marL="342900" indent="-342900">
              <a:buAutoNum type="arabicPeriod"/>
            </a:pPr>
            <a:r>
              <a:rPr lang="en-IN" dirty="0"/>
              <a:t>for...of loop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5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599</Words>
  <Application>Microsoft Office PowerPoint</Application>
  <PresentationFormat>Widescreen</PresentationFormat>
  <Paragraphs>143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Bahnschrift</vt:lpstr>
      <vt:lpstr>Bahnschrift SemiBold</vt:lpstr>
      <vt:lpstr>Bahnschrift SemiBold SemiConden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Rajdeep Deb</dc:creator>
  <cp:lastModifiedBy>Saurav Chauhan</cp:lastModifiedBy>
  <cp:revision>12</cp:revision>
  <dcterms:created xsi:type="dcterms:W3CDTF">2025-05-07T07:26:15Z</dcterms:created>
  <dcterms:modified xsi:type="dcterms:W3CDTF">2025-10-28T04:26:12Z</dcterms:modified>
</cp:coreProperties>
</file>