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472878" r:id="rId2"/>
    <p:sldId id="2147472879" r:id="rId3"/>
    <p:sldId id="2147472882" r:id="rId4"/>
    <p:sldId id="21474728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6" dt="2025-05-15T05:47:2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4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Lecture-3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err="1">
                <a:latin typeface="Bahnschrift SemiBold SemiConden" panose="020B0502040204020203" pitchFamily="34" charset="0"/>
              </a:rPr>
              <a:t>Javascript</a:t>
            </a:r>
            <a:r>
              <a:rPr lang="en-US" sz="3200" b="1" dirty="0">
                <a:latin typeface="Bahnschrift SemiBold SemiConden" panose="020B0502040204020203" pitchFamily="34" charset="0"/>
              </a:rPr>
              <a:t> String</a:t>
            </a:r>
          </a:p>
          <a:p>
            <a:pPr>
              <a:lnSpc>
                <a:spcPct val="125000"/>
              </a:lnSpc>
              <a:buNone/>
            </a:pPr>
            <a:endParaRPr lang="en-US" sz="32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2B2B0-1801-E26B-4146-DBAB4371C7F6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/>
              <a:t>JavaScript String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B130-EA7C-5D2F-ADFE-20E09D049E20}"/>
              </a:ext>
            </a:extLst>
          </p:cNvPr>
          <p:cNvSpPr txBox="1"/>
          <p:nvPr/>
        </p:nvSpPr>
        <p:spPr>
          <a:xfrm>
            <a:off x="377787" y="1883327"/>
            <a:ext cx="6111503" cy="4656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What </a:t>
            </a:r>
            <a:r>
              <a:rPr lang="en-IN" sz="2000" b="1" dirty="0" err="1"/>
              <a:t>i</a:t>
            </a:r>
            <a:r>
              <a:rPr lang="en-IN" sz="2000" b="1" dirty="0"/>
              <a:t> a String?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 string is a sequence of characters used to represent text.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To find the length of the string: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let str = "JavaScript";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console.log(</a:t>
            </a:r>
            <a:r>
              <a:rPr lang="en-US" sz="2000" dirty="0" err="1"/>
              <a:t>str.length</a:t>
            </a:r>
            <a:r>
              <a:rPr lang="en-US" sz="2000" dirty="0"/>
              <a:t>); // 10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44AA1-F1BF-B99B-56BB-53AACA2E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69C4FF-1F12-F3C2-6E75-B5F3C2C62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33207"/>
              </p:ext>
            </p:extLst>
          </p:nvPr>
        </p:nvGraphicFramePr>
        <p:xfrm>
          <a:off x="216310" y="1081548"/>
          <a:ext cx="11680722" cy="5456902"/>
        </p:xfrm>
        <a:graphic>
          <a:graphicData uri="http://schemas.openxmlformats.org/drawingml/2006/table">
            <a:tbl>
              <a:tblPr/>
              <a:tblGrid>
                <a:gridCol w="3893574">
                  <a:extLst>
                    <a:ext uri="{9D8B030D-6E8A-4147-A177-3AD203B41FA5}">
                      <a16:colId xmlns:a16="http://schemas.microsoft.com/office/drawing/2014/main" val="2105098970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3953452694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3860816834"/>
                    </a:ext>
                  </a:extLst>
                </a:gridCol>
              </a:tblGrid>
              <a:tr h="382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18954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toUpperCase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to uppercase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"hello".toUpperCase() → "HELLO"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153722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toLowerCase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to lowercase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"HELLO".toLowerCase() → "hello"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570958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(index)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character at a specific index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"JS".</a:t>
                      </a:r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 → "S"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9725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indexOf(value)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first occurrence index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"banana".indexOf("a") → 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807494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lastIndexOf(value)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last occurrence index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"banana".lastIndexOf("a") → 5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205007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includes(value)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substring exists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"JavaScript".includes("Script") → true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80180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startsWith(value)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string starts with given text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"Hello".startsWith("He") → true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37024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endsWith(value)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if string ends with given text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"Hello".</a:t>
                      </a:r>
                      <a:r>
                        <a:rPr lang="en-I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lang="en-I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("lo") → true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9111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F3CCA3-3602-722F-EADA-37D9004C99F5}"/>
              </a:ext>
            </a:extLst>
          </p:cNvPr>
          <p:cNvSpPr txBox="1"/>
          <p:nvPr/>
        </p:nvSpPr>
        <p:spPr>
          <a:xfrm>
            <a:off x="1809135" y="207777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800" b="1" dirty="0"/>
              <a:t>Operations of JavaScript String</a:t>
            </a:r>
            <a:endParaRPr lang="en-IN" sz="2800" b="1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8C9E1-15CB-8047-5E7E-92DB42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3A64C-D29E-675C-4092-73ABF7B4DAF6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Coding Questions of String 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83CAC-AE94-7600-BB00-8405D2B5851E}"/>
              </a:ext>
            </a:extLst>
          </p:cNvPr>
          <p:cNvSpPr txBox="1"/>
          <p:nvPr/>
        </p:nvSpPr>
        <p:spPr>
          <a:xfrm>
            <a:off x="1258529" y="1388496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1.Reverse a String</a:t>
            </a:r>
          </a:p>
          <a:p>
            <a:r>
              <a:rPr lang="en-IN" dirty="0"/>
              <a:t>Given: “Hello World”</a:t>
            </a:r>
          </a:p>
          <a:p>
            <a:endParaRPr lang="en-IN" dirty="0"/>
          </a:p>
          <a:p>
            <a:r>
              <a:rPr lang="en-IN" b="1" dirty="0"/>
              <a:t>2.</a:t>
            </a:r>
            <a:r>
              <a:rPr lang="en-US" b="1" dirty="0"/>
              <a:t> Count the Number of Vowels in a String</a:t>
            </a:r>
          </a:p>
          <a:p>
            <a:r>
              <a:rPr lang="en-US" dirty="0"/>
              <a:t>Given: “GLA University”</a:t>
            </a:r>
          </a:p>
          <a:p>
            <a:endParaRPr lang="en-US" dirty="0"/>
          </a:p>
          <a:p>
            <a:r>
              <a:rPr lang="en-US" b="1" dirty="0"/>
              <a:t>3. Check if a String is a Palindrome</a:t>
            </a:r>
          </a:p>
          <a:p>
            <a:r>
              <a:rPr lang="en-US" dirty="0"/>
              <a:t>Given: testcase1: “Hello”</a:t>
            </a:r>
          </a:p>
          <a:p>
            <a:r>
              <a:rPr lang="en-US" dirty="0"/>
              <a:t>             testcase2: “</a:t>
            </a:r>
            <a:r>
              <a:rPr lang="en-IN" dirty="0" err="1"/>
              <a:t>racecar</a:t>
            </a:r>
            <a:r>
              <a:rPr lang="en-IN" dirty="0"/>
              <a:t>”</a:t>
            </a:r>
          </a:p>
          <a:p>
            <a:endParaRPr lang="en-IN" dirty="0"/>
          </a:p>
          <a:p>
            <a:r>
              <a:rPr lang="en-IN" b="1" dirty="0"/>
              <a:t>4.</a:t>
            </a:r>
            <a:r>
              <a:rPr lang="en-US" b="1" dirty="0"/>
              <a:t> Convert the First Letter of Each Word to Uppercase</a:t>
            </a:r>
            <a:br>
              <a:rPr lang="en-US" dirty="0"/>
            </a:br>
            <a:r>
              <a:rPr lang="en-US" dirty="0"/>
              <a:t>Given: “hello world”</a:t>
            </a:r>
          </a:p>
          <a:p>
            <a:endParaRPr lang="en-US" dirty="0"/>
          </a:p>
          <a:p>
            <a:r>
              <a:rPr lang="en-US" b="1" dirty="0"/>
              <a:t>5. Find the First Non-Repeated Character</a:t>
            </a:r>
          </a:p>
          <a:p>
            <a:r>
              <a:rPr lang="en-US" dirty="0"/>
              <a:t>Given: “</a:t>
            </a:r>
            <a:r>
              <a:rPr lang="en-US" dirty="0" err="1"/>
              <a:t>aabbccccdee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277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Deb</dc:creator>
  <cp:lastModifiedBy>Saurav Chauhan</cp:lastModifiedBy>
  <cp:revision>10</cp:revision>
  <dcterms:created xsi:type="dcterms:W3CDTF">2025-05-07T07:26:15Z</dcterms:created>
  <dcterms:modified xsi:type="dcterms:W3CDTF">2025-10-26T04:37:32Z</dcterms:modified>
</cp:coreProperties>
</file>