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7C1B-563B-4C3F-8960-E6B71232C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CEF9D-DFFC-4070-98F1-ECDB54F9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A5998-5DE2-4940-8E37-6006A546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C74-477F-437C-B40B-16443CEB2D97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21D5-6A39-4E71-83E5-D901F21C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B9F4D-3B1F-4E93-B741-8D61A4BD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708-5932-48DF-B10B-92B721BE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9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E533-F943-4618-BB6A-DA86F6F7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80BF3-44BD-4564-A2F2-A2AD59ECF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F509-84D2-4562-BD58-BDF26D44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C74-477F-437C-B40B-16443CEB2D97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6645B-487C-45E2-B4EE-033F7463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8DBAA-F208-4493-BD84-B11BE820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708-5932-48DF-B10B-92B721BE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AA172-B8A5-490C-AA81-0928B3FA2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06671-E36D-49E1-B2AA-7CA179E63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ACB5D-B273-4339-A82F-622D49C9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C74-477F-437C-B40B-16443CEB2D97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860F-A26F-4D4D-AD1D-8E31E64C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0DE8-9767-4C4A-ABD6-9E23141D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708-5932-48DF-B10B-92B721BE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B1DE-8F9C-43B6-918A-5AFF16FB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0C0D-CCA2-47EC-B12C-CA39EE8E1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CE96-81AF-4D1A-9168-4616EDBF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C74-477F-437C-B40B-16443CEB2D97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1FDA-2FA8-4DC5-8FC5-2FC93D86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AD3C-C2FA-4D6E-888E-E8B0082B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708-5932-48DF-B10B-92B721BE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A8BE-7579-47FB-B369-7A725EFD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A05AE-05BD-4D90-995A-B5E9F7887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DB8B-097F-46B8-9DB0-C41429F9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C74-477F-437C-B40B-16443CEB2D97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4AEC-695D-4F13-B13F-89A2A327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4CB2E-8819-409F-8533-DFF60357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708-5932-48DF-B10B-92B721BE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7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48ED-B86C-4506-9693-07E4BFC0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EF5A-2E89-4259-BFBA-1C61D0185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71103-B695-4A04-9889-44F11107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E2F60-3769-4AA0-A783-22107EA3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C74-477F-437C-B40B-16443CEB2D97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88C46-D123-4C12-92CB-3031845C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35450-BDDB-4E2A-9450-222764D2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708-5932-48DF-B10B-92B721BE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2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1968-DD04-4AE5-9E00-78FFDBEB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B84F4-28C8-40BC-819D-8771F05D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E637F-BBA4-42B2-BDFF-4331F2A32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123A7-56F5-4A80-B17B-9719B603D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B413F-5328-4BC7-ABD4-E76C3B04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C0876-DD2F-4E60-8AFF-3F9237BC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C74-477F-437C-B40B-16443CEB2D97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9A8C3-01CC-4EA3-9156-78587773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16487-4592-4581-B075-6282FE8E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708-5932-48DF-B10B-92B721BE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C476-2EE6-43C2-9220-B3AB8F94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59E65-F016-40BE-B442-B249998C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C74-477F-437C-B40B-16443CEB2D97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8A8A1-029B-441C-B78D-E8709BCB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06FA1-F49E-44A0-B1F7-400344AA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708-5932-48DF-B10B-92B721BE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6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EED77-5696-487B-AF82-A955E91B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C74-477F-437C-B40B-16443CEB2D97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6BC93-DD43-4168-BFC7-FAD29347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B77AF-AA03-43C7-B5C2-49CD382F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708-5932-48DF-B10B-92B721BE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0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D7CD-9991-4E0E-A644-3A8E9AE6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74B3-09F5-4843-A410-8634CDB7F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67E72-648C-4AE7-8BD3-BA7D9FB3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C2491-25AF-4AD4-A6BC-555188AE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C74-477F-437C-B40B-16443CEB2D97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522B-800E-4007-91E7-9ED097AC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E8A05-41AC-4A13-8E1E-1F9415A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708-5932-48DF-B10B-92B721BE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5415-EC8B-4D60-893C-E0639539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39384-4CF1-4BB5-923C-E90DD5174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5875B-F6D8-4BFC-ABED-9669954D9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E819D-6AA8-47B0-A8B8-139082CE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0C74-477F-437C-B40B-16443CEB2D97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247D-D959-4CD2-9495-4AEBA39E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7BC53-8546-425D-8187-F640869E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8708-5932-48DF-B10B-92B721BE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6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2D03-0DE2-40AE-89EB-283AAD2F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BAAE0-5E82-47EC-8B00-181C37AD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FC021-5806-4122-98FA-442BCFE7C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A0C74-477F-437C-B40B-16443CEB2D97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66DF-0A95-48F3-BEE8-3F35CBAE4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771C2-D959-4784-A24D-85467DC2C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8708-5932-48DF-B10B-92B721BE8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5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3C11-CA69-49AE-A6C5-CFBD55876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Creatu First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A17C3-A34C-406C-8E65-28FF674C3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By:Nabin Giri</a:t>
            </a:r>
          </a:p>
        </p:txBody>
      </p:sp>
    </p:spTree>
    <p:extLst>
      <p:ext uri="{BB962C8B-B14F-4D97-AF65-F5344CB8AC3E}">
        <p14:creationId xmlns:p14="http://schemas.microsoft.com/office/powerpoint/2010/main" val="24456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23DE-80BF-407F-AFB1-2236F8A3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08" y="409086"/>
            <a:ext cx="10515600" cy="1325563"/>
          </a:xfrm>
        </p:spPr>
        <p:txBody>
          <a:bodyPr/>
          <a:lstStyle/>
          <a:p>
            <a:r>
              <a:rPr lang="en-US" dirty="0"/>
              <a:t>Introduction to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C026-E9CA-49B7-952C-3D384D210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93" y="1500310"/>
            <a:ext cx="10515600" cy="4351338"/>
          </a:xfrm>
        </p:spPr>
        <p:txBody>
          <a:bodyPr/>
          <a:lstStyle/>
          <a:p>
            <a:pPr marL="342900" indent="-342900">
              <a:lnSpc>
                <a:spcPct val="250000"/>
              </a:lnSpc>
            </a:pPr>
            <a:r>
              <a:rPr lang="en-US" sz="2400" dirty="0"/>
              <a:t>Model</a:t>
            </a:r>
          </a:p>
          <a:p>
            <a:pPr marL="342900" indent="-342900">
              <a:lnSpc>
                <a:spcPct val="250000"/>
              </a:lnSpc>
            </a:pPr>
            <a:r>
              <a:rPr lang="en-US" sz="2400" dirty="0"/>
              <a:t>View</a:t>
            </a:r>
          </a:p>
          <a:p>
            <a:pPr marL="342900" indent="-342900">
              <a:lnSpc>
                <a:spcPct val="250000"/>
              </a:lnSpc>
            </a:pPr>
            <a:r>
              <a:rPr lang="en-US" sz="2400" dirty="0"/>
              <a:t>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6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3B6B-D393-4AC2-83F9-DD7C6CFB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325317"/>
            <a:ext cx="10515600" cy="1356580"/>
          </a:xfrm>
        </p:spPr>
        <p:txBody>
          <a:bodyPr/>
          <a:lstStyle/>
          <a:p>
            <a:r>
              <a:rPr lang="en-US" dirty="0"/>
              <a:t>Routes and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A992-BF56-4046-BFFA-E96F128B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31" y="1553063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/>
              <a:t>Routes</a:t>
            </a:r>
            <a:r>
              <a:rPr lang="en-US" sz="3400" dirty="0"/>
              <a:t>: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Post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Patch</a:t>
            </a:r>
          </a:p>
          <a:p>
            <a:r>
              <a:rPr lang="en-US" sz="3800" dirty="0"/>
              <a:t>Controller:</a:t>
            </a:r>
          </a:p>
          <a:p>
            <a:pPr lvl="1"/>
            <a:r>
              <a:rPr lang="en-US" dirty="0"/>
              <a:t>Php artisan make:controller Controllername</a:t>
            </a:r>
          </a:p>
          <a:p>
            <a:pPr lvl="1"/>
            <a:r>
              <a:rPr lang="en-US" dirty="0"/>
              <a:t>Logic </a:t>
            </a:r>
          </a:p>
          <a:p>
            <a:r>
              <a:rPr lang="en-US" sz="3800" dirty="0"/>
              <a:t>Model:</a:t>
            </a:r>
          </a:p>
          <a:p>
            <a:pPr lvl="1"/>
            <a:r>
              <a:rPr lang="en-US" sz="2600" dirty="0"/>
              <a:t>Database</a:t>
            </a:r>
          </a:p>
          <a:p>
            <a:pPr lvl="1"/>
            <a:r>
              <a:rPr lang="en-US" dirty="0"/>
              <a:t>Php artisan make:model Modelname –m</a:t>
            </a:r>
          </a:p>
          <a:p>
            <a:pPr lvl="1"/>
            <a:r>
              <a:rPr lang="en-US" dirty="0"/>
              <a:t>Php artisan migrate:rollback</a:t>
            </a:r>
          </a:p>
          <a:p>
            <a:pPr lvl="1"/>
            <a:r>
              <a:rPr lang="en-US" dirty="0"/>
              <a:t>Php artisan migrate:fresh</a:t>
            </a:r>
          </a:p>
          <a:p>
            <a:pPr lvl="1"/>
            <a:r>
              <a:rPr lang="en-US" dirty="0"/>
              <a:t>Modelname should be singular and capital</a:t>
            </a:r>
          </a:p>
          <a:p>
            <a:r>
              <a:rPr lang="en-US" sz="3800" dirty="0"/>
              <a:t>View:</a:t>
            </a:r>
          </a:p>
          <a:p>
            <a:pPr lvl="1"/>
            <a:r>
              <a:rPr lang="en-US" sz="2500" dirty="0"/>
              <a:t>Rendering html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7BF7-E0E3-4860-8384-1E2085E0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Templating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0C30-5AA4-42C5-98B7-19DA49AC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1800" dirty="0"/>
              <a:t>master blade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Extends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Yield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Include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17176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4C7C-49B7-44A9-8F49-F7A9DDBA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62" y="343570"/>
            <a:ext cx="10515600" cy="1325563"/>
          </a:xfrm>
        </p:spPr>
        <p:txBody>
          <a:bodyPr/>
          <a:lstStyle/>
          <a:p>
            <a:r>
              <a:rPr lang="en-US" dirty="0"/>
              <a:t>Seeders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3621-8ACE-44A1-BD71-37231655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50031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20000"/>
              </a:lnSpc>
            </a:pPr>
            <a:r>
              <a:rPr lang="en-US" sz="1800" dirty="0"/>
              <a:t>To create fake data in database</a:t>
            </a:r>
          </a:p>
          <a:p>
            <a:pPr>
              <a:lnSpc>
                <a:spcPct val="220000"/>
              </a:lnSpc>
            </a:pPr>
            <a:r>
              <a:rPr lang="en-US" sz="1800" dirty="0"/>
              <a:t>Modal factory</a:t>
            </a:r>
          </a:p>
          <a:p>
            <a:pPr lvl="1">
              <a:lnSpc>
                <a:spcPct val="220000"/>
              </a:lnSpc>
            </a:pPr>
            <a:r>
              <a:rPr lang="en-US" sz="1400" dirty="0"/>
              <a:t>Php artisan make:factory Factoryname –m Modalname</a:t>
            </a:r>
          </a:p>
          <a:p>
            <a:pPr lvl="1">
              <a:lnSpc>
                <a:spcPct val="220000"/>
              </a:lnSpc>
            </a:pPr>
            <a:r>
              <a:rPr lang="en-US" sz="1400" dirty="0"/>
              <a:t>Return[‘name’=&gt;$faker-&gt;name]</a:t>
            </a:r>
          </a:p>
          <a:p>
            <a:pPr>
              <a:lnSpc>
                <a:spcPct val="220000"/>
              </a:lnSpc>
            </a:pPr>
            <a:r>
              <a:rPr lang="en-US" sz="1800" dirty="0"/>
              <a:t>Table seeders</a:t>
            </a:r>
          </a:p>
          <a:p>
            <a:pPr lvl="1">
              <a:lnSpc>
                <a:spcPct val="220000"/>
              </a:lnSpc>
            </a:pPr>
            <a:r>
              <a:rPr lang="en-US" sz="1400" dirty="0"/>
              <a:t>Php artisan make:seeder Seedername</a:t>
            </a:r>
          </a:p>
          <a:p>
            <a:pPr lvl="1">
              <a:lnSpc>
                <a:spcPct val="220000"/>
              </a:lnSpc>
            </a:pPr>
            <a:r>
              <a:rPr lang="en-US" sz="1400" dirty="0"/>
              <a:t>Php artisan db:seed</a:t>
            </a:r>
          </a:p>
          <a:p>
            <a:pPr lvl="1">
              <a:lnSpc>
                <a:spcPct val="220000"/>
              </a:lnSpc>
            </a:pPr>
            <a:r>
              <a:rPr lang="en-US" sz="1400" dirty="0"/>
              <a:t>factory(App\Modalname::class,arg(3))-&gt;create();</a:t>
            </a:r>
          </a:p>
        </p:txBody>
      </p:sp>
    </p:spTree>
    <p:extLst>
      <p:ext uri="{BB962C8B-B14F-4D97-AF65-F5344CB8AC3E}">
        <p14:creationId xmlns:p14="http://schemas.microsoft.com/office/powerpoint/2010/main" val="358796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5CB9-0A1F-42DE-8234-844D403A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566E-5758-40F8-9D31-F0A47805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1800" dirty="0"/>
              <a:t>Create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Read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Update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57870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B50A-4F3F-413B-884F-96CA95E1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A1303-68B5-4D4A-859C-CEAC8869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sz="1800" dirty="0"/>
              <a:t>Inheriance(traits)</a:t>
            </a:r>
          </a:p>
          <a:p>
            <a:pPr>
              <a:lnSpc>
                <a:spcPct val="300000"/>
              </a:lnSpc>
            </a:pPr>
            <a:r>
              <a:rPr lang="en-US" sz="1800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90055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55D1-97C6-4B13-B7FD-8629CEB8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Adminelte 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8DE0-E9A8-4CFE-8065-EE4C9924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Working on Bhattidanda</a:t>
            </a:r>
          </a:p>
        </p:txBody>
      </p:sp>
    </p:spTree>
    <p:extLst>
      <p:ext uri="{BB962C8B-B14F-4D97-AF65-F5344CB8AC3E}">
        <p14:creationId xmlns:p14="http://schemas.microsoft.com/office/powerpoint/2010/main" val="225527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Creatu First Presentation</vt:lpstr>
      <vt:lpstr>Introduction to MVC</vt:lpstr>
      <vt:lpstr>Routes and Controllers</vt:lpstr>
      <vt:lpstr>Blade Templating</vt:lpstr>
      <vt:lpstr>Seeders</vt:lpstr>
      <vt:lpstr>CRUD</vt:lpstr>
      <vt:lpstr>OOP Concept</vt:lpstr>
      <vt:lpstr>Adminelte Customization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Creatu First Presentation</dc:title>
  <dc:creator>Nabin Giri</dc:creator>
  <cp:lastModifiedBy>Nabin Giri</cp:lastModifiedBy>
  <cp:revision>8</cp:revision>
  <dcterms:created xsi:type="dcterms:W3CDTF">2019-08-17T14:42:32Z</dcterms:created>
  <dcterms:modified xsi:type="dcterms:W3CDTF">2019-08-17T15:58:23Z</dcterms:modified>
</cp:coreProperties>
</file>