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3879-59E4-46A7-9C53-6F9FA024E26B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9274-93F1-497B-8676-CCE24C03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C9274-93F1-497B-8676-CCE24C03A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C9274-93F1-497B-8676-CCE24C03A1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349-768B-C9DE-7A5A-A7325E494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634F4-FA0C-EC85-17D7-C70A70C18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E7FF-28AC-BD1C-F6DC-DA5A15D8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E9AE-CB56-EEC0-C219-6B33736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8499-7391-DD50-571A-2A65851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E31E-B5DC-9391-3539-906E222A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39EDB-A50F-28DD-2463-3E8B9CBA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40A4-CBE2-2A97-5694-BBA3186D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DA47-0775-0BEB-E311-AB02F31F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E21C-D543-2DEC-D526-36A607A7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B24E7-5082-290F-FC06-A9EB193C0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43B9A-22A9-5408-2E10-14C9BEAF3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C435-3871-511D-3A15-C3D354DA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1F14-AB5E-974E-8B90-4104EBF4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D170-1B89-19B9-50FC-B52D88D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BF9-E668-322A-0AFF-15435E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F927-41A2-F093-C8ED-BF0630E4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4064-6E4A-2EDC-E36C-A795AF50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603A-719D-3EFB-5F60-73F3D8CD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1657-9267-F4C2-1614-517A7CB8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1407-D9A0-0DAE-DD60-B8A19815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40A5-3790-8D4D-8461-1A48F327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9CD4-5811-EA26-6AEC-839FEA8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22E7-D0B9-90A5-0A47-077927D2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8CAF-7DE1-2E73-9909-8285E6F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5FFC-87BB-011D-FFAC-204EFF7F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E600-ADE8-E974-324A-D50D02047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7729-B949-DAA9-4E3C-014E3089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BF10-E400-9B92-B15E-7D556D5D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86D-1AFB-5326-1E13-DFCC4B9F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2E7C-EA26-9BB9-7244-E3844BDD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3B1E-B721-9074-5367-00A5F9C9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A55A-54AA-57FF-6CFD-21568769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FDEB-A3D6-AF9C-706B-79B823F4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583B8-0257-B6C0-CD69-2ECC6684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27AC8-33CC-AF81-7EF1-1F20B7AA7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16C4C-92B4-C6B5-74DE-D0247DA5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CB839-3182-17A5-EA9A-68986F6E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3959-4375-EABA-0569-B214777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E3B8-5CF8-EB11-04D2-C5B7A38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F1F0A-28F8-236B-C5F0-782D1E9B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EC89-FFFE-FDB4-7969-A67D0B05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C41D6-7F3D-6B76-95FF-B2E2FE8F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97B66-F323-F1F1-9A1E-143CE0BB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17699-AD14-5272-E5F5-AE2CBB76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4658-CBF8-ACD7-BA7F-F2E87D7B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6C4-9B03-2E29-2A74-3F57107E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E60-DD93-2C85-8DE0-4729B015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C002-D548-4247-1685-3466D421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0270-4202-3586-B64F-A8EF19C9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8C920-38DE-8FED-A189-CA84EC9E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F0AE-FF46-BD59-6C20-7E74CFBB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DB4C-5268-6669-CE83-C08519FF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6ECA9-B408-6D9A-F3A1-6F0D15ADD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2A064-2729-EF1F-098C-DE9444AB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61C6-5377-E3C0-9196-4BBCF7CD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E582A-F241-00FE-322F-5F707036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2BE5-8E44-291F-8AC4-130D293B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3A11-F108-46D0-14BF-4F628B3D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3F38-C807-F7FC-F12D-72006B69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A3C9-4612-8273-799A-C2D6595AE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0BD6-F33A-43FA-8BD1-6DAE96E826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52D3-20ED-8D1E-4DA8-18C9C393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1357-606E-EE37-4105-14F18A09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5224-B7C3-49E7-B615-845D675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Tokyo 2020 emblem symbolises unity in diversity - Olympic News">
            <a:extLst>
              <a:ext uri="{FF2B5EF4-FFF2-40B4-BE49-F238E27FC236}">
                <a16:creationId xmlns:a16="http://schemas.microsoft.com/office/drawing/2014/main" id="{3E276E5E-F4DC-98B6-6392-C10195FD0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000" l="10000" r="90000">
                        <a14:foregroundMark x1="35943" y1="59000" x2="35755" y2="89833"/>
                        <a14:foregroundMark x1="35613" y1="58667" x2="66132" y2="59000"/>
                        <a14:foregroundMark x1="65283" y1="59250" x2="63349" y2="91000"/>
                        <a14:foregroundMark x1="36132" y1="88917" x2="62453" y2="88917"/>
                        <a14:foregroundMark x1="56698" y1="74417" x2="56698" y2="74417"/>
                        <a14:foregroundMark x1="57217" y1="71917" x2="49906" y2="69167"/>
                        <a14:foregroundMark x1="50425" y1="75000" x2="50425" y2="75000"/>
                        <a14:foregroundMark x1="53396" y1="82417" x2="53396" y2="82417"/>
                        <a14:foregroundMark x1="45566" y1="80833" x2="45566" y2="80833"/>
                        <a14:foregroundMark x1="44151" y1="75917" x2="44151" y2="75917"/>
                        <a14:foregroundMark x1="47123" y1="81500" x2="47123" y2="81500"/>
                        <a14:foregroundMark x1="48679" y1="79917" x2="48679" y2="79917"/>
                        <a14:foregroundMark x1="47972" y1="78083" x2="47972" y2="78083"/>
                        <a14:foregroundMark x1="48491" y1="77750" x2="48491" y2="77750"/>
                        <a14:foregroundMark x1="51462" y1="77500" x2="51462" y2="77500"/>
                        <a14:foregroundMark x1="52689" y1="74083" x2="52689" y2="74083"/>
                        <a14:foregroundMark x1="51840" y1="73500" x2="51840" y2="73500"/>
                        <a14:foregroundMark x1="50802" y1="72250" x2="50802" y2="72250"/>
                        <a14:foregroundMark x1="45047" y1="71917" x2="45047" y2="71917"/>
                        <a14:foregroundMark x1="44670" y1="72250" x2="44670" y2="72250"/>
                        <a14:foregroundMark x1="43113" y1="71333" x2="43113" y2="71333"/>
                        <a14:foregroundMark x1="44151" y1="71917" x2="44151" y2="71917"/>
                        <a14:foregroundMark x1="41179" y1="75917" x2="41179" y2="75917"/>
                        <a14:foregroundMark x1="45377" y1="78417" x2="45377" y2="78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24" r="33900"/>
          <a:stretch/>
        </p:blipFill>
        <p:spPr bwMode="auto">
          <a:xfrm>
            <a:off x="0" y="2164979"/>
            <a:ext cx="2960851" cy="50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A23D1A-EB5B-5B33-0947-57893CCA5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1463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End-to-End Azure Data Engineering Project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- By Abhishek Nilekar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0386D-3DAC-CA3C-A825-43D3E076E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4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Tokyo Olympics 2020 Data Engineering &amp; Analytics Project</a:t>
            </a:r>
          </a:p>
        </p:txBody>
      </p:sp>
      <p:pic>
        <p:nvPicPr>
          <p:cNvPr id="1032" name="Picture 8" descr="Microsoft azure logo - Social media &amp; Logos Icons">
            <a:extLst>
              <a:ext uri="{FF2B5EF4-FFF2-40B4-BE49-F238E27FC236}">
                <a16:creationId xmlns:a16="http://schemas.microsoft.com/office/drawing/2014/main" id="{8C35A9A9-936B-4AC3-04C0-3B2BB4AE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51" y="4870401"/>
            <a:ext cx="496247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6085FB-DD54-CFBB-E21B-FD6D71F83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100" y="5916520"/>
            <a:ext cx="767277" cy="767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D5832-CA19-4941-F17E-B22F4C85D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00" b="97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6314" y="5916520"/>
            <a:ext cx="1046411" cy="87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11B940-4715-0B9F-A316-6E018FC29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3850" y="5876772"/>
            <a:ext cx="773353" cy="885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56CBD-08D8-3131-AC48-9CA2AD933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5978" y="5916521"/>
            <a:ext cx="779627" cy="8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54EC-10BB-C408-7CC7-7080033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ED28-2C3B-7C5D-8086-024B570C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595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E9F-F7F5-6329-924F-D0ACDF32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003C-BA75-74F3-B73F-2E9CD3DD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B96A-4EE4-1355-F643-2F576C41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7B15-E767-B325-D9E5-577CE59C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Project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Step-wise execution details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Integration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Transformation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Modelling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Analytics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Visualization and Insights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5250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30B-0C62-6321-B0B8-70229598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6A928-0D42-63AC-42DD-EEAA4B77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524" b="11667"/>
          <a:stretch/>
        </p:blipFill>
        <p:spPr>
          <a:xfrm>
            <a:off x="0" y="1991214"/>
            <a:ext cx="12192000" cy="4866786"/>
          </a:xfrm>
        </p:spPr>
      </p:pic>
      <p:pic>
        <p:nvPicPr>
          <p:cNvPr id="3" name="Picture 8" descr="Microsoft azure logo - Social media &amp; Logos Icons">
            <a:extLst>
              <a:ext uri="{FF2B5EF4-FFF2-40B4-BE49-F238E27FC236}">
                <a16:creationId xmlns:a16="http://schemas.microsoft.com/office/drawing/2014/main" id="{C653BF67-3972-0A37-3DFE-88504B84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37" y="64599"/>
            <a:ext cx="1854863" cy="9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24D3-001F-52B2-5904-B3077F81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Integration using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A8E5-2F3A-49ED-1C4C-8372C92B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669172" cy="119318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In the first stage of the project, I integrated data from various sources using Azure Data Factory. This tool allowed me to create data-driven workflows for orchestrating and automating data movement and data transformation.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5E5D6-13A8-3BD6-CA03-220D15B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82" y="2883877"/>
            <a:ext cx="9764488" cy="2972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F5BBC-7B81-3821-9AD8-F4846712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908" y="5986859"/>
            <a:ext cx="767277" cy="7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C49B-14AB-FBB7-4254-39E01CE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Transformation using Azure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06E4-C8FF-A5CD-BA59-8997144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132556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The next step was to transform the data to make it suitable for analysis. I used Azure Databricks for this purpose, which is an Apache Spark-based analytics platform optimized for Azure. It allowed me to transform large volumes of data and make it ready for analysis.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8A276-6DDE-DECA-9509-60970200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2933089"/>
            <a:ext cx="10631384" cy="2734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B9560-4E1A-0331-3C50-42A5C70D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7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5589" y="5902600"/>
            <a:ext cx="1046411" cy="8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153-1EAA-FE34-B6C2-8B322746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Storage using Azure Data Lake 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CFED-E2A3-80E5-1ADD-7634E433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After integrating the data, I stored it in a raw data store. For this, I used Azure Data Lake Storage Gen2 which provides secure, scalable, and cost-effective storage.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 stored the transformed data back into Azure Data Lake Storage Gen2. Storing the transformed data separately ensures that the raw data remains untouched and can be used again if needed.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65CFF-6EA7-54F3-8C8F-A6FDAD5F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0157"/>
            <a:ext cx="1030341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C5EF-63D2-50BD-3533-3E250EEF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Analytics using Azure Synapse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9604-0DB9-88EB-A557-8622946D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98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Finally, I analyzed the data and created a dashboard to visualize it. I used Azure Synapse Analytics, an integrated analytics service, for analyzing the data. For visualization, I used Power BI which helped me create comprehensive dashboards and reports.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9470-E617-5641-BFE6-B49DE786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2826142"/>
            <a:ext cx="9087729" cy="3898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8C87D-C1AD-637D-F61B-EEE4CD8B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5838837"/>
            <a:ext cx="773353" cy="8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0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D9C-74C9-C502-7486-C113B2E0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Visualization using Power BI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0202-DA1A-FE38-B02D-FF84A75D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610278"/>
            <a:ext cx="10661373" cy="55614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For visualization, I used Power BI which helped me create comprehensive dashboards and reports.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BF5-6A48-81B0-F241-D3E3B0F5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043"/>
            <a:ext cx="10807149" cy="4768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D5ADF-4EBA-88EE-EF87-2F4FB353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535" y="5795889"/>
            <a:ext cx="77962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C199-5D4C-D665-E70C-90C1D053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Key Insights generated from Power BI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0AED-E701-DD3F-6C72-C9EA2A5B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/>
          </a:bodyPr>
          <a:lstStyle/>
          <a:p>
            <a:r>
              <a:rPr lang="en-US" sz="2400" dirty="0"/>
              <a:t>More than 10 thousand players participated in Tokyo Olympics 2020, the exact number of participants were 11,060 plyers participated from various countries.</a:t>
            </a:r>
          </a:p>
          <a:p>
            <a:r>
              <a:rPr lang="en-US" sz="2400" dirty="0"/>
              <a:t>More than 200 countries participated in Tokyo Olympics 2020.</a:t>
            </a:r>
          </a:p>
          <a:p>
            <a:r>
              <a:rPr lang="en-US" sz="2400" dirty="0"/>
              <a:t>The total number of disciplines in Tokyo Olympics were 46, some of the important disciplines were:</a:t>
            </a:r>
          </a:p>
          <a:p>
            <a:pPr lvl="1"/>
            <a:r>
              <a:rPr lang="en-US" sz="2000" dirty="0"/>
              <a:t>Athletics </a:t>
            </a:r>
          </a:p>
          <a:p>
            <a:pPr lvl="1"/>
            <a:r>
              <a:rPr lang="en-US" sz="2000" dirty="0"/>
              <a:t>Swimming</a:t>
            </a:r>
          </a:p>
          <a:p>
            <a:pPr lvl="1"/>
            <a:r>
              <a:rPr lang="en-US" sz="2000" dirty="0"/>
              <a:t>Badminton</a:t>
            </a:r>
          </a:p>
          <a:p>
            <a:pPr lvl="1"/>
            <a:r>
              <a:rPr lang="en-US" sz="2000" dirty="0"/>
              <a:t>Table Tennis.</a:t>
            </a:r>
          </a:p>
          <a:p>
            <a:r>
              <a:rPr lang="en-US" sz="2400" dirty="0"/>
              <a:t>USA topped the medal tally with 113 total medals followed by China with 88 medals followed by Great Britain with 71 total medals.</a:t>
            </a:r>
          </a:p>
          <a:p>
            <a:r>
              <a:rPr lang="en-US" sz="2400" dirty="0"/>
              <a:t>India won total 7 medals and ranked 33 among all the countries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17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390</Words>
  <Application>Microsoft Office PowerPoint</Application>
  <PresentationFormat>Widescreen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Tokyo Olympics 2020 Data Engineering &amp; Analytics Project</vt:lpstr>
      <vt:lpstr>Index</vt:lpstr>
      <vt:lpstr>Project Architecture</vt:lpstr>
      <vt:lpstr>Data Integration using Azure Data Factory</vt:lpstr>
      <vt:lpstr>Data Transformation using Azure Databricks</vt:lpstr>
      <vt:lpstr>Data Storage using Azure Data Lake Gen 2</vt:lpstr>
      <vt:lpstr>Data Analytics using Azure Synapse Analytics</vt:lpstr>
      <vt:lpstr>Data Visualization using Power BI </vt:lpstr>
      <vt:lpstr>Key Insights generated from Power BI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Olympics 2020 Data Analytics Project</dc:title>
  <dc:creator>Abhishek Nilekar</dc:creator>
  <cp:lastModifiedBy>Abhishek Nilekar</cp:lastModifiedBy>
  <cp:revision>3</cp:revision>
  <dcterms:created xsi:type="dcterms:W3CDTF">2023-11-12T15:24:00Z</dcterms:created>
  <dcterms:modified xsi:type="dcterms:W3CDTF">2023-11-29T06:13:44Z</dcterms:modified>
</cp:coreProperties>
</file>