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3" r:id="rId9"/>
  </p:sldIdLst>
  <p:sldSz cx="14630400" cy="8229600"/>
  <p:notesSz cx="14630400" cy="82296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96" autoAdjust="0"/>
  </p:normalViewPr>
  <p:slideViewPr>
    <p:cSldViewPr>
      <p:cViewPr varScale="1">
        <p:scale>
          <a:sx n="68" d="100"/>
          <a:sy n="68" d="100"/>
        </p:scale>
        <p:origin x="715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97280" y="2551176"/>
            <a:ext cx="12435840" cy="17282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EFFB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94560" y="4608576"/>
            <a:ext cx="10241280" cy="205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EFFB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EFFB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31520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534656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630399" cy="8229597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4630400" h="8229600">
                <a:moveTo>
                  <a:pt x="14630400" y="0"/>
                </a:moveTo>
                <a:lnTo>
                  <a:pt x="0" y="0"/>
                </a:lnTo>
                <a:lnTo>
                  <a:pt x="0" y="8229600"/>
                </a:lnTo>
                <a:lnTo>
                  <a:pt x="14630400" y="8229600"/>
                </a:lnTo>
                <a:lnTo>
                  <a:pt x="14630400" y="0"/>
                </a:lnTo>
                <a:close/>
              </a:path>
            </a:pathLst>
          </a:custGeom>
          <a:solidFill>
            <a:srgbClr val="09081B">
              <a:alpha val="749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839699" y="7749538"/>
            <a:ext cx="1722119" cy="411478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807195" y="0"/>
            <a:ext cx="5823204" cy="8229597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283695" y="0"/>
            <a:ext cx="3346704" cy="56083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EFFB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4630399" cy="8229597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4630400" h="8229600">
                <a:moveTo>
                  <a:pt x="14630400" y="0"/>
                </a:moveTo>
                <a:lnTo>
                  <a:pt x="0" y="0"/>
                </a:lnTo>
                <a:lnTo>
                  <a:pt x="0" y="8229600"/>
                </a:lnTo>
                <a:lnTo>
                  <a:pt x="14630400" y="8229600"/>
                </a:lnTo>
                <a:lnTo>
                  <a:pt x="14630400" y="0"/>
                </a:lnTo>
                <a:close/>
              </a:path>
            </a:pathLst>
          </a:custGeom>
          <a:solidFill>
            <a:srgbClr val="09081B">
              <a:alpha val="749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230873" y="1935556"/>
            <a:ext cx="5791200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EFFB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51408" y="3687571"/>
            <a:ext cx="7014845" cy="1993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974336" y="7653528"/>
            <a:ext cx="4681728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31520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533888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9.png"/><Relationship Id="rId7" Type="http://schemas.openxmlformats.org/officeDocument/2006/relationships/image" Target="../media/image17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819400"/>
            <a:ext cx="7560945" cy="153543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092835" marR="5080" indent="-1080770">
              <a:lnSpc>
                <a:spcPts val="5400"/>
              </a:lnSpc>
              <a:spcBef>
                <a:spcPts val="1180"/>
              </a:spcBef>
            </a:pPr>
            <a:r>
              <a:rPr lang="en-IN" sz="5400" dirty="0">
                <a:solidFill>
                  <a:schemeClr val="bg1"/>
                </a:solidFill>
              </a:rPr>
              <a:t>Palladium</a:t>
            </a:r>
            <a:r>
              <a:rPr lang="en-IN" sz="5400" spc="-15" dirty="0">
                <a:solidFill>
                  <a:schemeClr val="bg1"/>
                </a:solidFill>
              </a:rPr>
              <a:t> </a:t>
            </a:r>
            <a:r>
              <a:rPr lang="en-IN" sz="5400" dirty="0">
                <a:solidFill>
                  <a:schemeClr val="bg1"/>
                </a:solidFill>
              </a:rPr>
              <a:t>Movie</a:t>
            </a:r>
            <a:r>
              <a:rPr lang="en-IN" sz="5400" spc="-20" dirty="0">
                <a:solidFill>
                  <a:schemeClr val="bg1"/>
                </a:solidFill>
              </a:rPr>
              <a:t> Ticket </a:t>
            </a:r>
            <a:r>
              <a:rPr lang="en-IN" sz="5400" dirty="0">
                <a:solidFill>
                  <a:schemeClr val="bg1"/>
                </a:solidFill>
              </a:rPr>
              <a:t>Booking</a:t>
            </a:r>
            <a:r>
              <a:rPr lang="en-IN" sz="5400" spc="-235" dirty="0">
                <a:solidFill>
                  <a:schemeClr val="bg1"/>
                </a:solidFill>
              </a:rPr>
              <a:t> </a:t>
            </a:r>
            <a:r>
              <a:rPr lang="en-IN" sz="5400" spc="-10" dirty="0">
                <a:solidFill>
                  <a:schemeClr val="bg1"/>
                </a:solidFill>
              </a:rPr>
              <a:t>System</a:t>
            </a:r>
            <a:endParaRPr lang="en-IN" sz="5400" dirty="0">
              <a:solidFill>
                <a:schemeClr val="bg1"/>
              </a:solidFill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667"/>
            <a:ext cx="742187" cy="77571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639" y="1456182"/>
            <a:ext cx="31457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Clr>
                <a:srgbClr val="4471C4"/>
              </a:buClr>
              <a:buSzPct val="79687"/>
              <a:buFont typeface="Wingdings 3"/>
              <a:buChar char=""/>
              <a:tabLst>
                <a:tab pos="356235" algn="l"/>
              </a:tabLst>
            </a:pP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Prepared</a:t>
            </a:r>
            <a:r>
              <a:rPr sz="3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25" dirty="0">
                <a:solidFill>
                  <a:srgbClr val="FFFFFF"/>
                </a:solidFill>
                <a:latin typeface="Arial"/>
                <a:cs typeface="Arial"/>
              </a:rPr>
              <a:t>:-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77243" y="0"/>
            <a:ext cx="3153155" cy="56083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742187" cy="73304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90600" y="3352800"/>
            <a:ext cx="7371715" cy="17370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44930" algn="l"/>
              </a:tabLst>
            </a:pPr>
            <a:r>
              <a:rPr sz="2800" b="1" spc="-20" dirty="0">
                <a:solidFill>
                  <a:schemeClr val="bg1"/>
                </a:solidFill>
                <a:latin typeface="Arial"/>
                <a:cs typeface="Arial"/>
              </a:rPr>
              <a:t>Name</a:t>
            </a:r>
            <a:r>
              <a:rPr sz="2800" b="1" dirty="0">
                <a:solidFill>
                  <a:schemeClr val="bg1"/>
                </a:solidFill>
                <a:latin typeface="Arial"/>
                <a:cs typeface="Arial"/>
              </a:rPr>
              <a:t>	:</a:t>
            </a:r>
            <a:r>
              <a:rPr sz="2800" b="1" spc="-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800" spc="-45" dirty="0">
                <a:solidFill>
                  <a:schemeClr val="bg1"/>
                </a:solidFill>
                <a:latin typeface="Arial"/>
                <a:cs typeface="Arial"/>
              </a:rPr>
              <a:t>POSHIYA</a:t>
            </a:r>
            <a:r>
              <a:rPr sz="2800" spc="-3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chemeClr val="bg1"/>
                </a:solidFill>
                <a:latin typeface="Arial"/>
                <a:cs typeface="Arial"/>
              </a:rPr>
              <a:t>ABHI</a:t>
            </a:r>
            <a:r>
              <a:rPr sz="2800" spc="-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chemeClr val="bg1"/>
                </a:solidFill>
                <a:latin typeface="Arial"/>
                <a:cs typeface="Arial"/>
              </a:rPr>
              <a:t>TANSUKHBHAI</a:t>
            </a:r>
            <a:endParaRPr sz="28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b="1" dirty="0">
                <a:solidFill>
                  <a:schemeClr val="bg1"/>
                </a:solidFill>
                <a:latin typeface="Arial"/>
                <a:cs typeface="Arial"/>
              </a:rPr>
              <a:t>Roll</a:t>
            </a:r>
            <a:r>
              <a:rPr sz="2800" b="1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chemeClr val="bg1"/>
                </a:solidFill>
                <a:latin typeface="Arial"/>
                <a:cs typeface="Arial"/>
              </a:rPr>
              <a:t>no</a:t>
            </a:r>
            <a:r>
              <a:rPr sz="2800" b="1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chemeClr val="bg1"/>
                </a:solidFill>
                <a:latin typeface="Arial"/>
                <a:cs typeface="Arial"/>
              </a:rPr>
              <a:t>: </a:t>
            </a:r>
            <a:r>
              <a:rPr sz="2800" spc="-25" dirty="0">
                <a:solidFill>
                  <a:schemeClr val="bg1"/>
                </a:solidFill>
                <a:latin typeface="Arial"/>
                <a:cs typeface="Arial"/>
              </a:rPr>
              <a:t>68</a:t>
            </a:r>
            <a:endParaRPr sz="28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b="1" dirty="0">
                <a:solidFill>
                  <a:schemeClr val="bg1"/>
                </a:solidFill>
                <a:latin typeface="Arial"/>
                <a:cs typeface="Arial"/>
              </a:rPr>
              <a:t>Enrollment</a:t>
            </a:r>
            <a:r>
              <a:rPr sz="2800" b="1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chemeClr val="bg1"/>
                </a:solidFill>
                <a:latin typeface="Arial"/>
                <a:cs typeface="Arial"/>
              </a:rPr>
              <a:t>No</a:t>
            </a:r>
            <a:r>
              <a:rPr sz="2800" b="1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chemeClr val="bg1"/>
                </a:solidFill>
                <a:latin typeface="Arial"/>
                <a:cs typeface="Arial"/>
              </a:rPr>
              <a:t>:</a:t>
            </a:r>
            <a:r>
              <a:rPr sz="2800" b="1" spc="-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chemeClr val="bg1"/>
                </a:solidFill>
                <a:latin typeface="Arial"/>
                <a:cs typeface="Arial"/>
              </a:rPr>
              <a:t>23002170110144</a:t>
            </a:r>
            <a:endParaRPr sz="28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2898775" algn="l"/>
              </a:tabLst>
            </a:pPr>
            <a:r>
              <a:rPr sz="2800" b="1" dirty="0">
                <a:solidFill>
                  <a:schemeClr val="bg1"/>
                </a:solidFill>
                <a:latin typeface="Arial"/>
                <a:cs typeface="Arial"/>
              </a:rPr>
              <a:t>Batch</a:t>
            </a:r>
            <a:r>
              <a:rPr sz="2800" b="1" spc="-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chemeClr val="bg1"/>
                </a:solidFill>
                <a:latin typeface="Arial"/>
                <a:cs typeface="Arial"/>
              </a:rPr>
              <a:t>:</a:t>
            </a:r>
            <a:r>
              <a:rPr sz="2800" b="1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chemeClr val="bg1"/>
                </a:solidFill>
                <a:latin typeface="Arial"/>
                <a:cs typeface="Arial"/>
              </a:rPr>
              <a:t>A2</a:t>
            </a:r>
            <a:r>
              <a:rPr sz="2800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sz="2800" b="1" dirty="0">
                <a:solidFill>
                  <a:schemeClr val="bg1"/>
                </a:solidFill>
                <a:latin typeface="Arial"/>
                <a:cs typeface="Arial"/>
              </a:rPr>
              <a:t>Branch</a:t>
            </a:r>
            <a:r>
              <a:rPr sz="2800" b="1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chemeClr val="bg1"/>
                </a:solidFill>
                <a:latin typeface="Arial"/>
                <a:cs typeface="Arial"/>
              </a:rPr>
              <a:t>:</a:t>
            </a:r>
            <a:r>
              <a:rPr sz="2800" b="1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chemeClr val="bg1"/>
                </a:solidFill>
                <a:latin typeface="Arial"/>
                <a:cs typeface="Arial"/>
              </a:rPr>
              <a:t>CE</a:t>
            </a:r>
            <a:endParaRPr sz="28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232647" y="0"/>
            <a:ext cx="6398260" cy="8229600"/>
            <a:chOff x="8232647" y="0"/>
            <a:chExt cx="6398260" cy="8229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39700" y="7749538"/>
              <a:ext cx="1722119" cy="41147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32647" y="0"/>
              <a:ext cx="6397752" cy="822959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77243" y="0"/>
              <a:ext cx="3153155" cy="5715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51408" y="2362657"/>
            <a:ext cx="53632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chemeClr val="bg1"/>
                </a:solidFill>
              </a:rPr>
              <a:t>Introducing</a:t>
            </a:r>
            <a:r>
              <a:rPr sz="4000" spc="-180" dirty="0">
                <a:solidFill>
                  <a:schemeClr val="bg1"/>
                </a:solidFill>
              </a:rPr>
              <a:t> </a:t>
            </a:r>
            <a:r>
              <a:rPr sz="4000" spc="-10" dirty="0">
                <a:solidFill>
                  <a:schemeClr val="bg1"/>
                </a:solidFill>
              </a:rPr>
              <a:t>Palladium</a:t>
            </a:r>
            <a:endParaRPr sz="4000">
              <a:solidFill>
                <a:schemeClr val="bg1"/>
              </a:solidFill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685800" y="3733800"/>
            <a:ext cx="7014845" cy="97892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7600"/>
              </a:lnSpc>
              <a:spcBef>
                <a:spcPts val="95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spc="-105" dirty="0"/>
              <a:t>Palladium</a:t>
            </a:r>
            <a:r>
              <a:rPr sz="2000" spc="15" dirty="0"/>
              <a:t> </a:t>
            </a:r>
            <a:r>
              <a:rPr sz="2000" spc="-65" dirty="0"/>
              <a:t>Movie</a:t>
            </a:r>
            <a:r>
              <a:rPr sz="2000" spc="25" dirty="0"/>
              <a:t> </a:t>
            </a:r>
            <a:r>
              <a:rPr sz="2000" dirty="0"/>
              <a:t>Ticket</a:t>
            </a:r>
            <a:r>
              <a:rPr sz="2000" spc="25" dirty="0"/>
              <a:t> </a:t>
            </a:r>
            <a:r>
              <a:rPr sz="2000" spc="-80" dirty="0"/>
              <a:t>Booking</a:t>
            </a:r>
            <a:r>
              <a:rPr sz="2000" spc="30" dirty="0"/>
              <a:t> </a:t>
            </a:r>
            <a:r>
              <a:rPr sz="2000" spc="-20" dirty="0"/>
              <a:t>System</a:t>
            </a:r>
            <a:r>
              <a:rPr sz="2000" spc="20" dirty="0"/>
              <a:t> </a:t>
            </a:r>
            <a:r>
              <a:rPr sz="2000" dirty="0"/>
              <a:t>is</a:t>
            </a:r>
            <a:r>
              <a:rPr sz="2000" spc="15" dirty="0"/>
              <a:t> </a:t>
            </a:r>
            <a:r>
              <a:rPr sz="2000" spc="-90" dirty="0"/>
              <a:t>an </a:t>
            </a:r>
            <a:r>
              <a:rPr sz="2000" spc="-120" dirty="0"/>
              <a:t>easy-</a:t>
            </a:r>
            <a:r>
              <a:rPr sz="2000" spc="-105" dirty="0"/>
              <a:t>to-</a:t>
            </a:r>
            <a:r>
              <a:rPr sz="2000" dirty="0"/>
              <a:t>use</a:t>
            </a:r>
            <a:r>
              <a:rPr sz="2000" spc="45" dirty="0"/>
              <a:t> </a:t>
            </a:r>
            <a:r>
              <a:rPr sz="2000" spc="-35" dirty="0"/>
              <a:t>website</a:t>
            </a:r>
            <a:r>
              <a:rPr sz="2000" spc="35" dirty="0"/>
              <a:t> </a:t>
            </a:r>
            <a:r>
              <a:rPr sz="2000" spc="-20" dirty="0"/>
              <a:t>where</a:t>
            </a:r>
            <a:r>
              <a:rPr sz="2000" spc="45" dirty="0"/>
              <a:t> </a:t>
            </a:r>
            <a:r>
              <a:rPr sz="2000" dirty="0"/>
              <a:t>users</a:t>
            </a:r>
            <a:r>
              <a:rPr sz="2000" spc="45" dirty="0"/>
              <a:t> </a:t>
            </a:r>
            <a:r>
              <a:rPr sz="2000" dirty="0"/>
              <a:t>can</a:t>
            </a:r>
            <a:r>
              <a:rPr sz="2000" spc="45" dirty="0"/>
              <a:t> </a:t>
            </a:r>
            <a:r>
              <a:rPr sz="2000" spc="-110" dirty="0"/>
              <a:t>quickly </a:t>
            </a:r>
            <a:r>
              <a:rPr sz="2000" dirty="0"/>
              <a:t>check</a:t>
            </a:r>
            <a:r>
              <a:rPr sz="2000" spc="150" dirty="0"/>
              <a:t> </a:t>
            </a:r>
            <a:r>
              <a:rPr sz="2000" dirty="0"/>
              <a:t>movie</a:t>
            </a:r>
            <a:r>
              <a:rPr sz="2000" spc="145" dirty="0"/>
              <a:t> </a:t>
            </a:r>
            <a:r>
              <a:rPr sz="2000" dirty="0"/>
              <a:t>times,</a:t>
            </a:r>
            <a:r>
              <a:rPr sz="2000" spc="150" dirty="0"/>
              <a:t> </a:t>
            </a:r>
            <a:r>
              <a:rPr sz="2000" dirty="0"/>
              <a:t>choose</a:t>
            </a:r>
            <a:r>
              <a:rPr sz="2000" spc="145" dirty="0"/>
              <a:t> </a:t>
            </a:r>
            <a:r>
              <a:rPr sz="2000" dirty="0"/>
              <a:t>seats,</a:t>
            </a:r>
            <a:r>
              <a:rPr sz="2000" spc="145" dirty="0"/>
              <a:t> </a:t>
            </a:r>
            <a:r>
              <a:rPr sz="2000" dirty="0"/>
              <a:t>and</a:t>
            </a:r>
            <a:r>
              <a:rPr sz="2000" spc="145" dirty="0"/>
              <a:t> </a:t>
            </a:r>
            <a:r>
              <a:rPr sz="2000" spc="-105" dirty="0"/>
              <a:t>book </a:t>
            </a:r>
            <a:r>
              <a:rPr sz="2000" dirty="0"/>
              <a:t>tickets</a:t>
            </a:r>
            <a:r>
              <a:rPr sz="2000" spc="-45" dirty="0"/>
              <a:t> </a:t>
            </a:r>
            <a:r>
              <a:rPr sz="2000" spc="-80" dirty="0"/>
              <a:t>online.</a:t>
            </a:r>
            <a:endParaRPr sz="2000" spc="-25" dirty="0"/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742187" cy="77571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object 3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703"/>
            <a:ext cx="729995" cy="851089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77243" y="0"/>
            <a:ext cx="3153155" cy="638735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275B673F-8F65-4AAA-BC14-2591C3EBAED6}"/>
              </a:ext>
            </a:extLst>
          </p:cNvPr>
          <p:cNvGrpSpPr/>
          <p:nvPr/>
        </p:nvGrpSpPr>
        <p:grpSpPr>
          <a:xfrm>
            <a:off x="791463" y="2055768"/>
            <a:ext cx="12772137" cy="4721029"/>
            <a:chOff x="791463" y="2055768"/>
            <a:chExt cx="12772137" cy="4721029"/>
          </a:xfrm>
        </p:grpSpPr>
        <p:sp>
          <p:nvSpPr>
            <p:cNvPr id="2" name="object 2"/>
            <p:cNvSpPr txBox="1"/>
            <p:nvPr/>
          </p:nvSpPr>
          <p:spPr>
            <a:xfrm>
              <a:off x="851408" y="2055768"/>
              <a:ext cx="4330192" cy="566181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3600" b="1" dirty="0">
                  <a:solidFill>
                    <a:schemeClr val="bg1"/>
                  </a:solidFill>
                  <a:latin typeface="Arial"/>
                  <a:cs typeface="Arial"/>
                </a:rPr>
                <a:t>Key</a:t>
              </a:r>
              <a:r>
                <a:rPr sz="3600" b="1" spc="-30" dirty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sz="3600" b="1" spc="-10" dirty="0">
                  <a:solidFill>
                    <a:schemeClr val="bg1"/>
                  </a:solidFill>
                  <a:latin typeface="Arial"/>
                  <a:cs typeface="Arial"/>
                </a:rPr>
                <a:t>Functionality</a:t>
              </a:r>
              <a:endParaRPr sz="36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grpSp>
          <p:nvGrpSpPr>
            <p:cNvPr id="3" name="object 3"/>
            <p:cNvGrpSpPr/>
            <p:nvPr/>
          </p:nvGrpSpPr>
          <p:grpSpPr>
            <a:xfrm>
              <a:off x="4468240" y="3529196"/>
              <a:ext cx="554990" cy="608916"/>
              <a:chOff x="864107" y="3069335"/>
              <a:chExt cx="554990" cy="554990"/>
            </a:xfrm>
          </p:grpSpPr>
          <p:sp>
            <p:nvSpPr>
              <p:cNvPr id="4" name="object 4"/>
              <p:cNvSpPr/>
              <p:nvPr/>
            </p:nvSpPr>
            <p:spPr>
              <a:xfrm>
                <a:off x="864107" y="3069335"/>
                <a:ext cx="554990" cy="554990"/>
              </a:xfrm>
              <a:custGeom>
                <a:avLst/>
                <a:gdLst/>
                <a:ahLst/>
                <a:cxnLst/>
                <a:rect l="l" t="t" r="r" b="b"/>
                <a:pathLst>
                  <a:path w="554990" h="554989">
                    <a:moveTo>
                      <a:pt x="277367" y="0"/>
                    </a:moveTo>
                    <a:lnTo>
                      <a:pt x="227510" y="4469"/>
                    </a:lnTo>
                    <a:lnTo>
                      <a:pt x="180584" y="17355"/>
                    </a:lnTo>
                    <a:lnTo>
                      <a:pt x="137374" y="37874"/>
                    </a:lnTo>
                    <a:lnTo>
                      <a:pt x="98662" y="65241"/>
                    </a:lnTo>
                    <a:lnTo>
                      <a:pt x="65233" y="98673"/>
                    </a:lnTo>
                    <a:lnTo>
                      <a:pt x="37868" y="137385"/>
                    </a:lnTo>
                    <a:lnTo>
                      <a:pt x="17352" y="180595"/>
                    </a:lnTo>
                    <a:lnTo>
                      <a:pt x="4468" y="227517"/>
                    </a:lnTo>
                    <a:lnTo>
                      <a:pt x="0" y="277367"/>
                    </a:lnTo>
                    <a:lnTo>
                      <a:pt x="4468" y="327218"/>
                    </a:lnTo>
                    <a:lnTo>
                      <a:pt x="17352" y="374140"/>
                    </a:lnTo>
                    <a:lnTo>
                      <a:pt x="37868" y="417350"/>
                    </a:lnTo>
                    <a:lnTo>
                      <a:pt x="65233" y="456062"/>
                    </a:lnTo>
                    <a:lnTo>
                      <a:pt x="98662" y="489494"/>
                    </a:lnTo>
                    <a:lnTo>
                      <a:pt x="137374" y="516861"/>
                    </a:lnTo>
                    <a:lnTo>
                      <a:pt x="180584" y="537380"/>
                    </a:lnTo>
                    <a:lnTo>
                      <a:pt x="227510" y="550266"/>
                    </a:lnTo>
                    <a:lnTo>
                      <a:pt x="277367" y="554736"/>
                    </a:lnTo>
                    <a:lnTo>
                      <a:pt x="327218" y="550266"/>
                    </a:lnTo>
                    <a:lnTo>
                      <a:pt x="374140" y="537380"/>
                    </a:lnTo>
                    <a:lnTo>
                      <a:pt x="417350" y="516861"/>
                    </a:lnTo>
                    <a:lnTo>
                      <a:pt x="456062" y="489494"/>
                    </a:lnTo>
                    <a:lnTo>
                      <a:pt x="489494" y="456062"/>
                    </a:lnTo>
                    <a:lnTo>
                      <a:pt x="516861" y="417350"/>
                    </a:lnTo>
                    <a:lnTo>
                      <a:pt x="537380" y="374140"/>
                    </a:lnTo>
                    <a:lnTo>
                      <a:pt x="550266" y="327218"/>
                    </a:lnTo>
                    <a:lnTo>
                      <a:pt x="554735" y="277367"/>
                    </a:lnTo>
                    <a:lnTo>
                      <a:pt x="550266" y="227517"/>
                    </a:lnTo>
                    <a:lnTo>
                      <a:pt x="537380" y="180595"/>
                    </a:lnTo>
                    <a:lnTo>
                      <a:pt x="516861" y="137385"/>
                    </a:lnTo>
                    <a:lnTo>
                      <a:pt x="489494" y="98673"/>
                    </a:lnTo>
                    <a:lnTo>
                      <a:pt x="456062" y="65241"/>
                    </a:lnTo>
                    <a:lnTo>
                      <a:pt x="417350" y="37874"/>
                    </a:lnTo>
                    <a:lnTo>
                      <a:pt x="374140" y="17355"/>
                    </a:lnTo>
                    <a:lnTo>
                      <a:pt x="327218" y="4469"/>
                    </a:lnTo>
                    <a:lnTo>
                      <a:pt x="277367" y="0"/>
                    </a:lnTo>
                    <a:close/>
                  </a:path>
                </a:pathLst>
              </a:custGeom>
              <a:solidFill>
                <a:srgbClr val="09081B"/>
              </a:solidFill>
            </p:spPr>
            <p:txBody>
              <a:bodyPr wrap="square" lIns="0" tIns="0" rIns="0" bIns="0" rtlCol="0"/>
              <a:lstStyle/>
              <a:p>
                <a:endParaRPr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" name="object 5"/>
              <p:cNvSpPr/>
              <p:nvPr/>
            </p:nvSpPr>
            <p:spPr>
              <a:xfrm>
                <a:off x="864107" y="3069335"/>
                <a:ext cx="554990" cy="554990"/>
              </a:xfrm>
              <a:custGeom>
                <a:avLst/>
                <a:gdLst/>
                <a:ahLst/>
                <a:cxnLst/>
                <a:rect l="l" t="t" r="r" b="b"/>
                <a:pathLst>
                  <a:path w="554990" h="554989">
                    <a:moveTo>
                      <a:pt x="0" y="277367"/>
                    </a:moveTo>
                    <a:lnTo>
                      <a:pt x="4468" y="227517"/>
                    </a:lnTo>
                    <a:lnTo>
                      <a:pt x="17352" y="180595"/>
                    </a:lnTo>
                    <a:lnTo>
                      <a:pt x="37868" y="137385"/>
                    </a:lnTo>
                    <a:lnTo>
                      <a:pt x="65233" y="98673"/>
                    </a:lnTo>
                    <a:lnTo>
                      <a:pt x="98662" y="65241"/>
                    </a:lnTo>
                    <a:lnTo>
                      <a:pt x="137374" y="37874"/>
                    </a:lnTo>
                    <a:lnTo>
                      <a:pt x="180584" y="17355"/>
                    </a:lnTo>
                    <a:lnTo>
                      <a:pt x="227510" y="4469"/>
                    </a:lnTo>
                    <a:lnTo>
                      <a:pt x="277367" y="0"/>
                    </a:lnTo>
                    <a:lnTo>
                      <a:pt x="327218" y="4469"/>
                    </a:lnTo>
                    <a:lnTo>
                      <a:pt x="374140" y="17355"/>
                    </a:lnTo>
                    <a:lnTo>
                      <a:pt x="417350" y="37874"/>
                    </a:lnTo>
                    <a:lnTo>
                      <a:pt x="456062" y="65241"/>
                    </a:lnTo>
                    <a:lnTo>
                      <a:pt x="489494" y="98673"/>
                    </a:lnTo>
                    <a:lnTo>
                      <a:pt x="516861" y="137385"/>
                    </a:lnTo>
                    <a:lnTo>
                      <a:pt x="537380" y="180595"/>
                    </a:lnTo>
                    <a:lnTo>
                      <a:pt x="550266" y="227517"/>
                    </a:lnTo>
                    <a:lnTo>
                      <a:pt x="554735" y="277367"/>
                    </a:lnTo>
                    <a:lnTo>
                      <a:pt x="550266" y="327218"/>
                    </a:lnTo>
                    <a:lnTo>
                      <a:pt x="537380" y="374140"/>
                    </a:lnTo>
                    <a:lnTo>
                      <a:pt x="516861" y="417350"/>
                    </a:lnTo>
                    <a:lnTo>
                      <a:pt x="489494" y="456062"/>
                    </a:lnTo>
                    <a:lnTo>
                      <a:pt x="456062" y="489494"/>
                    </a:lnTo>
                    <a:lnTo>
                      <a:pt x="417350" y="516861"/>
                    </a:lnTo>
                    <a:lnTo>
                      <a:pt x="374140" y="537380"/>
                    </a:lnTo>
                    <a:lnTo>
                      <a:pt x="327218" y="550266"/>
                    </a:lnTo>
                    <a:lnTo>
                      <a:pt x="277367" y="554736"/>
                    </a:lnTo>
                    <a:lnTo>
                      <a:pt x="227510" y="550266"/>
                    </a:lnTo>
                    <a:lnTo>
                      <a:pt x="180584" y="537380"/>
                    </a:lnTo>
                    <a:lnTo>
                      <a:pt x="137374" y="516861"/>
                    </a:lnTo>
                    <a:lnTo>
                      <a:pt x="98662" y="489494"/>
                    </a:lnTo>
                    <a:lnTo>
                      <a:pt x="65233" y="456062"/>
                    </a:lnTo>
                    <a:lnTo>
                      <a:pt x="37868" y="417350"/>
                    </a:lnTo>
                    <a:lnTo>
                      <a:pt x="17352" y="374140"/>
                    </a:lnTo>
                    <a:lnTo>
                      <a:pt x="4468" y="327218"/>
                    </a:lnTo>
                    <a:lnTo>
                      <a:pt x="0" y="277367"/>
                    </a:lnTo>
                    <a:close/>
                  </a:path>
                </a:pathLst>
              </a:custGeom>
              <a:ln w="30480">
                <a:solidFill>
                  <a:srgbClr val="16FFBA"/>
                </a:solidFill>
              </a:ln>
            </p:spPr>
            <p:txBody>
              <a:bodyPr wrap="square" lIns="0" tIns="0" rIns="0" bIns="0" rtlCol="0"/>
              <a:lstStyle/>
              <a:p>
                <a:endParaRPr sz="2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" name="object 6"/>
            <p:cNvSpPr txBox="1"/>
            <p:nvPr/>
          </p:nvSpPr>
          <p:spPr>
            <a:xfrm>
              <a:off x="4665548" y="3648332"/>
              <a:ext cx="159385" cy="319959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lang="en-US" sz="2000" b="1" spc="-5" dirty="0">
                  <a:solidFill>
                    <a:schemeClr val="bg1"/>
                  </a:solidFill>
                  <a:latin typeface="Arial"/>
                  <a:cs typeface="Arial"/>
                </a:rPr>
                <a:t>2</a:t>
              </a:r>
              <a:endParaRPr sz="20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5257800" y="3576155"/>
              <a:ext cx="3550285" cy="319959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2000" b="1" dirty="0">
                  <a:solidFill>
                    <a:schemeClr val="bg1"/>
                  </a:solidFill>
                  <a:latin typeface="Arial"/>
                  <a:cs typeface="Arial"/>
                </a:rPr>
                <a:t>Sign</a:t>
              </a:r>
              <a:r>
                <a:rPr sz="2000" b="1" spc="-45" dirty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sz="2000" b="1" dirty="0">
                  <a:solidFill>
                    <a:schemeClr val="bg1"/>
                  </a:solidFill>
                  <a:latin typeface="Arial"/>
                  <a:cs typeface="Arial"/>
                </a:rPr>
                <a:t>in/sign</a:t>
              </a:r>
              <a:r>
                <a:rPr sz="2000" b="1" spc="-35" dirty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sz="2000" b="1" dirty="0">
                  <a:solidFill>
                    <a:schemeClr val="bg1"/>
                  </a:solidFill>
                  <a:latin typeface="Arial"/>
                  <a:cs typeface="Arial"/>
                </a:rPr>
                <a:t>up</a:t>
              </a:r>
              <a:endParaRPr sz="20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grpSp>
          <p:nvGrpSpPr>
            <p:cNvPr id="8" name="object 8"/>
            <p:cNvGrpSpPr/>
            <p:nvPr/>
          </p:nvGrpSpPr>
          <p:grpSpPr>
            <a:xfrm>
              <a:off x="9100565" y="3459638"/>
              <a:ext cx="585470" cy="642358"/>
              <a:chOff x="5231891" y="3054095"/>
              <a:chExt cx="585470" cy="585470"/>
            </a:xfrm>
          </p:grpSpPr>
          <p:sp>
            <p:nvSpPr>
              <p:cNvPr id="9" name="object 9"/>
              <p:cNvSpPr/>
              <p:nvPr/>
            </p:nvSpPr>
            <p:spPr>
              <a:xfrm>
                <a:off x="5247131" y="3069335"/>
                <a:ext cx="554990" cy="554990"/>
              </a:xfrm>
              <a:custGeom>
                <a:avLst/>
                <a:gdLst/>
                <a:ahLst/>
                <a:cxnLst/>
                <a:rect l="l" t="t" r="r" b="b"/>
                <a:pathLst>
                  <a:path w="554989" h="554989">
                    <a:moveTo>
                      <a:pt x="277367" y="0"/>
                    </a:moveTo>
                    <a:lnTo>
                      <a:pt x="227517" y="4469"/>
                    </a:lnTo>
                    <a:lnTo>
                      <a:pt x="180595" y="17355"/>
                    </a:lnTo>
                    <a:lnTo>
                      <a:pt x="137385" y="37874"/>
                    </a:lnTo>
                    <a:lnTo>
                      <a:pt x="98673" y="65241"/>
                    </a:lnTo>
                    <a:lnTo>
                      <a:pt x="65241" y="98673"/>
                    </a:lnTo>
                    <a:lnTo>
                      <a:pt x="37874" y="137385"/>
                    </a:lnTo>
                    <a:lnTo>
                      <a:pt x="17355" y="180595"/>
                    </a:lnTo>
                    <a:lnTo>
                      <a:pt x="4469" y="227517"/>
                    </a:lnTo>
                    <a:lnTo>
                      <a:pt x="0" y="277367"/>
                    </a:lnTo>
                    <a:lnTo>
                      <a:pt x="4469" y="327218"/>
                    </a:lnTo>
                    <a:lnTo>
                      <a:pt x="17355" y="374140"/>
                    </a:lnTo>
                    <a:lnTo>
                      <a:pt x="37874" y="417350"/>
                    </a:lnTo>
                    <a:lnTo>
                      <a:pt x="65241" y="456062"/>
                    </a:lnTo>
                    <a:lnTo>
                      <a:pt x="98673" y="489494"/>
                    </a:lnTo>
                    <a:lnTo>
                      <a:pt x="137385" y="516861"/>
                    </a:lnTo>
                    <a:lnTo>
                      <a:pt x="180595" y="537380"/>
                    </a:lnTo>
                    <a:lnTo>
                      <a:pt x="227517" y="550266"/>
                    </a:lnTo>
                    <a:lnTo>
                      <a:pt x="277367" y="554736"/>
                    </a:lnTo>
                    <a:lnTo>
                      <a:pt x="327218" y="550266"/>
                    </a:lnTo>
                    <a:lnTo>
                      <a:pt x="374140" y="537380"/>
                    </a:lnTo>
                    <a:lnTo>
                      <a:pt x="417350" y="516861"/>
                    </a:lnTo>
                    <a:lnTo>
                      <a:pt x="456062" y="489494"/>
                    </a:lnTo>
                    <a:lnTo>
                      <a:pt x="489494" y="456062"/>
                    </a:lnTo>
                    <a:lnTo>
                      <a:pt x="516861" y="417350"/>
                    </a:lnTo>
                    <a:lnTo>
                      <a:pt x="537380" y="374140"/>
                    </a:lnTo>
                    <a:lnTo>
                      <a:pt x="550266" y="327218"/>
                    </a:lnTo>
                    <a:lnTo>
                      <a:pt x="554735" y="277367"/>
                    </a:lnTo>
                    <a:lnTo>
                      <a:pt x="550266" y="227517"/>
                    </a:lnTo>
                    <a:lnTo>
                      <a:pt x="537380" y="180595"/>
                    </a:lnTo>
                    <a:lnTo>
                      <a:pt x="516861" y="137385"/>
                    </a:lnTo>
                    <a:lnTo>
                      <a:pt x="489494" y="98673"/>
                    </a:lnTo>
                    <a:lnTo>
                      <a:pt x="456062" y="65241"/>
                    </a:lnTo>
                    <a:lnTo>
                      <a:pt x="417350" y="37874"/>
                    </a:lnTo>
                    <a:lnTo>
                      <a:pt x="374140" y="17355"/>
                    </a:lnTo>
                    <a:lnTo>
                      <a:pt x="327218" y="4469"/>
                    </a:lnTo>
                    <a:lnTo>
                      <a:pt x="277367" y="0"/>
                    </a:lnTo>
                    <a:close/>
                  </a:path>
                </a:pathLst>
              </a:custGeom>
              <a:solidFill>
                <a:srgbClr val="09081B"/>
              </a:solidFill>
            </p:spPr>
            <p:txBody>
              <a:bodyPr wrap="square" lIns="0" tIns="0" rIns="0" bIns="0" rtlCol="0"/>
              <a:lstStyle/>
              <a:p>
                <a:endParaRPr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object 10"/>
              <p:cNvSpPr/>
              <p:nvPr/>
            </p:nvSpPr>
            <p:spPr>
              <a:xfrm>
                <a:off x="5247131" y="3069335"/>
                <a:ext cx="554990" cy="554990"/>
              </a:xfrm>
              <a:custGeom>
                <a:avLst/>
                <a:gdLst/>
                <a:ahLst/>
                <a:cxnLst/>
                <a:rect l="l" t="t" r="r" b="b"/>
                <a:pathLst>
                  <a:path w="554989" h="554989">
                    <a:moveTo>
                      <a:pt x="0" y="277367"/>
                    </a:moveTo>
                    <a:lnTo>
                      <a:pt x="4469" y="227517"/>
                    </a:lnTo>
                    <a:lnTo>
                      <a:pt x="17355" y="180595"/>
                    </a:lnTo>
                    <a:lnTo>
                      <a:pt x="37874" y="137385"/>
                    </a:lnTo>
                    <a:lnTo>
                      <a:pt x="65241" y="98673"/>
                    </a:lnTo>
                    <a:lnTo>
                      <a:pt x="98673" y="65241"/>
                    </a:lnTo>
                    <a:lnTo>
                      <a:pt x="137385" y="37874"/>
                    </a:lnTo>
                    <a:lnTo>
                      <a:pt x="180595" y="17355"/>
                    </a:lnTo>
                    <a:lnTo>
                      <a:pt x="227517" y="4469"/>
                    </a:lnTo>
                    <a:lnTo>
                      <a:pt x="277367" y="0"/>
                    </a:lnTo>
                    <a:lnTo>
                      <a:pt x="327218" y="4469"/>
                    </a:lnTo>
                    <a:lnTo>
                      <a:pt x="374140" y="17355"/>
                    </a:lnTo>
                    <a:lnTo>
                      <a:pt x="417350" y="37874"/>
                    </a:lnTo>
                    <a:lnTo>
                      <a:pt x="456062" y="65241"/>
                    </a:lnTo>
                    <a:lnTo>
                      <a:pt x="489494" y="98673"/>
                    </a:lnTo>
                    <a:lnTo>
                      <a:pt x="516861" y="137385"/>
                    </a:lnTo>
                    <a:lnTo>
                      <a:pt x="537380" y="180595"/>
                    </a:lnTo>
                    <a:lnTo>
                      <a:pt x="550266" y="227517"/>
                    </a:lnTo>
                    <a:lnTo>
                      <a:pt x="554735" y="277367"/>
                    </a:lnTo>
                    <a:lnTo>
                      <a:pt x="550266" y="327218"/>
                    </a:lnTo>
                    <a:lnTo>
                      <a:pt x="537380" y="374140"/>
                    </a:lnTo>
                    <a:lnTo>
                      <a:pt x="516861" y="417350"/>
                    </a:lnTo>
                    <a:lnTo>
                      <a:pt x="489494" y="456062"/>
                    </a:lnTo>
                    <a:lnTo>
                      <a:pt x="456062" y="489494"/>
                    </a:lnTo>
                    <a:lnTo>
                      <a:pt x="417350" y="516861"/>
                    </a:lnTo>
                    <a:lnTo>
                      <a:pt x="374140" y="537380"/>
                    </a:lnTo>
                    <a:lnTo>
                      <a:pt x="327218" y="550266"/>
                    </a:lnTo>
                    <a:lnTo>
                      <a:pt x="277367" y="554736"/>
                    </a:lnTo>
                    <a:lnTo>
                      <a:pt x="227517" y="550266"/>
                    </a:lnTo>
                    <a:lnTo>
                      <a:pt x="180595" y="537380"/>
                    </a:lnTo>
                    <a:lnTo>
                      <a:pt x="137385" y="516861"/>
                    </a:lnTo>
                    <a:lnTo>
                      <a:pt x="98673" y="489494"/>
                    </a:lnTo>
                    <a:lnTo>
                      <a:pt x="65241" y="456062"/>
                    </a:lnTo>
                    <a:lnTo>
                      <a:pt x="37874" y="417350"/>
                    </a:lnTo>
                    <a:lnTo>
                      <a:pt x="17355" y="374140"/>
                    </a:lnTo>
                    <a:lnTo>
                      <a:pt x="4469" y="327218"/>
                    </a:lnTo>
                    <a:lnTo>
                      <a:pt x="0" y="277367"/>
                    </a:lnTo>
                    <a:close/>
                  </a:path>
                </a:pathLst>
              </a:custGeom>
              <a:ln w="30480">
                <a:solidFill>
                  <a:srgbClr val="29DDDA"/>
                </a:solidFill>
              </a:ln>
            </p:spPr>
            <p:txBody>
              <a:bodyPr wrap="square" lIns="0" tIns="0" rIns="0" bIns="0" rtlCol="0"/>
              <a:lstStyle/>
              <a:p>
                <a:endParaRPr sz="2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" name="object 11"/>
            <p:cNvSpPr txBox="1"/>
            <p:nvPr/>
          </p:nvSpPr>
          <p:spPr>
            <a:xfrm>
              <a:off x="9314307" y="3595495"/>
              <a:ext cx="159385" cy="319959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lang="en-US" sz="2000" b="1" spc="-5" dirty="0">
                  <a:solidFill>
                    <a:schemeClr val="bg1"/>
                  </a:solidFill>
                  <a:latin typeface="Arial"/>
                  <a:cs typeface="Arial"/>
                </a:rPr>
                <a:t>3</a:t>
              </a:r>
              <a:endParaRPr sz="20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9982200" y="3492551"/>
              <a:ext cx="3072130" cy="38517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5080">
                <a:lnSpc>
                  <a:spcPct val="135800"/>
                </a:lnSpc>
                <a:spcBef>
                  <a:spcPts val="100"/>
                </a:spcBef>
              </a:pPr>
              <a:r>
                <a:rPr sz="2000" b="1" dirty="0">
                  <a:solidFill>
                    <a:schemeClr val="bg1"/>
                  </a:solidFill>
                  <a:latin typeface="Arial"/>
                  <a:cs typeface="Arial"/>
                </a:rPr>
                <a:t>view</a:t>
              </a:r>
              <a:r>
                <a:rPr sz="2000" b="1" spc="-50" dirty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sz="2000" b="1" spc="-10" dirty="0">
                  <a:solidFill>
                    <a:schemeClr val="bg1"/>
                  </a:solidFill>
                  <a:latin typeface="Arial"/>
                  <a:cs typeface="Arial"/>
                </a:rPr>
                <a:t>trailers</a:t>
              </a:r>
              <a:endParaRPr sz="20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grpSp>
          <p:nvGrpSpPr>
            <p:cNvPr id="13" name="object 13"/>
            <p:cNvGrpSpPr/>
            <p:nvPr/>
          </p:nvGrpSpPr>
          <p:grpSpPr>
            <a:xfrm>
              <a:off x="791463" y="4579404"/>
              <a:ext cx="585470" cy="642358"/>
              <a:chOff x="9614916" y="3054095"/>
              <a:chExt cx="585470" cy="585470"/>
            </a:xfrm>
          </p:grpSpPr>
          <p:sp>
            <p:nvSpPr>
              <p:cNvPr id="14" name="object 14"/>
              <p:cNvSpPr/>
              <p:nvPr/>
            </p:nvSpPr>
            <p:spPr>
              <a:xfrm>
                <a:off x="9630156" y="3069335"/>
                <a:ext cx="554990" cy="554990"/>
              </a:xfrm>
              <a:custGeom>
                <a:avLst/>
                <a:gdLst/>
                <a:ahLst/>
                <a:cxnLst/>
                <a:rect l="l" t="t" r="r" b="b"/>
                <a:pathLst>
                  <a:path w="554990" h="554989">
                    <a:moveTo>
                      <a:pt x="277368" y="0"/>
                    </a:moveTo>
                    <a:lnTo>
                      <a:pt x="227517" y="4469"/>
                    </a:lnTo>
                    <a:lnTo>
                      <a:pt x="180595" y="17355"/>
                    </a:lnTo>
                    <a:lnTo>
                      <a:pt x="137385" y="37874"/>
                    </a:lnTo>
                    <a:lnTo>
                      <a:pt x="98673" y="65241"/>
                    </a:lnTo>
                    <a:lnTo>
                      <a:pt x="65241" y="98673"/>
                    </a:lnTo>
                    <a:lnTo>
                      <a:pt x="37874" y="137385"/>
                    </a:lnTo>
                    <a:lnTo>
                      <a:pt x="17355" y="180595"/>
                    </a:lnTo>
                    <a:lnTo>
                      <a:pt x="4469" y="227517"/>
                    </a:lnTo>
                    <a:lnTo>
                      <a:pt x="0" y="277367"/>
                    </a:lnTo>
                    <a:lnTo>
                      <a:pt x="4469" y="327218"/>
                    </a:lnTo>
                    <a:lnTo>
                      <a:pt x="17355" y="374140"/>
                    </a:lnTo>
                    <a:lnTo>
                      <a:pt x="37874" y="417350"/>
                    </a:lnTo>
                    <a:lnTo>
                      <a:pt x="65241" y="456062"/>
                    </a:lnTo>
                    <a:lnTo>
                      <a:pt x="98673" y="489494"/>
                    </a:lnTo>
                    <a:lnTo>
                      <a:pt x="137385" y="516861"/>
                    </a:lnTo>
                    <a:lnTo>
                      <a:pt x="180595" y="537380"/>
                    </a:lnTo>
                    <a:lnTo>
                      <a:pt x="227517" y="550266"/>
                    </a:lnTo>
                    <a:lnTo>
                      <a:pt x="277368" y="554736"/>
                    </a:lnTo>
                    <a:lnTo>
                      <a:pt x="327218" y="550266"/>
                    </a:lnTo>
                    <a:lnTo>
                      <a:pt x="374140" y="537380"/>
                    </a:lnTo>
                    <a:lnTo>
                      <a:pt x="417350" y="516861"/>
                    </a:lnTo>
                    <a:lnTo>
                      <a:pt x="456062" y="489494"/>
                    </a:lnTo>
                    <a:lnTo>
                      <a:pt x="489494" y="456062"/>
                    </a:lnTo>
                    <a:lnTo>
                      <a:pt x="516861" y="417350"/>
                    </a:lnTo>
                    <a:lnTo>
                      <a:pt x="537380" y="374140"/>
                    </a:lnTo>
                    <a:lnTo>
                      <a:pt x="550266" y="327218"/>
                    </a:lnTo>
                    <a:lnTo>
                      <a:pt x="554736" y="277367"/>
                    </a:lnTo>
                    <a:lnTo>
                      <a:pt x="550266" y="227517"/>
                    </a:lnTo>
                    <a:lnTo>
                      <a:pt x="537380" y="180595"/>
                    </a:lnTo>
                    <a:lnTo>
                      <a:pt x="516861" y="137385"/>
                    </a:lnTo>
                    <a:lnTo>
                      <a:pt x="489494" y="98673"/>
                    </a:lnTo>
                    <a:lnTo>
                      <a:pt x="456062" y="65241"/>
                    </a:lnTo>
                    <a:lnTo>
                      <a:pt x="417350" y="37874"/>
                    </a:lnTo>
                    <a:lnTo>
                      <a:pt x="374140" y="17355"/>
                    </a:lnTo>
                    <a:lnTo>
                      <a:pt x="327218" y="4469"/>
                    </a:lnTo>
                    <a:lnTo>
                      <a:pt x="277368" y="0"/>
                    </a:lnTo>
                    <a:close/>
                  </a:path>
                </a:pathLst>
              </a:custGeom>
              <a:solidFill>
                <a:srgbClr val="09081B"/>
              </a:solidFill>
            </p:spPr>
            <p:txBody>
              <a:bodyPr wrap="square" lIns="0" tIns="0" rIns="0" bIns="0" rtlCol="0"/>
              <a:lstStyle/>
              <a:p>
                <a:endParaRPr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object 15"/>
              <p:cNvSpPr/>
              <p:nvPr/>
            </p:nvSpPr>
            <p:spPr>
              <a:xfrm>
                <a:off x="9630156" y="3069335"/>
                <a:ext cx="554990" cy="554990"/>
              </a:xfrm>
              <a:custGeom>
                <a:avLst/>
                <a:gdLst/>
                <a:ahLst/>
                <a:cxnLst/>
                <a:rect l="l" t="t" r="r" b="b"/>
                <a:pathLst>
                  <a:path w="554990" h="554989">
                    <a:moveTo>
                      <a:pt x="0" y="277367"/>
                    </a:moveTo>
                    <a:lnTo>
                      <a:pt x="4469" y="227517"/>
                    </a:lnTo>
                    <a:lnTo>
                      <a:pt x="17355" y="180595"/>
                    </a:lnTo>
                    <a:lnTo>
                      <a:pt x="37874" y="137385"/>
                    </a:lnTo>
                    <a:lnTo>
                      <a:pt x="65241" y="98673"/>
                    </a:lnTo>
                    <a:lnTo>
                      <a:pt x="98673" y="65241"/>
                    </a:lnTo>
                    <a:lnTo>
                      <a:pt x="137385" y="37874"/>
                    </a:lnTo>
                    <a:lnTo>
                      <a:pt x="180595" y="17355"/>
                    </a:lnTo>
                    <a:lnTo>
                      <a:pt x="227517" y="4469"/>
                    </a:lnTo>
                    <a:lnTo>
                      <a:pt x="277368" y="0"/>
                    </a:lnTo>
                    <a:lnTo>
                      <a:pt x="327218" y="4469"/>
                    </a:lnTo>
                    <a:lnTo>
                      <a:pt x="374140" y="17355"/>
                    </a:lnTo>
                    <a:lnTo>
                      <a:pt x="417350" y="37874"/>
                    </a:lnTo>
                    <a:lnTo>
                      <a:pt x="456062" y="65241"/>
                    </a:lnTo>
                    <a:lnTo>
                      <a:pt x="489494" y="98673"/>
                    </a:lnTo>
                    <a:lnTo>
                      <a:pt x="516861" y="137385"/>
                    </a:lnTo>
                    <a:lnTo>
                      <a:pt x="537380" y="180595"/>
                    </a:lnTo>
                    <a:lnTo>
                      <a:pt x="550266" y="227517"/>
                    </a:lnTo>
                    <a:lnTo>
                      <a:pt x="554736" y="277367"/>
                    </a:lnTo>
                    <a:lnTo>
                      <a:pt x="550266" y="327218"/>
                    </a:lnTo>
                    <a:lnTo>
                      <a:pt x="537380" y="374140"/>
                    </a:lnTo>
                    <a:lnTo>
                      <a:pt x="516861" y="417350"/>
                    </a:lnTo>
                    <a:lnTo>
                      <a:pt x="489494" y="456062"/>
                    </a:lnTo>
                    <a:lnTo>
                      <a:pt x="456062" y="489494"/>
                    </a:lnTo>
                    <a:lnTo>
                      <a:pt x="417350" y="516861"/>
                    </a:lnTo>
                    <a:lnTo>
                      <a:pt x="374140" y="537380"/>
                    </a:lnTo>
                    <a:lnTo>
                      <a:pt x="327218" y="550266"/>
                    </a:lnTo>
                    <a:lnTo>
                      <a:pt x="277368" y="554736"/>
                    </a:lnTo>
                    <a:lnTo>
                      <a:pt x="227517" y="550266"/>
                    </a:lnTo>
                    <a:lnTo>
                      <a:pt x="180595" y="537380"/>
                    </a:lnTo>
                    <a:lnTo>
                      <a:pt x="137385" y="516861"/>
                    </a:lnTo>
                    <a:lnTo>
                      <a:pt x="98673" y="489494"/>
                    </a:lnTo>
                    <a:lnTo>
                      <a:pt x="65241" y="456062"/>
                    </a:lnTo>
                    <a:lnTo>
                      <a:pt x="37874" y="417350"/>
                    </a:lnTo>
                    <a:lnTo>
                      <a:pt x="17355" y="374140"/>
                    </a:lnTo>
                    <a:lnTo>
                      <a:pt x="4469" y="327218"/>
                    </a:lnTo>
                    <a:lnTo>
                      <a:pt x="0" y="277367"/>
                    </a:lnTo>
                    <a:close/>
                  </a:path>
                </a:pathLst>
              </a:custGeom>
              <a:ln w="30480">
                <a:solidFill>
                  <a:srgbClr val="37A7E7"/>
                </a:solidFill>
              </a:ln>
            </p:spPr>
            <p:txBody>
              <a:bodyPr wrap="square" lIns="0" tIns="0" rIns="0" bIns="0" rtlCol="0"/>
              <a:lstStyle/>
              <a:p>
                <a:endParaRPr sz="2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6" name="object 16"/>
            <p:cNvSpPr txBox="1"/>
            <p:nvPr/>
          </p:nvSpPr>
          <p:spPr>
            <a:xfrm>
              <a:off x="990600" y="4682348"/>
              <a:ext cx="159385" cy="319959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lang="en-US" sz="2000" b="1" spc="-5" dirty="0">
                  <a:solidFill>
                    <a:schemeClr val="bg1"/>
                  </a:solidFill>
                  <a:latin typeface="Arial"/>
                  <a:cs typeface="Arial"/>
                </a:rPr>
                <a:t>4</a:t>
              </a:r>
              <a:endParaRPr sz="20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1600200" y="4495800"/>
              <a:ext cx="2590800" cy="123514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5080">
                <a:lnSpc>
                  <a:spcPct val="135800"/>
                </a:lnSpc>
                <a:spcBef>
                  <a:spcPts val="100"/>
                </a:spcBef>
              </a:pPr>
              <a:r>
                <a:rPr sz="2000" b="1" dirty="0">
                  <a:solidFill>
                    <a:schemeClr val="bg1"/>
                  </a:solidFill>
                  <a:latin typeface="Arial"/>
                  <a:cs typeface="Arial"/>
                </a:rPr>
                <a:t>Select</a:t>
              </a:r>
              <a:r>
                <a:rPr sz="2000" b="1" spc="-65" dirty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sz="2000" b="1" dirty="0">
                  <a:solidFill>
                    <a:schemeClr val="bg1"/>
                  </a:solidFill>
                  <a:latin typeface="Arial"/>
                  <a:cs typeface="Arial"/>
                </a:rPr>
                <a:t>your</a:t>
              </a:r>
              <a:r>
                <a:rPr sz="2000" b="1" spc="-50" dirty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sz="2000" b="1" dirty="0">
                  <a:solidFill>
                    <a:schemeClr val="bg1"/>
                  </a:solidFill>
                  <a:latin typeface="Arial"/>
                  <a:cs typeface="Arial"/>
                </a:rPr>
                <a:t>preferred</a:t>
              </a:r>
              <a:endParaRPr lang="en-US" sz="2000" b="1" dirty="0">
                <a:solidFill>
                  <a:schemeClr val="bg1"/>
                </a:solidFill>
                <a:latin typeface="Arial"/>
                <a:cs typeface="Arial"/>
              </a:endParaRPr>
            </a:p>
            <a:p>
              <a:pPr marL="12700" marR="5080">
                <a:lnSpc>
                  <a:spcPct val="135800"/>
                </a:lnSpc>
                <a:spcBef>
                  <a:spcPts val="100"/>
                </a:spcBef>
              </a:pPr>
              <a:r>
                <a:rPr sz="2000" b="1" spc="-45" dirty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sz="2000" b="1" spc="-10" dirty="0">
                  <a:solidFill>
                    <a:schemeClr val="bg1"/>
                  </a:solidFill>
                  <a:latin typeface="Arial"/>
                  <a:cs typeface="Arial"/>
                </a:rPr>
                <a:t>movie, </a:t>
              </a:r>
              <a:r>
                <a:rPr sz="2000" b="1" dirty="0">
                  <a:solidFill>
                    <a:schemeClr val="bg1"/>
                  </a:solidFill>
                  <a:latin typeface="Arial"/>
                  <a:cs typeface="Arial"/>
                </a:rPr>
                <a:t>date,</a:t>
              </a:r>
              <a:r>
                <a:rPr sz="2000" b="1" spc="-30" dirty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sz="2000" b="1" dirty="0">
                  <a:solidFill>
                    <a:schemeClr val="bg1"/>
                  </a:solidFill>
                  <a:latin typeface="Arial"/>
                  <a:cs typeface="Arial"/>
                </a:rPr>
                <a:t>and</a:t>
              </a:r>
              <a:r>
                <a:rPr sz="2000" b="1" spc="-35" dirty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sz="2000" b="1" spc="-10" dirty="0">
                  <a:solidFill>
                    <a:schemeClr val="bg1"/>
                  </a:solidFill>
                  <a:latin typeface="Arial"/>
                  <a:cs typeface="Arial"/>
                </a:rPr>
                <a:t>time</a:t>
              </a:r>
              <a:endParaRPr sz="20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4666157" y="4682348"/>
              <a:ext cx="159385" cy="319959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lang="en-US" sz="2000" b="1" spc="-5" dirty="0">
                  <a:solidFill>
                    <a:schemeClr val="bg1"/>
                  </a:solidFill>
                  <a:latin typeface="Arial"/>
                  <a:cs typeface="Arial"/>
                </a:rPr>
                <a:t>5</a:t>
              </a:r>
              <a:endParaRPr sz="20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5257800" y="4495800"/>
              <a:ext cx="3233420" cy="80374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5080">
                <a:lnSpc>
                  <a:spcPct val="135800"/>
                </a:lnSpc>
                <a:spcBef>
                  <a:spcPts val="100"/>
                </a:spcBef>
              </a:pPr>
              <a:r>
                <a:rPr sz="2000" b="1" dirty="0">
                  <a:solidFill>
                    <a:schemeClr val="bg1"/>
                  </a:solidFill>
                  <a:latin typeface="Arial"/>
                  <a:cs typeface="Arial"/>
                </a:rPr>
                <a:t>Choose</a:t>
              </a:r>
              <a:r>
                <a:rPr sz="2000" b="1" spc="-45" dirty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sz="2000" b="1" dirty="0">
                  <a:solidFill>
                    <a:schemeClr val="bg1"/>
                  </a:solidFill>
                  <a:latin typeface="Arial"/>
                  <a:cs typeface="Arial"/>
                </a:rPr>
                <a:t>seats</a:t>
              </a:r>
              <a:r>
                <a:rPr sz="2000" b="1" spc="-30" dirty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sz="2000" b="1" dirty="0">
                  <a:solidFill>
                    <a:schemeClr val="bg1"/>
                  </a:solidFill>
                  <a:latin typeface="Arial"/>
                  <a:cs typeface="Arial"/>
                </a:rPr>
                <a:t>and</a:t>
              </a:r>
              <a:r>
                <a:rPr sz="2000" b="1" spc="-50" dirty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sz="2000" b="1" spc="-10" dirty="0">
                  <a:solidFill>
                    <a:schemeClr val="bg1"/>
                  </a:solidFill>
                  <a:latin typeface="Arial"/>
                  <a:cs typeface="Arial"/>
                </a:rPr>
                <a:t>purchase </a:t>
              </a:r>
              <a:r>
                <a:rPr sz="2000" b="1" dirty="0">
                  <a:solidFill>
                    <a:schemeClr val="bg1"/>
                  </a:solidFill>
                  <a:latin typeface="Arial"/>
                  <a:cs typeface="Arial"/>
                </a:rPr>
                <a:t>tickets</a:t>
              </a:r>
              <a:r>
                <a:rPr sz="2000" b="1" spc="-45" dirty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sz="2000" b="1" spc="-10" dirty="0">
                  <a:solidFill>
                    <a:schemeClr val="bg1"/>
                  </a:solidFill>
                  <a:latin typeface="Arial"/>
                  <a:cs typeface="Arial"/>
                </a:rPr>
                <a:t>securely</a:t>
              </a:r>
              <a:endParaRPr sz="20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grpSp>
          <p:nvGrpSpPr>
            <p:cNvPr id="23" name="object 23"/>
            <p:cNvGrpSpPr/>
            <p:nvPr/>
          </p:nvGrpSpPr>
          <p:grpSpPr>
            <a:xfrm>
              <a:off x="794765" y="6051364"/>
              <a:ext cx="585470" cy="642358"/>
              <a:chOff x="5231891" y="4411979"/>
              <a:chExt cx="585470" cy="585470"/>
            </a:xfrm>
          </p:grpSpPr>
          <p:sp>
            <p:nvSpPr>
              <p:cNvPr id="24" name="object 24"/>
              <p:cNvSpPr/>
              <p:nvPr/>
            </p:nvSpPr>
            <p:spPr>
              <a:xfrm>
                <a:off x="5247131" y="4427219"/>
                <a:ext cx="554990" cy="554990"/>
              </a:xfrm>
              <a:custGeom>
                <a:avLst/>
                <a:gdLst/>
                <a:ahLst/>
                <a:cxnLst/>
                <a:rect l="l" t="t" r="r" b="b"/>
                <a:pathLst>
                  <a:path w="554989" h="554989">
                    <a:moveTo>
                      <a:pt x="277367" y="0"/>
                    </a:moveTo>
                    <a:lnTo>
                      <a:pt x="227517" y="4469"/>
                    </a:lnTo>
                    <a:lnTo>
                      <a:pt x="180595" y="17355"/>
                    </a:lnTo>
                    <a:lnTo>
                      <a:pt x="137385" y="37874"/>
                    </a:lnTo>
                    <a:lnTo>
                      <a:pt x="98673" y="65241"/>
                    </a:lnTo>
                    <a:lnTo>
                      <a:pt x="65241" y="98673"/>
                    </a:lnTo>
                    <a:lnTo>
                      <a:pt x="37874" y="137385"/>
                    </a:lnTo>
                    <a:lnTo>
                      <a:pt x="17355" y="180595"/>
                    </a:lnTo>
                    <a:lnTo>
                      <a:pt x="4469" y="227517"/>
                    </a:lnTo>
                    <a:lnTo>
                      <a:pt x="0" y="277367"/>
                    </a:lnTo>
                    <a:lnTo>
                      <a:pt x="4469" y="327218"/>
                    </a:lnTo>
                    <a:lnTo>
                      <a:pt x="17355" y="374140"/>
                    </a:lnTo>
                    <a:lnTo>
                      <a:pt x="37874" y="417350"/>
                    </a:lnTo>
                    <a:lnTo>
                      <a:pt x="65241" y="456062"/>
                    </a:lnTo>
                    <a:lnTo>
                      <a:pt x="98673" y="489494"/>
                    </a:lnTo>
                    <a:lnTo>
                      <a:pt x="137385" y="516861"/>
                    </a:lnTo>
                    <a:lnTo>
                      <a:pt x="180595" y="537380"/>
                    </a:lnTo>
                    <a:lnTo>
                      <a:pt x="227517" y="550266"/>
                    </a:lnTo>
                    <a:lnTo>
                      <a:pt x="277367" y="554735"/>
                    </a:lnTo>
                    <a:lnTo>
                      <a:pt x="327218" y="550266"/>
                    </a:lnTo>
                    <a:lnTo>
                      <a:pt x="374140" y="537380"/>
                    </a:lnTo>
                    <a:lnTo>
                      <a:pt x="417350" y="516861"/>
                    </a:lnTo>
                    <a:lnTo>
                      <a:pt x="456062" y="489494"/>
                    </a:lnTo>
                    <a:lnTo>
                      <a:pt x="489494" y="456062"/>
                    </a:lnTo>
                    <a:lnTo>
                      <a:pt x="516861" y="417350"/>
                    </a:lnTo>
                    <a:lnTo>
                      <a:pt x="537380" y="374140"/>
                    </a:lnTo>
                    <a:lnTo>
                      <a:pt x="550266" y="327218"/>
                    </a:lnTo>
                    <a:lnTo>
                      <a:pt x="554735" y="277367"/>
                    </a:lnTo>
                    <a:lnTo>
                      <a:pt x="550266" y="227517"/>
                    </a:lnTo>
                    <a:lnTo>
                      <a:pt x="537380" y="180595"/>
                    </a:lnTo>
                    <a:lnTo>
                      <a:pt x="516861" y="137385"/>
                    </a:lnTo>
                    <a:lnTo>
                      <a:pt x="489494" y="98673"/>
                    </a:lnTo>
                    <a:lnTo>
                      <a:pt x="456062" y="65241"/>
                    </a:lnTo>
                    <a:lnTo>
                      <a:pt x="417350" y="37874"/>
                    </a:lnTo>
                    <a:lnTo>
                      <a:pt x="374140" y="17355"/>
                    </a:lnTo>
                    <a:lnTo>
                      <a:pt x="327218" y="4469"/>
                    </a:lnTo>
                    <a:lnTo>
                      <a:pt x="277367" y="0"/>
                    </a:lnTo>
                    <a:close/>
                  </a:path>
                </a:pathLst>
              </a:custGeom>
              <a:solidFill>
                <a:srgbClr val="09081B"/>
              </a:solidFill>
            </p:spPr>
            <p:txBody>
              <a:bodyPr wrap="square" lIns="0" tIns="0" rIns="0" bIns="0" rtlCol="0"/>
              <a:lstStyle/>
              <a:p>
                <a:endParaRPr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object 25"/>
              <p:cNvSpPr/>
              <p:nvPr/>
            </p:nvSpPr>
            <p:spPr>
              <a:xfrm>
                <a:off x="5247131" y="4427219"/>
                <a:ext cx="554990" cy="554990"/>
              </a:xfrm>
              <a:custGeom>
                <a:avLst/>
                <a:gdLst/>
                <a:ahLst/>
                <a:cxnLst/>
                <a:rect l="l" t="t" r="r" b="b"/>
                <a:pathLst>
                  <a:path w="554989" h="554989">
                    <a:moveTo>
                      <a:pt x="0" y="277367"/>
                    </a:moveTo>
                    <a:lnTo>
                      <a:pt x="4469" y="227517"/>
                    </a:lnTo>
                    <a:lnTo>
                      <a:pt x="17355" y="180595"/>
                    </a:lnTo>
                    <a:lnTo>
                      <a:pt x="37874" y="137385"/>
                    </a:lnTo>
                    <a:lnTo>
                      <a:pt x="65241" y="98673"/>
                    </a:lnTo>
                    <a:lnTo>
                      <a:pt x="98673" y="65241"/>
                    </a:lnTo>
                    <a:lnTo>
                      <a:pt x="137385" y="37874"/>
                    </a:lnTo>
                    <a:lnTo>
                      <a:pt x="180595" y="17355"/>
                    </a:lnTo>
                    <a:lnTo>
                      <a:pt x="227517" y="4469"/>
                    </a:lnTo>
                    <a:lnTo>
                      <a:pt x="277367" y="0"/>
                    </a:lnTo>
                    <a:lnTo>
                      <a:pt x="327218" y="4469"/>
                    </a:lnTo>
                    <a:lnTo>
                      <a:pt x="374140" y="17355"/>
                    </a:lnTo>
                    <a:lnTo>
                      <a:pt x="417350" y="37874"/>
                    </a:lnTo>
                    <a:lnTo>
                      <a:pt x="456062" y="65241"/>
                    </a:lnTo>
                    <a:lnTo>
                      <a:pt x="489494" y="98673"/>
                    </a:lnTo>
                    <a:lnTo>
                      <a:pt x="516861" y="137385"/>
                    </a:lnTo>
                    <a:lnTo>
                      <a:pt x="537380" y="180595"/>
                    </a:lnTo>
                    <a:lnTo>
                      <a:pt x="550266" y="227517"/>
                    </a:lnTo>
                    <a:lnTo>
                      <a:pt x="554735" y="277367"/>
                    </a:lnTo>
                    <a:lnTo>
                      <a:pt x="550266" y="327218"/>
                    </a:lnTo>
                    <a:lnTo>
                      <a:pt x="537380" y="374140"/>
                    </a:lnTo>
                    <a:lnTo>
                      <a:pt x="516861" y="417350"/>
                    </a:lnTo>
                    <a:lnTo>
                      <a:pt x="489494" y="456062"/>
                    </a:lnTo>
                    <a:lnTo>
                      <a:pt x="456062" y="489494"/>
                    </a:lnTo>
                    <a:lnTo>
                      <a:pt x="417350" y="516861"/>
                    </a:lnTo>
                    <a:lnTo>
                      <a:pt x="374140" y="537380"/>
                    </a:lnTo>
                    <a:lnTo>
                      <a:pt x="327218" y="550266"/>
                    </a:lnTo>
                    <a:lnTo>
                      <a:pt x="277367" y="554735"/>
                    </a:lnTo>
                    <a:lnTo>
                      <a:pt x="227517" y="550266"/>
                    </a:lnTo>
                    <a:lnTo>
                      <a:pt x="180595" y="537380"/>
                    </a:lnTo>
                    <a:lnTo>
                      <a:pt x="137385" y="516861"/>
                    </a:lnTo>
                    <a:lnTo>
                      <a:pt x="98673" y="489494"/>
                    </a:lnTo>
                    <a:lnTo>
                      <a:pt x="65241" y="456062"/>
                    </a:lnTo>
                    <a:lnTo>
                      <a:pt x="37874" y="417350"/>
                    </a:lnTo>
                    <a:lnTo>
                      <a:pt x="17355" y="374140"/>
                    </a:lnTo>
                    <a:lnTo>
                      <a:pt x="4469" y="327218"/>
                    </a:lnTo>
                    <a:lnTo>
                      <a:pt x="0" y="277367"/>
                    </a:lnTo>
                    <a:close/>
                  </a:path>
                </a:pathLst>
              </a:custGeom>
              <a:ln w="30480">
                <a:solidFill>
                  <a:srgbClr val="16FFBA"/>
                </a:solidFill>
              </a:ln>
            </p:spPr>
            <p:txBody>
              <a:bodyPr wrap="square" lIns="0" tIns="0" rIns="0" bIns="0" rtlCol="0"/>
              <a:lstStyle/>
              <a:p>
                <a:endParaRPr sz="2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6" name="object 26"/>
            <p:cNvSpPr txBox="1"/>
            <p:nvPr/>
          </p:nvSpPr>
          <p:spPr>
            <a:xfrm>
              <a:off x="1007871" y="6187221"/>
              <a:ext cx="159385" cy="319959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lang="en-US" sz="2000" b="1" spc="-5" dirty="0">
                  <a:solidFill>
                    <a:schemeClr val="bg1"/>
                  </a:solidFill>
                  <a:latin typeface="Arial"/>
                  <a:cs typeface="Arial"/>
                </a:rPr>
                <a:t>7</a:t>
              </a:r>
              <a:endParaRPr sz="20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27" name="object 27"/>
            <p:cNvSpPr txBox="1"/>
            <p:nvPr/>
          </p:nvSpPr>
          <p:spPr>
            <a:xfrm>
              <a:off x="1524000" y="6172200"/>
              <a:ext cx="2793365" cy="38517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5080">
                <a:lnSpc>
                  <a:spcPct val="135800"/>
                </a:lnSpc>
                <a:spcBef>
                  <a:spcPts val="100"/>
                </a:spcBef>
              </a:pPr>
              <a:r>
                <a:rPr sz="2000" b="1" dirty="0">
                  <a:solidFill>
                    <a:schemeClr val="bg1"/>
                  </a:solidFill>
                  <a:latin typeface="Arial"/>
                  <a:cs typeface="Arial"/>
                </a:rPr>
                <a:t>Access</a:t>
              </a:r>
              <a:r>
                <a:rPr sz="2000" b="1" spc="-35" dirty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sz="2000" b="1" dirty="0">
                  <a:solidFill>
                    <a:schemeClr val="bg1"/>
                  </a:solidFill>
                  <a:latin typeface="Arial"/>
                  <a:cs typeface="Arial"/>
                </a:rPr>
                <a:t>your</a:t>
              </a:r>
              <a:r>
                <a:rPr sz="2000" b="1" spc="-40" dirty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sz="2000" b="1" dirty="0">
                  <a:solidFill>
                    <a:schemeClr val="bg1"/>
                  </a:solidFill>
                  <a:latin typeface="Arial"/>
                  <a:cs typeface="Arial"/>
                </a:rPr>
                <a:t>tickets</a:t>
              </a:r>
              <a:endParaRPr sz="20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grpSp>
          <p:nvGrpSpPr>
            <p:cNvPr id="28" name="object 28"/>
            <p:cNvGrpSpPr/>
            <p:nvPr/>
          </p:nvGrpSpPr>
          <p:grpSpPr>
            <a:xfrm>
              <a:off x="4572000" y="6151689"/>
              <a:ext cx="602742" cy="625108"/>
              <a:chOff x="9582404" y="4427219"/>
              <a:chExt cx="602742" cy="569748"/>
            </a:xfrm>
          </p:grpSpPr>
          <p:sp>
            <p:nvSpPr>
              <p:cNvPr id="29" name="object 29"/>
              <p:cNvSpPr/>
              <p:nvPr/>
            </p:nvSpPr>
            <p:spPr>
              <a:xfrm>
                <a:off x="9582404" y="4441977"/>
                <a:ext cx="554990" cy="554990"/>
              </a:xfrm>
              <a:custGeom>
                <a:avLst/>
                <a:gdLst/>
                <a:ahLst/>
                <a:cxnLst/>
                <a:rect l="l" t="t" r="r" b="b"/>
                <a:pathLst>
                  <a:path w="554990" h="554989">
                    <a:moveTo>
                      <a:pt x="277368" y="0"/>
                    </a:moveTo>
                    <a:lnTo>
                      <a:pt x="227517" y="4469"/>
                    </a:lnTo>
                    <a:lnTo>
                      <a:pt x="180595" y="17355"/>
                    </a:lnTo>
                    <a:lnTo>
                      <a:pt x="137385" y="37874"/>
                    </a:lnTo>
                    <a:lnTo>
                      <a:pt x="98673" y="65241"/>
                    </a:lnTo>
                    <a:lnTo>
                      <a:pt x="65241" y="98673"/>
                    </a:lnTo>
                    <a:lnTo>
                      <a:pt x="37874" y="137385"/>
                    </a:lnTo>
                    <a:lnTo>
                      <a:pt x="17355" y="180595"/>
                    </a:lnTo>
                    <a:lnTo>
                      <a:pt x="4469" y="227517"/>
                    </a:lnTo>
                    <a:lnTo>
                      <a:pt x="0" y="277367"/>
                    </a:lnTo>
                    <a:lnTo>
                      <a:pt x="4469" y="327218"/>
                    </a:lnTo>
                    <a:lnTo>
                      <a:pt x="17355" y="374140"/>
                    </a:lnTo>
                    <a:lnTo>
                      <a:pt x="37874" y="417350"/>
                    </a:lnTo>
                    <a:lnTo>
                      <a:pt x="65241" y="456062"/>
                    </a:lnTo>
                    <a:lnTo>
                      <a:pt x="98673" y="489494"/>
                    </a:lnTo>
                    <a:lnTo>
                      <a:pt x="137385" y="516861"/>
                    </a:lnTo>
                    <a:lnTo>
                      <a:pt x="180595" y="537380"/>
                    </a:lnTo>
                    <a:lnTo>
                      <a:pt x="227517" y="550266"/>
                    </a:lnTo>
                    <a:lnTo>
                      <a:pt x="277368" y="554735"/>
                    </a:lnTo>
                    <a:lnTo>
                      <a:pt x="327218" y="550266"/>
                    </a:lnTo>
                    <a:lnTo>
                      <a:pt x="374140" y="537380"/>
                    </a:lnTo>
                    <a:lnTo>
                      <a:pt x="417350" y="516861"/>
                    </a:lnTo>
                    <a:lnTo>
                      <a:pt x="456062" y="489494"/>
                    </a:lnTo>
                    <a:lnTo>
                      <a:pt x="489494" y="456062"/>
                    </a:lnTo>
                    <a:lnTo>
                      <a:pt x="516861" y="417350"/>
                    </a:lnTo>
                    <a:lnTo>
                      <a:pt x="537380" y="374140"/>
                    </a:lnTo>
                    <a:lnTo>
                      <a:pt x="550266" y="327218"/>
                    </a:lnTo>
                    <a:lnTo>
                      <a:pt x="554736" y="277367"/>
                    </a:lnTo>
                    <a:lnTo>
                      <a:pt x="550266" y="227517"/>
                    </a:lnTo>
                    <a:lnTo>
                      <a:pt x="537380" y="180595"/>
                    </a:lnTo>
                    <a:lnTo>
                      <a:pt x="516861" y="137385"/>
                    </a:lnTo>
                    <a:lnTo>
                      <a:pt x="489494" y="98673"/>
                    </a:lnTo>
                    <a:lnTo>
                      <a:pt x="456062" y="65241"/>
                    </a:lnTo>
                    <a:lnTo>
                      <a:pt x="417350" y="37874"/>
                    </a:lnTo>
                    <a:lnTo>
                      <a:pt x="374140" y="17355"/>
                    </a:lnTo>
                    <a:lnTo>
                      <a:pt x="327218" y="4469"/>
                    </a:lnTo>
                    <a:lnTo>
                      <a:pt x="277368" y="0"/>
                    </a:lnTo>
                    <a:close/>
                  </a:path>
                </a:pathLst>
              </a:custGeom>
              <a:solidFill>
                <a:srgbClr val="09081B"/>
              </a:solidFill>
            </p:spPr>
            <p:txBody>
              <a:bodyPr wrap="square" lIns="0" tIns="0" rIns="0" bIns="0" rtlCol="0"/>
              <a:lstStyle/>
              <a:p>
                <a:endParaRPr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object 30"/>
              <p:cNvSpPr/>
              <p:nvPr/>
            </p:nvSpPr>
            <p:spPr>
              <a:xfrm>
                <a:off x="9630156" y="4427219"/>
                <a:ext cx="554990" cy="554990"/>
              </a:xfrm>
              <a:custGeom>
                <a:avLst/>
                <a:gdLst/>
                <a:ahLst/>
                <a:cxnLst/>
                <a:rect l="l" t="t" r="r" b="b"/>
                <a:pathLst>
                  <a:path w="554990" h="554989">
                    <a:moveTo>
                      <a:pt x="0" y="277367"/>
                    </a:moveTo>
                    <a:lnTo>
                      <a:pt x="4469" y="227517"/>
                    </a:lnTo>
                    <a:lnTo>
                      <a:pt x="17355" y="180595"/>
                    </a:lnTo>
                    <a:lnTo>
                      <a:pt x="37874" y="137385"/>
                    </a:lnTo>
                    <a:lnTo>
                      <a:pt x="65241" y="98673"/>
                    </a:lnTo>
                    <a:lnTo>
                      <a:pt x="98673" y="65241"/>
                    </a:lnTo>
                    <a:lnTo>
                      <a:pt x="137385" y="37874"/>
                    </a:lnTo>
                    <a:lnTo>
                      <a:pt x="180595" y="17355"/>
                    </a:lnTo>
                    <a:lnTo>
                      <a:pt x="227517" y="4469"/>
                    </a:lnTo>
                    <a:lnTo>
                      <a:pt x="277368" y="0"/>
                    </a:lnTo>
                    <a:lnTo>
                      <a:pt x="327218" y="4469"/>
                    </a:lnTo>
                    <a:lnTo>
                      <a:pt x="374140" y="17355"/>
                    </a:lnTo>
                    <a:lnTo>
                      <a:pt x="417350" y="37874"/>
                    </a:lnTo>
                    <a:lnTo>
                      <a:pt x="456062" y="65241"/>
                    </a:lnTo>
                    <a:lnTo>
                      <a:pt x="489494" y="98673"/>
                    </a:lnTo>
                    <a:lnTo>
                      <a:pt x="516861" y="137385"/>
                    </a:lnTo>
                    <a:lnTo>
                      <a:pt x="537380" y="180595"/>
                    </a:lnTo>
                    <a:lnTo>
                      <a:pt x="550266" y="227517"/>
                    </a:lnTo>
                    <a:lnTo>
                      <a:pt x="554736" y="277367"/>
                    </a:lnTo>
                    <a:lnTo>
                      <a:pt x="550266" y="327218"/>
                    </a:lnTo>
                    <a:lnTo>
                      <a:pt x="537380" y="374140"/>
                    </a:lnTo>
                    <a:lnTo>
                      <a:pt x="516861" y="417350"/>
                    </a:lnTo>
                    <a:lnTo>
                      <a:pt x="489494" y="456062"/>
                    </a:lnTo>
                    <a:lnTo>
                      <a:pt x="456062" y="489494"/>
                    </a:lnTo>
                    <a:lnTo>
                      <a:pt x="417350" y="516861"/>
                    </a:lnTo>
                    <a:lnTo>
                      <a:pt x="374140" y="537380"/>
                    </a:lnTo>
                    <a:lnTo>
                      <a:pt x="327218" y="550266"/>
                    </a:lnTo>
                    <a:lnTo>
                      <a:pt x="277368" y="554735"/>
                    </a:lnTo>
                    <a:lnTo>
                      <a:pt x="227517" y="550266"/>
                    </a:lnTo>
                    <a:lnTo>
                      <a:pt x="180595" y="537380"/>
                    </a:lnTo>
                    <a:lnTo>
                      <a:pt x="137385" y="516861"/>
                    </a:lnTo>
                    <a:lnTo>
                      <a:pt x="98673" y="489494"/>
                    </a:lnTo>
                    <a:lnTo>
                      <a:pt x="65241" y="456062"/>
                    </a:lnTo>
                    <a:lnTo>
                      <a:pt x="37874" y="417350"/>
                    </a:lnTo>
                    <a:lnTo>
                      <a:pt x="17355" y="374140"/>
                    </a:lnTo>
                    <a:lnTo>
                      <a:pt x="4469" y="327218"/>
                    </a:lnTo>
                    <a:lnTo>
                      <a:pt x="0" y="277367"/>
                    </a:lnTo>
                    <a:close/>
                  </a:path>
                </a:pathLst>
              </a:custGeom>
              <a:ln w="30480">
                <a:solidFill>
                  <a:srgbClr val="29DDDA"/>
                </a:solidFill>
              </a:ln>
            </p:spPr>
            <p:txBody>
              <a:bodyPr wrap="square" lIns="0" tIns="0" rIns="0" bIns="0" rtlCol="0"/>
              <a:lstStyle/>
              <a:p>
                <a:endParaRPr sz="2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1" name="object 31"/>
            <p:cNvSpPr txBox="1"/>
            <p:nvPr/>
          </p:nvSpPr>
          <p:spPr>
            <a:xfrm>
              <a:off x="4818634" y="6270825"/>
              <a:ext cx="159385" cy="319959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lang="en-US" sz="2000" b="1" spc="-5" dirty="0">
                  <a:solidFill>
                    <a:schemeClr val="bg1"/>
                  </a:solidFill>
                  <a:latin typeface="Arial"/>
                  <a:cs typeface="Arial"/>
                </a:rPr>
                <a:t>8</a:t>
              </a:r>
              <a:endParaRPr sz="20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32" name="object 32"/>
            <p:cNvSpPr txBox="1"/>
            <p:nvPr/>
          </p:nvSpPr>
          <p:spPr>
            <a:xfrm>
              <a:off x="5410200" y="6167881"/>
              <a:ext cx="2936875" cy="38517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5080">
                <a:lnSpc>
                  <a:spcPct val="135800"/>
                </a:lnSpc>
                <a:spcBef>
                  <a:spcPts val="100"/>
                </a:spcBef>
              </a:pPr>
              <a:r>
                <a:rPr sz="2000" b="1" dirty="0">
                  <a:solidFill>
                    <a:schemeClr val="bg1"/>
                  </a:solidFill>
                  <a:latin typeface="Arial"/>
                  <a:cs typeface="Arial"/>
                </a:rPr>
                <a:t>Contact</a:t>
              </a:r>
              <a:r>
                <a:rPr sz="2000" b="1" spc="-40" dirty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sz="2000" b="1" dirty="0">
                  <a:solidFill>
                    <a:schemeClr val="bg1"/>
                  </a:solidFill>
                  <a:latin typeface="Arial"/>
                  <a:cs typeface="Arial"/>
                </a:rPr>
                <a:t>us</a:t>
              </a:r>
              <a:endParaRPr sz="20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grpSp>
          <p:nvGrpSpPr>
            <p:cNvPr id="33" name="object 33"/>
            <p:cNvGrpSpPr/>
            <p:nvPr/>
          </p:nvGrpSpPr>
          <p:grpSpPr>
            <a:xfrm>
              <a:off x="9101200" y="6104955"/>
              <a:ext cx="585470" cy="642358"/>
              <a:chOff x="848867" y="5769864"/>
              <a:chExt cx="585470" cy="585470"/>
            </a:xfrm>
          </p:grpSpPr>
          <p:sp>
            <p:nvSpPr>
              <p:cNvPr id="34" name="object 34"/>
              <p:cNvSpPr/>
              <p:nvPr/>
            </p:nvSpPr>
            <p:spPr>
              <a:xfrm>
                <a:off x="864107" y="5785104"/>
                <a:ext cx="554990" cy="554990"/>
              </a:xfrm>
              <a:custGeom>
                <a:avLst/>
                <a:gdLst/>
                <a:ahLst/>
                <a:cxnLst/>
                <a:rect l="l" t="t" r="r" b="b"/>
                <a:pathLst>
                  <a:path w="554990" h="554989">
                    <a:moveTo>
                      <a:pt x="277367" y="0"/>
                    </a:moveTo>
                    <a:lnTo>
                      <a:pt x="227510" y="4469"/>
                    </a:lnTo>
                    <a:lnTo>
                      <a:pt x="180584" y="17355"/>
                    </a:lnTo>
                    <a:lnTo>
                      <a:pt x="137374" y="37874"/>
                    </a:lnTo>
                    <a:lnTo>
                      <a:pt x="98662" y="65241"/>
                    </a:lnTo>
                    <a:lnTo>
                      <a:pt x="65233" y="98673"/>
                    </a:lnTo>
                    <a:lnTo>
                      <a:pt x="37868" y="137385"/>
                    </a:lnTo>
                    <a:lnTo>
                      <a:pt x="17352" y="180595"/>
                    </a:lnTo>
                    <a:lnTo>
                      <a:pt x="4468" y="227517"/>
                    </a:lnTo>
                    <a:lnTo>
                      <a:pt x="0" y="277368"/>
                    </a:lnTo>
                    <a:lnTo>
                      <a:pt x="4468" y="327218"/>
                    </a:lnTo>
                    <a:lnTo>
                      <a:pt x="17352" y="374140"/>
                    </a:lnTo>
                    <a:lnTo>
                      <a:pt x="37868" y="417350"/>
                    </a:lnTo>
                    <a:lnTo>
                      <a:pt x="65233" y="456062"/>
                    </a:lnTo>
                    <a:lnTo>
                      <a:pt x="98662" y="489494"/>
                    </a:lnTo>
                    <a:lnTo>
                      <a:pt x="137374" y="516861"/>
                    </a:lnTo>
                    <a:lnTo>
                      <a:pt x="180584" y="537380"/>
                    </a:lnTo>
                    <a:lnTo>
                      <a:pt x="227510" y="550266"/>
                    </a:lnTo>
                    <a:lnTo>
                      <a:pt x="277367" y="554736"/>
                    </a:lnTo>
                    <a:lnTo>
                      <a:pt x="327218" y="550266"/>
                    </a:lnTo>
                    <a:lnTo>
                      <a:pt x="374140" y="537380"/>
                    </a:lnTo>
                    <a:lnTo>
                      <a:pt x="417350" y="516861"/>
                    </a:lnTo>
                    <a:lnTo>
                      <a:pt x="456062" y="489494"/>
                    </a:lnTo>
                    <a:lnTo>
                      <a:pt x="489494" y="456062"/>
                    </a:lnTo>
                    <a:lnTo>
                      <a:pt x="516861" y="417350"/>
                    </a:lnTo>
                    <a:lnTo>
                      <a:pt x="537380" y="374140"/>
                    </a:lnTo>
                    <a:lnTo>
                      <a:pt x="550266" y="327218"/>
                    </a:lnTo>
                    <a:lnTo>
                      <a:pt x="554735" y="277368"/>
                    </a:lnTo>
                    <a:lnTo>
                      <a:pt x="550266" y="227517"/>
                    </a:lnTo>
                    <a:lnTo>
                      <a:pt x="537380" y="180595"/>
                    </a:lnTo>
                    <a:lnTo>
                      <a:pt x="516861" y="137385"/>
                    </a:lnTo>
                    <a:lnTo>
                      <a:pt x="489494" y="98673"/>
                    </a:lnTo>
                    <a:lnTo>
                      <a:pt x="456062" y="65241"/>
                    </a:lnTo>
                    <a:lnTo>
                      <a:pt x="417350" y="37874"/>
                    </a:lnTo>
                    <a:lnTo>
                      <a:pt x="374140" y="17355"/>
                    </a:lnTo>
                    <a:lnTo>
                      <a:pt x="327218" y="4469"/>
                    </a:lnTo>
                    <a:lnTo>
                      <a:pt x="277367" y="0"/>
                    </a:lnTo>
                    <a:close/>
                  </a:path>
                </a:pathLst>
              </a:custGeom>
              <a:solidFill>
                <a:srgbClr val="09081B"/>
              </a:solidFill>
            </p:spPr>
            <p:txBody>
              <a:bodyPr wrap="square" lIns="0" tIns="0" rIns="0" bIns="0" rtlCol="0"/>
              <a:lstStyle/>
              <a:p>
                <a:endParaRPr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object 35"/>
              <p:cNvSpPr/>
              <p:nvPr/>
            </p:nvSpPr>
            <p:spPr>
              <a:xfrm>
                <a:off x="864107" y="5785104"/>
                <a:ext cx="554990" cy="554990"/>
              </a:xfrm>
              <a:custGeom>
                <a:avLst/>
                <a:gdLst/>
                <a:ahLst/>
                <a:cxnLst/>
                <a:rect l="l" t="t" r="r" b="b"/>
                <a:pathLst>
                  <a:path w="554990" h="554989">
                    <a:moveTo>
                      <a:pt x="0" y="277368"/>
                    </a:moveTo>
                    <a:lnTo>
                      <a:pt x="4468" y="227517"/>
                    </a:lnTo>
                    <a:lnTo>
                      <a:pt x="17352" y="180595"/>
                    </a:lnTo>
                    <a:lnTo>
                      <a:pt x="37868" y="137385"/>
                    </a:lnTo>
                    <a:lnTo>
                      <a:pt x="65233" y="98673"/>
                    </a:lnTo>
                    <a:lnTo>
                      <a:pt x="98662" y="65241"/>
                    </a:lnTo>
                    <a:lnTo>
                      <a:pt x="137374" y="37874"/>
                    </a:lnTo>
                    <a:lnTo>
                      <a:pt x="180584" y="17355"/>
                    </a:lnTo>
                    <a:lnTo>
                      <a:pt x="227510" y="4469"/>
                    </a:lnTo>
                    <a:lnTo>
                      <a:pt x="277367" y="0"/>
                    </a:lnTo>
                    <a:lnTo>
                      <a:pt x="327218" y="4469"/>
                    </a:lnTo>
                    <a:lnTo>
                      <a:pt x="374140" y="17355"/>
                    </a:lnTo>
                    <a:lnTo>
                      <a:pt x="417350" y="37874"/>
                    </a:lnTo>
                    <a:lnTo>
                      <a:pt x="456062" y="65241"/>
                    </a:lnTo>
                    <a:lnTo>
                      <a:pt x="489494" y="98673"/>
                    </a:lnTo>
                    <a:lnTo>
                      <a:pt x="516861" y="137385"/>
                    </a:lnTo>
                    <a:lnTo>
                      <a:pt x="537380" y="180595"/>
                    </a:lnTo>
                    <a:lnTo>
                      <a:pt x="550266" y="227517"/>
                    </a:lnTo>
                    <a:lnTo>
                      <a:pt x="554735" y="277368"/>
                    </a:lnTo>
                    <a:lnTo>
                      <a:pt x="550266" y="327218"/>
                    </a:lnTo>
                    <a:lnTo>
                      <a:pt x="537380" y="374140"/>
                    </a:lnTo>
                    <a:lnTo>
                      <a:pt x="516861" y="417350"/>
                    </a:lnTo>
                    <a:lnTo>
                      <a:pt x="489494" y="456062"/>
                    </a:lnTo>
                    <a:lnTo>
                      <a:pt x="456062" y="489494"/>
                    </a:lnTo>
                    <a:lnTo>
                      <a:pt x="417350" y="516861"/>
                    </a:lnTo>
                    <a:lnTo>
                      <a:pt x="374140" y="537380"/>
                    </a:lnTo>
                    <a:lnTo>
                      <a:pt x="327218" y="550266"/>
                    </a:lnTo>
                    <a:lnTo>
                      <a:pt x="277367" y="554736"/>
                    </a:lnTo>
                    <a:lnTo>
                      <a:pt x="227510" y="550266"/>
                    </a:lnTo>
                    <a:lnTo>
                      <a:pt x="180584" y="537380"/>
                    </a:lnTo>
                    <a:lnTo>
                      <a:pt x="137374" y="516861"/>
                    </a:lnTo>
                    <a:lnTo>
                      <a:pt x="98662" y="489494"/>
                    </a:lnTo>
                    <a:lnTo>
                      <a:pt x="65233" y="456062"/>
                    </a:lnTo>
                    <a:lnTo>
                      <a:pt x="37868" y="417350"/>
                    </a:lnTo>
                    <a:lnTo>
                      <a:pt x="17352" y="374140"/>
                    </a:lnTo>
                    <a:lnTo>
                      <a:pt x="4468" y="327218"/>
                    </a:lnTo>
                    <a:lnTo>
                      <a:pt x="0" y="277368"/>
                    </a:lnTo>
                    <a:close/>
                  </a:path>
                </a:pathLst>
              </a:custGeom>
              <a:ln w="30480">
                <a:solidFill>
                  <a:srgbClr val="37A7E7"/>
                </a:solidFill>
              </a:ln>
            </p:spPr>
            <p:txBody>
              <a:bodyPr wrap="square" lIns="0" tIns="0" rIns="0" bIns="0" rtlCol="0"/>
              <a:lstStyle/>
              <a:p>
                <a:endParaRPr sz="2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6" name="object 36"/>
            <p:cNvSpPr txBox="1"/>
            <p:nvPr/>
          </p:nvSpPr>
          <p:spPr>
            <a:xfrm>
              <a:off x="9314662" y="6240812"/>
              <a:ext cx="159385" cy="319959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lang="en-US" sz="2000" b="1" spc="-5" dirty="0">
                  <a:solidFill>
                    <a:schemeClr val="bg1"/>
                  </a:solidFill>
                  <a:latin typeface="Arial"/>
                  <a:cs typeface="Arial"/>
                </a:rPr>
                <a:t>9</a:t>
              </a:r>
              <a:endParaRPr sz="20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37" name="object 37"/>
            <p:cNvSpPr txBox="1"/>
            <p:nvPr/>
          </p:nvSpPr>
          <p:spPr>
            <a:xfrm>
              <a:off x="9906000" y="6167881"/>
              <a:ext cx="3657600" cy="319959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lang="en-IN" sz="2000" b="1" dirty="0">
                  <a:solidFill>
                    <a:schemeClr val="bg1"/>
                  </a:solidFill>
                  <a:latin typeface="Arial"/>
                  <a:cs typeface="Arial"/>
                </a:rPr>
                <a:t>About Us</a:t>
              </a:r>
              <a:endParaRPr sz="20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896F7BAB-60B1-4647-A005-5E72557C2456}"/>
                </a:ext>
              </a:extLst>
            </p:cNvPr>
            <p:cNvGrpSpPr/>
            <p:nvPr/>
          </p:nvGrpSpPr>
          <p:grpSpPr>
            <a:xfrm>
              <a:off x="838199" y="3408947"/>
              <a:ext cx="554990" cy="608916"/>
              <a:chOff x="990600" y="2971800"/>
              <a:chExt cx="554990" cy="554990"/>
            </a:xfrm>
          </p:grpSpPr>
          <p:sp>
            <p:nvSpPr>
              <p:cNvPr id="47" name="object 5">
                <a:extLst>
                  <a:ext uri="{FF2B5EF4-FFF2-40B4-BE49-F238E27FC236}">
                    <a16:creationId xmlns:a16="http://schemas.microsoft.com/office/drawing/2014/main" id="{373218A2-C534-44A6-9B2D-F7557DA02896}"/>
                  </a:ext>
                </a:extLst>
              </p:cNvPr>
              <p:cNvSpPr/>
              <p:nvPr/>
            </p:nvSpPr>
            <p:spPr>
              <a:xfrm>
                <a:off x="990600" y="2971800"/>
                <a:ext cx="554990" cy="554990"/>
              </a:xfrm>
              <a:custGeom>
                <a:avLst/>
                <a:gdLst/>
                <a:ahLst/>
                <a:cxnLst/>
                <a:rect l="l" t="t" r="r" b="b"/>
                <a:pathLst>
                  <a:path w="554990" h="554989">
                    <a:moveTo>
                      <a:pt x="0" y="277367"/>
                    </a:moveTo>
                    <a:lnTo>
                      <a:pt x="4468" y="227517"/>
                    </a:lnTo>
                    <a:lnTo>
                      <a:pt x="17352" y="180595"/>
                    </a:lnTo>
                    <a:lnTo>
                      <a:pt x="37868" y="137385"/>
                    </a:lnTo>
                    <a:lnTo>
                      <a:pt x="65233" y="98673"/>
                    </a:lnTo>
                    <a:lnTo>
                      <a:pt x="98662" y="65241"/>
                    </a:lnTo>
                    <a:lnTo>
                      <a:pt x="137374" y="37874"/>
                    </a:lnTo>
                    <a:lnTo>
                      <a:pt x="180584" y="17355"/>
                    </a:lnTo>
                    <a:lnTo>
                      <a:pt x="227510" y="4469"/>
                    </a:lnTo>
                    <a:lnTo>
                      <a:pt x="277367" y="0"/>
                    </a:lnTo>
                    <a:lnTo>
                      <a:pt x="327218" y="4469"/>
                    </a:lnTo>
                    <a:lnTo>
                      <a:pt x="374140" y="17355"/>
                    </a:lnTo>
                    <a:lnTo>
                      <a:pt x="417350" y="37874"/>
                    </a:lnTo>
                    <a:lnTo>
                      <a:pt x="456062" y="65241"/>
                    </a:lnTo>
                    <a:lnTo>
                      <a:pt x="489494" y="98673"/>
                    </a:lnTo>
                    <a:lnTo>
                      <a:pt x="516861" y="137385"/>
                    </a:lnTo>
                    <a:lnTo>
                      <a:pt x="537380" y="180595"/>
                    </a:lnTo>
                    <a:lnTo>
                      <a:pt x="550266" y="227517"/>
                    </a:lnTo>
                    <a:lnTo>
                      <a:pt x="554735" y="277367"/>
                    </a:lnTo>
                    <a:lnTo>
                      <a:pt x="550266" y="327218"/>
                    </a:lnTo>
                    <a:lnTo>
                      <a:pt x="537380" y="374140"/>
                    </a:lnTo>
                    <a:lnTo>
                      <a:pt x="516861" y="417350"/>
                    </a:lnTo>
                    <a:lnTo>
                      <a:pt x="489494" y="456062"/>
                    </a:lnTo>
                    <a:lnTo>
                      <a:pt x="456062" y="489494"/>
                    </a:lnTo>
                    <a:lnTo>
                      <a:pt x="417350" y="516861"/>
                    </a:lnTo>
                    <a:lnTo>
                      <a:pt x="374140" y="537380"/>
                    </a:lnTo>
                    <a:lnTo>
                      <a:pt x="327218" y="550266"/>
                    </a:lnTo>
                    <a:lnTo>
                      <a:pt x="277367" y="554736"/>
                    </a:lnTo>
                    <a:lnTo>
                      <a:pt x="227510" y="550266"/>
                    </a:lnTo>
                    <a:lnTo>
                      <a:pt x="180584" y="537380"/>
                    </a:lnTo>
                    <a:lnTo>
                      <a:pt x="137374" y="516861"/>
                    </a:lnTo>
                    <a:lnTo>
                      <a:pt x="98662" y="489494"/>
                    </a:lnTo>
                    <a:lnTo>
                      <a:pt x="65233" y="456062"/>
                    </a:lnTo>
                    <a:lnTo>
                      <a:pt x="37868" y="417350"/>
                    </a:lnTo>
                    <a:lnTo>
                      <a:pt x="17352" y="374140"/>
                    </a:lnTo>
                    <a:lnTo>
                      <a:pt x="4468" y="327218"/>
                    </a:lnTo>
                    <a:lnTo>
                      <a:pt x="0" y="277367"/>
                    </a:lnTo>
                    <a:close/>
                  </a:path>
                </a:pathLst>
              </a:custGeom>
              <a:ln w="30480">
                <a:solidFill>
                  <a:srgbClr val="16FFBA"/>
                </a:solidFill>
              </a:ln>
            </p:spPr>
            <p:txBody>
              <a:bodyPr wrap="square" lIns="0" tIns="0" rIns="0" bIns="0" rtlCol="0"/>
              <a:lstStyle/>
              <a:p>
                <a:endParaRPr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13C8E89-A2ED-4A54-AC0C-246F824C8C51}"/>
                  </a:ext>
                </a:extLst>
              </p:cNvPr>
              <p:cNvSpPr txBox="1"/>
              <p:nvPr/>
            </p:nvSpPr>
            <p:spPr>
              <a:xfrm>
                <a:off x="1143000" y="3048000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1</a:t>
                </a:r>
                <a:endParaRPr lang="en-IN" sz="20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1" name="object 7">
              <a:extLst>
                <a:ext uri="{FF2B5EF4-FFF2-40B4-BE49-F238E27FC236}">
                  <a16:creationId xmlns:a16="http://schemas.microsoft.com/office/drawing/2014/main" id="{C67E9654-DF9D-45F9-93E7-5717F48F4720}"/>
                </a:ext>
              </a:extLst>
            </p:cNvPr>
            <p:cNvSpPr txBox="1"/>
            <p:nvPr/>
          </p:nvSpPr>
          <p:spPr>
            <a:xfrm>
              <a:off x="1676400" y="3576155"/>
              <a:ext cx="1981200" cy="319959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2000" b="1" dirty="0">
                  <a:solidFill>
                    <a:schemeClr val="bg1"/>
                  </a:solidFill>
                  <a:latin typeface="Arial"/>
                  <a:cs typeface="Arial"/>
                </a:rPr>
                <a:t>S</a:t>
              </a:r>
              <a:r>
                <a:rPr lang="en-US" sz="2000" b="1" dirty="0">
                  <a:solidFill>
                    <a:schemeClr val="bg1"/>
                  </a:solidFill>
                  <a:latin typeface="Arial"/>
                  <a:cs typeface="Arial"/>
                </a:rPr>
                <a:t>earch movies</a:t>
              </a:r>
              <a:endParaRPr sz="20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grpSp>
          <p:nvGrpSpPr>
            <p:cNvPr id="52" name="object 23">
              <a:extLst>
                <a:ext uri="{FF2B5EF4-FFF2-40B4-BE49-F238E27FC236}">
                  <a16:creationId xmlns:a16="http://schemas.microsoft.com/office/drawing/2014/main" id="{3DFF4248-20A6-4511-B08C-4C46B2169A7B}"/>
                </a:ext>
              </a:extLst>
            </p:cNvPr>
            <p:cNvGrpSpPr/>
            <p:nvPr/>
          </p:nvGrpSpPr>
          <p:grpSpPr>
            <a:xfrm>
              <a:off x="9100565" y="4630095"/>
              <a:ext cx="585470" cy="642358"/>
              <a:chOff x="5231891" y="4411979"/>
              <a:chExt cx="585470" cy="585470"/>
            </a:xfrm>
          </p:grpSpPr>
          <p:sp>
            <p:nvSpPr>
              <p:cNvPr id="53" name="object 24">
                <a:extLst>
                  <a:ext uri="{FF2B5EF4-FFF2-40B4-BE49-F238E27FC236}">
                    <a16:creationId xmlns:a16="http://schemas.microsoft.com/office/drawing/2014/main" id="{CBA170BB-CAD2-4D9B-9D39-9D29095D37D3}"/>
                  </a:ext>
                </a:extLst>
              </p:cNvPr>
              <p:cNvSpPr/>
              <p:nvPr/>
            </p:nvSpPr>
            <p:spPr>
              <a:xfrm>
                <a:off x="5247131" y="4427219"/>
                <a:ext cx="554990" cy="554990"/>
              </a:xfrm>
              <a:custGeom>
                <a:avLst/>
                <a:gdLst/>
                <a:ahLst/>
                <a:cxnLst/>
                <a:rect l="l" t="t" r="r" b="b"/>
                <a:pathLst>
                  <a:path w="554989" h="554989">
                    <a:moveTo>
                      <a:pt x="277367" y="0"/>
                    </a:moveTo>
                    <a:lnTo>
                      <a:pt x="227517" y="4469"/>
                    </a:lnTo>
                    <a:lnTo>
                      <a:pt x="180595" y="17355"/>
                    </a:lnTo>
                    <a:lnTo>
                      <a:pt x="137385" y="37874"/>
                    </a:lnTo>
                    <a:lnTo>
                      <a:pt x="98673" y="65241"/>
                    </a:lnTo>
                    <a:lnTo>
                      <a:pt x="65241" y="98673"/>
                    </a:lnTo>
                    <a:lnTo>
                      <a:pt x="37874" y="137385"/>
                    </a:lnTo>
                    <a:lnTo>
                      <a:pt x="17355" y="180595"/>
                    </a:lnTo>
                    <a:lnTo>
                      <a:pt x="4469" y="227517"/>
                    </a:lnTo>
                    <a:lnTo>
                      <a:pt x="0" y="277367"/>
                    </a:lnTo>
                    <a:lnTo>
                      <a:pt x="4469" y="327218"/>
                    </a:lnTo>
                    <a:lnTo>
                      <a:pt x="17355" y="374140"/>
                    </a:lnTo>
                    <a:lnTo>
                      <a:pt x="37874" y="417350"/>
                    </a:lnTo>
                    <a:lnTo>
                      <a:pt x="65241" y="456062"/>
                    </a:lnTo>
                    <a:lnTo>
                      <a:pt x="98673" y="489494"/>
                    </a:lnTo>
                    <a:lnTo>
                      <a:pt x="137385" y="516861"/>
                    </a:lnTo>
                    <a:lnTo>
                      <a:pt x="180595" y="537380"/>
                    </a:lnTo>
                    <a:lnTo>
                      <a:pt x="227517" y="550266"/>
                    </a:lnTo>
                    <a:lnTo>
                      <a:pt x="277367" y="554735"/>
                    </a:lnTo>
                    <a:lnTo>
                      <a:pt x="327218" y="550266"/>
                    </a:lnTo>
                    <a:lnTo>
                      <a:pt x="374140" y="537380"/>
                    </a:lnTo>
                    <a:lnTo>
                      <a:pt x="417350" y="516861"/>
                    </a:lnTo>
                    <a:lnTo>
                      <a:pt x="456062" y="489494"/>
                    </a:lnTo>
                    <a:lnTo>
                      <a:pt x="489494" y="456062"/>
                    </a:lnTo>
                    <a:lnTo>
                      <a:pt x="516861" y="417350"/>
                    </a:lnTo>
                    <a:lnTo>
                      <a:pt x="537380" y="374140"/>
                    </a:lnTo>
                    <a:lnTo>
                      <a:pt x="550266" y="327218"/>
                    </a:lnTo>
                    <a:lnTo>
                      <a:pt x="554735" y="277367"/>
                    </a:lnTo>
                    <a:lnTo>
                      <a:pt x="550266" y="227517"/>
                    </a:lnTo>
                    <a:lnTo>
                      <a:pt x="537380" y="180595"/>
                    </a:lnTo>
                    <a:lnTo>
                      <a:pt x="516861" y="137385"/>
                    </a:lnTo>
                    <a:lnTo>
                      <a:pt x="489494" y="98673"/>
                    </a:lnTo>
                    <a:lnTo>
                      <a:pt x="456062" y="65241"/>
                    </a:lnTo>
                    <a:lnTo>
                      <a:pt x="417350" y="37874"/>
                    </a:lnTo>
                    <a:lnTo>
                      <a:pt x="374140" y="17355"/>
                    </a:lnTo>
                    <a:lnTo>
                      <a:pt x="327218" y="4469"/>
                    </a:lnTo>
                    <a:lnTo>
                      <a:pt x="277367" y="0"/>
                    </a:lnTo>
                    <a:close/>
                  </a:path>
                </a:pathLst>
              </a:custGeom>
              <a:solidFill>
                <a:srgbClr val="09081B"/>
              </a:solidFill>
            </p:spPr>
            <p:txBody>
              <a:bodyPr wrap="square" lIns="0" tIns="0" rIns="0" bIns="0" rtlCol="0"/>
              <a:lstStyle/>
              <a:p>
                <a:endParaRPr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object 25">
                <a:extLst>
                  <a:ext uri="{FF2B5EF4-FFF2-40B4-BE49-F238E27FC236}">
                    <a16:creationId xmlns:a16="http://schemas.microsoft.com/office/drawing/2014/main" id="{C31738C3-6D42-44FE-B03B-64B4B0B4A2F7}"/>
                  </a:ext>
                </a:extLst>
              </p:cNvPr>
              <p:cNvSpPr/>
              <p:nvPr/>
            </p:nvSpPr>
            <p:spPr>
              <a:xfrm>
                <a:off x="5247131" y="4427219"/>
                <a:ext cx="554990" cy="554990"/>
              </a:xfrm>
              <a:custGeom>
                <a:avLst/>
                <a:gdLst/>
                <a:ahLst/>
                <a:cxnLst/>
                <a:rect l="l" t="t" r="r" b="b"/>
                <a:pathLst>
                  <a:path w="554989" h="554989">
                    <a:moveTo>
                      <a:pt x="0" y="277367"/>
                    </a:moveTo>
                    <a:lnTo>
                      <a:pt x="4469" y="227517"/>
                    </a:lnTo>
                    <a:lnTo>
                      <a:pt x="17355" y="180595"/>
                    </a:lnTo>
                    <a:lnTo>
                      <a:pt x="37874" y="137385"/>
                    </a:lnTo>
                    <a:lnTo>
                      <a:pt x="65241" y="98673"/>
                    </a:lnTo>
                    <a:lnTo>
                      <a:pt x="98673" y="65241"/>
                    </a:lnTo>
                    <a:lnTo>
                      <a:pt x="137385" y="37874"/>
                    </a:lnTo>
                    <a:lnTo>
                      <a:pt x="180595" y="17355"/>
                    </a:lnTo>
                    <a:lnTo>
                      <a:pt x="227517" y="4469"/>
                    </a:lnTo>
                    <a:lnTo>
                      <a:pt x="277367" y="0"/>
                    </a:lnTo>
                    <a:lnTo>
                      <a:pt x="327218" y="4469"/>
                    </a:lnTo>
                    <a:lnTo>
                      <a:pt x="374140" y="17355"/>
                    </a:lnTo>
                    <a:lnTo>
                      <a:pt x="417350" y="37874"/>
                    </a:lnTo>
                    <a:lnTo>
                      <a:pt x="456062" y="65241"/>
                    </a:lnTo>
                    <a:lnTo>
                      <a:pt x="489494" y="98673"/>
                    </a:lnTo>
                    <a:lnTo>
                      <a:pt x="516861" y="137385"/>
                    </a:lnTo>
                    <a:lnTo>
                      <a:pt x="537380" y="180595"/>
                    </a:lnTo>
                    <a:lnTo>
                      <a:pt x="550266" y="227517"/>
                    </a:lnTo>
                    <a:lnTo>
                      <a:pt x="554735" y="277367"/>
                    </a:lnTo>
                    <a:lnTo>
                      <a:pt x="550266" y="327218"/>
                    </a:lnTo>
                    <a:lnTo>
                      <a:pt x="537380" y="374140"/>
                    </a:lnTo>
                    <a:lnTo>
                      <a:pt x="516861" y="417350"/>
                    </a:lnTo>
                    <a:lnTo>
                      <a:pt x="489494" y="456062"/>
                    </a:lnTo>
                    <a:lnTo>
                      <a:pt x="456062" y="489494"/>
                    </a:lnTo>
                    <a:lnTo>
                      <a:pt x="417350" y="516861"/>
                    </a:lnTo>
                    <a:lnTo>
                      <a:pt x="374140" y="537380"/>
                    </a:lnTo>
                    <a:lnTo>
                      <a:pt x="327218" y="550266"/>
                    </a:lnTo>
                    <a:lnTo>
                      <a:pt x="277367" y="554735"/>
                    </a:lnTo>
                    <a:lnTo>
                      <a:pt x="227517" y="550266"/>
                    </a:lnTo>
                    <a:lnTo>
                      <a:pt x="180595" y="537380"/>
                    </a:lnTo>
                    <a:lnTo>
                      <a:pt x="137385" y="516861"/>
                    </a:lnTo>
                    <a:lnTo>
                      <a:pt x="98673" y="489494"/>
                    </a:lnTo>
                    <a:lnTo>
                      <a:pt x="65241" y="456062"/>
                    </a:lnTo>
                    <a:lnTo>
                      <a:pt x="37874" y="417350"/>
                    </a:lnTo>
                    <a:lnTo>
                      <a:pt x="17355" y="374140"/>
                    </a:lnTo>
                    <a:lnTo>
                      <a:pt x="4469" y="327218"/>
                    </a:lnTo>
                    <a:lnTo>
                      <a:pt x="0" y="277367"/>
                    </a:lnTo>
                    <a:close/>
                  </a:path>
                </a:pathLst>
              </a:custGeom>
              <a:ln w="30480">
                <a:solidFill>
                  <a:srgbClr val="16FFBA"/>
                </a:solidFill>
              </a:ln>
            </p:spPr>
            <p:txBody>
              <a:bodyPr wrap="square" lIns="0" tIns="0" rIns="0" bIns="0" rtlCol="0"/>
              <a:lstStyle/>
              <a:p>
                <a:endParaRPr sz="2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5" name="object 26">
              <a:extLst>
                <a:ext uri="{FF2B5EF4-FFF2-40B4-BE49-F238E27FC236}">
                  <a16:creationId xmlns:a16="http://schemas.microsoft.com/office/drawing/2014/main" id="{A3BE5C67-C7F5-48D2-B536-BD194231A72D}"/>
                </a:ext>
              </a:extLst>
            </p:cNvPr>
            <p:cNvSpPr txBox="1"/>
            <p:nvPr/>
          </p:nvSpPr>
          <p:spPr>
            <a:xfrm>
              <a:off x="9313671" y="4765952"/>
              <a:ext cx="159385" cy="319959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lang="en-US" sz="2000" b="1" spc="-5" dirty="0">
                  <a:solidFill>
                    <a:schemeClr val="bg1"/>
                  </a:solidFill>
                  <a:latin typeface="Arial"/>
                  <a:cs typeface="Arial"/>
                </a:rPr>
                <a:t>6</a:t>
              </a:r>
              <a:endParaRPr sz="20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56" name="object 27">
              <a:extLst>
                <a:ext uri="{FF2B5EF4-FFF2-40B4-BE49-F238E27FC236}">
                  <a16:creationId xmlns:a16="http://schemas.microsoft.com/office/drawing/2014/main" id="{CA9F6E6E-33D2-4A17-9B9A-9F5A15B280F0}"/>
                </a:ext>
              </a:extLst>
            </p:cNvPr>
            <p:cNvSpPr txBox="1"/>
            <p:nvPr/>
          </p:nvSpPr>
          <p:spPr>
            <a:xfrm>
              <a:off x="9906000" y="4579404"/>
              <a:ext cx="2793365" cy="38517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5080">
                <a:lnSpc>
                  <a:spcPct val="135800"/>
                </a:lnSpc>
                <a:spcBef>
                  <a:spcPts val="100"/>
                </a:spcBef>
              </a:pPr>
              <a:r>
                <a:rPr lang="en-US" sz="2000" b="1" dirty="0">
                  <a:solidFill>
                    <a:schemeClr val="bg1"/>
                  </a:solidFill>
                  <a:latin typeface="Arial"/>
                  <a:cs typeface="Arial"/>
                </a:rPr>
                <a:t>Secure payment</a:t>
              </a:r>
              <a:endParaRPr sz="20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50" name="object 35">
              <a:extLst>
                <a:ext uri="{FF2B5EF4-FFF2-40B4-BE49-F238E27FC236}">
                  <a16:creationId xmlns:a16="http://schemas.microsoft.com/office/drawing/2014/main" id="{564BC5E6-EDBD-46DF-BD0F-4504AF86221C}"/>
                </a:ext>
              </a:extLst>
            </p:cNvPr>
            <p:cNvSpPr/>
            <p:nvPr/>
          </p:nvSpPr>
          <p:spPr>
            <a:xfrm>
              <a:off x="4495800" y="4579404"/>
              <a:ext cx="554990" cy="608916"/>
            </a:xfrm>
            <a:custGeom>
              <a:avLst/>
              <a:gdLst/>
              <a:ahLst/>
              <a:cxnLst/>
              <a:rect l="l" t="t" r="r" b="b"/>
              <a:pathLst>
                <a:path w="554990" h="554989">
                  <a:moveTo>
                    <a:pt x="0" y="277368"/>
                  </a:moveTo>
                  <a:lnTo>
                    <a:pt x="4468" y="227517"/>
                  </a:lnTo>
                  <a:lnTo>
                    <a:pt x="17352" y="180595"/>
                  </a:lnTo>
                  <a:lnTo>
                    <a:pt x="37868" y="137385"/>
                  </a:lnTo>
                  <a:lnTo>
                    <a:pt x="65233" y="98673"/>
                  </a:lnTo>
                  <a:lnTo>
                    <a:pt x="98662" y="65241"/>
                  </a:lnTo>
                  <a:lnTo>
                    <a:pt x="137374" y="37874"/>
                  </a:lnTo>
                  <a:lnTo>
                    <a:pt x="180584" y="17355"/>
                  </a:lnTo>
                  <a:lnTo>
                    <a:pt x="227510" y="4469"/>
                  </a:lnTo>
                  <a:lnTo>
                    <a:pt x="277367" y="0"/>
                  </a:lnTo>
                  <a:lnTo>
                    <a:pt x="327218" y="4469"/>
                  </a:lnTo>
                  <a:lnTo>
                    <a:pt x="374140" y="17355"/>
                  </a:lnTo>
                  <a:lnTo>
                    <a:pt x="417350" y="37874"/>
                  </a:lnTo>
                  <a:lnTo>
                    <a:pt x="456062" y="65241"/>
                  </a:lnTo>
                  <a:lnTo>
                    <a:pt x="489494" y="98673"/>
                  </a:lnTo>
                  <a:lnTo>
                    <a:pt x="516861" y="137385"/>
                  </a:lnTo>
                  <a:lnTo>
                    <a:pt x="537380" y="180595"/>
                  </a:lnTo>
                  <a:lnTo>
                    <a:pt x="550266" y="227517"/>
                  </a:lnTo>
                  <a:lnTo>
                    <a:pt x="554735" y="277368"/>
                  </a:lnTo>
                  <a:lnTo>
                    <a:pt x="550266" y="327218"/>
                  </a:lnTo>
                  <a:lnTo>
                    <a:pt x="537380" y="374140"/>
                  </a:lnTo>
                  <a:lnTo>
                    <a:pt x="516861" y="417350"/>
                  </a:lnTo>
                  <a:lnTo>
                    <a:pt x="489494" y="456062"/>
                  </a:lnTo>
                  <a:lnTo>
                    <a:pt x="456062" y="489494"/>
                  </a:lnTo>
                  <a:lnTo>
                    <a:pt x="417350" y="516861"/>
                  </a:lnTo>
                  <a:lnTo>
                    <a:pt x="374140" y="537380"/>
                  </a:lnTo>
                  <a:lnTo>
                    <a:pt x="327218" y="550266"/>
                  </a:lnTo>
                  <a:lnTo>
                    <a:pt x="277367" y="554736"/>
                  </a:lnTo>
                  <a:lnTo>
                    <a:pt x="227510" y="550266"/>
                  </a:lnTo>
                  <a:lnTo>
                    <a:pt x="180584" y="537380"/>
                  </a:lnTo>
                  <a:lnTo>
                    <a:pt x="137374" y="516861"/>
                  </a:lnTo>
                  <a:lnTo>
                    <a:pt x="98662" y="489494"/>
                  </a:lnTo>
                  <a:lnTo>
                    <a:pt x="65233" y="456062"/>
                  </a:lnTo>
                  <a:lnTo>
                    <a:pt x="37868" y="417350"/>
                  </a:lnTo>
                  <a:lnTo>
                    <a:pt x="17352" y="374140"/>
                  </a:lnTo>
                  <a:lnTo>
                    <a:pt x="4468" y="327218"/>
                  </a:lnTo>
                  <a:lnTo>
                    <a:pt x="0" y="277368"/>
                  </a:lnTo>
                  <a:close/>
                </a:path>
              </a:pathLst>
            </a:custGeom>
            <a:ln w="30480">
              <a:solidFill>
                <a:srgbClr val="37A7E7"/>
              </a:solidFill>
            </a:ln>
          </p:spPr>
          <p:txBody>
            <a:bodyPr wrap="square" lIns="0" tIns="0" rIns="0" bIns="0" rtlCol="0"/>
            <a:lstStyle/>
            <a:p>
              <a:endParaRPr sz="20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object 14">
            <a:extLst>
              <a:ext uri="{FF2B5EF4-FFF2-40B4-BE49-F238E27FC236}">
                <a16:creationId xmlns:a16="http://schemas.microsoft.com/office/drawing/2014/main" id="{8DA19DA8-6CAC-490D-968A-AE2D65487177}"/>
              </a:ext>
            </a:extLst>
          </p:cNvPr>
          <p:cNvGrpSpPr/>
          <p:nvPr/>
        </p:nvGrpSpPr>
        <p:grpSpPr>
          <a:xfrm>
            <a:off x="6324600" y="5638800"/>
            <a:ext cx="7573009" cy="1341120"/>
            <a:chOff x="6272784" y="4706111"/>
            <a:chExt cx="7573009" cy="1341120"/>
          </a:xfrm>
        </p:grpSpPr>
        <p:sp>
          <p:nvSpPr>
            <p:cNvPr id="26" name="object 15">
              <a:extLst>
                <a:ext uri="{FF2B5EF4-FFF2-40B4-BE49-F238E27FC236}">
                  <a16:creationId xmlns:a16="http://schemas.microsoft.com/office/drawing/2014/main" id="{1E3AD5B2-4592-4D73-B520-0307D9A49C1D}"/>
                </a:ext>
              </a:extLst>
            </p:cNvPr>
            <p:cNvSpPr/>
            <p:nvPr/>
          </p:nvSpPr>
          <p:spPr>
            <a:xfrm>
              <a:off x="6284214" y="4717541"/>
              <a:ext cx="7550150" cy="1318260"/>
            </a:xfrm>
            <a:custGeom>
              <a:avLst/>
              <a:gdLst/>
              <a:ahLst/>
              <a:cxnLst/>
              <a:rect l="l" t="t" r="r" b="b"/>
              <a:pathLst>
                <a:path w="7550150" h="1318260">
                  <a:moveTo>
                    <a:pt x="7208266" y="0"/>
                  </a:moveTo>
                  <a:lnTo>
                    <a:pt x="341630" y="0"/>
                  </a:lnTo>
                  <a:lnTo>
                    <a:pt x="295263" y="3117"/>
                  </a:lnTo>
                  <a:lnTo>
                    <a:pt x="250795" y="12200"/>
                  </a:lnTo>
                  <a:lnTo>
                    <a:pt x="208633" y="26840"/>
                  </a:lnTo>
                  <a:lnTo>
                    <a:pt x="169182" y="46632"/>
                  </a:lnTo>
                  <a:lnTo>
                    <a:pt x="132850" y="71169"/>
                  </a:lnTo>
                  <a:lnTo>
                    <a:pt x="100044" y="100044"/>
                  </a:lnTo>
                  <a:lnTo>
                    <a:pt x="71169" y="132850"/>
                  </a:lnTo>
                  <a:lnTo>
                    <a:pt x="46632" y="169182"/>
                  </a:lnTo>
                  <a:lnTo>
                    <a:pt x="26840" y="208633"/>
                  </a:lnTo>
                  <a:lnTo>
                    <a:pt x="12200" y="250795"/>
                  </a:lnTo>
                  <a:lnTo>
                    <a:pt x="3117" y="295263"/>
                  </a:lnTo>
                  <a:lnTo>
                    <a:pt x="0" y="341630"/>
                  </a:lnTo>
                  <a:lnTo>
                    <a:pt x="0" y="976630"/>
                  </a:lnTo>
                  <a:lnTo>
                    <a:pt x="3117" y="1022996"/>
                  </a:lnTo>
                  <a:lnTo>
                    <a:pt x="12200" y="1067464"/>
                  </a:lnTo>
                  <a:lnTo>
                    <a:pt x="26840" y="1109626"/>
                  </a:lnTo>
                  <a:lnTo>
                    <a:pt x="46632" y="1149077"/>
                  </a:lnTo>
                  <a:lnTo>
                    <a:pt x="71169" y="1185409"/>
                  </a:lnTo>
                  <a:lnTo>
                    <a:pt x="100044" y="1218215"/>
                  </a:lnTo>
                  <a:lnTo>
                    <a:pt x="132850" y="1247090"/>
                  </a:lnTo>
                  <a:lnTo>
                    <a:pt x="169182" y="1271627"/>
                  </a:lnTo>
                  <a:lnTo>
                    <a:pt x="208633" y="1291419"/>
                  </a:lnTo>
                  <a:lnTo>
                    <a:pt x="250795" y="1306059"/>
                  </a:lnTo>
                  <a:lnTo>
                    <a:pt x="295263" y="1315142"/>
                  </a:lnTo>
                  <a:lnTo>
                    <a:pt x="341630" y="1318260"/>
                  </a:lnTo>
                  <a:lnTo>
                    <a:pt x="7208266" y="1318260"/>
                  </a:lnTo>
                  <a:lnTo>
                    <a:pt x="7254632" y="1315142"/>
                  </a:lnTo>
                  <a:lnTo>
                    <a:pt x="7299100" y="1306059"/>
                  </a:lnTo>
                  <a:lnTo>
                    <a:pt x="7341262" y="1291419"/>
                  </a:lnTo>
                  <a:lnTo>
                    <a:pt x="7380713" y="1271627"/>
                  </a:lnTo>
                  <a:lnTo>
                    <a:pt x="7417045" y="1247090"/>
                  </a:lnTo>
                  <a:lnTo>
                    <a:pt x="7449851" y="1218215"/>
                  </a:lnTo>
                  <a:lnTo>
                    <a:pt x="7478726" y="1185409"/>
                  </a:lnTo>
                  <a:lnTo>
                    <a:pt x="7503263" y="1149077"/>
                  </a:lnTo>
                  <a:lnTo>
                    <a:pt x="7523055" y="1109626"/>
                  </a:lnTo>
                  <a:lnTo>
                    <a:pt x="7537695" y="1067464"/>
                  </a:lnTo>
                  <a:lnTo>
                    <a:pt x="7546778" y="1022996"/>
                  </a:lnTo>
                  <a:lnTo>
                    <a:pt x="7549896" y="976630"/>
                  </a:lnTo>
                  <a:lnTo>
                    <a:pt x="7549896" y="341630"/>
                  </a:lnTo>
                  <a:lnTo>
                    <a:pt x="7546778" y="295263"/>
                  </a:lnTo>
                  <a:lnTo>
                    <a:pt x="7537695" y="250795"/>
                  </a:lnTo>
                  <a:lnTo>
                    <a:pt x="7523055" y="208633"/>
                  </a:lnTo>
                  <a:lnTo>
                    <a:pt x="7503263" y="169182"/>
                  </a:lnTo>
                  <a:lnTo>
                    <a:pt x="7478726" y="132850"/>
                  </a:lnTo>
                  <a:lnTo>
                    <a:pt x="7449851" y="100044"/>
                  </a:lnTo>
                  <a:lnTo>
                    <a:pt x="7417045" y="71169"/>
                  </a:lnTo>
                  <a:lnTo>
                    <a:pt x="7380713" y="46632"/>
                  </a:lnTo>
                  <a:lnTo>
                    <a:pt x="7341262" y="26840"/>
                  </a:lnTo>
                  <a:lnTo>
                    <a:pt x="7299100" y="12200"/>
                  </a:lnTo>
                  <a:lnTo>
                    <a:pt x="7254632" y="3117"/>
                  </a:lnTo>
                  <a:lnTo>
                    <a:pt x="7208266" y="0"/>
                  </a:lnTo>
                  <a:close/>
                </a:path>
              </a:pathLst>
            </a:custGeom>
            <a:solidFill>
              <a:srgbClr val="09081B"/>
            </a:solidFill>
          </p:spPr>
          <p:txBody>
            <a:bodyPr wrap="square" lIns="0" tIns="0" rIns="0" bIns="0" rtlCol="0"/>
            <a:lstStyle/>
            <a:p>
              <a:endParaRPr sz="2000">
                <a:solidFill>
                  <a:schemeClr val="bg1"/>
                </a:solidFill>
              </a:endParaRPr>
            </a:p>
          </p:txBody>
        </p:sp>
        <p:sp>
          <p:nvSpPr>
            <p:cNvPr id="27" name="object 16">
              <a:extLst>
                <a:ext uri="{FF2B5EF4-FFF2-40B4-BE49-F238E27FC236}">
                  <a16:creationId xmlns:a16="http://schemas.microsoft.com/office/drawing/2014/main" id="{9D5CAC8A-5FBE-4FA5-B89D-14EA73A726B1}"/>
                </a:ext>
              </a:extLst>
            </p:cNvPr>
            <p:cNvSpPr/>
            <p:nvPr/>
          </p:nvSpPr>
          <p:spPr>
            <a:xfrm>
              <a:off x="6284214" y="4717541"/>
              <a:ext cx="7550150" cy="1318260"/>
            </a:xfrm>
            <a:custGeom>
              <a:avLst/>
              <a:gdLst/>
              <a:ahLst/>
              <a:cxnLst/>
              <a:rect l="l" t="t" r="r" b="b"/>
              <a:pathLst>
                <a:path w="7550150" h="1318260">
                  <a:moveTo>
                    <a:pt x="0" y="341630"/>
                  </a:moveTo>
                  <a:lnTo>
                    <a:pt x="3117" y="295263"/>
                  </a:lnTo>
                  <a:lnTo>
                    <a:pt x="12200" y="250795"/>
                  </a:lnTo>
                  <a:lnTo>
                    <a:pt x="26840" y="208633"/>
                  </a:lnTo>
                  <a:lnTo>
                    <a:pt x="46632" y="169182"/>
                  </a:lnTo>
                  <a:lnTo>
                    <a:pt x="71169" y="132850"/>
                  </a:lnTo>
                  <a:lnTo>
                    <a:pt x="100044" y="100044"/>
                  </a:lnTo>
                  <a:lnTo>
                    <a:pt x="132850" y="71169"/>
                  </a:lnTo>
                  <a:lnTo>
                    <a:pt x="169182" y="46632"/>
                  </a:lnTo>
                  <a:lnTo>
                    <a:pt x="208633" y="26840"/>
                  </a:lnTo>
                  <a:lnTo>
                    <a:pt x="250795" y="12200"/>
                  </a:lnTo>
                  <a:lnTo>
                    <a:pt x="295263" y="3117"/>
                  </a:lnTo>
                  <a:lnTo>
                    <a:pt x="341630" y="0"/>
                  </a:lnTo>
                  <a:lnTo>
                    <a:pt x="7208266" y="0"/>
                  </a:lnTo>
                  <a:lnTo>
                    <a:pt x="7254632" y="3117"/>
                  </a:lnTo>
                  <a:lnTo>
                    <a:pt x="7299100" y="12200"/>
                  </a:lnTo>
                  <a:lnTo>
                    <a:pt x="7341262" y="26840"/>
                  </a:lnTo>
                  <a:lnTo>
                    <a:pt x="7380713" y="46632"/>
                  </a:lnTo>
                  <a:lnTo>
                    <a:pt x="7417045" y="71169"/>
                  </a:lnTo>
                  <a:lnTo>
                    <a:pt x="7449851" y="100044"/>
                  </a:lnTo>
                  <a:lnTo>
                    <a:pt x="7478726" y="132850"/>
                  </a:lnTo>
                  <a:lnTo>
                    <a:pt x="7503263" y="169182"/>
                  </a:lnTo>
                  <a:lnTo>
                    <a:pt x="7523055" y="208633"/>
                  </a:lnTo>
                  <a:lnTo>
                    <a:pt x="7537695" y="250795"/>
                  </a:lnTo>
                  <a:lnTo>
                    <a:pt x="7546778" y="295263"/>
                  </a:lnTo>
                  <a:lnTo>
                    <a:pt x="7549896" y="341630"/>
                  </a:lnTo>
                  <a:lnTo>
                    <a:pt x="7549896" y="976630"/>
                  </a:lnTo>
                  <a:lnTo>
                    <a:pt x="7546778" y="1022996"/>
                  </a:lnTo>
                  <a:lnTo>
                    <a:pt x="7537695" y="1067464"/>
                  </a:lnTo>
                  <a:lnTo>
                    <a:pt x="7523055" y="1109626"/>
                  </a:lnTo>
                  <a:lnTo>
                    <a:pt x="7503263" y="1149077"/>
                  </a:lnTo>
                  <a:lnTo>
                    <a:pt x="7478726" y="1185409"/>
                  </a:lnTo>
                  <a:lnTo>
                    <a:pt x="7449851" y="1218215"/>
                  </a:lnTo>
                  <a:lnTo>
                    <a:pt x="7417045" y="1247090"/>
                  </a:lnTo>
                  <a:lnTo>
                    <a:pt x="7380713" y="1271627"/>
                  </a:lnTo>
                  <a:lnTo>
                    <a:pt x="7341262" y="1291419"/>
                  </a:lnTo>
                  <a:lnTo>
                    <a:pt x="7299100" y="1306059"/>
                  </a:lnTo>
                  <a:lnTo>
                    <a:pt x="7254632" y="1315142"/>
                  </a:lnTo>
                  <a:lnTo>
                    <a:pt x="7208266" y="1318260"/>
                  </a:lnTo>
                  <a:lnTo>
                    <a:pt x="341630" y="1318260"/>
                  </a:lnTo>
                  <a:lnTo>
                    <a:pt x="295263" y="1315142"/>
                  </a:lnTo>
                  <a:lnTo>
                    <a:pt x="250795" y="1306059"/>
                  </a:lnTo>
                  <a:lnTo>
                    <a:pt x="208633" y="1291419"/>
                  </a:lnTo>
                  <a:lnTo>
                    <a:pt x="169182" y="1271627"/>
                  </a:lnTo>
                  <a:lnTo>
                    <a:pt x="132850" y="1247090"/>
                  </a:lnTo>
                  <a:lnTo>
                    <a:pt x="100044" y="1218215"/>
                  </a:lnTo>
                  <a:lnTo>
                    <a:pt x="71169" y="1185409"/>
                  </a:lnTo>
                  <a:lnTo>
                    <a:pt x="46632" y="1149077"/>
                  </a:lnTo>
                  <a:lnTo>
                    <a:pt x="26840" y="1109626"/>
                  </a:lnTo>
                  <a:lnTo>
                    <a:pt x="12200" y="1067464"/>
                  </a:lnTo>
                  <a:lnTo>
                    <a:pt x="3117" y="1022996"/>
                  </a:lnTo>
                  <a:lnTo>
                    <a:pt x="0" y="976630"/>
                  </a:lnTo>
                  <a:lnTo>
                    <a:pt x="0" y="341630"/>
                  </a:lnTo>
                  <a:close/>
                </a:path>
              </a:pathLst>
            </a:custGeom>
            <a:ln w="22860">
              <a:solidFill>
                <a:srgbClr val="37A7E7"/>
              </a:solidFill>
            </a:ln>
          </p:spPr>
          <p:txBody>
            <a:bodyPr wrap="square" lIns="0" tIns="0" rIns="0" bIns="0" rtlCol="0"/>
            <a:lstStyle/>
            <a:p>
              <a:endParaRPr sz="2000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object 2"/>
          <p:cNvGrpSpPr/>
          <p:nvPr/>
        </p:nvGrpSpPr>
        <p:grpSpPr>
          <a:xfrm>
            <a:off x="0" y="0"/>
            <a:ext cx="5486400" cy="8229600"/>
            <a:chOff x="0" y="0"/>
            <a:chExt cx="5486400" cy="8229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5486399" cy="82295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42187" cy="77571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324600" y="457200"/>
            <a:ext cx="467296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dirty="0">
                <a:solidFill>
                  <a:schemeClr val="bg1"/>
                </a:solidFill>
              </a:rPr>
              <a:t>Merits</a:t>
            </a:r>
            <a:endParaRPr spc="-10" dirty="0">
              <a:solidFill>
                <a:schemeClr val="bg1"/>
              </a:solidFill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248400" y="1295400"/>
            <a:ext cx="7573009" cy="1343025"/>
            <a:chOff x="6272784" y="1610867"/>
            <a:chExt cx="7573009" cy="1343025"/>
          </a:xfrm>
        </p:grpSpPr>
        <p:sp>
          <p:nvSpPr>
            <p:cNvPr id="7" name="object 7"/>
            <p:cNvSpPr/>
            <p:nvPr/>
          </p:nvSpPr>
          <p:spPr>
            <a:xfrm>
              <a:off x="6284214" y="1622297"/>
              <a:ext cx="7550150" cy="1320165"/>
            </a:xfrm>
            <a:custGeom>
              <a:avLst/>
              <a:gdLst/>
              <a:ahLst/>
              <a:cxnLst/>
              <a:rect l="l" t="t" r="r" b="b"/>
              <a:pathLst>
                <a:path w="7550150" h="1320164">
                  <a:moveTo>
                    <a:pt x="7207884" y="0"/>
                  </a:moveTo>
                  <a:lnTo>
                    <a:pt x="342011" y="0"/>
                  </a:lnTo>
                  <a:lnTo>
                    <a:pt x="295610" y="3122"/>
                  </a:lnTo>
                  <a:lnTo>
                    <a:pt x="251104" y="12219"/>
                  </a:lnTo>
                  <a:lnTo>
                    <a:pt x="208901" y="26882"/>
                  </a:lnTo>
                  <a:lnTo>
                    <a:pt x="169408" y="46703"/>
                  </a:lnTo>
                  <a:lnTo>
                    <a:pt x="133034" y="71273"/>
                  </a:lnTo>
                  <a:lnTo>
                    <a:pt x="100187" y="100187"/>
                  </a:lnTo>
                  <a:lnTo>
                    <a:pt x="71273" y="133034"/>
                  </a:lnTo>
                  <a:lnTo>
                    <a:pt x="46703" y="169408"/>
                  </a:lnTo>
                  <a:lnTo>
                    <a:pt x="26882" y="208901"/>
                  </a:lnTo>
                  <a:lnTo>
                    <a:pt x="12219" y="251104"/>
                  </a:lnTo>
                  <a:lnTo>
                    <a:pt x="3122" y="295610"/>
                  </a:lnTo>
                  <a:lnTo>
                    <a:pt x="0" y="342011"/>
                  </a:lnTo>
                  <a:lnTo>
                    <a:pt x="0" y="977773"/>
                  </a:lnTo>
                  <a:lnTo>
                    <a:pt x="3122" y="1024173"/>
                  </a:lnTo>
                  <a:lnTo>
                    <a:pt x="12219" y="1068679"/>
                  </a:lnTo>
                  <a:lnTo>
                    <a:pt x="26882" y="1110882"/>
                  </a:lnTo>
                  <a:lnTo>
                    <a:pt x="46703" y="1150375"/>
                  </a:lnTo>
                  <a:lnTo>
                    <a:pt x="71273" y="1186749"/>
                  </a:lnTo>
                  <a:lnTo>
                    <a:pt x="100187" y="1219596"/>
                  </a:lnTo>
                  <a:lnTo>
                    <a:pt x="133034" y="1248510"/>
                  </a:lnTo>
                  <a:lnTo>
                    <a:pt x="169408" y="1273080"/>
                  </a:lnTo>
                  <a:lnTo>
                    <a:pt x="208901" y="1292901"/>
                  </a:lnTo>
                  <a:lnTo>
                    <a:pt x="251104" y="1307564"/>
                  </a:lnTo>
                  <a:lnTo>
                    <a:pt x="295610" y="1316661"/>
                  </a:lnTo>
                  <a:lnTo>
                    <a:pt x="342011" y="1319784"/>
                  </a:lnTo>
                  <a:lnTo>
                    <a:pt x="7207884" y="1319784"/>
                  </a:lnTo>
                  <a:lnTo>
                    <a:pt x="7254285" y="1316661"/>
                  </a:lnTo>
                  <a:lnTo>
                    <a:pt x="7298791" y="1307564"/>
                  </a:lnTo>
                  <a:lnTo>
                    <a:pt x="7340994" y="1292901"/>
                  </a:lnTo>
                  <a:lnTo>
                    <a:pt x="7380487" y="1273080"/>
                  </a:lnTo>
                  <a:lnTo>
                    <a:pt x="7416861" y="1248510"/>
                  </a:lnTo>
                  <a:lnTo>
                    <a:pt x="7449708" y="1219596"/>
                  </a:lnTo>
                  <a:lnTo>
                    <a:pt x="7478622" y="1186749"/>
                  </a:lnTo>
                  <a:lnTo>
                    <a:pt x="7503192" y="1150375"/>
                  </a:lnTo>
                  <a:lnTo>
                    <a:pt x="7523013" y="1110882"/>
                  </a:lnTo>
                  <a:lnTo>
                    <a:pt x="7537676" y="1068679"/>
                  </a:lnTo>
                  <a:lnTo>
                    <a:pt x="7546773" y="1024173"/>
                  </a:lnTo>
                  <a:lnTo>
                    <a:pt x="7549896" y="977773"/>
                  </a:lnTo>
                  <a:lnTo>
                    <a:pt x="7549896" y="342011"/>
                  </a:lnTo>
                  <a:lnTo>
                    <a:pt x="7546773" y="295610"/>
                  </a:lnTo>
                  <a:lnTo>
                    <a:pt x="7537676" y="251104"/>
                  </a:lnTo>
                  <a:lnTo>
                    <a:pt x="7523013" y="208901"/>
                  </a:lnTo>
                  <a:lnTo>
                    <a:pt x="7503192" y="169408"/>
                  </a:lnTo>
                  <a:lnTo>
                    <a:pt x="7478622" y="133034"/>
                  </a:lnTo>
                  <a:lnTo>
                    <a:pt x="7449708" y="100187"/>
                  </a:lnTo>
                  <a:lnTo>
                    <a:pt x="7416861" y="71273"/>
                  </a:lnTo>
                  <a:lnTo>
                    <a:pt x="7380487" y="46703"/>
                  </a:lnTo>
                  <a:lnTo>
                    <a:pt x="7340994" y="26882"/>
                  </a:lnTo>
                  <a:lnTo>
                    <a:pt x="7298791" y="12219"/>
                  </a:lnTo>
                  <a:lnTo>
                    <a:pt x="7254285" y="3122"/>
                  </a:lnTo>
                  <a:lnTo>
                    <a:pt x="7207884" y="0"/>
                  </a:lnTo>
                  <a:close/>
                </a:path>
              </a:pathLst>
            </a:custGeom>
            <a:solidFill>
              <a:srgbClr val="09081B"/>
            </a:solidFill>
          </p:spPr>
          <p:txBody>
            <a:bodyPr wrap="square" lIns="0" tIns="0" rIns="0" bIns="0" rtlCol="0"/>
            <a:lstStyle/>
            <a:p>
              <a:endParaRPr sz="2000">
                <a:solidFill>
                  <a:schemeClr val="bg1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6284214" y="1622297"/>
              <a:ext cx="7550150" cy="1320165"/>
            </a:xfrm>
            <a:custGeom>
              <a:avLst/>
              <a:gdLst/>
              <a:ahLst/>
              <a:cxnLst/>
              <a:rect l="l" t="t" r="r" b="b"/>
              <a:pathLst>
                <a:path w="7550150" h="1320164">
                  <a:moveTo>
                    <a:pt x="0" y="342011"/>
                  </a:moveTo>
                  <a:lnTo>
                    <a:pt x="3122" y="295610"/>
                  </a:lnTo>
                  <a:lnTo>
                    <a:pt x="12219" y="251104"/>
                  </a:lnTo>
                  <a:lnTo>
                    <a:pt x="26882" y="208901"/>
                  </a:lnTo>
                  <a:lnTo>
                    <a:pt x="46703" y="169408"/>
                  </a:lnTo>
                  <a:lnTo>
                    <a:pt x="71273" y="133034"/>
                  </a:lnTo>
                  <a:lnTo>
                    <a:pt x="100187" y="100187"/>
                  </a:lnTo>
                  <a:lnTo>
                    <a:pt x="133034" y="71273"/>
                  </a:lnTo>
                  <a:lnTo>
                    <a:pt x="169408" y="46703"/>
                  </a:lnTo>
                  <a:lnTo>
                    <a:pt x="208901" y="26882"/>
                  </a:lnTo>
                  <a:lnTo>
                    <a:pt x="251104" y="12219"/>
                  </a:lnTo>
                  <a:lnTo>
                    <a:pt x="295610" y="3122"/>
                  </a:lnTo>
                  <a:lnTo>
                    <a:pt x="342011" y="0"/>
                  </a:lnTo>
                  <a:lnTo>
                    <a:pt x="7207884" y="0"/>
                  </a:lnTo>
                  <a:lnTo>
                    <a:pt x="7254285" y="3122"/>
                  </a:lnTo>
                  <a:lnTo>
                    <a:pt x="7298791" y="12219"/>
                  </a:lnTo>
                  <a:lnTo>
                    <a:pt x="7340994" y="26882"/>
                  </a:lnTo>
                  <a:lnTo>
                    <a:pt x="7380487" y="46703"/>
                  </a:lnTo>
                  <a:lnTo>
                    <a:pt x="7416861" y="71273"/>
                  </a:lnTo>
                  <a:lnTo>
                    <a:pt x="7449708" y="100187"/>
                  </a:lnTo>
                  <a:lnTo>
                    <a:pt x="7478622" y="133034"/>
                  </a:lnTo>
                  <a:lnTo>
                    <a:pt x="7503192" y="169408"/>
                  </a:lnTo>
                  <a:lnTo>
                    <a:pt x="7523013" y="208901"/>
                  </a:lnTo>
                  <a:lnTo>
                    <a:pt x="7537676" y="251104"/>
                  </a:lnTo>
                  <a:lnTo>
                    <a:pt x="7546773" y="295610"/>
                  </a:lnTo>
                  <a:lnTo>
                    <a:pt x="7549896" y="342011"/>
                  </a:lnTo>
                  <a:lnTo>
                    <a:pt x="7549896" y="977773"/>
                  </a:lnTo>
                  <a:lnTo>
                    <a:pt x="7546773" y="1024173"/>
                  </a:lnTo>
                  <a:lnTo>
                    <a:pt x="7537676" y="1068679"/>
                  </a:lnTo>
                  <a:lnTo>
                    <a:pt x="7523013" y="1110882"/>
                  </a:lnTo>
                  <a:lnTo>
                    <a:pt x="7503192" y="1150375"/>
                  </a:lnTo>
                  <a:lnTo>
                    <a:pt x="7478622" y="1186749"/>
                  </a:lnTo>
                  <a:lnTo>
                    <a:pt x="7449708" y="1219596"/>
                  </a:lnTo>
                  <a:lnTo>
                    <a:pt x="7416861" y="1248510"/>
                  </a:lnTo>
                  <a:lnTo>
                    <a:pt x="7380487" y="1273080"/>
                  </a:lnTo>
                  <a:lnTo>
                    <a:pt x="7340994" y="1292901"/>
                  </a:lnTo>
                  <a:lnTo>
                    <a:pt x="7298791" y="1307564"/>
                  </a:lnTo>
                  <a:lnTo>
                    <a:pt x="7254285" y="1316661"/>
                  </a:lnTo>
                  <a:lnTo>
                    <a:pt x="7207884" y="1319784"/>
                  </a:lnTo>
                  <a:lnTo>
                    <a:pt x="342011" y="1319784"/>
                  </a:lnTo>
                  <a:lnTo>
                    <a:pt x="295610" y="1316661"/>
                  </a:lnTo>
                  <a:lnTo>
                    <a:pt x="251104" y="1307564"/>
                  </a:lnTo>
                  <a:lnTo>
                    <a:pt x="208901" y="1292901"/>
                  </a:lnTo>
                  <a:lnTo>
                    <a:pt x="169408" y="1273080"/>
                  </a:lnTo>
                  <a:lnTo>
                    <a:pt x="133034" y="1248510"/>
                  </a:lnTo>
                  <a:lnTo>
                    <a:pt x="100187" y="1219596"/>
                  </a:lnTo>
                  <a:lnTo>
                    <a:pt x="71273" y="1186749"/>
                  </a:lnTo>
                  <a:lnTo>
                    <a:pt x="46703" y="1150375"/>
                  </a:lnTo>
                  <a:lnTo>
                    <a:pt x="26882" y="1110882"/>
                  </a:lnTo>
                  <a:lnTo>
                    <a:pt x="12219" y="1068679"/>
                  </a:lnTo>
                  <a:lnTo>
                    <a:pt x="3122" y="1024173"/>
                  </a:lnTo>
                  <a:lnTo>
                    <a:pt x="0" y="977773"/>
                  </a:lnTo>
                  <a:lnTo>
                    <a:pt x="0" y="342011"/>
                  </a:lnTo>
                  <a:close/>
                </a:path>
              </a:pathLst>
            </a:custGeom>
            <a:ln w="22860">
              <a:solidFill>
                <a:srgbClr val="16FFBA"/>
              </a:solidFill>
            </a:ln>
          </p:spPr>
          <p:txBody>
            <a:bodyPr wrap="square" lIns="0" tIns="0" rIns="0" bIns="0" rtlCol="0"/>
            <a:lstStyle/>
            <a:p>
              <a:endParaRPr sz="2000">
                <a:solidFill>
                  <a:schemeClr val="bg1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498462" y="1553668"/>
            <a:ext cx="6150738" cy="8463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chemeClr val="bg1"/>
                </a:solidFill>
                <a:latin typeface="Arial"/>
                <a:cs typeface="Arial"/>
              </a:rPr>
              <a:t>Convenience</a:t>
            </a:r>
            <a:endParaRPr sz="20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10"/>
              </a:spcBef>
            </a:pPr>
            <a:r>
              <a:rPr sz="2000" b="1" dirty="0">
                <a:solidFill>
                  <a:schemeClr val="bg1"/>
                </a:solidFill>
                <a:latin typeface="Arial"/>
                <a:cs typeface="Arial"/>
              </a:rPr>
              <a:t>Book</a:t>
            </a:r>
            <a:r>
              <a:rPr sz="2000" b="1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chemeClr val="bg1"/>
                </a:solidFill>
                <a:latin typeface="Arial"/>
                <a:cs typeface="Arial"/>
              </a:rPr>
              <a:t>tickets</a:t>
            </a:r>
            <a:r>
              <a:rPr sz="2000" b="1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chemeClr val="bg1"/>
                </a:solidFill>
                <a:latin typeface="Arial"/>
                <a:cs typeface="Arial"/>
              </a:rPr>
              <a:t>anytime,</a:t>
            </a:r>
            <a:r>
              <a:rPr sz="2000" b="1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chemeClr val="bg1"/>
                </a:solidFill>
                <a:latin typeface="Arial"/>
                <a:cs typeface="Arial"/>
              </a:rPr>
              <a:t>anywhere,</a:t>
            </a:r>
            <a:r>
              <a:rPr sz="2000" b="1" spc="-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chemeClr val="bg1"/>
                </a:solidFill>
                <a:latin typeface="Arial"/>
                <a:cs typeface="Arial"/>
              </a:rPr>
              <a:t>from</a:t>
            </a:r>
            <a:r>
              <a:rPr sz="2000" b="1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chemeClr val="bg1"/>
                </a:solidFill>
                <a:latin typeface="Arial"/>
                <a:cs typeface="Arial"/>
              </a:rPr>
              <a:t>your</a:t>
            </a:r>
            <a:r>
              <a:rPr sz="2000" b="1" spc="-10" dirty="0">
                <a:solidFill>
                  <a:schemeClr val="bg1"/>
                </a:solidFill>
                <a:latin typeface="Arial"/>
                <a:cs typeface="Arial"/>
              </a:rPr>
              <a:t> device.</a:t>
            </a:r>
            <a:endParaRPr sz="2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248400" y="3200400"/>
            <a:ext cx="7573009" cy="1341120"/>
            <a:chOff x="6272784" y="4706111"/>
            <a:chExt cx="7573009" cy="1341120"/>
          </a:xfrm>
        </p:grpSpPr>
        <p:sp>
          <p:nvSpPr>
            <p:cNvPr id="15" name="object 15"/>
            <p:cNvSpPr/>
            <p:nvPr/>
          </p:nvSpPr>
          <p:spPr>
            <a:xfrm>
              <a:off x="6284214" y="4717541"/>
              <a:ext cx="7550150" cy="1318260"/>
            </a:xfrm>
            <a:custGeom>
              <a:avLst/>
              <a:gdLst/>
              <a:ahLst/>
              <a:cxnLst/>
              <a:rect l="l" t="t" r="r" b="b"/>
              <a:pathLst>
                <a:path w="7550150" h="1318260">
                  <a:moveTo>
                    <a:pt x="7208266" y="0"/>
                  </a:moveTo>
                  <a:lnTo>
                    <a:pt x="341630" y="0"/>
                  </a:lnTo>
                  <a:lnTo>
                    <a:pt x="295263" y="3117"/>
                  </a:lnTo>
                  <a:lnTo>
                    <a:pt x="250795" y="12200"/>
                  </a:lnTo>
                  <a:lnTo>
                    <a:pt x="208633" y="26840"/>
                  </a:lnTo>
                  <a:lnTo>
                    <a:pt x="169182" y="46632"/>
                  </a:lnTo>
                  <a:lnTo>
                    <a:pt x="132850" y="71169"/>
                  </a:lnTo>
                  <a:lnTo>
                    <a:pt x="100044" y="100044"/>
                  </a:lnTo>
                  <a:lnTo>
                    <a:pt x="71169" y="132850"/>
                  </a:lnTo>
                  <a:lnTo>
                    <a:pt x="46632" y="169182"/>
                  </a:lnTo>
                  <a:lnTo>
                    <a:pt x="26840" y="208633"/>
                  </a:lnTo>
                  <a:lnTo>
                    <a:pt x="12200" y="250795"/>
                  </a:lnTo>
                  <a:lnTo>
                    <a:pt x="3117" y="295263"/>
                  </a:lnTo>
                  <a:lnTo>
                    <a:pt x="0" y="341630"/>
                  </a:lnTo>
                  <a:lnTo>
                    <a:pt x="0" y="976630"/>
                  </a:lnTo>
                  <a:lnTo>
                    <a:pt x="3117" y="1022996"/>
                  </a:lnTo>
                  <a:lnTo>
                    <a:pt x="12200" y="1067464"/>
                  </a:lnTo>
                  <a:lnTo>
                    <a:pt x="26840" y="1109626"/>
                  </a:lnTo>
                  <a:lnTo>
                    <a:pt x="46632" y="1149077"/>
                  </a:lnTo>
                  <a:lnTo>
                    <a:pt x="71169" y="1185409"/>
                  </a:lnTo>
                  <a:lnTo>
                    <a:pt x="100044" y="1218215"/>
                  </a:lnTo>
                  <a:lnTo>
                    <a:pt x="132850" y="1247090"/>
                  </a:lnTo>
                  <a:lnTo>
                    <a:pt x="169182" y="1271627"/>
                  </a:lnTo>
                  <a:lnTo>
                    <a:pt x="208633" y="1291419"/>
                  </a:lnTo>
                  <a:lnTo>
                    <a:pt x="250795" y="1306059"/>
                  </a:lnTo>
                  <a:lnTo>
                    <a:pt x="295263" y="1315142"/>
                  </a:lnTo>
                  <a:lnTo>
                    <a:pt x="341630" y="1318260"/>
                  </a:lnTo>
                  <a:lnTo>
                    <a:pt x="7208266" y="1318260"/>
                  </a:lnTo>
                  <a:lnTo>
                    <a:pt x="7254632" y="1315142"/>
                  </a:lnTo>
                  <a:lnTo>
                    <a:pt x="7299100" y="1306059"/>
                  </a:lnTo>
                  <a:lnTo>
                    <a:pt x="7341262" y="1291419"/>
                  </a:lnTo>
                  <a:lnTo>
                    <a:pt x="7380713" y="1271627"/>
                  </a:lnTo>
                  <a:lnTo>
                    <a:pt x="7417045" y="1247090"/>
                  </a:lnTo>
                  <a:lnTo>
                    <a:pt x="7449851" y="1218215"/>
                  </a:lnTo>
                  <a:lnTo>
                    <a:pt x="7478726" y="1185409"/>
                  </a:lnTo>
                  <a:lnTo>
                    <a:pt x="7503263" y="1149077"/>
                  </a:lnTo>
                  <a:lnTo>
                    <a:pt x="7523055" y="1109626"/>
                  </a:lnTo>
                  <a:lnTo>
                    <a:pt x="7537695" y="1067464"/>
                  </a:lnTo>
                  <a:lnTo>
                    <a:pt x="7546778" y="1022996"/>
                  </a:lnTo>
                  <a:lnTo>
                    <a:pt x="7549896" y="976630"/>
                  </a:lnTo>
                  <a:lnTo>
                    <a:pt x="7549896" y="341630"/>
                  </a:lnTo>
                  <a:lnTo>
                    <a:pt x="7546778" y="295263"/>
                  </a:lnTo>
                  <a:lnTo>
                    <a:pt x="7537695" y="250795"/>
                  </a:lnTo>
                  <a:lnTo>
                    <a:pt x="7523055" y="208633"/>
                  </a:lnTo>
                  <a:lnTo>
                    <a:pt x="7503263" y="169182"/>
                  </a:lnTo>
                  <a:lnTo>
                    <a:pt x="7478726" y="132850"/>
                  </a:lnTo>
                  <a:lnTo>
                    <a:pt x="7449851" y="100044"/>
                  </a:lnTo>
                  <a:lnTo>
                    <a:pt x="7417045" y="71169"/>
                  </a:lnTo>
                  <a:lnTo>
                    <a:pt x="7380713" y="46632"/>
                  </a:lnTo>
                  <a:lnTo>
                    <a:pt x="7341262" y="26840"/>
                  </a:lnTo>
                  <a:lnTo>
                    <a:pt x="7299100" y="12200"/>
                  </a:lnTo>
                  <a:lnTo>
                    <a:pt x="7254632" y="3117"/>
                  </a:lnTo>
                  <a:lnTo>
                    <a:pt x="7208266" y="0"/>
                  </a:lnTo>
                  <a:close/>
                </a:path>
              </a:pathLst>
            </a:custGeom>
            <a:solidFill>
              <a:srgbClr val="09081B"/>
            </a:solidFill>
          </p:spPr>
          <p:txBody>
            <a:bodyPr wrap="square" lIns="0" tIns="0" rIns="0" bIns="0" rtlCol="0"/>
            <a:lstStyle/>
            <a:p>
              <a:endParaRPr sz="2000">
                <a:solidFill>
                  <a:schemeClr val="bg1"/>
                </a:solidFill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6284214" y="4717541"/>
              <a:ext cx="7550150" cy="1318260"/>
            </a:xfrm>
            <a:custGeom>
              <a:avLst/>
              <a:gdLst/>
              <a:ahLst/>
              <a:cxnLst/>
              <a:rect l="l" t="t" r="r" b="b"/>
              <a:pathLst>
                <a:path w="7550150" h="1318260">
                  <a:moveTo>
                    <a:pt x="0" y="341630"/>
                  </a:moveTo>
                  <a:lnTo>
                    <a:pt x="3117" y="295263"/>
                  </a:lnTo>
                  <a:lnTo>
                    <a:pt x="12200" y="250795"/>
                  </a:lnTo>
                  <a:lnTo>
                    <a:pt x="26840" y="208633"/>
                  </a:lnTo>
                  <a:lnTo>
                    <a:pt x="46632" y="169182"/>
                  </a:lnTo>
                  <a:lnTo>
                    <a:pt x="71169" y="132850"/>
                  </a:lnTo>
                  <a:lnTo>
                    <a:pt x="100044" y="100044"/>
                  </a:lnTo>
                  <a:lnTo>
                    <a:pt x="132850" y="71169"/>
                  </a:lnTo>
                  <a:lnTo>
                    <a:pt x="169182" y="46632"/>
                  </a:lnTo>
                  <a:lnTo>
                    <a:pt x="208633" y="26840"/>
                  </a:lnTo>
                  <a:lnTo>
                    <a:pt x="250795" y="12200"/>
                  </a:lnTo>
                  <a:lnTo>
                    <a:pt x="295263" y="3117"/>
                  </a:lnTo>
                  <a:lnTo>
                    <a:pt x="341630" y="0"/>
                  </a:lnTo>
                  <a:lnTo>
                    <a:pt x="7208266" y="0"/>
                  </a:lnTo>
                  <a:lnTo>
                    <a:pt x="7254632" y="3117"/>
                  </a:lnTo>
                  <a:lnTo>
                    <a:pt x="7299100" y="12200"/>
                  </a:lnTo>
                  <a:lnTo>
                    <a:pt x="7341262" y="26840"/>
                  </a:lnTo>
                  <a:lnTo>
                    <a:pt x="7380713" y="46632"/>
                  </a:lnTo>
                  <a:lnTo>
                    <a:pt x="7417045" y="71169"/>
                  </a:lnTo>
                  <a:lnTo>
                    <a:pt x="7449851" y="100044"/>
                  </a:lnTo>
                  <a:lnTo>
                    <a:pt x="7478726" y="132850"/>
                  </a:lnTo>
                  <a:lnTo>
                    <a:pt x="7503263" y="169182"/>
                  </a:lnTo>
                  <a:lnTo>
                    <a:pt x="7523055" y="208633"/>
                  </a:lnTo>
                  <a:lnTo>
                    <a:pt x="7537695" y="250795"/>
                  </a:lnTo>
                  <a:lnTo>
                    <a:pt x="7546778" y="295263"/>
                  </a:lnTo>
                  <a:lnTo>
                    <a:pt x="7549896" y="341630"/>
                  </a:lnTo>
                  <a:lnTo>
                    <a:pt x="7549896" y="976630"/>
                  </a:lnTo>
                  <a:lnTo>
                    <a:pt x="7546778" y="1022996"/>
                  </a:lnTo>
                  <a:lnTo>
                    <a:pt x="7537695" y="1067464"/>
                  </a:lnTo>
                  <a:lnTo>
                    <a:pt x="7523055" y="1109626"/>
                  </a:lnTo>
                  <a:lnTo>
                    <a:pt x="7503263" y="1149077"/>
                  </a:lnTo>
                  <a:lnTo>
                    <a:pt x="7478726" y="1185409"/>
                  </a:lnTo>
                  <a:lnTo>
                    <a:pt x="7449851" y="1218215"/>
                  </a:lnTo>
                  <a:lnTo>
                    <a:pt x="7417045" y="1247090"/>
                  </a:lnTo>
                  <a:lnTo>
                    <a:pt x="7380713" y="1271627"/>
                  </a:lnTo>
                  <a:lnTo>
                    <a:pt x="7341262" y="1291419"/>
                  </a:lnTo>
                  <a:lnTo>
                    <a:pt x="7299100" y="1306059"/>
                  </a:lnTo>
                  <a:lnTo>
                    <a:pt x="7254632" y="1315142"/>
                  </a:lnTo>
                  <a:lnTo>
                    <a:pt x="7208266" y="1318260"/>
                  </a:lnTo>
                  <a:lnTo>
                    <a:pt x="341630" y="1318260"/>
                  </a:lnTo>
                  <a:lnTo>
                    <a:pt x="295263" y="1315142"/>
                  </a:lnTo>
                  <a:lnTo>
                    <a:pt x="250795" y="1306059"/>
                  </a:lnTo>
                  <a:lnTo>
                    <a:pt x="208633" y="1291419"/>
                  </a:lnTo>
                  <a:lnTo>
                    <a:pt x="169182" y="1271627"/>
                  </a:lnTo>
                  <a:lnTo>
                    <a:pt x="132850" y="1247090"/>
                  </a:lnTo>
                  <a:lnTo>
                    <a:pt x="100044" y="1218215"/>
                  </a:lnTo>
                  <a:lnTo>
                    <a:pt x="71169" y="1185409"/>
                  </a:lnTo>
                  <a:lnTo>
                    <a:pt x="46632" y="1149077"/>
                  </a:lnTo>
                  <a:lnTo>
                    <a:pt x="26840" y="1109626"/>
                  </a:lnTo>
                  <a:lnTo>
                    <a:pt x="12200" y="1067464"/>
                  </a:lnTo>
                  <a:lnTo>
                    <a:pt x="3117" y="1022996"/>
                  </a:lnTo>
                  <a:lnTo>
                    <a:pt x="0" y="976630"/>
                  </a:lnTo>
                  <a:lnTo>
                    <a:pt x="0" y="341630"/>
                  </a:lnTo>
                  <a:close/>
                </a:path>
              </a:pathLst>
            </a:custGeom>
            <a:ln w="22860">
              <a:solidFill>
                <a:srgbClr val="37A7E7"/>
              </a:solidFill>
            </a:ln>
          </p:spPr>
          <p:txBody>
            <a:bodyPr wrap="square" lIns="0" tIns="0" rIns="0" bIns="0" rtlCol="0"/>
            <a:lstStyle/>
            <a:p>
              <a:endParaRPr sz="2000">
                <a:solidFill>
                  <a:schemeClr val="bg1"/>
                </a:solidFill>
              </a:endParaRPr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498462" y="3458718"/>
            <a:ext cx="5769738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chemeClr val="bg1"/>
                </a:solidFill>
                <a:latin typeface="Arial"/>
                <a:cs typeface="Arial"/>
              </a:rPr>
              <a:t>Efficiency</a:t>
            </a:r>
            <a:endParaRPr sz="2000" dirty="0">
              <a:solidFill>
                <a:schemeClr val="bg1"/>
              </a:solidFill>
              <a:latin typeface="Arial"/>
              <a:cs typeface="Arial"/>
            </a:endParaRPr>
          </a:p>
          <a:p>
            <a:r>
              <a:rPr sz="2000" b="1" dirty="0">
                <a:solidFill>
                  <a:schemeClr val="bg1"/>
                </a:solidFill>
                <a:latin typeface="Arial"/>
                <a:cs typeface="Arial"/>
              </a:rPr>
              <a:t>Skip</a:t>
            </a:r>
            <a:r>
              <a:rPr sz="2000" b="1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sz="2000" b="1" spc="-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chemeClr val="bg1"/>
                </a:solidFill>
                <a:latin typeface="Arial"/>
                <a:cs typeface="Arial"/>
              </a:rPr>
              <a:t>lines</a:t>
            </a:r>
            <a:r>
              <a:rPr sz="2000" b="1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chemeClr val="bg1"/>
                </a:solidFill>
                <a:latin typeface="Arial"/>
                <a:cs typeface="Arial"/>
              </a:rPr>
              <a:t>at</a:t>
            </a:r>
            <a:r>
              <a:rPr sz="2000" b="1" spc="-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sz="2000" b="1" spc="-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chemeClr val="bg1"/>
                </a:solidFill>
                <a:latin typeface="Arial"/>
                <a:cs typeface="Arial"/>
              </a:rPr>
              <a:t>box</a:t>
            </a:r>
            <a:r>
              <a:rPr sz="2000" b="1" spc="-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chemeClr val="bg1"/>
                </a:solidFill>
                <a:latin typeface="Arial"/>
                <a:cs typeface="Arial"/>
              </a:rPr>
              <a:t>office</a:t>
            </a:r>
            <a:r>
              <a:rPr sz="2000" b="1" spc="-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chemeClr val="bg1"/>
                </a:solidFill>
                <a:latin typeface="Arial"/>
                <a:cs typeface="Arial"/>
              </a:rPr>
              <a:t>and</a:t>
            </a:r>
            <a:r>
              <a:rPr sz="2000" b="1" spc="-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chemeClr val="bg1"/>
                </a:solidFill>
                <a:latin typeface="Arial"/>
                <a:cs typeface="Arial"/>
              </a:rPr>
              <a:t>save</a:t>
            </a:r>
            <a:r>
              <a:rPr sz="2000" b="1" spc="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chemeClr val="bg1"/>
                </a:solidFill>
                <a:latin typeface="Arial"/>
                <a:cs typeface="Arial"/>
              </a:rPr>
              <a:t>time.</a:t>
            </a:r>
            <a:r>
              <a:rPr lang="en-IN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sz="2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77243" y="0"/>
            <a:ext cx="3153155" cy="58216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EB951A2-462A-4DC3-B22D-A03B2DAA31CF}"/>
              </a:ext>
            </a:extLst>
          </p:cNvPr>
          <p:cNvSpPr txBox="1"/>
          <p:nvPr/>
        </p:nvSpPr>
        <p:spPr>
          <a:xfrm>
            <a:off x="6400800" y="6096000"/>
            <a:ext cx="3124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real time updates</a:t>
            </a:r>
            <a:endParaRPr lang="en-IN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object 5">
            <a:extLst>
              <a:ext uri="{FF2B5EF4-FFF2-40B4-BE49-F238E27FC236}">
                <a16:creationId xmlns:a16="http://schemas.microsoft.com/office/drawing/2014/main" id="{15EEA1F5-1C4A-4D55-813A-71EBD4915AAF}"/>
              </a:ext>
            </a:extLst>
          </p:cNvPr>
          <p:cNvSpPr txBox="1">
            <a:spLocks/>
          </p:cNvSpPr>
          <p:nvPr/>
        </p:nvSpPr>
        <p:spPr>
          <a:xfrm>
            <a:off x="6324600" y="4953000"/>
            <a:ext cx="467296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rgbClr val="EFFBFF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dirty="0">
                <a:solidFill>
                  <a:schemeClr val="bg1"/>
                </a:solidFill>
              </a:rPr>
              <a:t>Demerits</a:t>
            </a:r>
            <a:endParaRPr lang="en-IN" spc="-1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5486400" cy="8229600"/>
            <a:chOff x="0" y="0"/>
            <a:chExt cx="5486400" cy="8229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5486399" cy="82295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42187" cy="77571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bg1"/>
                </a:solidFill>
              </a:rPr>
              <a:t>Future</a:t>
            </a:r>
            <a:r>
              <a:rPr spc="-15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Scope</a:t>
            </a:r>
            <a:r>
              <a:rPr spc="-10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of</a:t>
            </a:r>
            <a:r>
              <a:rPr spc="-10" dirty="0">
                <a:solidFill>
                  <a:schemeClr val="bg1"/>
                </a:solidFill>
              </a:rPr>
              <a:t> Palladium</a:t>
            </a:r>
          </a:p>
        </p:txBody>
      </p:sp>
      <p:grpSp>
        <p:nvGrpSpPr>
          <p:cNvPr id="13" name="object 13"/>
          <p:cNvGrpSpPr/>
          <p:nvPr/>
        </p:nvGrpSpPr>
        <p:grpSpPr>
          <a:xfrm>
            <a:off x="6096000" y="2743200"/>
            <a:ext cx="256414" cy="1830833"/>
            <a:chOff x="7091171" y="4445507"/>
            <a:chExt cx="256414" cy="1830833"/>
          </a:xfrm>
        </p:grpSpPr>
        <p:sp>
          <p:nvSpPr>
            <p:cNvPr id="14" name="object 14"/>
            <p:cNvSpPr/>
            <p:nvPr/>
          </p:nvSpPr>
          <p:spPr>
            <a:xfrm>
              <a:off x="7091171" y="4445507"/>
              <a:ext cx="184785" cy="789940"/>
            </a:xfrm>
            <a:custGeom>
              <a:avLst/>
              <a:gdLst/>
              <a:ahLst/>
              <a:cxnLst/>
              <a:rect l="l" t="t" r="r" b="b"/>
              <a:pathLst>
                <a:path w="184784" h="789939">
                  <a:moveTo>
                    <a:pt x="92201" y="0"/>
                  </a:moveTo>
                  <a:lnTo>
                    <a:pt x="56310" y="7244"/>
                  </a:lnTo>
                  <a:lnTo>
                    <a:pt x="27003" y="27003"/>
                  </a:lnTo>
                  <a:lnTo>
                    <a:pt x="7244" y="56310"/>
                  </a:lnTo>
                  <a:lnTo>
                    <a:pt x="0" y="92201"/>
                  </a:lnTo>
                  <a:lnTo>
                    <a:pt x="0" y="697229"/>
                  </a:lnTo>
                  <a:lnTo>
                    <a:pt x="7244" y="733121"/>
                  </a:lnTo>
                  <a:lnTo>
                    <a:pt x="27003" y="762428"/>
                  </a:lnTo>
                  <a:lnTo>
                    <a:pt x="56310" y="782187"/>
                  </a:lnTo>
                  <a:lnTo>
                    <a:pt x="92201" y="789431"/>
                  </a:lnTo>
                  <a:lnTo>
                    <a:pt x="128093" y="782187"/>
                  </a:lnTo>
                  <a:lnTo>
                    <a:pt x="157400" y="762428"/>
                  </a:lnTo>
                  <a:lnTo>
                    <a:pt x="177159" y="733121"/>
                  </a:lnTo>
                  <a:lnTo>
                    <a:pt x="184403" y="697229"/>
                  </a:lnTo>
                  <a:lnTo>
                    <a:pt x="184403" y="92201"/>
                  </a:lnTo>
                  <a:lnTo>
                    <a:pt x="177159" y="56310"/>
                  </a:lnTo>
                  <a:lnTo>
                    <a:pt x="157400" y="27003"/>
                  </a:lnTo>
                  <a:lnTo>
                    <a:pt x="128093" y="7244"/>
                  </a:lnTo>
                  <a:lnTo>
                    <a:pt x="92201" y="0"/>
                  </a:lnTo>
                  <a:close/>
                </a:path>
              </a:pathLst>
            </a:custGeom>
            <a:solidFill>
              <a:srgbClr val="09081B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7162800" y="5486400"/>
              <a:ext cx="184785" cy="789940"/>
            </a:xfrm>
            <a:custGeom>
              <a:avLst/>
              <a:gdLst/>
              <a:ahLst/>
              <a:cxnLst/>
              <a:rect l="l" t="t" r="r" b="b"/>
              <a:pathLst>
                <a:path w="184784" h="789939">
                  <a:moveTo>
                    <a:pt x="0" y="92201"/>
                  </a:moveTo>
                  <a:lnTo>
                    <a:pt x="7244" y="56310"/>
                  </a:lnTo>
                  <a:lnTo>
                    <a:pt x="27003" y="27003"/>
                  </a:lnTo>
                  <a:lnTo>
                    <a:pt x="56310" y="7244"/>
                  </a:lnTo>
                  <a:lnTo>
                    <a:pt x="92201" y="0"/>
                  </a:lnTo>
                  <a:lnTo>
                    <a:pt x="128093" y="7244"/>
                  </a:lnTo>
                  <a:lnTo>
                    <a:pt x="157400" y="27003"/>
                  </a:lnTo>
                  <a:lnTo>
                    <a:pt x="177159" y="56310"/>
                  </a:lnTo>
                  <a:lnTo>
                    <a:pt x="184403" y="92201"/>
                  </a:lnTo>
                  <a:lnTo>
                    <a:pt x="184403" y="697229"/>
                  </a:lnTo>
                  <a:lnTo>
                    <a:pt x="177159" y="733121"/>
                  </a:lnTo>
                  <a:lnTo>
                    <a:pt x="157400" y="762428"/>
                  </a:lnTo>
                  <a:lnTo>
                    <a:pt x="128093" y="782187"/>
                  </a:lnTo>
                  <a:lnTo>
                    <a:pt x="92201" y="789431"/>
                  </a:lnTo>
                  <a:lnTo>
                    <a:pt x="56310" y="782187"/>
                  </a:lnTo>
                  <a:lnTo>
                    <a:pt x="27003" y="762428"/>
                  </a:lnTo>
                  <a:lnTo>
                    <a:pt x="7244" y="733121"/>
                  </a:lnTo>
                  <a:lnTo>
                    <a:pt x="0" y="697229"/>
                  </a:lnTo>
                  <a:lnTo>
                    <a:pt x="0" y="92201"/>
                  </a:lnTo>
                  <a:close/>
                </a:path>
              </a:pathLst>
            </a:custGeom>
            <a:ln w="30480">
              <a:solidFill>
                <a:srgbClr val="37A7E7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781800" y="3810000"/>
            <a:ext cx="701040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00" algn="just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chemeClr val="bg1"/>
                </a:solidFill>
                <a:latin typeface="Arial"/>
                <a:cs typeface="Arial"/>
              </a:rPr>
              <a:t>In</a:t>
            </a:r>
            <a:r>
              <a:rPr sz="2000" b="1" spc="55" dirty="0">
                <a:solidFill>
                  <a:schemeClr val="bg1"/>
                </a:solidFill>
                <a:latin typeface="Arial"/>
                <a:cs typeface="Arial"/>
              </a:rPr>
              <a:t>  </a:t>
            </a:r>
            <a:r>
              <a:rPr sz="2000" b="1" dirty="0">
                <a:solidFill>
                  <a:schemeClr val="bg1"/>
                </a:solidFill>
                <a:latin typeface="Arial"/>
                <a:cs typeface="Arial"/>
              </a:rPr>
              <a:t>order</a:t>
            </a:r>
            <a:r>
              <a:rPr sz="2000" b="1" spc="60" dirty="0">
                <a:solidFill>
                  <a:schemeClr val="bg1"/>
                </a:solidFill>
                <a:latin typeface="Arial"/>
                <a:cs typeface="Arial"/>
              </a:rPr>
              <a:t>  </a:t>
            </a:r>
            <a:r>
              <a:rPr sz="2000" b="1" dirty="0">
                <a:solidFill>
                  <a:schemeClr val="bg1"/>
                </a:solidFill>
                <a:latin typeface="Arial"/>
                <a:cs typeface="Arial"/>
              </a:rPr>
              <a:t>to</a:t>
            </a:r>
            <a:r>
              <a:rPr sz="2000" b="1" spc="60" dirty="0">
                <a:solidFill>
                  <a:schemeClr val="bg1"/>
                </a:solidFill>
                <a:latin typeface="Arial"/>
                <a:cs typeface="Arial"/>
              </a:rPr>
              <a:t>  </a:t>
            </a:r>
            <a:r>
              <a:rPr sz="2000" b="1" dirty="0">
                <a:solidFill>
                  <a:schemeClr val="bg1"/>
                </a:solidFill>
                <a:latin typeface="Arial"/>
                <a:cs typeface="Arial"/>
              </a:rPr>
              <a:t>improve</a:t>
            </a:r>
            <a:r>
              <a:rPr sz="2000" b="1" spc="60" dirty="0">
                <a:solidFill>
                  <a:schemeClr val="bg1"/>
                </a:solidFill>
                <a:latin typeface="Arial"/>
                <a:cs typeface="Arial"/>
              </a:rPr>
              <a:t>  </a:t>
            </a:r>
            <a:r>
              <a:rPr sz="2000" b="1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sz="2000" b="1" spc="65" dirty="0">
                <a:solidFill>
                  <a:schemeClr val="bg1"/>
                </a:solidFill>
                <a:latin typeface="Arial"/>
                <a:cs typeface="Arial"/>
              </a:rPr>
              <a:t>  </a:t>
            </a:r>
            <a:r>
              <a:rPr sz="2000" b="1" spc="-10" dirty="0">
                <a:solidFill>
                  <a:schemeClr val="bg1"/>
                </a:solidFill>
                <a:latin typeface="Arial"/>
                <a:cs typeface="Arial"/>
              </a:rPr>
              <a:t>real-</a:t>
            </a:r>
            <a:r>
              <a:rPr sz="2000" b="1" dirty="0">
                <a:solidFill>
                  <a:schemeClr val="bg1"/>
                </a:solidFill>
                <a:latin typeface="Arial"/>
                <a:cs typeface="Arial"/>
              </a:rPr>
              <a:t>time</a:t>
            </a:r>
            <a:r>
              <a:rPr sz="2000" b="1" spc="45" dirty="0">
                <a:solidFill>
                  <a:schemeClr val="bg1"/>
                </a:solidFill>
                <a:latin typeface="Arial"/>
                <a:cs typeface="Arial"/>
              </a:rPr>
              <a:t>  </a:t>
            </a:r>
            <a:r>
              <a:rPr sz="2000" b="1" dirty="0">
                <a:solidFill>
                  <a:schemeClr val="bg1"/>
                </a:solidFill>
                <a:latin typeface="Arial"/>
                <a:cs typeface="Arial"/>
              </a:rPr>
              <a:t>website,</a:t>
            </a:r>
            <a:r>
              <a:rPr sz="2000" b="1" spc="65" dirty="0">
                <a:solidFill>
                  <a:schemeClr val="bg1"/>
                </a:solidFill>
                <a:latin typeface="Arial"/>
                <a:cs typeface="Arial"/>
              </a:rPr>
              <a:t>  </a:t>
            </a:r>
            <a:r>
              <a:rPr sz="2000" b="1" dirty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z="2000" b="1" spc="50" dirty="0">
                <a:solidFill>
                  <a:schemeClr val="bg1"/>
                </a:solidFill>
                <a:latin typeface="Arial"/>
                <a:cs typeface="Arial"/>
              </a:rPr>
              <a:t>  </a:t>
            </a:r>
            <a:r>
              <a:rPr sz="2000" b="1" dirty="0">
                <a:solidFill>
                  <a:schemeClr val="bg1"/>
                </a:solidFill>
                <a:latin typeface="Arial"/>
                <a:cs typeface="Arial"/>
              </a:rPr>
              <a:t>will</a:t>
            </a:r>
            <a:r>
              <a:rPr sz="2000" b="1" spc="65" dirty="0">
                <a:solidFill>
                  <a:schemeClr val="bg1"/>
                </a:solidFill>
                <a:latin typeface="Arial"/>
                <a:cs typeface="Arial"/>
              </a:rPr>
              <a:t>  </a:t>
            </a:r>
            <a:r>
              <a:rPr sz="2000" b="1" dirty="0">
                <a:solidFill>
                  <a:schemeClr val="bg1"/>
                </a:solidFill>
                <a:latin typeface="Arial"/>
                <a:cs typeface="Arial"/>
              </a:rPr>
              <a:t>add</a:t>
            </a:r>
            <a:r>
              <a:rPr sz="2000" b="1" spc="65" dirty="0">
                <a:solidFill>
                  <a:schemeClr val="bg1"/>
                </a:solidFill>
                <a:latin typeface="Arial"/>
                <a:cs typeface="Arial"/>
              </a:rPr>
              <a:t>  </a:t>
            </a:r>
            <a:r>
              <a:rPr sz="2000" b="1" spc="-50" dirty="0">
                <a:solidFill>
                  <a:schemeClr val="bg1"/>
                </a:solidFill>
                <a:latin typeface="Arial"/>
                <a:cs typeface="Arial"/>
              </a:rPr>
              <a:t>a </a:t>
            </a:r>
            <a:r>
              <a:rPr sz="2000" b="1" dirty="0">
                <a:solidFill>
                  <a:schemeClr val="bg1"/>
                </a:solidFill>
                <a:latin typeface="Arial"/>
                <a:cs typeface="Arial"/>
              </a:rPr>
              <a:t>database</a:t>
            </a:r>
            <a:r>
              <a:rPr sz="2000" b="1" spc="29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chemeClr val="bg1"/>
                </a:solidFill>
                <a:latin typeface="Arial"/>
                <a:cs typeface="Arial"/>
              </a:rPr>
              <a:t>and</a:t>
            </a:r>
            <a:r>
              <a:rPr sz="2000" b="1" spc="3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000" b="1" spc="30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chemeClr val="bg1"/>
                </a:solidFill>
                <a:latin typeface="Arial"/>
                <a:cs typeface="Arial"/>
              </a:rPr>
              <a:t>backend</a:t>
            </a:r>
            <a:r>
              <a:rPr sz="2000" b="1" spc="3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chemeClr val="bg1"/>
                </a:solidFill>
                <a:latin typeface="Arial"/>
                <a:cs typeface="Arial"/>
              </a:rPr>
              <a:t>language</a:t>
            </a:r>
            <a:r>
              <a:rPr sz="2000" b="1" spc="3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chemeClr val="bg1"/>
                </a:solidFill>
                <a:latin typeface="Arial"/>
                <a:cs typeface="Arial"/>
              </a:rPr>
              <a:t>like</a:t>
            </a:r>
            <a:r>
              <a:rPr sz="2000" b="1" spc="30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chemeClr val="bg1"/>
                </a:solidFill>
                <a:latin typeface="Arial"/>
                <a:cs typeface="Arial"/>
              </a:rPr>
              <a:t>Python.</a:t>
            </a:r>
            <a:r>
              <a:rPr sz="2000" b="1" spc="3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chemeClr val="bg1"/>
                </a:solidFill>
                <a:latin typeface="Arial"/>
                <a:cs typeface="Arial"/>
              </a:rPr>
              <a:t>Jason</a:t>
            </a:r>
            <a:r>
              <a:rPr sz="2000" b="1" spc="3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chemeClr val="bg1"/>
                </a:solidFill>
                <a:latin typeface="Arial"/>
                <a:cs typeface="Arial"/>
              </a:rPr>
              <a:t>will </a:t>
            </a:r>
            <a:r>
              <a:rPr sz="2000" b="1" dirty="0">
                <a:solidFill>
                  <a:schemeClr val="bg1"/>
                </a:solidFill>
                <a:latin typeface="Arial"/>
                <a:cs typeface="Arial"/>
              </a:rPr>
              <a:t>also</a:t>
            </a:r>
            <a:r>
              <a:rPr sz="2000" b="1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chemeClr val="bg1"/>
                </a:solidFill>
                <a:latin typeface="Arial"/>
                <a:cs typeface="Arial"/>
              </a:rPr>
              <a:t>be</a:t>
            </a:r>
            <a:r>
              <a:rPr sz="2000" b="1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chemeClr val="bg1"/>
                </a:solidFill>
                <a:latin typeface="Arial"/>
                <a:cs typeface="Arial"/>
              </a:rPr>
              <a:t>added</a:t>
            </a:r>
            <a:r>
              <a:rPr sz="2000" b="1" spc="-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chemeClr val="bg1"/>
                </a:solidFill>
                <a:latin typeface="Arial"/>
                <a:cs typeface="Arial"/>
              </a:rPr>
              <a:t>to</a:t>
            </a:r>
            <a:r>
              <a:rPr sz="2000" b="1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chemeClr val="bg1"/>
                </a:solidFill>
                <a:latin typeface="Arial"/>
                <a:cs typeface="Arial"/>
              </a:rPr>
              <a:t>create</a:t>
            </a:r>
            <a:r>
              <a:rPr sz="2000" b="1" spc="-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chemeClr val="bg1"/>
                </a:solidFill>
                <a:latin typeface="Arial"/>
                <a:cs typeface="Arial"/>
              </a:rPr>
              <a:t>an</a:t>
            </a:r>
            <a:r>
              <a:rPr sz="2000" b="1" spc="-8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chemeClr val="bg1"/>
                </a:solidFill>
                <a:latin typeface="Arial"/>
                <a:cs typeface="Arial"/>
              </a:rPr>
              <a:t>API</a:t>
            </a:r>
            <a:r>
              <a:rPr sz="2000" b="1" spc="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chemeClr val="bg1"/>
                </a:solidFill>
                <a:latin typeface="Arial"/>
                <a:cs typeface="Arial"/>
              </a:rPr>
              <a:t>server</a:t>
            </a:r>
            <a:r>
              <a:rPr sz="2000" b="1" spc="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chemeClr val="bg1"/>
                </a:solidFill>
                <a:latin typeface="Arial"/>
                <a:cs typeface="Arial"/>
              </a:rPr>
              <a:t>and</a:t>
            </a:r>
            <a:r>
              <a:rPr sz="2000" b="1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chemeClr val="bg1"/>
                </a:solidFill>
                <a:latin typeface="Arial"/>
                <a:cs typeface="Arial"/>
              </a:rPr>
              <a:t>handle</a:t>
            </a:r>
            <a:r>
              <a:rPr sz="2000" b="1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chemeClr val="bg1"/>
                </a:solidFill>
                <a:latin typeface="Arial"/>
                <a:cs typeface="Arial"/>
              </a:rPr>
              <a:t>data.</a:t>
            </a:r>
            <a:endParaRPr sz="2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22" name="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77243" y="0"/>
            <a:ext cx="3153155" cy="58216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CC221C56-9928-417A-BE91-B1F35AE4CB53}"/>
              </a:ext>
            </a:extLst>
          </p:cNvPr>
          <p:cNvGrpSpPr/>
          <p:nvPr/>
        </p:nvGrpSpPr>
        <p:grpSpPr>
          <a:xfrm>
            <a:off x="5644" y="0"/>
            <a:ext cx="14624756" cy="8229600"/>
            <a:chOff x="605594" y="0"/>
            <a:chExt cx="11586406" cy="6858000"/>
          </a:xfrm>
        </p:grpSpPr>
        <p:pic>
          <p:nvPicPr>
            <p:cNvPr id="36" name="Image 0">
              <a:extLst>
                <a:ext uri="{FF2B5EF4-FFF2-40B4-BE49-F238E27FC236}">
                  <a16:creationId xmlns:a16="http://schemas.microsoft.com/office/drawing/2014/main" id="{B95E9B5F-915D-48B1-852F-CA7273BC6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20000" y="0"/>
              <a:ext cx="4572000" cy="6858000"/>
            </a:xfrm>
            <a:prstGeom prst="rect">
              <a:avLst/>
            </a:prstGeom>
          </p:spPr>
        </p:pic>
        <p:sp>
          <p:nvSpPr>
            <p:cNvPr id="37" name="Text 0">
              <a:extLst>
                <a:ext uri="{FF2B5EF4-FFF2-40B4-BE49-F238E27FC236}">
                  <a16:creationId xmlns:a16="http://schemas.microsoft.com/office/drawing/2014/main" id="{A2771F2B-053E-465B-A3F6-6CBD9A26C039}"/>
                </a:ext>
              </a:extLst>
            </p:cNvPr>
            <p:cNvSpPr/>
            <p:nvPr/>
          </p:nvSpPr>
          <p:spPr>
            <a:xfrm>
              <a:off x="842599" y="1587500"/>
              <a:ext cx="4725492" cy="59064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625"/>
                </a:lnSpc>
              </a:pPr>
              <a:r>
                <a:rPr lang="en-US" sz="3200" b="1" dirty="0">
                  <a:solidFill>
                    <a:schemeClr val="bg1"/>
                  </a:solidFill>
                  <a:latin typeface="Arial" panose="020B0604020202020204" pitchFamily="34" charset="0"/>
                  <a:ea typeface="Playfair Display Bold" pitchFamily="34" charset="-122"/>
                  <a:cs typeface="Arial" panose="020B0604020202020204" pitchFamily="34" charset="0"/>
                </a:rPr>
                <a:t>Development Tools</a:t>
              </a:r>
              <a:endPara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Shape 1">
              <a:extLst>
                <a:ext uri="{FF2B5EF4-FFF2-40B4-BE49-F238E27FC236}">
                  <a16:creationId xmlns:a16="http://schemas.microsoft.com/office/drawing/2014/main" id="{489AC831-1DC1-4433-AB14-3B62709E6F5F}"/>
                </a:ext>
              </a:extLst>
            </p:cNvPr>
            <p:cNvSpPr/>
            <p:nvPr/>
          </p:nvSpPr>
          <p:spPr>
            <a:xfrm>
              <a:off x="661492" y="3317776"/>
              <a:ext cx="6297018" cy="1096566"/>
            </a:xfrm>
            <a:prstGeom prst="roundRect">
              <a:avLst>
                <a:gd name="adj" fmla="val 2586"/>
              </a:avLst>
            </a:prstGeom>
            <a:noFill/>
            <a:ln w="7620">
              <a:solidFill>
                <a:srgbClr val="000000">
                  <a:alpha val="8000"/>
                </a:srgbClr>
              </a:solidFill>
              <a:prstDash val="solid"/>
            </a:ln>
          </p:spPr>
          <p:txBody>
            <a:bodyPr/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39" name="Shape 2">
              <a:extLst>
                <a:ext uri="{FF2B5EF4-FFF2-40B4-BE49-F238E27FC236}">
                  <a16:creationId xmlns:a16="http://schemas.microsoft.com/office/drawing/2014/main" id="{D41BC9A3-C63A-4F19-882A-277B659B419D}"/>
                </a:ext>
              </a:extLst>
            </p:cNvPr>
            <p:cNvSpPr/>
            <p:nvPr/>
          </p:nvSpPr>
          <p:spPr>
            <a:xfrm>
              <a:off x="605594" y="2349500"/>
              <a:ext cx="6284318" cy="541933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  <p:txBody>
            <a:bodyPr/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40" name="Text 3">
              <a:extLst>
                <a:ext uri="{FF2B5EF4-FFF2-40B4-BE49-F238E27FC236}">
                  <a16:creationId xmlns:a16="http://schemas.microsoft.com/office/drawing/2014/main" id="{0818CBDE-98C5-4BED-9AEC-6928C285E8F2}"/>
                </a:ext>
              </a:extLst>
            </p:cNvPr>
            <p:cNvSpPr/>
            <p:nvPr/>
          </p:nvSpPr>
          <p:spPr>
            <a:xfrm>
              <a:off x="963337" y="2540000"/>
              <a:ext cx="2760960" cy="30241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375"/>
                </a:lnSpc>
              </a:pP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Open Sans" pitchFamily="34" charset="-122"/>
                  <a:cs typeface="Arial" panose="020B0604020202020204" pitchFamily="34" charset="0"/>
                </a:rPr>
                <a:t>Frontend</a:t>
              </a:r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 4">
              <a:extLst>
                <a:ext uri="{FF2B5EF4-FFF2-40B4-BE49-F238E27FC236}">
                  <a16:creationId xmlns:a16="http://schemas.microsoft.com/office/drawing/2014/main" id="{5F0954C9-D9A2-4831-8E3E-907189E430E4}"/>
                </a:ext>
              </a:extLst>
            </p:cNvPr>
            <p:cNvSpPr/>
            <p:nvPr/>
          </p:nvSpPr>
          <p:spPr>
            <a:xfrm>
              <a:off x="4042164" y="2476500"/>
              <a:ext cx="2760960" cy="30241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375"/>
                </a:lnSpc>
              </a:pP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Open Sans" pitchFamily="34" charset="-122"/>
                  <a:cs typeface="Arial" panose="020B0604020202020204" pitchFamily="34" charset="0"/>
                </a:rPr>
                <a:t>HTML, CSS, Bootstrap</a:t>
              </a:r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Text 6">
              <a:extLst>
                <a:ext uri="{FF2B5EF4-FFF2-40B4-BE49-F238E27FC236}">
                  <a16:creationId xmlns:a16="http://schemas.microsoft.com/office/drawing/2014/main" id="{17FEBDBF-441C-4BF3-8944-3A5FEF925B52}"/>
                </a:ext>
              </a:extLst>
            </p:cNvPr>
            <p:cNvSpPr/>
            <p:nvPr/>
          </p:nvSpPr>
          <p:spPr>
            <a:xfrm>
              <a:off x="963337" y="3111500"/>
              <a:ext cx="2760960" cy="30241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375"/>
                </a:lnSpc>
              </a:pP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Open Sans" pitchFamily="34" charset="-122"/>
                  <a:cs typeface="Arial" panose="020B0604020202020204" pitchFamily="34" charset="0"/>
                </a:rPr>
                <a:t>Backend</a:t>
              </a:r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Text 7">
              <a:extLst>
                <a:ext uri="{FF2B5EF4-FFF2-40B4-BE49-F238E27FC236}">
                  <a16:creationId xmlns:a16="http://schemas.microsoft.com/office/drawing/2014/main" id="{1C203C1F-202C-4BFA-86AC-610410DDC0FC}"/>
                </a:ext>
              </a:extLst>
            </p:cNvPr>
            <p:cNvSpPr/>
            <p:nvPr/>
          </p:nvSpPr>
          <p:spPr>
            <a:xfrm>
              <a:off x="4042164" y="3111500"/>
              <a:ext cx="2760960" cy="30241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375"/>
                </a:lnSpc>
              </a:pP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Open Sans" pitchFamily="34" charset="-122"/>
                  <a:cs typeface="Arial" panose="020B0604020202020204" pitchFamily="34" charset="0"/>
                </a:rPr>
                <a:t>JavaScript</a:t>
              </a:r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6" name="Shape 2">
            <a:extLst>
              <a:ext uri="{FF2B5EF4-FFF2-40B4-BE49-F238E27FC236}">
                <a16:creationId xmlns:a16="http://schemas.microsoft.com/office/drawing/2014/main" id="{12C43FC6-EB3F-4501-905C-13FD207C36EF}"/>
              </a:ext>
            </a:extLst>
          </p:cNvPr>
          <p:cNvSpPr/>
          <p:nvPr/>
        </p:nvSpPr>
        <p:spPr>
          <a:xfrm>
            <a:off x="2822" y="3505200"/>
            <a:ext cx="7932280" cy="650320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47" name="object 5">
            <a:extLst>
              <a:ext uri="{FF2B5EF4-FFF2-40B4-BE49-F238E27FC236}">
                <a16:creationId xmlns:a16="http://schemas.microsoft.com/office/drawing/2014/main" id="{F1C4650C-0BAC-43C5-8934-10B76C83489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14111" y="-16933"/>
            <a:ext cx="742187" cy="775716"/>
          </a:xfrm>
          <a:prstGeom prst="rect">
            <a:avLst/>
          </a:prstGeom>
        </p:spPr>
      </p:pic>
      <p:pic>
        <p:nvPicPr>
          <p:cNvPr id="48" name="object 6">
            <a:extLst>
              <a:ext uri="{FF2B5EF4-FFF2-40B4-BE49-F238E27FC236}">
                <a16:creationId xmlns:a16="http://schemas.microsoft.com/office/drawing/2014/main" id="{31EEC7C6-B912-4713-BFC3-E325B474C768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77243" y="0"/>
            <a:ext cx="3153155" cy="5715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06CF78B-B15B-4649-90EC-D9D257C4B7F9}"/>
              </a:ext>
            </a:extLst>
          </p:cNvPr>
          <p:cNvGrpSpPr/>
          <p:nvPr/>
        </p:nvGrpSpPr>
        <p:grpSpPr>
          <a:xfrm>
            <a:off x="533400" y="4800600"/>
            <a:ext cx="6962178" cy="1413935"/>
            <a:chOff x="1339949" y="2780403"/>
            <a:chExt cx="6411588" cy="1343238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645DB5AC-D9CE-478F-B3D3-D1C7778F95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9949" y="2780403"/>
              <a:ext cx="1263130" cy="12808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Learn the HTML + CSS Basics from Google ...">
              <a:extLst>
                <a:ext uri="{FF2B5EF4-FFF2-40B4-BE49-F238E27FC236}">
                  <a16:creationId xmlns:a16="http://schemas.microsoft.com/office/drawing/2014/main" id="{B802D75C-4B23-491B-ACBB-44CF907ECE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4122" y="2780404"/>
              <a:ext cx="1157763" cy="13030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6" descr="Bootstrap (front-end framework) - Wikipedia">
              <a:extLst>
                <a:ext uri="{FF2B5EF4-FFF2-40B4-BE49-F238E27FC236}">
                  <a16:creationId xmlns:a16="http://schemas.microsoft.com/office/drawing/2014/main" id="{70B73358-F9BA-4C7C-BE84-898F8C3C87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7947" y="2780404"/>
              <a:ext cx="1406338" cy="13030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0" descr="Live Instructor Led JavaScript Training ...">
              <a:extLst>
                <a:ext uri="{FF2B5EF4-FFF2-40B4-BE49-F238E27FC236}">
                  <a16:creationId xmlns:a16="http://schemas.microsoft.com/office/drawing/2014/main" id="{B36FB4D5-DF99-4018-B652-8B531BF08A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1850" y="2780404"/>
              <a:ext cx="1309687" cy="13432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01801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E47453-16A0-41F0-BC52-11EB3D5E96B5}"/>
              </a:ext>
            </a:extLst>
          </p:cNvPr>
          <p:cNvGrpSpPr/>
          <p:nvPr/>
        </p:nvGrpSpPr>
        <p:grpSpPr>
          <a:xfrm>
            <a:off x="-76200" y="0"/>
            <a:ext cx="14706599" cy="8229600"/>
            <a:chOff x="-76200" y="0"/>
            <a:chExt cx="14706599" cy="82296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6200" y="0"/>
              <a:ext cx="14706599" cy="82296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6200" y="0"/>
              <a:ext cx="746053" cy="77571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60820" y="0"/>
              <a:ext cx="3169578" cy="5715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8200" y="4953000"/>
              <a:ext cx="5246886" cy="11902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</TotalTime>
  <Words>179</Words>
  <Application>Microsoft Office PowerPoint</Application>
  <PresentationFormat>Custom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Tahoma</vt:lpstr>
      <vt:lpstr>Wingdings</vt:lpstr>
      <vt:lpstr>Wingdings 3</vt:lpstr>
      <vt:lpstr>Office Theme</vt:lpstr>
      <vt:lpstr>Palladium Movie Ticket Booking System</vt:lpstr>
      <vt:lpstr>PowerPoint Presentation</vt:lpstr>
      <vt:lpstr>Introducing Palladium</vt:lpstr>
      <vt:lpstr>PowerPoint Presentation</vt:lpstr>
      <vt:lpstr>Merits</vt:lpstr>
      <vt:lpstr>Future Scope of Palladium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Palladium Movie Ticket Booking System</dc:title>
  <dc:creator>Abhi Patel</dc:creator>
  <cp:lastModifiedBy>Abhi Patel</cp:lastModifiedBy>
  <cp:revision>26</cp:revision>
  <dcterms:created xsi:type="dcterms:W3CDTF">2025-02-09T11:50:39Z</dcterms:created>
  <dcterms:modified xsi:type="dcterms:W3CDTF">2025-02-22T02:01:02Z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2025-02-09T00:00:00Z</vt:filetime>
  </property>
  <property fmtid="{D5CDD505-2E9C-101B-9397-08002B2CF9AE}" pid="3" name="Creator">
    <vt:lpwstr>Microsoft® PowerPoint® LTSC</vt:lpwstr>
  </property>
  <property fmtid="{D5CDD505-2E9C-101B-9397-08002B2CF9AE}" pid="4" name="LastSaved">
    <vt:filetime>2025-02-09T00:00:00Z</vt:filetime>
  </property>
  <property fmtid="{D5CDD505-2E9C-101B-9397-08002B2CF9AE}" pid="5" name="Producer">
    <vt:lpwstr>Microsoft® PowerPoint® LTSC</vt:lpwstr>
  </property>
</Properties>
</file>