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Diabetes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(Capstone Project)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Predicting Diabetes is valuable for hospitals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screening of patients with diabetes helps-</a:t>
            </a:r>
          </a:p>
          <a:p>
            <a:r>
              <a:rPr lang="en-US" dirty="0" smtClean="0"/>
              <a:t> save a lot of time </a:t>
            </a:r>
          </a:p>
          <a:p>
            <a:r>
              <a:rPr lang="en-US" dirty="0" smtClean="0"/>
              <a:t>Is crucial for treatment of serious problems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acquisition and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data used has been collected from various hospitals across New York. The dataset comprises of various features like Age, insulin, </a:t>
            </a:r>
            <a:r>
              <a:rPr lang="en-IN" dirty="0" smtClean="0"/>
              <a:t>Blood pressure</a:t>
            </a:r>
            <a:r>
              <a:rPr lang="en-IN" dirty="0" smtClean="0"/>
              <a:t>, Skin Thickness, BMI, glucose etc. for the patients and I trained various classifier Algorithms based on the dataset so that it could predict, given new data, whether a patient is diabetic or not.</a:t>
            </a:r>
          </a:p>
          <a:p>
            <a:r>
              <a:rPr lang="en-IN" dirty="0" smtClean="0"/>
              <a:t>Initial data consisted of records for 769 patients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and its features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2" y="3406775"/>
            <a:ext cx="74961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Correlations between features</a:t>
            </a:r>
            <a:endParaRPr lang="en-IN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4732"/>
            <a:ext cx="8229600" cy="2248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Heatmap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5846" y="1882775"/>
            <a:ext cx="541230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classifier-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Accuracy= 0.727</a:t>
            </a:r>
          </a:p>
          <a:p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514600"/>
            <a:ext cx="43529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Xgboost</a:t>
            </a:r>
            <a:r>
              <a:rPr lang="en-US" dirty="0" smtClean="0"/>
              <a:t> with parameter </a:t>
            </a:r>
            <a:r>
              <a:rPr lang="en-US" dirty="0" err="1" smtClean="0"/>
              <a:t>optimisation</a:t>
            </a:r>
            <a:r>
              <a:rPr lang="en-US" dirty="0" smtClean="0"/>
              <a:t>-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Accuracy=0.763</a:t>
            </a:r>
          </a:p>
          <a:p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048000"/>
            <a:ext cx="6858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This test will work efficiently in providing initial screening of diabetes </a:t>
            </a:r>
            <a:r>
              <a:rPr lang="en-IN" dirty="0" smtClean="0"/>
              <a:t>patients</a:t>
            </a:r>
          </a:p>
          <a:p>
            <a:r>
              <a:rPr lang="en-IN" dirty="0" smtClean="0"/>
              <a:t>Although few steps can be taken to improve the accuracy-</a:t>
            </a:r>
          </a:p>
          <a:p>
            <a:r>
              <a:rPr lang="en-IN" dirty="0" smtClean="0"/>
              <a:t>Data collection- Data could have been more accurate as many entries in different columns were zeroes. If better dataset were given accuracy would be higher.</a:t>
            </a:r>
          </a:p>
          <a:p>
            <a:r>
              <a:rPr lang="en-IN" dirty="0" err="1" smtClean="0"/>
              <a:t>Skewness</a:t>
            </a:r>
            <a:r>
              <a:rPr lang="en-IN" dirty="0" smtClean="0"/>
              <a:t> of the data- If the outcome column was more balanced we could have got higher accuracy.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197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Verve</vt:lpstr>
      <vt:lpstr>Diabetes Prediction</vt:lpstr>
      <vt:lpstr>Predicting Diabetes is valuable for hospitals</vt:lpstr>
      <vt:lpstr>Data acquisition and cleaning</vt:lpstr>
      <vt:lpstr>Dataset and its features</vt:lpstr>
      <vt:lpstr>Correlations between features</vt:lpstr>
      <vt:lpstr>Heatmap</vt:lpstr>
      <vt:lpstr>Random forest classifier-</vt:lpstr>
      <vt:lpstr>Xgboost with parameter optimisation-</vt:lpstr>
      <vt:lpstr>Conclusion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</dc:title>
  <dc:creator>abhishek rai</dc:creator>
  <cp:lastModifiedBy>lenovo</cp:lastModifiedBy>
  <cp:revision>1</cp:revision>
  <dcterms:created xsi:type="dcterms:W3CDTF">2006-08-16T00:00:00Z</dcterms:created>
  <dcterms:modified xsi:type="dcterms:W3CDTF">2020-05-25T16:41:24Z</dcterms:modified>
</cp:coreProperties>
</file>