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9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716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2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905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62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76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6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1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6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8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9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7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Age and Gender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219" y="4050836"/>
            <a:ext cx="7173797" cy="260448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“</a:t>
            </a:r>
            <a:r>
              <a:rPr dirty="0"/>
              <a:t>An AI-powered solution for predicting age and gender from </a:t>
            </a:r>
            <a:r>
              <a:rPr dirty="0" err="1"/>
              <a:t>imag</a:t>
            </a:r>
            <a:r>
              <a:rPr lang="en-IN" dirty="0"/>
              <a:t>es”</a:t>
            </a:r>
          </a:p>
          <a:p>
            <a:endParaRPr lang="en-IN" dirty="0"/>
          </a:p>
          <a:p>
            <a:r>
              <a:rPr lang="en-IN" dirty="0"/>
              <a:t>Submitted by:</a:t>
            </a:r>
          </a:p>
          <a:p>
            <a:r>
              <a:rPr lang="en-IN" dirty="0"/>
              <a:t>Abhishek Rawal</a:t>
            </a:r>
          </a:p>
          <a:p>
            <a:r>
              <a:rPr lang="en-IN" dirty="0"/>
              <a:t>Section: E2</a:t>
            </a:r>
          </a:p>
          <a:p>
            <a:r>
              <a:rPr lang="en-IN" dirty="0"/>
              <a:t>Roll No.: 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Accuracy depends on the quality of the dataset used for training.</a:t>
            </a:r>
          </a:p>
          <a:p>
            <a:r>
              <a:t>2. Performance may vary across different ethnicities or age groups due to dataset bias.</a:t>
            </a:r>
          </a:p>
          <a:p>
            <a:r>
              <a:t>3. Requires preprocessing and specific input dimensions (48x48).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Improve model accuracy using diverse datasets.</a:t>
            </a:r>
          </a:p>
          <a:p>
            <a:r>
              <a:t>2. Add emotion detection as an additional feature.</a:t>
            </a:r>
          </a:p>
          <a:p>
            <a:r>
              <a:t>3. Real-time video stream support.</a:t>
            </a:r>
          </a:p>
          <a:p>
            <a:r>
              <a:t>4. Deploy the system as a web or mobile application.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88284"/>
            <a:ext cx="6347713" cy="1320800"/>
          </a:xfrm>
        </p:spPr>
        <p:txBody>
          <a:bodyPr/>
          <a:lstStyle/>
          <a:p>
            <a:r>
              <a:rPr dirty="0"/>
              <a:t>Output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8CC6A-5110-440D-8CF3-6715CA093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12" y="1270000"/>
            <a:ext cx="3838223" cy="2159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572462-7EB4-4415-A0BC-E36AFCBC0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939" y="1245726"/>
            <a:ext cx="3924528" cy="22075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554055-C28D-49E8-9CAE-6A926A221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97" y="4023085"/>
            <a:ext cx="4056998" cy="2451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010569-BBD4-4D2E-9D10-2C03B358F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947671"/>
            <a:ext cx="4090185" cy="23007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Challenges</a:t>
            </a:r>
            <a:r>
              <a:rPr lang="en-IN" dirty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Handling diverse datasets with variations in lighting, pose, and quality.</a:t>
            </a:r>
          </a:p>
          <a:p>
            <a:r>
              <a:rPr dirty="0"/>
              <a:t>2. Balancing model accuracy and computational efficiency.</a:t>
            </a:r>
          </a:p>
          <a:p>
            <a:r>
              <a:rPr dirty="0"/>
              <a:t>3. Addressing ethical concerns related to privacy</a:t>
            </a:r>
            <a:r>
              <a:rPr lang="en-IN" dirty="0"/>
              <a:t>,</a:t>
            </a:r>
          </a:p>
          <a:p>
            <a:r>
              <a:rPr lang="en-IN" dirty="0"/>
              <a:t>4. Input image constraints,</a:t>
            </a:r>
          </a:p>
          <a:p>
            <a:r>
              <a:rPr lang="en-IN" dirty="0"/>
              <a:t>5. Real-Time processing,</a:t>
            </a:r>
          </a:p>
          <a:p>
            <a:r>
              <a:rPr lang="en-IN" dirty="0"/>
              <a:t>6. Interpretability of Predictions.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- The system predicts age and gender accurately given sufficient training data.</a:t>
            </a:r>
          </a:p>
          <a:p>
            <a:r>
              <a:t>- Potential real-world applications include marketing, security, and retail.</a:t>
            </a:r>
          </a:p>
          <a:p>
            <a:r>
              <a:t>Future Scope:</a:t>
            </a:r>
          </a:p>
          <a:p>
            <a:r>
              <a:t>- Focus on improving model inclusivity and real-time performance.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TensorFlow Documentation</a:t>
            </a:r>
          </a:p>
          <a:p>
            <a:r>
              <a:t>2. Keras Tutorials</a:t>
            </a:r>
          </a:p>
          <a:p>
            <a:r>
              <a:t>3. Pillow Documentation</a:t>
            </a:r>
          </a:p>
          <a:p>
            <a:r>
              <a:t>4. Relevant machine learning resources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an Age and Gender Detection System?</a:t>
            </a:r>
          </a:p>
          <a:p>
            <a:r>
              <a:t>- A computer vision application that predicts the age and gender of individuals from images.</a:t>
            </a:r>
          </a:p>
          <a:p>
            <a:r>
              <a:t>Why is it important?</a:t>
            </a:r>
          </a:p>
          <a:p>
            <a:r>
              <a:t>- Applications in security, marketing, user personalization, and more.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design a GUI-based system that can:</a:t>
            </a:r>
          </a:p>
          <a:p>
            <a:r>
              <a:t>- Accept an input image.</a:t>
            </a:r>
          </a:p>
          <a:p>
            <a:r>
              <a:t>- Predict the age of the person in the image.</a:t>
            </a:r>
          </a:p>
          <a:p>
            <a:r>
              <a:t>- Predict the gender of the person in the image.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Languages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Programming Language: Python</a:t>
            </a:r>
          </a:p>
          <a:p>
            <a:r>
              <a:t>- Easy to use with extensive libraries for machine learning and GUI development.</a:t>
            </a:r>
          </a:p>
          <a:p>
            <a:r>
              <a:t>Tools:</a:t>
            </a:r>
          </a:p>
          <a:p>
            <a:r>
              <a:t>- Jupyter Notebook for model training</a:t>
            </a:r>
          </a:p>
          <a:p>
            <a:r>
              <a:t>- Visual Studio Code for GUI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TensorFlow/Keras: Model creation and loading</a:t>
            </a:r>
          </a:p>
          <a:p>
            <a:r>
              <a:t>2. NumPy: Handling numerical computations and image arrays</a:t>
            </a:r>
          </a:p>
          <a:p>
            <a:r>
              <a:t>3. Pillow (PIL): Image processing and manipulation</a:t>
            </a:r>
          </a:p>
          <a:p>
            <a:r>
              <a:t>4. Tkinter: GUI development</a:t>
            </a:r>
          </a:p>
          <a:p>
            <a:r>
              <a:t>5. OpenCV (Optional): For additional image preprocessing tasks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Load the pre-trained deep learning model.</a:t>
            </a:r>
          </a:p>
          <a:p>
            <a:r>
              <a:t>2. Preprocess the input image (resize to 48x48, normalize pixel values).</a:t>
            </a:r>
          </a:p>
          <a:p>
            <a:r>
              <a:t>3. Predict age and gender using the model.</a:t>
            </a:r>
          </a:p>
          <a:p>
            <a:r>
              <a:t>4. Display results on the GUI.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User-friendly interface developed using Tkinter:</a:t>
            </a:r>
          </a:p>
          <a:p>
            <a:r>
              <a:t>- Upload button to select an image.</a:t>
            </a:r>
          </a:p>
          <a:p>
            <a:r>
              <a:t>- 'Detect Image' button to process the image.</a:t>
            </a:r>
          </a:p>
          <a:p>
            <a:r>
              <a:t>- Displays predicted age and gender.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Architecture:</a:t>
            </a:r>
          </a:p>
          <a:p>
            <a:r>
              <a:t>- Deep Neural Network (DNN) with convolutional layers.</a:t>
            </a:r>
          </a:p>
          <a:p>
            <a:r>
              <a:t>- Trained on labeled datasets of faces with age and gender annotations.</a:t>
            </a:r>
          </a:p>
          <a:p>
            <a:r>
              <a:t>Input: 48x48 RGB images</a:t>
            </a:r>
          </a:p>
          <a:p>
            <a:r>
              <a:t>Output: Predicted age and gender.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Automates age and gender detection.</a:t>
            </a:r>
          </a:p>
          <a:p>
            <a:r>
              <a:t>2. Scalable for applications in marketing, surveillance, retail, and more.</a:t>
            </a:r>
          </a:p>
          <a:p>
            <a:r>
              <a:t>3. Simple GUI for user interaction.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552</Words>
  <Application>Microsoft Office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Age and Gender Detection System</vt:lpstr>
      <vt:lpstr>Introduction</vt:lpstr>
      <vt:lpstr>Objective</vt:lpstr>
      <vt:lpstr>Tools and Languages Used</vt:lpstr>
      <vt:lpstr>Libraries Used</vt:lpstr>
      <vt:lpstr>Workflow of the System</vt:lpstr>
      <vt:lpstr>GUI Interface</vt:lpstr>
      <vt:lpstr>Model Details</vt:lpstr>
      <vt:lpstr>Advantages of the System</vt:lpstr>
      <vt:lpstr>Limitations of the System</vt:lpstr>
      <vt:lpstr>Future Enhancements</vt:lpstr>
      <vt:lpstr>Output Screenshots</vt:lpstr>
      <vt:lpstr>Key Challenges: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and Gender Detection System</dc:title>
  <dc:subject/>
  <dc:creator>Abhishek</dc:creator>
  <cp:keywords/>
  <dc:description>generated using python-pptx</dc:description>
  <cp:lastModifiedBy>hp</cp:lastModifiedBy>
  <cp:revision>5</cp:revision>
  <dcterms:created xsi:type="dcterms:W3CDTF">2013-01-27T09:14:16Z</dcterms:created>
  <dcterms:modified xsi:type="dcterms:W3CDTF">2025-01-06T23:08:07Z</dcterms:modified>
  <cp:category/>
</cp:coreProperties>
</file>