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75" r:id="rId14"/>
    <p:sldId id="276" r:id="rId15"/>
    <p:sldId id="277" r:id="rId16"/>
    <p:sldId id="278" r:id="rId17"/>
    <p:sldId id="279" r:id="rId18"/>
    <p:sldId id="267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6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159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15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763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38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57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1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5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1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0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4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2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3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79"/>
            <a:ext cx="7772400" cy="3860021"/>
          </a:xfrm>
        </p:spPr>
        <p:txBody>
          <a:bodyPr/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J</a:t>
            </a:r>
            <a:r>
              <a:rPr dirty="0"/>
              <a:t>IT Compiler with GUI using LLVM and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55" y="4074736"/>
            <a:ext cx="9009089" cy="1752600"/>
          </a:xfrm>
        </p:spPr>
        <p:txBody>
          <a:bodyPr>
            <a:normAutofit lnSpcReduction="10000"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+mj-lt"/>
              </a:rPr>
              <a:t>To- Ms </a:t>
            </a:r>
            <a:r>
              <a:rPr lang="en-IN" sz="2000" b="1" dirty="0" err="1">
                <a:solidFill>
                  <a:schemeClr val="tx1"/>
                </a:solidFill>
                <a:latin typeface="+mj-lt"/>
              </a:rPr>
              <a:t>Stuti</a:t>
            </a:r>
            <a:r>
              <a:rPr lang="en-IN" sz="2000" b="1" dirty="0">
                <a:solidFill>
                  <a:schemeClr val="tx1"/>
                </a:solidFill>
                <a:latin typeface="+mj-lt"/>
              </a:rPr>
              <a:t> Bhatt                                                              - </a:t>
            </a:r>
            <a:r>
              <a:rPr sz="2000" b="1" dirty="0">
                <a:solidFill>
                  <a:schemeClr val="tx1"/>
                </a:solidFill>
                <a:latin typeface="+mj-lt"/>
              </a:rPr>
              <a:t>Abhishek Rawal</a:t>
            </a:r>
            <a:r>
              <a:rPr lang="en-IN" sz="2000" b="1" dirty="0">
                <a:solidFill>
                  <a:schemeClr val="tx1"/>
                </a:solidFill>
                <a:latin typeface="+mj-lt"/>
              </a:rPr>
              <a:t> and Vicky </a:t>
            </a:r>
            <a:endParaRPr sz="2000" b="1" dirty="0">
              <a:solidFill>
                <a:schemeClr val="tx1"/>
              </a:solidFill>
              <a:latin typeface="+mj-lt"/>
            </a:endParaRPr>
          </a:p>
          <a:p>
            <a:r>
              <a:rPr lang="en-IN" sz="2000" b="1" dirty="0">
                <a:solidFill>
                  <a:schemeClr val="tx1"/>
                </a:solidFill>
                <a:latin typeface="+mj-lt"/>
              </a:rPr>
              <a:t>                                                                      </a:t>
            </a:r>
            <a:r>
              <a:rPr sz="2000" b="1" dirty="0">
                <a:solidFill>
                  <a:schemeClr val="tx1"/>
                </a:solidFill>
                <a:latin typeface="+mj-lt"/>
              </a:rPr>
              <a:t>B</a:t>
            </a:r>
            <a:r>
              <a:rPr lang="en-IN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sz="2000" b="1" dirty="0">
                <a:solidFill>
                  <a:schemeClr val="tx1"/>
                </a:solidFill>
                <a:latin typeface="+mj-lt"/>
              </a:rPr>
              <a:t>.Tech CSE, Graphic Era Hill University</a:t>
            </a:r>
          </a:p>
          <a:p>
            <a:r>
              <a:rPr lang="en-IN" sz="2000" b="1" dirty="0">
                <a:solidFill>
                  <a:schemeClr val="tx1"/>
                </a:solidFill>
                <a:latin typeface="+mj-lt"/>
              </a:rPr>
              <a:t>                                                                 </a:t>
            </a:r>
            <a:r>
              <a:rPr sz="2000" b="1" dirty="0">
                <a:solidFill>
                  <a:schemeClr val="tx1"/>
                </a:solidFill>
                <a:latin typeface="+mj-lt"/>
              </a:rPr>
              <a:t>Project Based Learning (PBL)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A8DB2-BF97-4695-AC8D-DF458A5F0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140" y="26179"/>
            <a:ext cx="2084211" cy="20368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JIT Execution with llvmlite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Uses llvmlite.binding to compile IR at runtime</a:t>
            </a:r>
          </a:p>
          <a:p>
            <a:r>
              <a:t>IR is verified, optimized, and executed</a:t>
            </a:r>
          </a:p>
          <a:p>
            <a:r>
              <a:t>Execution result is returned to GUI</a:t>
            </a:r>
          </a:p>
          <a:p>
            <a:r>
              <a:t>Fast and efficient execution in memory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 Design and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Modern GUI using customtkinter</a:t>
            </a:r>
          </a:p>
          <a:p>
            <a:r>
              <a:t>Light/Dark mode toggle</a:t>
            </a:r>
          </a:p>
          <a:p>
            <a:r>
              <a:t>Tabbed output: IR, Result, Errors</a:t>
            </a:r>
          </a:p>
          <a:p>
            <a:r>
              <a:t>Load/Save code, Clear output</a:t>
            </a:r>
          </a:p>
          <a:p>
            <a:r>
              <a:t>Status bar for compile status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9C73-7A47-410A-A7A9-216E1D230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710153"/>
          </a:xfrm>
        </p:spPr>
        <p:txBody>
          <a:bodyPr/>
          <a:lstStyle/>
          <a:p>
            <a:r>
              <a:rPr lang="en-IN" dirty="0"/>
              <a:t>Initial 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E607A-45AA-4A9D-8789-98EA0CE4A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92" y="1586171"/>
            <a:ext cx="6491761" cy="483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7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E80A-9A21-41D5-BD47-7ADEAD81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860981"/>
          </a:xfrm>
        </p:spPr>
        <p:txBody>
          <a:bodyPr/>
          <a:lstStyle/>
          <a:p>
            <a:r>
              <a:rPr lang="en-IN" dirty="0"/>
              <a:t>Output: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11A73-DF38-4117-A66A-D2E55613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0" y="1471483"/>
            <a:ext cx="6966408" cy="491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8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0BB0-DE44-419F-95A7-E93F8F9B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710153"/>
          </a:xfrm>
        </p:spPr>
        <p:txBody>
          <a:bodyPr/>
          <a:lstStyle/>
          <a:p>
            <a:r>
              <a:rPr lang="en-IN" dirty="0"/>
              <a:t>Output:2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A1A23-62A5-43C5-96A1-634AA1D2C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03" y="1640264"/>
            <a:ext cx="6799121" cy="487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87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CAEE-9BBB-45F1-A1D5-596E9592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729006"/>
          </a:xfrm>
        </p:spPr>
        <p:txBody>
          <a:bodyPr/>
          <a:lstStyle/>
          <a:p>
            <a:r>
              <a:rPr lang="en-IN" dirty="0"/>
              <a:t>Output 3: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F568E-83C4-490A-AA63-A89F5421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85" y="1402237"/>
            <a:ext cx="6551628" cy="48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05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8E72-166D-4449-AFDF-D6AB540B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710153"/>
          </a:xfrm>
        </p:spPr>
        <p:txBody>
          <a:bodyPr/>
          <a:lstStyle/>
          <a:p>
            <a:r>
              <a:rPr lang="en-IN" dirty="0"/>
              <a:t>Output 4: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D983B-3EFE-4365-8161-D6BD5556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7" y="1319753"/>
            <a:ext cx="7088957" cy="529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8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42B4-6E24-4C75-85E5-4496E88D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794994"/>
          </a:xfrm>
        </p:spPr>
        <p:txBody>
          <a:bodyPr/>
          <a:lstStyle/>
          <a:p>
            <a:r>
              <a:rPr lang="en-IN" dirty="0"/>
              <a:t>Output 5: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76262-020B-4AEE-8A00-A0F049DB7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1" y="1325429"/>
            <a:ext cx="7145518" cy="52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55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Lark-based grammar and AST transformer</a:t>
            </a:r>
          </a:p>
          <a:p>
            <a:r>
              <a:t>LLVM IR code generator</a:t>
            </a:r>
          </a:p>
          <a:p>
            <a:r>
              <a:t>JIT engine for runtime execution</a:t>
            </a:r>
          </a:p>
          <a:p>
            <a:r>
              <a:t>Syntax highlighting-ready GUI</a:t>
            </a:r>
          </a:p>
          <a:p>
            <a:r>
              <a:t>Supports variables, print, and while loops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Tested for valid/invalid expressions</a:t>
            </a:r>
          </a:p>
          <a:p>
            <a:r>
              <a:t>Multiple statements and nesting tested</a:t>
            </a:r>
          </a:p>
          <a:p>
            <a:r>
              <a:t>Valid loops and conditionals return correct result</a:t>
            </a:r>
          </a:p>
          <a:p>
            <a:r>
              <a:t>IR output verified manually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This project implements a Just-In-Time (JIT) compiler in Python.</a:t>
            </a:r>
          </a:p>
          <a:p>
            <a:r>
              <a:rPr dirty="0"/>
              <a:t>It parses arithmetic expressions</a:t>
            </a:r>
            <a:r>
              <a:rPr lang="en-IN" dirty="0"/>
              <a:t>, loops and</a:t>
            </a:r>
            <a:r>
              <a:rPr dirty="0"/>
              <a:t> simple programs.</a:t>
            </a:r>
          </a:p>
          <a:p>
            <a:r>
              <a:rPr dirty="0"/>
              <a:t>Generates LLVM IR and executes using </a:t>
            </a:r>
            <a:r>
              <a:rPr dirty="0" err="1"/>
              <a:t>llvmlite</a:t>
            </a:r>
            <a:r>
              <a:rPr dirty="0"/>
              <a:t> JIT engine.</a:t>
            </a:r>
          </a:p>
          <a:p>
            <a:r>
              <a:rPr dirty="0"/>
              <a:t>Includes a GUI for user input and real-time output.</a:t>
            </a:r>
          </a:p>
          <a:p>
            <a:r>
              <a:rPr dirty="0"/>
              <a:t>Supports variables, loops, and basic control flow.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Understanding and using LLVM IR correctly</a:t>
            </a:r>
          </a:p>
          <a:p>
            <a:r>
              <a:t>Managing memory and control flow for loops</a:t>
            </a:r>
          </a:p>
          <a:p>
            <a:r>
              <a:t>Integrating GUI with backend compiler</a:t>
            </a:r>
          </a:p>
          <a:p>
            <a:r>
              <a:t>Ensuring error handling and GUI responsiveness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The JIT compiler is functional and educational.</a:t>
            </a:r>
          </a:p>
          <a:p>
            <a:r>
              <a:t>Provides clear understanding of IR and runtime compilation.</a:t>
            </a:r>
          </a:p>
          <a:p>
            <a:r>
              <a:t>Future scope includes:</a:t>
            </a:r>
          </a:p>
          <a:p>
            <a:r>
              <a:t>- Adding if-else, functions, and input handling</a:t>
            </a:r>
          </a:p>
          <a:p>
            <a:r>
              <a:t>- Exporting IR to file and adding IR optimization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Traditional interpreters are slow; compilers are less interactive.</a:t>
            </a:r>
          </a:p>
          <a:p>
            <a:r>
              <a:t>JIT compilers combine the best of both: speed and flexibility.</a:t>
            </a:r>
          </a:p>
          <a:p>
            <a:r>
              <a:t>We aim to create an educational and interactive JIT compiler.</a:t>
            </a:r>
          </a:p>
          <a:p>
            <a:r>
              <a:t>Helps students understand parsing, IR, and real-time execution.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Build a JIT compiler backend using llvmlite.</a:t>
            </a:r>
          </a:p>
          <a:p>
            <a:r>
              <a:t>Support basic programming features: variables, loops, arithmetic.</a:t>
            </a:r>
          </a:p>
          <a:p>
            <a:r>
              <a:t>Provide a simple syntax using Lark grammar.</a:t>
            </a:r>
          </a:p>
          <a:p>
            <a:r>
              <a:t>Create a user-friendly GUI for input and results.</a:t>
            </a:r>
          </a:p>
          <a:p>
            <a:r>
              <a:t>Visualize LLVM IR and result for educational clarity.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Python 3.x</a:t>
            </a:r>
          </a:p>
          <a:p>
            <a:r>
              <a:t>Lark Parser (for grammar and AST)</a:t>
            </a:r>
          </a:p>
          <a:p>
            <a:r>
              <a:t>llvmlite (IR generation and JIT execution)</a:t>
            </a:r>
          </a:p>
          <a:p>
            <a:r>
              <a:t>LLVM IR (Intermediate Representation)</a:t>
            </a:r>
          </a:p>
          <a:p>
            <a:r>
              <a:t>customtkinter (modern GUI design)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User inputs code in GUI</a:t>
            </a:r>
          </a:p>
          <a:p>
            <a:r>
              <a:t>Lark parser generates Abstract Syntax Tree (AST)</a:t>
            </a:r>
          </a:p>
          <a:p>
            <a:r>
              <a:t>Compiler module generates LLVM IR</a:t>
            </a:r>
          </a:p>
          <a:p>
            <a:r>
              <a:t>IR is executed using JIT engine</a:t>
            </a:r>
          </a:p>
          <a:p>
            <a:r>
              <a:t>Result and IR are displayed in GUI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Grammar Design (grammar.lark)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Supports expressions: +, -, *, /</a:t>
            </a:r>
          </a:p>
          <a:p>
            <a:r>
              <a:t>Supports assignment: x = 5 + 3;</a:t>
            </a:r>
          </a:p>
          <a:p>
            <a:r>
              <a:t>Supports loops: while x &lt; 5 { x = x + 1; }</a:t>
            </a:r>
          </a:p>
          <a:p>
            <a:r>
              <a:t>Supports conditionals and print statements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AST and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Lark parses input and generates parse tree</a:t>
            </a:r>
          </a:p>
          <a:p>
            <a:r>
              <a:t>ASTBuilder transforms parse tree into AST</a:t>
            </a:r>
          </a:p>
          <a:p>
            <a:r>
              <a:t>AST is a simplified tree structure for code logic</a:t>
            </a:r>
          </a:p>
          <a:p>
            <a:r>
              <a:t>Compiler walks the AST to generate IR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LLVM IR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IR is built using llvmlite.ir module</a:t>
            </a:r>
          </a:p>
          <a:p>
            <a:r>
              <a:t>Each node in AST is converted into IR instruction</a:t>
            </a:r>
          </a:p>
          <a:p>
            <a:r>
              <a:t>Handles arithmetic, assignments, conditionals</a:t>
            </a:r>
          </a:p>
          <a:p>
            <a:r>
              <a:t>Loops and variables use blocks and memory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567</Words>
  <Application>Microsoft Office PowerPoint</Application>
  <PresentationFormat>On-screen Show (4:3)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  JIT Compiler with GUI using LLVM and Python</vt:lpstr>
      <vt:lpstr>Abstract</vt:lpstr>
      <vt:lpstr>Problem Statement</vt:lpstr>
      <vt:lpstr>Objectives</vt:lpstr>
      <vt:lpstr>Tools and Technologies Used</vt:lpstr>
      <vt:lpstr>System Architecture</vt:lpstr>
      <vt:lpstr>Grammar Design (grammar.lark)</vt:lpstr>
      <vt:lpstr>AST and Parsing</vt:lpstr>
      <vt:lpstr>LLVM IR Generation</vt:lpstr>
      <vt:lpstr>JIT Execution with llvmlite</vt:lpstr>
      <vt:lpstr>GUI Design and Features</vt:lpstr>
      <vt:lpstr>Initial Output:</vt:lpstr>
      <vt:lpstr>Output: 1</vt:lpstr>
      <vt:lpstr>Output:2</vt:lpstr>
      <vt:lpstr>Output 3:</vt:lpstr>
      <vt:lpstr>Output 4:</vt:lpstr>
      <vt:lpstr>Output 5:</vt:lpstr>
      <vt:lpstr>Key Features Implemented</vt:lpstr>
      <vt:lpstr>Testing and Validation</vt:lpstr>
      <vt:lpstr>Challenges and Solutions</vt:lpstr>
      <vt:lpstr>Conclusion and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JIT Compiler with GUI using LLVM and Python</dc:title>
  <dc:subject/>
  <dc:creator>Abhishek</dc:creator>
  <cp:keywords/>
  <dc:description>generated using python-pptx</dc:description>
  <cp:lastModifiedBy>ABHISHEK RAWAL</cp:lastModifiedBy>
  <cp:revision>9</cp:revision>
  <dcterms:created xsi:type="dcterms:W3CDTF">2013-01-27T09:14:16Z</dcterms:created>
  <dcterms:modified xsi:type="dcterms:W3CDTF">2025-06-23T19:41:41Z</dcterms:modified>
  <cp:category/>
</cp:coreProperties>
</file>