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5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embeddedFontLst>
    <p:embeddedFont>
      <p:font typeface="Arial Unicode MS" panose="020B0604020202020204" pitchFamily="34" charset="-128"/>
      <p:regular r:id="rId14"/>
    </p:embeddedFont>
    <p:embeddedFont>
      <p:font typeface="Rockwell" panose="02060603020205020403" pitchFamily="18" charset="0"/>
      <p:regular r:id="rId15"/>
      <p:bold r:id="rId16"/>
      <p:italic r:id="rId17"/>
      <p:boldItalic r:id="rId18"/>
    </p:embeddedFont>
    <p:embeddedFont>
      <p:font typeface="Rockwell Condensed" panose="02060603050405020104" pitchFamily="18" charset="0"/>
      <p:regular r:id="rId19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E3946-C8DA-4447-AC6A-DA62C908D094}" v="3" dt="2025-05-02T17:22:29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668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CC405-F07E-40C7-83C2-E1D8E33682C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B7903-319B-4699-93BD-7716DD5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4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B7903-319B-4699-93BD-7716DD59E6A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18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5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1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7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4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5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05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6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5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ECB3FA1-2C03-4151-8D70-39AE96E86FD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C50C292-8D77-4AC6-AC15-1AF92B6E2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6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E0D1-0C0D-48BC-1793-B2C751E9B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SIMPLE</a:t>
            </a:r>
            <a:r>
              <a:rPr lang="en-US" sz="9600" dirty="0"/>
              <a:t> </a:t>
            </a:r>
            <a:r>
              <a:rPr lang="en-US" sz="2000" dirty="0"/>
              <a:t>mentor :Sathish </a:t>
            </a:r>
            <a:r>
              <a:rPr lang="en-US" sz="2000" dirty="0" err="1"/>
              <a:t>appana</a:t>
            </a:r>
            <a:r>
              <a:rPr lang="en-US" sz="2000" dirty="0"/>
              <a:t> </a:t>
            </a:r>
            <a:r>
              <a:rPr lang="en-US" dirty="0"/>
              <a:t>BANKING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DD12B-B782-EC57-56C7-8DC02907C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2190" y="4468031"/>
            <a:ext cx="8433381" cy="24688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                                    BY :</a:t>
            </a:r>
          </a:p>
          <a:p>
            <a:r>
              <a:rPr lang="en-US" dirty="0"/>
              <a:t>                                                K.NITHEESH                              --  24KB1A04G7</a:t>
            </a:r>
          </a:p>
          <a:p>
            <a:r>
              <a:rPr lang="en-US" dirty="0"/>
              <a:t>                                                Y.ABHISHEK KUMAR REDDY  --  24KB1A04BY</a:t>
            </a:r>
          </a:p>
          <a:p>
            <a:r>
              <a:rPr lang="en-US" dirty="0"/>
              <a:t>                                                D.VINAY                                     --  24KB1A0478</a:t>
            </a:r>
          </a:p>
          <a:p>
            <a:r>
              <a:rPr lang="en-IN" dirty="0"/>
              <a:t>                                                P.SRINADH                                 --  24KB1A04R0</a:t>
            </a:r>
          </a:p>
          <a:p>
            <a:r>
              <a:rPr lang="en-IN" dirty="0"/>
              <a:t>                                                SK.FAIKUDDHIN                        --  24KB1A04X4</a:t>
            </a:r>
          </a:p>
          <a:p>
            <a:r>
              <a:rPr lang="en-IN" dirty="0"/>
              <a:t>                                                K.NIRANJAN                               --  24KB1A04G5</a:t>
            </a:r>
          </a:p>
          <a:p>
            <a:r>
              <a:rPr lang="en-IN" dirty="0"/>
              <a:t>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50114-49FA-BA3B-F08C-1B8854A71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6" y="4468031"/>
            <a:ext cx="2095500" cy="2190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88610F-37E5-DE70-EFF8-2099DEC87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837" y="5135346"/>
            <a:ext cx="2143125" cy="17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3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4FE3-953D-1721-04DC-0D8361C5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B316-922E-D946-B786-94C535F0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Efficient </a:t>
            </a:r>
            <a:r>
              <a:rPr lang="en-US" sz="2400" b="1" dirty="0"/>
              <a:t>Banking System</a:t>
            </a:r>
            <a:r>
              <a:rPr lang="en-US" sz="2400" dirty="0"/>
              <a:t> using </a:t>
            </a:r>
            <a:r>
              <a:rPr lang="en-US" sz="2400" b="1" dirty="0"/>
              <a:t>C</a:t>
            </a:r>
            <a:r>
              <a:rPr lang="en-US" sz="2400" dirty="0"/>
              <a:t> with core operations (create,</a:t>
            </a:r>
          </a:p>
          <a:p>
            <a:pPr marL="0" indent="0">
              <a:buNone/>
            </a:pPr>
            <a:r>
              <a:rPr lang="en-US" sz="2400" dirty="0"/>
              <a:t> deposit, withdraw, delete, display, search).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Uses </a:t>
            </a:r>
            <a:r>
              <a:rPr lang="en-US" sz="2400" b="1" dirty="0"/>
              <a:t>arrays</a:t>
            </a:r>
            <a:r>
              <a:rPr lang="en-US" sz="2400" dirty="0"/>
              <a:t> and </a:t>
            </a:r>
            <a:r>
              <a:rPr lang="en-US" sz="2400" b="1" dirty="0"/>
              <a:t>structs</a:t>
            </a:r>
            <a:r>
              <a:rPr lang="en-US" sz="2400" dirty="0"/>
              <a:t> to manage accounts.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Future improvements: </a:t>
            </a:r>
            <a:r>
              <a:rPr lang="en-US" sz="2400" b="1" dirty="0"/>
              <a:t>account types</a:t>
            </a:r>
            <a:r>
              <a:rPr lang="en-US" sz="2400" dirty="0"/>
              <a:t>, </a:t>
            </a:r>
            <a:r>
              <a:rPr lang="en-US" sz="2400" b="1" dirty="0"/>
              <a:t>interest calculation</a:t>
            </a:r>
            <a:r>
              <a:rPr lang="en-US" sz="2400" dirty="0"/>
              <a:t>, and </a:t>
            </a:r>
            <a:r>
              <a:rPr lang="en-US" sz="2400" b="1" dirty="0"/>
              <a:t>security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50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2075-A051-1671-83A3-A528ED2D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06" y="2335203"/>
            <a:ext cx="10058400" cy="1609344"/>
          </a:xfrm>
        </p:spPr>
        <p:txBody>
          <a:bodyPr/>
          <a:lstStyle/>
          <a:p>
            <a:r>
              <a:rPr lang="en-US" dirty="0"/>
              <a:t>  thankyou for your valuable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5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1D1FF-08B6-1C80-4581-C5F44540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C2B48-0D41-00D8-D11F-3757B7EB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A basic banking system implemented in C,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featuring operations like account creation,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deposit, withdrawal, and balance inquiry.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It uses fundamental data structures such as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structures</a:t>
            </a:r>
            <a:r>
              <a:rPr lang="en-US" dirty="0"/>
              <a:t>, </a:t>
            </a:r>
            <a:r>
              <a:rPr lang="en-US" b="1" dirty="0"/>
              <a:t>arrays</a:t>
            </a:r>
            <a:r>
              <a:rPr lang="en-US" dirty="0"/>
              <a:t>, and </a:t>
            </a:r>
            <a:r>
              <a:rPr lang="en-US" b="1" dirty="0"/>
              <a:t>linked lists</a:t>
            </a:r>
            <a:r>
              <a:rPr lang="en-US" dirty="0"/>
              <a:t> to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 manage customer data efficiently,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demonstrating core programming and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data handling concepts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E1A22-0A50-6B32-7B94-5B05E2E4A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87" y="2121409"/>
            <a:ext cx="5007428" cy="346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9C6E-D19C-EEC5-8A29-2B2DEC55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Disadvantages of previous banking system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7FCC4-9A2A-59FF-4363-D6F74AF7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05" y="2108781"/>
            <a:ext cx="10058400" cy="4050792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1. Manual Record-Keeping</a:t>
            </a:r>
            <a:br>
              <a:rPr lang="en-US" dirty="0"/>
            </a:br>
            <a:r>
              <a:rPr lang="en-US" dirty="0"/>
              <a:t>       ➡️ Time-consuming and prone to human error</a:t>
            </a:r>
          </a:p>
          <a:p>
            <a:pPr>
              <a:buNone/>
            </a:pPr>
            <a:r>
              <a:rPr lang="en-US" b="1" dirty="0"/>
              <a:t>2. Lack of Security</a:t>
            </a:r>
            <a:br>
              <a:rPr lang="en-US" dirty="0"/>
            </a:br>
            <a:r>
              <a:rPr lang="en-US" dirty="0"/>
              <a:t>    ➡️ No encryption or authentication methods.</a:t>
            </a:r>
          </a:p>
          <a:p>
            <a:pPr>
              <a:buNone/>
            </a:pPr>
            <a:r>
              <a:rPr lang="en-US" b="1" dirty="0"/>
              <a:t>3. No Real-Time Access</a:t>
            </a:r>
            <a:br>
              <a:rPr lang="en-US" dirty="0"/>
            </a:br>
            <a:r>
              <a:rPr lang="en-US" dirty="0"/>
              <a:t>    ➡️ Users cannot access account information instantly.</a:t>
            </a:r>
          </a:p>
          <a:p>
            <a:pPr marL="0" indent="0">
              <a:buNone/>
            </a:pPr>
            <a:r>
              <a:rPr lang="en-US" b="1" dirty="0"/>
              <a:t>4. Difficult to Search or Sort Data</a:t>
            </a:r>
            <a:br>
              <a:rPr lang="en-US" dirty="0"/>
            </a:br>
            <a:r>
              <a:rPr lang="en-US" dirty="0"/>
              <a:t>       ➡️ Linear search is slow; no indexing.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ACAC3-F3C1-5A0E-985D-3ADE342F8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42" y="1861456"/>
            <a:ext cx="4010283" cy="415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745-CAEC-F98E-E083-2674E350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advantages of present banking system  :</a:t>
            </a:r>
            <a:endParaRPr lang="en-IN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D616A3-C514-BCBE-57E8-371ABB4EAA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019" y="2126370"/>
            <a:ext cx="899316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1.Fast &amp; Efficient Processing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➡️ C language executes operations quickly with low memory usage.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2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Data Management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➡️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group account details logically (name, balance,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number,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3</a:t>
            </a:r>
            <a:r>
              <a:rPr lang="en-US" dirty="0"/>
              <a:t>. </a:t>
            </a:r>
            <a:r>
              <a:rPr lang="en-US" b="1" dirty="0"/>
              <a:t>Quick Search &amp; Retrieval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>➡️</a:t>
            </a:r>
            <a:r>
              <a:rPr lang="en-US" sz="1600" dirty="0"/>
              <a:t> </a:t>
            </a:r>
            <a:r>
              <a:rPr lang="en-US" dirty="0"/>
              <a:t>Trees and hash tables allow fast access to customer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4</a:t>
            </a:r>
            <a:r>
              <a:rPr lang="en-US" dirty="0"/>
              <a:t>. </a:t>
            </a:r>
            <a:r>
              <a:rPr lang="en-US" b="1" dirty="0"/>
              <a:t>Dynamic Account Handling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dirty="0"/>
              <a:t>➡️ Linked lists let us add or delete accounts without fixed size limitations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F2C461-8EAD-D69E-2A69-B934839CF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31" y="2093977"/>
            <a:ext cx="3981450" cy="34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EAB7-AF60-F4C7-42C2-5FA4A588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375AA-2110-7D92-CFAD-1CE0CBDA3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47" y="2312913"/>
            <a:ext cx="907652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 Simplify Banking Operations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➡️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basic functions like deposit, withdrawal, and balance checking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Store and Manage Customer Data Efficiently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➡️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arrays or linked lists to hold customer records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Ensure Fast Access to Account Information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➡️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efficient search using trees or hash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4</a:t>
            </a:r>
            <a:r>
              <a:rPr lang="en-US" b="1" dirty="0"/>
              <a:t>. Handle Multiple Accounts Dynamically</a:t>
            </a:r>
            <a:br>
              <a:rPr lang="en-US" dirty="0"/>
            </a:br>
            <a:r>
              <a:rPr lang="en-US" dirty="0"/>
              <a:t>   ➡️ Use data structures like linked lists to allow scalability and flexibility.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AB521-D2F9-25D1-0366-3B7F8B139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286" y="2093976"/>
            <a:ext cx="3034066" cy="35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5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E39-C843-B7A4-2082-8058E7C7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the project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4E4F3A-6516-A0DD-5BEB-072A44383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653815"/>
            <a:ext cx="8326318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Bank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structure holds an array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Account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structures and 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counter for total accounts.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Menu-Driven Interface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Account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Collects account number and holder name; initializes balance to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 / Withdraw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Locates account by number and updates balance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Account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the specified account by shifting subsequent records left.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Account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account details if the account number exists.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Accounts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 all stored account records with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052CF-391D-0EBA-C29B-39379B2DE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166" y="2217846"/>
            <a:ext cx="2786743" cy="38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59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3C8-3DAD-3209-2C18-2407E731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 :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9C051C-521A-04BF-82A9-A26337D11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330923"/>
            <a:ext cx="971323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Start Program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Initialize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bank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structure with zero accounts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2. Based on User Choice: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Create Account:</a:t>
            </a:r>
            <a:r>
              <a:rPr lang="en-US" dirty="0"/>
              <a:t> Add a new account with name, number, and zero balance.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Deposit:</a:t>
            </a:r>
            <a:r>
              <a:rPr lang="en-US" dirty="0"/>
              <a:t> Find account by number and add amount to balance.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Withdraw:</a:t>
            </a:r>
            <a:r>
              <a:rPr lang="en-US" dirty="0"/>
              <a:t> Check for sufficient balance, then subtract.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Delete Account:</a:t>
            </a:r>
            <a:r>
              <a:rPr lang="en-US" dirty="0"/>
              <a:t> Locate and remove the account, shift array.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Display Accounts:</a:t>
            </a:r>
            <a:r>
              <a:rPr lang="en-US" dirty="0"/>
              <a:t> Print all stored account details.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Search Account:</a:t>
            </a:r>
            <a:r>
              <a:rPr lang="en-US" dirty="0"/>
              <a:t> Locate and display specific account info.</a:t>
            </a:r>
          </a:p>
          <a:p>
            <a:pPr marL="0" indent="0">
              <a:buNone/>
            </a:pPr>
            <a:r>
              <a:rPr lang="en-US" dirty="0"/>
              <a:t> 🔹 </a:t>
            </a:r>
            <a:r>
              <a:rPr lang="en-US" b="1" dirty="0"/>
              <a:t>3. Repeat Menu Until User Chooses Exit</a:t>
            </a:r>
            <a:br>
              <a:rPr lang="en-US" dirty="0"/>
            </a:br>
            <a:r>
              <a:rPr lang="en-US" dirty="0"/>
              <a:t>  🔚 </a:t>
            </a:r>
            <a:r>
              <a:rPr lang="en-US" b="1" dirty="0"/>
              <a:t>4. End Program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78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0316-8FA6-D407-BB7E-A6B239BA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90DA-22E3-0CB0-45B6-970B4C17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Main:</a:t>
            </a:r>
            <a:r>
              <a:rPr lang="en-US" dirty="0"/>
              <a:t> Displays menu, calls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 Account:</a:t>
            </a:r>
            <a:r>
              <a:rPr lang="en-US" dirty="0"/>
              <a:t> Adds account with name, number, 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Deposit:</a:t>
            </a:r>
            <a:r>
              <a:rPr lang="en-US" dirty="0"/>
              <a:t> Adds amount to account 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Withdraw:</a:t>
            </a:r>
            <a:r>
              <a:rPr lang="en-US" dirty="0"/>
              <a:t> Deducts amount if balance is sufficient.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Delete Account:</a:t>
            </a:r>
            <a:r>
              <a:rPr lang="en-US" dirty="0"/>
              <a:t> Removes account and shifts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Display Accounts:</a:t>
            </a:r>
            <a:r>
              <a:rPr lang="en-US" dirty="0"/>
              <a:t> Lists all account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Search Account:</a:t>
            </a:r>
            <a:r>
              <a:rPr lang="en-US" dirty="0"/>
              <a:t> Finds and shows account by number.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74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1EAB-79F6-1190-DFFE-1E529FFD1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images 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53BF34-E1BB-BC01-3748-5E19EB341D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50" y="3298371"/>
            <a:ext cx="5022850" cy="237308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E5A5938-93F1-2DF8-3DA2-152C57BBBE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44" y="2495776"/>
            <a:ext cx="3320142" cy="3374571"/>
          </a:xfrm>
        </p:spPr>
      </p:pic>
    </p:spTree>
    <p:extLst>
      <p:ext uri="{BB962C8B-B14F-4D97-AF65-F5344CB8AC3E}">
        <p14:creationId xmlns:p14="http://schemas.microsoft.com/office/powerpoint/2010/main" val="2948335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399</TotalTime>
  <Words>680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Wingdings</vt:lpstr>
      <vt:lpstr>Arial Unicode MS</vt:lpstr>
      <vt:lpstr>Calibri</vt:lpstr>
      <vt:lpstr>Rockwell Condensed</vt:lpstr>
      <vt:lpstr>Rockwell</vt:lpstr>
      <vt:lpstr>Wood Type</vt:lpstr>
      <vt:lpstr>PROJECT SIMPLE mentor :Sathish appana BANKING SYSTEM </vt:lpstr>
      <vt:lpstr>Introduction :</vt:lpstr>
      <vt:lpstr>Disadvantages of previous banking system:</vt:lpstr>
      <vt:lpstr>advantages of present banking system  :</vt:lpstr>
      <vt:lpstr>Objectives :</vt:lpstr>
      <vt:lpstr>Working of the project :</vt:lpstr>
      <vt:lpstr>Work flow : </vt:lpstr>
      <vt:lpstr>Modules :</vt:lpstr>
      <vt:lpstr>Output images :</vt:lpstr>
      <vt:lpstr>Conclusion :</vt:lpstr>
      <vt:lpstr>  thankyou for your valuable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supriya konda</dc:creator>
  <cp:lastModifiedBy>supriya konda</cp:lastModifiedBy>
  <cp:revision>3</cp:revision>
  <dcterms:created xsi:type="dcterms:W3CDTF">2025-05-02T11:38:59Z</dcterms:created>
  <dcterms:modified xsi:type="dcterms:W3CDTF">2025-05-06T05:48:35Z</dcterms:modified>
</cp:coreProperties>
</file>