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6" r:id="rId2"/>
    <p:sldId id="257" r:id="rId3"/>
    <p:sldId id="258" r:id="rId4"/>
    <p:sldId id="267" r:id="rId5"/>
    <p:sldId id="260" r:id="rId6"/>
    <p:sldId id="278" r:id="rId7"/>
    <p:sldId id="277" r:id="rId8"/>
    <p:sldId id="264" r:id="rId9"/>
    <p:sldId id="268" r:id="rId10"/>
    <p:sldId id="270" r:id="rId11"/>
    <p:sldId id="271" r:id="rId12"/>
    <p:sldId id="269" r:id="rId13"/>
    <p:sldId id="272" r:id="rId14"/>
    <p:sldId id="275" r:id="rId15"/>
    <p:sldId id="265" r:id="rId16"/>
    <p:sldId id="276" r:id="rId17"/>
    <p:sldId id="282" r:id="rId18"/>
    <p:sldId id="28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D14F1-6F4C-4EB6-BF72-54FFDF110F5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533FF6C-B62C-4517-BE8E-F461D6234367}">
      <dgm:prSet phldrT="[Text]"/>
      <dgm:spPr/>
      <dgm:t>
        <a:bodyPr/>
        <a:lstStyle/>
        <a:p>
          <a:r>
            <a:rPr lang="en-US" dirty="0"/>
            <a:t>Physical Parameters</a:t>
          </a:r>
          <a:endParaRPr lang="en-IN" dirty="0"/>
        </a:p>
      </dgm:t>
    </dgm:pt>
    <dgm:pt modelId="{3762BF52-0849-4513-AF6E-DC95162C6115}" type="parTrans" cxnId="{1D3743C5-16A0-4EFC-A270-1AC47D3393DD}">
      <dgm:prSet/>
      <dgm:spPr/>
      <dgm:t>
        <a:bodyPr/>
        <a:lstStyle/>
        <a:p>
          <a:endParaRPr lang="en-IN"/>
        </a:p>
      </dgm:t>
    </dgm:pt>
    <dgm:pt modelId="{E7BAD257-9C33-43E1-B304-2B2D120C0B75}" type="sibTrans" cxnId="{1D3743C5-16A0-4EFC-A270-1AC47D3393DD}">
      <dgm:prSet/>
      <dgm:spPr/>
      <dgm:t>
        <a:bodyPr/>
        <a:lstStyle/>
        <a:p>
          <a:endParaRPr lang="en-IN"/>
        </a:p>
      </dgm:t>
    </dgm:pt>
    <dgm:pt modelId="{AE7CBE74-ABB4-41C0-980E-EECB238978D5}">
      <dgm:prSet phldrT="[Text]"/>
      <dgm:spPr/>
      <dgm:t>
        <a:bodyPr/>
        <a:lstStyle/>
        <a:p>
          <a:r>
            <a:rPr lang="en-IN" dirty="0"/>
            <a:t>Thrust coefficient</a:t>
          </a:r>
        </a:p>
      </dgm:t>
    </dgm:pt>
    <dgm:pt modelId="{E7DFA43E-4E47-4B0A-826C-927AE969D0FF}" type="parTrans" cxnId="{B78BBACC-05C7-4853-AADA-258FC3274AFB}">
      <dgm:prSet/>
      <dgm:spPr/>
      <dgm:t>
        <a:bodyPr/>
        <a:lstStyle/>
        <a:p>
          <a:endParaRPr lang="en-IN"/>
        </a:p>
      </dgm:t>
    </dgm:pt>
    <dgm:pt modelId="{E094A997-D0ED-4A07-9A74-4B359CD138B4}" type="sibTrans" cxnId="{B78BBACC-05C7-4853-AADA-258FC3274AFB}">
      <dgm:prSet/>
      <dgm:spPr/>
      <dgm:t>
        <a:bodyPr/>
        <a:lstStyle/>
        <a:p>
          <a:endParaRPr lang="en-IN"/>
        </a:p>
      </dgm:t>
    </dgm:pt>
    <dgm:pt modelId="{65C350D4-299F-4C7A-A3F5-91536E52B278}">
      <dgm:prSet phldrT="[Text]"/>
      <dgm:spPr/>
      <dgm:t>
        <a:bodyPr/>
        <a:lstStyle/>
        <a:p>
          <a:r>
            <a:rPr lang="en-IN" dirty="0"/>
            <a:t>Power coefficient</a:t>
          </a:r>
        </a:p>
      </dgm:t>
    </dgm:pt>
    <dgm:pt modelId="{90B3D155-E5B8-47DE-A03C-7450434C9C55}" type="parTrans" cxnId="{75067397-4E9E-4CDE-BB68-E78C22D1AB18}">
      <dgm:prSet/>
      <dgm:spPr/>
      <dgm:t>
        <a:bodyPr/>
        <a:lstStyle/>
        <a:p>
          <a:endParaRPr lang="en-IN"/>
        </a:p>
      </dgm:t>
    </dgm:pt>
    <dgm:pt modelId="{12C71013-4006-4342-B0CD-066BEE052B5E}" type="sibTrans" cxnId="{75067397-4E9E-4CDE-BB68-E78C22D1AB18}">
      <dgm:prSet/>
      <dgm:spPr/>
      <dgm:t>
        <a:bodyPr/>
        <a:lstStyle/>
        <a:p>
          <a:endParaRPr lang="en-IN"/>
        </a:p>
      </dgm:t>
    </dgm:pt>
    <dgm:pt modelId="{CBF40175-60E4-4752-BC24-052EF615D558}">
      <dgm:prSet phldrT="[Text]"/>
      <dgm:spPr/>
      <dgm:t>
        <a:bodyPr/>
        <a:lstStyle/>
        <a:p>
          <a:r>
            <a:rPr lang="en-US" dirty="0"/>
            <a:t>Geometric Characteristics</a:t>
          </a:r>
          <a:endParaRPr lang="en-IN" dirty="0"/>
        </a:p>
      </dgm:t>
    </dgm:pt>
    <dgm:pt modelId="{211AC2E8-56D5-4187-B188-0BEC5385E466}" type="parTrans" cxnId="{9A4B61AF-E929-4ECD-AA85-2870558611D5}">
      <dgm:prSet/>
      <dgm:spPr/>
      <dgm:t>
        <a:bodyPr/>
        <a:lstStyle/>
        <a:p>
          <a:endParaRPr lang="en-IN"/>
        </a:p>
      </dgm:t>
    </dgm:pt>
    <dgm:pt modelId="{C1B79294-0DB4-458F-A5A5-80616521E867}" type="sibTrans" cxnId="{9A4B61AF-E929-4ECD-AA85-2870558611D5}">
      <dgm:prSet/>
      <dgm:spPr/>
      <dgm:t>
        <a:bodyPr/>
        <a:lstStyle/>
        <a:p>
          <a:endParaRPr lang="en-IN"/>
        </a:p>
      </dgm:t>
    </dgm:pt>
    <dgm:pt modelId="{FB687651-3B3E-48B0-A7BD-0A280FA42721}">
      <dgm:prSet phldrT="[Text]"/>
      <dgm:spPr/>
      <dgm:t>
        <a:bodyPr/>
        <a:lstStyle/>
        <a:p>
          <a:r>
            <a:rPr lang="en-IN" dirty="0"/>
            <a:t>Number of blades</a:t>
          </a:r>
        </a:p>
      </dgm:t>
    </dgm:pt>
    <dgm:pt modelId="{BF97EE66-6919-49C9-9374-39ED926DCC59}" type="parTrans" cxnId="{7CCB5D11-CF16-4441-8516-0FC2863A19F2}">
      <dgm:prSet/>
      <dgm:spPr/>
      <dgm:t>
        <a:bodyPr/>
        <a:lstStyle/>
        <a:p>
          <a:endParaRPr lang="en-IN"/>
        </a:p>
      </dgm:t>
    </dgm:pt>
    <dgm:pt modelId="{BD53D754-77AD-4557-8070-B9A15382938C}" type="sibTrans" cxnId="{7CCB5D11-CF16-4441-8516-0FC2863A19F2}">
      <dgm:prSet/>
      <dgm:spPr/>
      <dgm:t>
        <a:bodyPr/>
        <a:lstStyle/>
        <a:p>
          <a:endParaRPr lang="en-IN"/>
        </a:p>
      </dgm:t>
    </dgm:pt>
    <dgm:pt modelId="{70EFE89D-6074-4713-975F-55DFCFF40FCC}">
      <dgm:prSet phldrT="[Text]"/>
      <dgm:spPr/>
      <dgm:t>
        <a:bodyPr/>
        <a:lstStyle/>
        <a:p>
          <a:r>
            <a:rPr lang="en-IN" dirty="0"/>
            <a:t>Chord</a:t>
          </a:r>
          <a:br>
            <a:rPr lang="en-IN" dirty="0"/>
          </a:br>
          <a:r>
            <a:rPr lang="en-IN" dirty="0"/>
            <a:t>radial distribution</a:t>
          </a:r>
        </a:p>
      </dgm:t>
    </dgm:pt>
    <dgm:pt modelId="{00AF50F6-15C7-4829-9327-A7E56A03F237}" type="parTrans" cxnId="{85D6FC56-C839-4E60-811A-2CCC36824F4C}">
      <dgm:prSet/>
      <dgm:spPr/>
      <dgm:t>
        <a:bodyPr/>
        <a:lstStyle/>
        <a:p>
          <a:endParaRPr lang="en-IN"/>
        </a:p>
      </dgm:t>
    </dgm:pt>
    <dgm:pt modelId="{B7878E88-1595-4247-97A3-D3DEFBAFA186}" type="sibTrans" cxnId="{85D6FC56-C839-4E60-811A-2CCC36824F4C}">
      <dgm:prSet/>
      <dgm:spPr/>
      <dgm:t>
        <a:bodyPr/>
        <a:lstStyle/>
        <a:p>
          <a:endParaRPr lang="en-IN"/>
        </a:p>
      </dgm:t>
    </dgm:pt>
    <dgm:pt modelId="{8785DD10-E15C-4945-8EE9-4107179F8E4C}">
      <dgm:prSet phldrT="[Text]"/>
      <dgm:spPr/>
      <dgm:t>
        <a:bodyPr/>
        <a:lstStyle/>
        <a:p>
          <a:r>
            <a:rPr lang="en-IN" dirty="0"/>
            <a:t>Propeller’s diameter</a:t>
          </a:r>
        </a:p>
      </dgm:t>
    </dgm:pt>
    <dgm:pt modelId="{1E0F969A-4AEE-4B70-A450-6ED7B80C9E5B}" type="parTrans" cxnId="{8BE21DD5-A6AD-4B0D-B3B5-532B24A8C8F1}">
      <dgm:prSet/>
      <dgm:spPr/>
      <dgm:t>
        <a:bodyPr/>
        <a:lstStyle/>
        <a:p>
          <a:endParaRPr lang="en-IN"/>
        </a:p>
      </dgm:t>
    </dgm:pt>
    <dgm:pt modelId="{A5859457-8937-42EF-9C79-52641B080D9B}" type="sibTrans" cxnId="{8BE21DD5-A6AD-4B0D-B3B5-532B24A8C8F1}">
      <dgm:prSet/>
      <dgm:spPr/>
      <dgm:t>
        <a:bodyPr/>
        <a:lstStyle/>
        <a:p>
          <a:endParaRPr lang="en-IN"/>
        </a:p>
      </dgm:t>
    </dgm:pt>
    <dgm:pt modelId="{C20A26F2-3F55-4C02-A955-85F4A99C137A}">
      <dgm:prSet phldrT="[Text]"/>
      <dgm:spPr/>
      <dgm:t>
        <a:bodyPr/>
        <a:lstStyle/>
        <a:p>
          <a:r>
            <a:rPr lang="en-IN" dirty="0"/>
            <a:t>Pitch radial distribution</a:t>
          </a:r>
        </a:p>
      </dgm:t>
    </dgm:pt>
    <dgm:pt modelId="{F9DF2C76-45CF-4BEB-B119-02E4960D0A72}" type="parTrans" cxnId="{AB55F319-3045-4550-B351-4D69DC79DDAB}">
      <dgm:prSet/>
      <dgm:spPr/>
      <dgm:t>
        <a:bodyPr/>
        <a:lstStyle/>
        <a:p>
          <a:endParaRPr lang="en-IN"/>
        </a:p>
      </dgm:t>
    </dgm:pt>
    <dgm:pt modelId="{28BD4A86-6C12-4918-8010-3C33E323833F}" type="sibTrans" cxnId="{AB55F319-3045-4550-B351-4D69DC79DDAB}">
      <dgm:prSet/>
      <dgm:spPr/>
      <dgm:t>
        <a:bodyPr/>
        <a:lstStyle/>
        <a:p>
          <a:endParaRPr lang="en-IN"/>
        </a:p>
      </dgm:t>
    </dgm:pt>
    <dgm:pt modelId="{28CB9D01-9B84-4FDC-90B9-FC7E3DE8B292}">
      <dgm:prSet phldrT="[Text]"/>
      <dgm:spPr/>
      <dgm:t>
        <a:bodyPr/>
        <a:lstStyle/>
        <a:p>
          <a:r>
            <a:rPr lang="en-IN" dirty="0"/>
            <a:t>Hub</a:t>
          </a:r>
          <a:br>
            <a:rPr lang="en-IN" dirty="0"/>
          </a:br>
          <a:r>
            <a:rPr lang="en-IN" dirty="0"/>
            <a:t>diameter</a:t>
          </a:r>
        </a:p>
      </dgm:t>
    </dgm:pt>
    <dgm:pt modelId="{B1F90783-EA42-4B41-A62A-D1AEB96ED6EF}" type="parTrans" cxnId="{D2015045-7C95-4D2E-9D58-A4BC347CA7C0}">
      <dgm:prSet/>
      <dgm:spPr/>
      <dgm:t>
        <a:bodyPr/>
        <a:lstStyle/>
        <a:p>
          <a:endParaRPr lang="en-IN"/>
        </a:p>
      </dgm:t>
    </dgm:pt>
    <dgm:pt modelId="{7998C435-8241-4518-A22E-A480C7B90342}" type="sibTrans" cxnId="{D2015045-7C95-4D2E-9D58-A4BC347CA7C0}">
      <dgm:prSet/>
      <dgm:spPr/>
      <dgm:t>
        <a:bodyPr/>
        <a:lstStyle/>
        <a:p>
          <a:endParaRPr lang="en-IN"/>
        </a:p>
      </dgm:t>
    </dgm:pt>
    <dgm:pt modelId="{A703F7B1-B986-4BCD-9258-62D0F3037AB2}">
      <dgm:prSet phldrT="[Text]"/>
      <dgm:spPr/>
      <dgm:t>
        <a:bodyPr/>
        <a:lstStyle/>
        <a:p>
          <a:r>
            <a:rPr lang="en-IN" dirty="0"/>
            <a:t>Advance ratio</a:t>
          </a:r>
        </a:p>
      </dgm:t>
    </dgm:pt>
    <dgm:pt modelId="{8201EB3C-BF20-497F-907E-E577078338EC}" type="parTrans" cxnId="{719D20CD-C757-4F29-95F7-85AA8D9B4E66}">
      <dgm:prSet/>
      <dgm:spPr/>
      <dgm:t>
        <a:bodyPr/>
        <a:lstStyle/>
        <a:p>
          <a:endParaRPr lang="en-IN"/>
        </a:p>
      </dgm:t>
    </dgm:pt>
    <dgm:pt modelId="{023FEA96-2CD0-4885-A37A-1DBDB0F77819}" type="sibTrans" cxnId="{719D20CD-C757-4F29-95F7-85AA8D9B4E66}">
      <dgm:prSet/>
      <dgm:spPr/>
      <dgm:t>
        <a:bodyPr/>
        <a:lstStyle/>
        <a:p>
          <a:endParaRPr lang="en-IN"/>
        </a:p>
      </dgm:t>
    </dgm:pt>
    <dgm:pt modelId="{05C81163-29FB-4701-8D4A-1A951D6E7C62}" type="pres">
      <dgm:prSet presAssocID="{408D14F1-6F4C-4EB6-BF72-54FFDF110F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AD9673-0492-40C7-9BF7-2F966CD964D2}" type="pres">
      <dgm:prSet presAssocID="{7533FF6C-B62C-4517-BE8E-F461D6234367}" presName="root" presStyleCnt="0"/>
      <dgm:spPr/>
    </dgm:pt>
    <dgm:pt modelId="{BD42EF85-7F06-4E3F-BF68-7FE2DC9771F1}" type="pres">
      <dgm:prSet presAssocID="{7533FF6C-B62C-4517-BE8E-F461D6234367}" presName="rootComposite" presStyleCnt="0"/>
      <dgm:spPr/>
    </dgm:pt>
    <dgm:pt modelId="{DF84F37E-5103-434F-A34B-283B7FCB8C20}" type="pres">
      <dgm:prSet presAssocID="{7533FF6C-B62C-4517-BE8E-F461D6234367}" presName="rootText" presStyleLbl="node1" presStyleIdx="0" presStyleCnt="2"/>
      <dgm:spPr/>
    </dgm:pt>
    <dgm:pt modelId="{65DEDE97-6C28-4008-8378-8DE88C5BAD00}" type="pres">
      <dgm:prSet presAssocID="{7533FF6C-B62C-4517-BE8E-F461D6234367}" presName="rootConnector" presStyleLbl="node1" presStyleIdx="0" presStyleCnt="2"/>
      <dgm:spPr/>
    </dgm:pt>
    <dgm:pt modelId="{2E257692-67B1-4C3A-AE90-E03D0DA79258}" type="pres">
      <dgm:prSet presAssocID="{7533FF6C-B62C-4517-BE8E-F461D6234367}" presName="childShape" presStyleCnt="0"/>
      <dgm:spPr/>
    </dgm:pt>
    <dgm:pt modelId="{C582BC5A-8FE9-47B1-8272-7A99B118BB53}" type="pres">
      <dgm:prSet presAssocID="{E7DFA43E-4E47-4B0A-826C-927AE969D0FF}" presName="Name13" presStyleLbl="parChTrans1D2" presStyleIdx="0" presStyleCnt="8"/>
      <dgm:spPr/>
    </dgm:pt>
    <dgm:pt modelId="{D3EF732F-8A2C-49A7-9292-99D84F8BF1F3}" type="pres">
      <dgm:prSet presAssocID="{AE7CBE74-ABB4-41C0-980E-EECB238978D5}" presName="childText" presStyleLbl="bgAcc1" presStyleIdx="0" presStyleCnt="8">
        <dgm:presLayoutVars>
          <dgm:bulletEnabled val="1"/>
        </dgm:presLayoutVars>
      </dgm:prSet>
      <dgm:spPr/>
    </dgm:pt>
    <dgm:pt modelId="{BAB0311D-A86F-45B8-BF2D-0F1EA101AE18}" type="pres">
      <dgm:prSet presAssocID="{90B3D155-E5B8-47DE-A03C-7450434C9C55}" presName="Name13" presStyleLbl="parChTrans1D2" presStyleIdx="1" presStyleCnt="8"/>
      <dgm:spPr/>
    </dgm:pt>
    <dgm:pt modelId="{7FFAC141-632F-4C43-8F25-38A5DC8E3433}" type="pres">
      <dgm:prSet presAssocID="{65C350D4-299F-4C7A-A3F5-91536E52B278}" presName="childText" presStyleLbl="bgAcc1" presStyleIdx="1" presStyleCnt="8">
        <dgm:presLayoutVars>
          <dgm:bulletEnabled val="1"/>
        </dgm:presLayoutVars>
      </dgm:prSet>
      <dgm:spPr/>
    </dgm:pt>
    <dgm:pt modelId="{35F96075-E774-4790-AB18-04BC83A95D77}" type="pres">
      <dgm:prSet presAssocID="{8201EB3C-BF20-497F-907E-E577078338EC}" presName="Name13" presStyleLbl="parChTrans1D2" presStyleIdx="2" presStyleCnt="8"/>
      <dgm:spPr/>
    </dgm:pt>
    <dgm:pt modelId="{B76AE840-5C8F-46A4-B857-595CE2C6EEA6}" type="pres">
      <dgm:prSet presAssocID="{A703F7B1-B986-4BCD-9258-62D0F3037AB2}" presName="childText" presStyleLbl="bgAcc1" presStyleIdx="2" presStyleCnt="8">
        <dgm:presLayoutVars>
          <dgm:bulletEnabled val="1"/>
        </dgm:presLayoutVars>
      </dgm:prSet>
      <dgm:spPr/>
    </dgm:pt>
    <dgm:pt modelId="{F0178818-EDD9-44DE-9FB0-ACBE2FC0046D}" type="pres">
      <dgm:prSet presAssocID="{CBF40175-60E4-4752-BC24-052EF615D558}" presName="root" presStyleCnt="0"/>
      <dgm:spPr/>
    </dgm:pt>
    <dgm:pt modelId="{A37C3073-C922-4CCB-BE15-C791C4849FDB}" type="pres">
      <dgm:prSet presAssocID="{CBF40175-60E4-4752-BC24-052EF615D558}" presName="rootComposite" presStyleCnt="0"/>
      <dgm:spPr/>
    </dgm:pt>
    <dgm:pt modelId="{557ABE61-B05D-47B4-90FF-3665DD9340A5}" type="pres">
      <dgm:prSet presAssocID="{CBF40175-60E4-4752-BC24-052EF615D558}" presName="rootText" presStyleLbl="node1" presStyleIdx="1" presStyleCnt="2"/>
      <dgm:spPr/>
    </dgm:pt>
    <dgm:pt modelId="{52C19A23-AF7F-4344-B763-379FFE2A3B9F}" type="pres">
      <dgm:prSet presAssocID="{CBF40175-60E4-4752-BC24-052EF615D558}" presName="rootConnector" presStyleLbl="node1" presStyleIdx="1" presStyleCnt="2"/>
      <dgm:spPr/>
    </dgm:pt>
    <dgm:pt modelId="{6E744268-D7E4-4A68-AA92-90E5FC32E9BF}" type="pres">
      <dgm:prSet presAssocID="{CBF40175-60E4-4752-BC24-052EF615D558}" presName="childShape" presStyleCnt="0"/>
      <dgm:spPr/>
    </dgm:pt>
    <dgm:pt modelId="{CEF3952E-40D1-46B7-800B-D2176F94A0A4}" type="pres">
      <dgm:prSet presAssocID="{BF97EE66-6919-49C9-9374-39ED926DCC59}" presName="Name13" presStyleLbl="parChTrans1D2" presStyleIdx="3" presStyleCnt="8"/>
      <dgm:spPr/>
    </dgm:pt>
    <dgm:pt modelId="{58B7F575-DB02-4533-A514-4E8E55BC5A9F}" type="pres">
      <dgm:prSet presAssocID="{FB687651-3B3E-48B0-A7BD-0A280FA42721}" presName="childText" presStyleLbl="bgAcc1" presStyleIdx="3" presStyleCnt="8">
        <dgm:presLayoutVars>
          <dgm:bulletEnabled val="1"/>
        </dgm:presLayoutVars>
      </dgm:prSet>
      <dgm:spPr/>
    </dgm:pt>
    <dgm:pt modelId="{116985BF-F2AD-42B1-A65E-880A159423EC}" type="pres">
      <dgm:prSet presAssocID="{00AF50F6-15C7-4829-9327-A7E56A03F237}" presName="Name13" presStyleLbl="parChTrans1D2" presStyleIdx="4" presStyleCnt="8"/>
      <dgm:spPr/>
    </dgm:pt>
    <dgm:pt modelId="{02F52EA0-AE7D-4F48-AA68-8CA87C6862CB}" type="pres">
      <dgm:prSet presAssocID="{70EFE89D-6074-4713-975F-55DFCFF40FCC}" presName="childText" presStyleLbl="bgAcc1" presStyleIdx="4" presStyleCnt="8">
        <dgm:presLayoutVars>
          <dgm:bulletEnabled val="1"/>
        </dgm:presLayoutVars>
      </dgm:prSet>
      <dgm:spPr/>
    </dgm:pt>
    <dgm:pt modelId="{3DD2B7F0-BFFF-4632-804A-EE60E19A3445}" type="pres">
      <dgm:prSet presAssocID="{1E0F969A-4AEE-4B70-A450-6ED7B80C9E5B}" presName="Name13" presStyleLbl="parChTrans1D2" presStyleIdx="5" presStyleCnt="8"/>
      <dgm:spPr/>
    </dgm:pt>
    <dgm:pt modelId="{52188167-A316-405F-9311-4D0F60A11135}" type="pres">
      <dgm:prSet presAssocID="{8785DD10-E15C-4945-8EE9-4107179F8E4C}" presName="childText" presStyleLbl="bgAcc1" presStyleIdx="5" presStyleCnt="8">
        <dgm:presLayoutVars>
          <dgm:bulletEnabled val="1"/>
        </dgm:presLayoutVars>
      </dgm:prSet>
      <dgm:spPr/>
    </dgm:pt>
    <dgm:pt modelId="{D182F0EA-B690-47ED-B092-676BDAEED12E}" type="pres">
      <dgm:prSet presAssocID="{F9DF2C76-45CF-4BEB-B119-02E4960D0A72}" presName="Name13" presStyleLbl="parChTrans1D2" presStyleIdx="6" presStyleCnt="8"/>
      <dgm:spPr/>
    </dgm:pt>
    <dgm:pt modelId="{C91D3DD7-4336-44D6-92B1-B1AA97BAA815}" type="pres">
      <dgm:prSet presAssocID="{C20A26F2-3F55-4C02-A955-85F4A99C137A}" presName="childText" presStyleLbl="bgAcc1" presStyleIdx="6" presStyleCnt="8">
        <dgm:presLayoutVars>
          <dgm:bulletEnabled val="1"/>
        </dgm:presLayoutVars>
      </dgm:prSet>
      <dgm:spPr/>
    </dgm:pt>
    <dgm:pt modelId="{406AC255-530C-45A7-8E5B-EB70D058F834}" type="pres">
      <dgm:prSet presAssocID="{B1F90783-EA42-4B41-A62A-D1AEB96ED6EF}" presName="Name13" presStyleLbl="parChTrans1D2" presStyleIdx="7" presStyleCnt="8"/>
      <dgm:spPr/>
    </dgm:pt>
    <dgm:pt modelId="{189B7F69-B873-4656-A71B-DDD179BA6E8D}" type="pres">
      <dgm:prSet presAssocID="{28CB9D01-9B84-4FDC-90B9-FC7E3DE8B292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1A168409-64C1-4212-98DC-F8CEF4CC20FA}" type="presOf" srcId="{BF97EE66-6919-49C9-9374-39ED926DCC59}" destId="{CEF3952E-40D1-46B7-800B-D2176F94A0A4}" srcOrd="0" destOrd="0" presId="urn:microsoft.com/office/officeart/2005/8/layout/hierarchy3"/>
    <dgm:cxn modelId="{6A1D690F-FF37-4E2A-8202-CE18D5E0CFC1}" type="presOf" srcId="{8785DD10-E15C-4945-8EE9-4107179F8E4C}" destId="{52188167-A316-405F-9311-4D0F60A11135}" srcOrd="0" destOrd="0" presId="urn:microsoft.com/office/officeart/2005/8/layout/hierarchy3"/>
    <dgm:cxn modelId="{7CCB5D11-CF16-4441-8516-0FC2863A19F2}" srcId="{CBF40175-60E4-4752-BC24-052EF615D558}" destId="{FB687651-3B3E-48B0-A7BD-0A280FA42721}" srcOrd="0" destOrd="0" parTransId="{BF97EE66-6919-49C9-9374-39ED926DCC59}" sibTransId="{BD53D754-77AD-4557-8070-B9A15382938C}"/>
    <dgm:cxn modelId="{AB55F319-3045-4550-B351-4D69DC79DDAB}" srcId="{CBF40175-60E4-4752-BC24-052EF615D558}" destId="{C20A26F2-3F55-4C02-A955-85F4A99C137A}" srcOrd="3" destOrd="0" parTransId="{F9DF2C76-45CF-4BEB-B119-02E4960D0A72}" sibTransId="{28BD4A86-6C12-4918-8010-3C33E323833F}"/>
    <dgm:cxn modelId="{E7B71121-F020-4951-9D3E-4A0F5DB1BBF5}" type="presOf" srcId="{7533FF6C-B62C-4517-BE8E-F461D6234367}" destId="{65DEDE97-6C28-4008-8378-8DE88C5BAD00}" srcOrd="1" destOrd="0" presId="urn:microsoft.com/office/officeart/2005/8/layout/hierarchy3"/>
    <dgm:cxn modelId="{C8D89236-90A8-4152-A89A-8014EC5E939A}" type="presOf" srcId="{A703F7B1-B986-4BCD-9258-62D0F3037AB2}" destId="{B76AE840-5C8F-46A4-B857-595CE2C6EEA6}" srcOrd="0" destOrd="0" presId="urn:microsoft.com/office/officeart/2005/8/layout/hierarchy3"/>
    <dgm:cxn modelId="{A9FED540-F69D-416A-B8E4-CBD553A63107}" type="presOf" srcId="{70EFE89D-6074-4713-975F-55DFCFF40FCC}" destId="{02F52EA0-AE7D-4F48-AA68-8CA87C6862CB}" srcOrd="0" destOrd="0" presId="urn:microsoft.com/office/officeart/2005/8/layout/hierarchy3"/>
    <dgm:cxn modelId="{7FE4AE5D-0D7C-4C91-A882-2A7EBC3B245C}" type="presOf" srcId="{F9DF2C76-45CF-4BEB-B119-02E4960D0A72}" destId="{D182F0EA-B690-47ED-B092-676BDAEED12E}" srcOrd="0" destOrd="0" presId="urn:microsoft.com/office/officeart/2005/8/layout/hierarchy3"/>
    <dgm:cxn modelId="{B341095F-A0AC-4565-8B1C-1FFF99D97A2F}" type="presOf" srcId="{CBF40175-60E4-4752-BC24-052EF615D558}" destId="{557ABE61-B05D-47B4-90FF-3665DD9340A5}" srcOrd="0" destOrd="0" presId="urn:microsoft.com/office/officeart/2005/8/layout/hierarchy3"/>
    <dgm:cxn modelId="{A415C244-2920-414F-8066-8941143D5849}" type="presOf" srcId="{CBF40175-60E4-4752-BC24-052EF615D558}" destId="{52C19A23-AF7F-4344-B763-379FFE2A3B9F}" srcOrd="1" destOrd="0" presId="urn:microsoft.com/office/officeart/2005/8/layout/hierarchy3"/>
    <dgm:cxn modelId="{D2015045-7C95-4D2E-9D58-A4BC347CA7C0}" srcId="{CBF40175-60E4-4752-BC24-052EF615D558}" destId="{28CB9D01-9B84-4FDC-90B9-FC7E3DE8B292}" srcOrd="4" destOrd="0" parTransId="{B1F90783-EA42-4B41-A62A-D1AEB96ED6EF}" sibTransId="{7998C435-8241-4518-A22E-A480C7B90342}"/>
    <dgm:cxn modelId="{5214314C-E2AF-4851-9FFD-E3970E075D7F}" type="presOf" srcId="{28CB9D01-9B84-4FDC-90B9-FC7E3DE8B292}" destId="{189B7F69-B873-4656-A71B-DDD179BA6E8D}" srcOrd="0" destOrd="0" presId="urn:microsoft.com/office/officeart/2005/8/layout/hierarchy3"/>
    <dgm:cxn modelId="{1901F475-64F2-4A61-AADA-9A899190B9DD}" type="presOf" srcId="{65C350D4-299F-4C7A-A3F5-91536E52B278}" destId="{7FFAC141-632F-4C43-8F25-38A5DC8E3433}" srcOrd="0" destOrd="0" presId="urn:microsoft.com/office/officeart/2005/8/layout/hierarchy3"/>
    <dgm:cxn modelId="{85D6FC56-C839-4E60-811A-2CCC36824F4C}" srcId="{CBF40175-60E4-4752-BC24-052EF615D558}" destId="{70EFE89D-6074-4713-975F-55DFCFF40FCC}" srcOrd="1" destOrd="0" parTransId="{00AF50F6-15C7-4829-9327-A7E56A03F237}" sibTransId="{B7878E88-1595-4247-97A3-D3DEFBAFA186}"/>
    <dgm:cxn modelId="{E5FF217B-C608-410F-8994-FFCE1DEF21F3}" type="presOf" srcId="{7533FF6C-B62C-4517-BE8E-F461D6234367}" destId="{DF84F37E-5103-434F-A34B-283B7FCB8C20}" srcOrd="0" destOrd="0" presId="urn:microsoft.com/office/officeart/2005/8/layout/hierarchy3"/>
    <dgm:cxn modelId="{52397784-F600-497C-B253-A8EC6921E3D1}" type="presOf" srcId="{408D14F1-6F4C-4EB6-BF72-54FFDF110F57}" destId="{05C81163-29FB-4701-8D4A-1A951D6E7C62}" srcOrd="0" destOrd="0" presId="urn:microsoft.com/office/officeart/2005/8/layout/hierarchy3"/>
    <dgm:cxn modelId="{9ED3E985-2E98-421B-BE41-CDE0182A7C69}" type="presOf" srcId="{C20A26F2-3F55-4C02-A955-85F4A99C137A}" destId="{C91D3DD7-4336-44D6-92B1-B1AA97BAA815}" srcOrd="0" destOrd="0" presId="urn:microsoft.com/office/officeart/2005/8/layout/hierarchy3"/>
    <dgm:cxn modelId="{E8F3B088-1602-4C5B-AFF5-6EB5429D1FBD}" type="presOf" srcId="{8201EB3C-BF20-497F-907E-E577078338EC}" destId="{35F96075-E774-4790-AB18-04BC83A95D77}" srcOrd="0" destOrd="0" presId="urn:microsoft.com/office/officeart/2005/8/layout/hierarchy3"/>
    <dgm:cxn modelId="{75067397-4E9E-4CDE-BB68-E78C22D1AB18}" srcId="{7533FF6C-B62C-4517-BE8E-F461D6234367}" destId="{65C350D4-299F-4C7A-A3F5-91536E52B278}" srcOrd="1" destOrd="0" parTransId="{90B3D155-E5B8-47DE-A03C-7450434C9C55}" sibTransId="{12C71013-4006-4342-B0CD-066BEE052B5E}"/>
    <dgm:cxn modelId="{259AE9A3-FA0E-474A-AE44-470483A5B1CE}" type="presOf" srcId="{90B3D155-E5B8-47DE-A03C-7450434C9C55}" destId="{BAB0311D-A86F-45B8-BF2D-0F1EA101AE18}" srcOrd="0" destOrd="0" presId="urn:microsoft.com/office/officeart/2005/8/layout/hierarchy3"/>
    <dgm:cxn modelId="{04FE33A9-44FF-48BA-9D25-79B9FC091A34}" type="presOf" srcId="{1E0F969A-4AEE-4B70-A450-6ED7B80C9E5B}" destId="{3DD2B7F0-BFFF-4632-804A-EE60E19A3445}" srcOrd="0" destOrd="0" presId="urn:microsoft.com/office/officeart/2005/8/layout/hierarchy3"/>
    <dgm:cxn modelId="{9A4B61AF-E929-4ECD-AA85-2870558611D5}" srcId="{408D14F1-6F4C-4EB6-BF72-54FFDF110F57}" destId="{CBF40175-60E4-4752-BC24-052EF615D558}" srcOrd="1" destOrd="0" parTransId="{211AC2E8-56D5-4187-B188-0BEC5385E466}" sibTransId="{C1B79294-0DB4-458F-A5A5-80616521E867}"/>
    <dgm:cxn modelId="{4660C8B1-04DF-4DB9-AE4D-9542CE0A53D2}" type="presOf" srcId="{E7DFA43E-4E47-4B0A-826C-927AE969D0FF}" destId="{C582BC5A-8FE9-47B1-8272-7A99B118BB53}" srcOrd="0" destOrd="0" presId="urn:microsoft.com/office/officeart/2005/8/layout/hierarchy3"/>
    <dgm:cxn modelId="{1D3743C5-16A0-4EFC-A270-1AC47D3393DD}" srcId="{408D14F1-6F4C-4EB6-BF72-54FFDF110F57}" destId="{7533FF6C-B62C-4517-BE8E-F461D6234367}" srcOrd="0" destOrd="0" parTransId="{3762BF52-0849-4513-AF6E-DC95162C6115}" sibTransId="{E7BAD257-9C33-43E1-B304-2B2D120C0B75}"/>
    <dgm:cxn modelId="{B78BBACC-05C7-4853-AADA-258FC3274AFB}" srcId="{7533FF6C-B62C-4517-BE8E-F461D6234367}" destId="{AE7CBE74-ABB4-41C0-980E-EECB238978D5}" srcOrd="0" destOrd="0" parTransId="{E7DFA43E-4E47-4B0A-826C-927AE969D0FF}" sibTransId="{E094A997-D0ED-4A07-9A74-4B359CD138B4}"/>
    <dgm:cxn modelId="{719D20CD-C757-4F29-95F7-85AA8D9B4E66}" srcId="{7533FF6C-B62C-4517-BE8E-F461D6234367}" destId="{A703F7B1-B986-4BCD-9258-62D0F3037AB2}" srcOrd="2" destOrd="0" parTransId="{8201EB3C-BF20-497F-907E-E577078338EC}" sibTransId="{023FEA96-2CD0-4885-A37A-1DBDB0F77819}"/>
    <dgm:cxn modelId="{8BE21DD5-A6AD-4B0D-B3B5-532B24A8C8F1}" srcId="{CBF40175-60E4-4752-BC24-052EF615D558}" destId="{8785DD10-E15C-4945-8EE9-4107179F8E4C}" srcOrd="2" destOrd="0" parTransId="{1E0F969A-4AEE-4B70-A450-6ED7B80C9E5B}" sibTransId="{A5859457-8937-42EF-9C79-52641B080D9B}"/>
    <dgm:cxn modelId="{F7C12AD5-D283-43A0-8CD3-F2BD2AF08EE1}" type="presOf" srcId="{00AF50F6-15C7-4829-9327-A7E56A03F237}" destId="{116985BF-F2AD-42B1-A65E-880A159423EC}" srcOrd="0" destOrd="0" presId="urn:microsoft.com/office/officeart/2005/8/layout/hierarchy3"/>
    <dgm:cxn modelId="{B10919DA-EA68-4249-B1BF-DA4E6FBB7213}" type="presOf" srcId="{AE7CBE74-ABB4-41C0-980E-EECB238978D5}" destId="{D3EF732F-8A2C-49A7-9292-99D84F8BF1F3}" srcOrd="0" destOrd="0" presId="urn:microsoft.com/office/officeart/2005/8/layout/hierarchy3"/>
    <dgm:cxn modelId="{9B36A1F5-AE74-49FB-A28C-C70E4E716997}" type="presOf" srcId="{B1F90783-EA42-4B41-A62A-D1AEB96ED6EF}" destId="{406AC255-530C-45A7-8E5B-EB70D058F834}" srcOrd="0" destOrd="0" presId="urn:microsoft.com/office/officeart/2005/8/layout/hierarchy3"/>
    <dgm:cxn modelId="{C0BE43FA-CB5B-4AE5-9458-675FCC3085A7}" type="presOf" srcId="{FB687651-3B3E-48B0-A7BD-0A280FA42721}" destId="{58B7F575-DB02-4533-A514-4E8E55BC5A9F}" srcOrd="0" destOrd="0" presId="urn:microsoft.com/office/officeart/2005/8/layout/hierarchy3"/>
    <dgm:cxn modelId="{E3E14392-85B9-4E9F-A86E-C5FC789E02E4}" type="presParOf" srcId="{05C81163-29FB-4701-8D4A-1A951D6E7C62}" destId="{D3AD9673-0492-40C7-9BF7-2F966CD964D2}" srcOrd="0" destOrd="0" presId="urn:microsoft.com/office/officeart/2005/8/layout/hierarchy3"/>
    <dgm:cxn modelId="{B7046FD4-B2DA-45FD-8215-B51EA56B7D8E}" type="presParOf" srcId="{D3AD9673-0492-40C7-9BF7-2F966CD964D2}" destId="{BD42EF85-7F06-4E3F-BF68-7FE2DC9771F1}" srcOrd="0" destOrd="0" presId="urn:microsoft.com/office/officeart/2005/8/layout/hierarchy3"/>
    <dgm:cxn modelId="{81CB9CC4-7F5B-49D3-9DEE-06891F55135E}" type="presParOf" srcId="{BD42EF85-7F06-4E3F-BF68-7FE2DC9771F1}" destId="{DF84F37E-5103-434F-A34B-283B7FCB8C20}" srcOrd="0" destOrd="0" presId="urn:microsoft.com/office/officeart/2005/8/layout/hierarchy3"/>
    <dgm:cxn modelId="{1174AE00-2103-41BB-803F-86CAC7B7D71D}" type="presParOf" srcId="{BD42EF85-7F06-4E3F-BF68-7FE2DC9771F1}" destId="{65DEDE97-6C28-4008-8378-8DE88C5BAD00}" srcOrd="1" destOrd="0" presId="urn:microsoft.com/office/officeart/2005/8/layout/hierarchy3"/>
    <dgm:cxn modelId="{8CAF0E70-6735-4CEE-9230-39E7B1446706}" type="presParOf" srcId="{D3AD9673-0492-40C7-9BF7-2F966CD964D2}" destId="{2E257692-67B1-4C3A-AE90-E03D0DA79258}" srcOrd="1" destOrd="0" presId="urn:microsoft.com/office/officeart/2005/8/layout/hierarchy3"/>
    <dgm:cxn modelId="{80A74A07-A56B-4023-96AB-7AEA3B8EE82B}" type="presParOf" srcId="{2E257692-67B1-4C3A-AE90-E03D0DA79258}" destId="{C582BC5A-8FE9-47B1-8272-7A99B118BB53}" srcOrd="0" destOrd="0" presId="urn:microsoft.com/office/officeart/2005/8/layout/hierarchy3"/>
    <dgm:cxn modelId="{84D598B5-FF3F-4F02-A9EF-970E4755F403}" type="presParOf" srcId="{2E257692-67B1-4C3A-AE90-E03D0DA79258}" destId="{D3EF732F-8A2C-49A7-9292-99D84F8BF1F3}" srcOrd="1" destOrd="0" presId="urn:microsoft.com/office/officeart/2005/8/layout/hierarchy3"/>
    <dgm:cxn modelId="{F3F8177D-FE9E-4FA6-9117-A9D231C6C2C4}" type="presParOf" srcId="{2E257692-67B1-4C3A-AE90-E03D0DA79258}" destId="{BAB0311D-A86F-45B8-BF2D-0F1EA101AE18}" srcOrd="2" destOrd="0" presId="urn:microsoft.com/office/officeart/2005/8/layout/hierarchy3"/>
    <dgm:cxn modelId="{C8C50E55-9374-4C42-970A-37EA4CD1381A}" type="presParOf" srcId="{2E257692-67B1-4C3A-AE90-E03D0DA79258}" destId="{7FFAC141-632F-4C43-8F25-38A5DC8E3433}" srcOrd="3" destOrd="0" presId="urn:microsoft.com/office/officeart/2005/8/layout/hierarchy3"/>
    <dgm:cxn modelId="{E3F22139-DD34-45EE-86EE-529D83A4BE03}" type="presParOf" srcId="{2E257692-67B1-4C3A-AE90-E03D0DA79258}" destId="{35F96075-E774-4790-AB18-04BC83A95D77}" srcOrd="4" destOrd="0" presId="urn:microsoft.com/office/officeart/2005/8/layout/hierarchy3"/>
    <dgm:cxn modelId="{80484106-8635-4A79-AC7F-FF20ADC6CEF1}" type="presParOf" srcId="{2E257692-67B1-4C3A-AE90-E03D0DA79258}" destId="{B76AE840-5C8F-46A4-B857-595CE2C6EEA6}" srcOrd="5" destOrd="0" presId="urn:microsoft.com/office/officeart/2005/8/layout/hierarchy3"/>
    <dgm:cxn modelId="{409E2EDC-22E8-4B0C-9A30-7C2D54904013}" type="presParOf" srcId="{05C81163-29FB-4701-8D4A-1A951D6E7C62}" destId="{F0178818-EDD9-44DE-9FB0-ACBE2FC0046D}" srcOrd="1" destOrd="0" presId="urn:microsoft.com/office/officeart/2005/8/layout/hierarchy3"/>
    <dgm:cxn modelId="{F8B680B3-C09F-4C2A-B0ED-3794E4E2D470}" type="presParOf" srcId="{F0178818-EDD9-44DE-9FB0-ACBE2FC0046D}" destId="{A37C3073-C922-4CCB-BE15-C791C4849FDB}" srcOrd="0" destOrd="0" presId="urn:microsoft.com/office/officeart/2005/8/layout/hierarchy3"/>
    <dgm:cxn modelId="{B7601E04-0AD3-4876-9A1E-60ACFC66C513}" type="presParOf" srcId="{A37C3073-C922-4CCB-BE15-C791C4849FDB}" destId="{557ABE61-B05D-47B4-90FF-3665DD9340A5}" srcOrd="0" destOrd="0" presId="urn:microsoft.com/office/officeart/2005/8/layout/hierarchy3"/>
    <dgm:cxn modelId="{58B76E0B-CB84-45E6-970E-D96B1D0F41A9}" type="presParOf" srcId="{A37C3073-C922-4CCB-BE15-C791C4849FDB}" destId="{52C19A23-AF7F-4344-B763-379FFE2A3B9F}" srcOrd="1" destOrd="0" presId="urn:microsoft.com/office/officeart/2005/8/layout/hierarchy3"/>
    <dgm:cxn modelId="{05B105D6-5701-4FD3-8825-69E8F3520CC1}" type="presParOf" srcId="{F0178818-EDD9-44DE-9FB0-ACBE2FC0046D}" destId="{6E744268-D7E4-4A68-AA92-90E5FC32E9BF}" srcOrd="1" destOrd="0" presId="urn:microsoft.com/office/officeart/2005/8/layout/hierarchy3"/>
    <dgm:cxn modelId="{C94A09FB-62D1-4582-A8E9-8D08EDA5BA3D}" type="presParOf" srcId="{6E744268-D7E4-4A68-AA92-90E5FC32E9BF}" destId="{CEF3952E-40D1-46B7-800B-D2176F94A0A4}" srcOrd="0" destOrd="0" presId="urn:microsoft.com/office/officeart/2005/8/layout/hierarchy3"/>
    <dgm:cxn modelId="{44D4DF1B-AE7D-4318-A903-5CF7EE8AEA16}" type="presParOf" srcId="{6E744268-D7E4-4A68-AA92-90E5FC32E9BF}" destId="{58B7F575-DB02-4533-A514-4E8E55BC5A9F}" srcOrd="1" destOrd="0" presId="urn:microsoft.com/office/officeart/2005/8/layout/hierarchy3"/>
    <dgm:cxn modelId="{78235F6C-6E4A-49B4-8E67-41A4BA64D329}" type="presParOf" srcId="{6E744268-D7E4-4A68-AA92-90E5FC32E9BF}" destId="{116985BF-F2AD-42B1-A65E-880A159423EC}" srcOrd="2" destOrd="0" presId="urn:microsoft.com/office/officeart/2005/8/layout/hierarchy3"/>
    <dgm:cxn modelId="{1749D9D4-7883-4131-B9D5-169C75B7B75A}" type="presParOf" srcId="{6E744268-D7E4-4A68-AA92-90E5FC32E9BF}" destId="{02F52EA0-AE7D-4F48-AA68-8CA87C6862CB}" srcOrd="3" destOrd="0" presId="urn:microsoft.com/office/officeart/2005/8/layout/hierarchy3"/>
    <dgm:cxn modelId="{953ECF8A-54C4-4200-A97C-6A7A760D1757}" type="presParOf" srcId="{6E744268-D7E4-4A68-AA92-90E5FC32E9BF}" destId="{3DD2B7F0-BFFF-4632-804A-EE60E19A3445}" srcOrd="4" destOrd="0" presId="urn:microsoft.com/office/officeart/2005/8/layout/hierarchy3"/>
    <dgm:cxn modelId="{791CC29C-FA0F-4A7A-A785-CCFD00B5901A}" type="presParOf" srcId="{6E744268-D7E4-4A68-AA92-90E5FC32E9BF}" destId="{52188167-A316-405F-9311-4D0F60A11135}" srcOrd="5" destOrd="0" presId="urn:microsoft.com/office/officeart/2005/8/layout/hierarchy3"/>
    <dgm:cxn modelId="{071D4435-980E-45B4-8B17-3EA876B76BEB}" type="presParOf" srcId="{6E744268-D7E4-4A68-AA92-90E5FC32E9BF}" destId="{D182F0EA-B690-47ED-B092-676BDAEED12E}" srcOrd="6" destOrd="0" presId="urn:microsoft.com/office/officeart/2005/8/layout/hierarchy3"/>
    <dgm:cxn modelId="{B18ED5A5-3AB5-42B8-BE0C-306791FEA15B}" type="presParOf" srcId="{6E744268-D7E4-4A68-AA92-90E5FC32E9BF}" destId="{C91D3DD7-4336-44D6-92B1-B1AA97BAA815}" srcOrd="7" destOrd="0" presId="urn:microsoft.com/office/officeart/2005/8/layout/hierarchy3"/>
    <dgm:cxn modelId="{E9477D09-78BA-458A-915D-23CFFA6A42F6}" type="presParOf" srcId="{6E744268-D7E4-4A68-AA92-90E5FC32E9BF}" destId="{406AC255-530C-45A7-8E5B-EB70D058F834}" srcOrd="8" destOrd="0" presId="urn:microsoft.com/office/officeart/2005/8/layout/hierarchy3"/>
    <dgm:cxn modelId="{9A9BC522-5FE2-4D72-912C-502DE79533BA}" type="presParOf" srcId="{6E744268-D7E4-4A68-AA92-90E5FC32E9BF}" destId="{189B7F69-B873-4656-A71B-DDD179BA6E8D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4F37E-5103-434F-A34B-283B7FCB8C20}">
      <dsp:nvSpPr>
        <dsp:cNvPr id="0" name=""/>
        <dsp:cNvSpPr/>
      </dsp:nvSpPr>
      <dsp:spPr>
        <a:xfrm>
          <a:off x="3498760" y="303"/>
          <a:ext cx="1544209" cy="772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Physical Parameters</a:t>
          </a:r>
          <a:endParaRPr lang="en-IN" sz="1800" kern="1200" dirty="0"/>
        </a:p>
      </dsp:txBody>
      <dsp:txXfrm>
        <a:off x="3521374" y="22917"/>
        <a:ext cx="1498981" cy="726876"/>
      </dsp:txXfrm>
    </dsp:sp>
    <dsp:sp modelId="{C582BC5A-8FE9-47B1-8272-7A99B118BB53}">
      <dsp:nvSpPr>
        <dsp:cNvPr id="0" name=""/>
        <dsp:cNvSpPr/>
      </dsp:nvSpPr>
      <dsp:spPr>
        <a:xfrm>
          <a:off x="3653181" y="772408"/>
          <a:ext cx="154420" cy="579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9078"/>
              </a:lnTo>
              <a:lnTo>
                <a:pt x="154420" y="5790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F732F-8A2C-49A7-9292-99D84F8BF1F3}">
      <dsp:nvSpPr>
        <dsp:cNvPr id="0" name=""/>
        <dsp:cNvSpPr/>
      </dsp:nvSpPr>
      <dsp:spPr>
        <a:xfrm>
          <a:off x="3807602" y="965434"/>
          <a:ext cx="1235367" cy="772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Thrust coefficient</a:t>
          </a:r>
        </a:p>
      </dsp:txBody>
      <dsp:txXfrm>
        <a:off x="3830216" y="988048"/>
        <a:ext cx="1190139" cy="726876"/>
      </dsp:txXfrm>
    </dsp:sp>
    <dsp:sp modelId="{BAB0311D-A86F-45B8-BF2D-0F1EA101AE18}">
      <dsp:nvSpPr>
        <dsp:cNvPr id="0" name=""/>
        <dsp:cNvSpPr/>
      </dsp:nvSpPr>
      <dsp:spPr>
        <a:xfrm>
          <a:off x="3653181" y="772408"/>
          <a:ext cx="154420" cy="1544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09"/>
              </a:lnTo>
              <a:lnTo>
                <a:pt x="154420" y="15442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AC141-632F-4C43-8F25-38A5DC8E3433}">
      <dsp:nvSpPr>
        <dsp:cNvPr id="0" name=""/>
        <dsp:cNvSpPr/>
      </dsp:nvSpPr>
      <dsp:spPr>
        <a:xfrm>
          <a:off x="3807602" y="1930565"/>
          <a:ext cx="1235367" cy="772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Power coefficient</a:t>
          </a:r>
        </a:p>
      </dsp:txBody>
      <dsp:txXfrm>
        <a:off x="3830216" y="1953179"/>
        <a:ext cx="1190139" cy="726876"/>
      </dsp:txXfrm>
    </dsp:sp>
    <dsp:sp modelId="{35F96075-E774-4790-AB18-04BC83A95D77}">
      <dsp:nvSpPr>
        <dsp:cNvPr id="0" name=""/>
        <dsp:cNvSpPr/>
      </dsp:nvSpPr>
      <dsp:spPr>
        <a:xfrm>
          <a:off x="3653181" y="772408"/>
          <a:ext cx="154420" cy="2509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9341"/>
              </a:lnTo>
              <a:lnTo>
                <a:pt x="154420" y="25093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AE840-5C8F-46A4-B857-595CE2C6EEA6}">
      <dsp:nvSpPr>
        <dsp:cNvPr id="0" name=""/>
        <dsp:cNvSpPr/>
      </dsp:nvSpPr>
      <dsp:spPr>
        <a:xfrm>
          <a:off x="3807602" y="2895697"/>
          <a:ext cx="1235367" cy="772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Advance ratio</a:t>
          </a:r>
        </a:p>
      </dsp:txBody>
      <dsp:txXfrm>
        <a:off x="3830216" y="2918311"/>
        <a:ext cx="1190139" cy="726876"/>
      </dsp:txXfrm>
    </dsp:sp>
    <dsp:sp modelId="{557ABE61-B05D-47B4-90FF-3665DD9340A5}">
      <dsp:nvSpPr>
        <dsp:cNvPr id="0" name=""/>
        <dsp:cNvSpPr/>
      </dsp:nvSpPr>
      <dsp:spPr>
        <a:xfrm>
          <a:off x="5429022" y="303"/>
          <a:ext cx="1544209" cy="772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Geometric Characteristics</a:t>
          </a:r>
          <a:endParaRPr lang="en-IN" sz="1800" kern="1200" dirty="0"/>
        </a:p>
      </dsp:txBody>
      <dsp:txXfrm>
        <a:off x="5451636" y="22917"/>
        <a:ext cx="1498981" cy="726876"/>
      </dsp:txXfrm>
    </dsp:sp>
    <dsp:sp modelId="{CEF3952E-40D1-46B7-800B-D2176F94A0A4}">
      <dsp:nvSpPr>
        <dsp:cNvPr id="0" name=""/>
        <dsp:cNvSpPr/>
      </dsp:nvSpPr>
      <dsp:spPr>
        <a:xfrm>
          <a:off x="5583443" y="772408"/>
          <a:ext cx="154420" cy="579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9078"/>
              </a:lnTo>
              <a:lnTo>
                <a:pt x="154420" y="5790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F575-DB02-4533-A514-4E8E55BC5A9F}">
      <dsp:nvSpPr>
        <dsp:cNvPr id="0" name=""/>
        <dsp:cNvSpPr/>
      </dsp:nvSpPr>
      <dsp:spPr>
        <a:xfrm>
          <a:off x="5737864" y="965434"/>
          <a:ext cx="1235367" cy="772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Number of blades</a:t>
          </a:r>
        </a:p>
      </dsp:txBody>
      <dsp:txXfrm>
        <a:off x="5760478" y="988048"/>
        <a:ext cx="1190139" cy="726876"/>
      </dsp:txXfrm>
    </dsp:sp>
    <dsp:sp modelId="{116985BF-F2AD-42B1-A65E-880A159423EC}">
      <dsp:nvSpPr>
        <dsp:cNvPr id="0" name=""/>
        <dsp:cNvSpPr/>
      </dsp:nvSpPr>
      <dsp:spPr>
        <a:xfrm>
          <a:off x="5583443" y="772408"/>
          <a:ext cx="154420" cy="1544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09"/>
              </a:lnTo>
              <a:lnTo>
                <a:pt x="154420" y="15442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52EA0-AE7D-4F48-AA68-8CA87C6862CB}">
      <dsp:nvSpPr>
        <dsp:cNvPr id="0" name=""/>
        <dsp:cNvSpPr/>
      </dsp:nvSpPr>
      <dsp:spPr>
        <a:xfrm>
          <a:off x="5737864" y="1930565"/>
          <a:ext cx="1235367" cy="772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Chord</a:t>
          </a:r>
          <a:br>
            <a:rPr lang="en-IN" sz="1600" kern="1200" dirty="0"/>
          </a:br>
          <a:r>
            <a:rPr lang="en-IN" sz="1600" kern="1200" dirty="0"/>
            <a:t>radial distribution</a:t>
          </a:r>
        </a:p>
      </dsp:txBody>
      <dsp:txXfrm>
        <a:off x="5760478" y="1953179"/>
        <a:ext cx="1190139" cy="726876"/>
      </dsp:txXfrm>
    </dsp:sp>
    <dsp:sp modelId="{3DD2B7F0-BFFF-4632-804A-EE60E19A3445}">
      <dsp:nvSpPr>
        <dsp:cNvPr id="0" name=""/>
        <dsp:cNvSpPr/>
      </dsp:nvSpPr>
      <dsp:spPr>
        <a:xfrm>
          <a:off x="5583443" y="772408"/>
          <a:ext cx="154420" cy="2509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9341"/>
              </a:lnTo>
              <a:lnTo>
                <a:pt x="154420" y="25093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88167-A316-405F-9311-4D0F60A11135}">
      <dsp:nvSpPr>
        <dsp:cNvPr id="0" name=""/>
        <dsp:cNvSpPr/>
      </dsp:nvSpPr>
      <dsp:spPr>
        <a:xfrm>
          <a:off x="5737864" y="2895697"/>
          <a:ext cx="1235367" cy="772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Propeller’s diameter</a:t>
          </a:r>
        </a:p>
      </dsp:txBody>
      <dsp:txXfrm>
        <a:off x="5760478" y="2918311"/>
        <a:ext cx="1190139" cy="726876"/>
      </dsp:txXfrm>
    </dsp:sp>
    <dsp:sp modelId="{D182F0EA-B690-47ED-B092-676BDAEED12E}">
      <dsp:nvSpPr>
        <dsp:cNvPr id="0" name=""/>
        <dsp:cNvSpPr/>
      </dsp:nvSpPr>
      <dsp:spPr>
        <a:xfrm>
          <a:off x="5583443" y="772408"/>
          <a:ext cx="154420" cy="3474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4472"/>
              </a:lnTo>
              <a:lnTo>
                <a:pt x="154420" y="347447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D3DD7-4336-44D6-92B1-B1AA97BAA815}">
      <dsp:nvSpPr>
        <dsp:cNvPr id="0" name=""/>
        <dsp:cNvSpPr/>
      </dsp:nvSpPr>
      <dsp:spPr>
        <a:xfrm>
          <a:off x="5737864" y="3860828"/>
          <a:ext cx="1235367" cy="772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Pitch radial distribution</a:t>
          </a:r>
        </a:p>
      </dsp:txBody>
      <dsp:txXfrm>
        <a:off x="5760478" y="3883442"/>
        <a:ext cx="1190139" cy="726876"/>
      </dsp:txXfrm>
    </dsp:sp>
    <dsp:sp modelId="{406AC255-530C-45A7-8E5B-EB70D058F834}">
      <dsp:nvSpPr>
        <dsp:cNvPr id="0" name=""/>
        <dsp:cNvSpPr/>
      </dsp:nvSpPr>
      <dsp:spPr>
        <a:xfrm>
          <a:off x="5583443" y="772408"/>
          <a:ext cx="154420" cy="4439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9603"/>
              </a:lnTo>
              <a:lnTo>
                <a:pt x="154420" y="443960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B7F69-B873-4656-A71B-DDD179BA6E8D}">
      <dsp:nvSpPr>
        <dsp:cNvPr id="0" name=""/>
        <dsp:cNvSpPr/>
      </dsp:nvSpPr>
      <dsp:spPr>
        <a:xfrm>
          <a:off x="5737864" y="4825959"/>
          <a:ext cx="1235367" cy="772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Hub</a:t>
          </a:r>
          <a:br>
            <a:rPr lang="en-IN" sz="1600" kern="1200" dirty="0"/>
          </a:br>
          <a:r>
            <a:rPr lang="en-IN" sz="1600" kern="1200" dirty="0"/>
            <a:t>diameter</a:t>
          </a:r>
        </a:p>
      </dsp:txBody>
      <dsp:txXfrm>
        <a:off x="5760478" y="4848573"/>
        <a:ext cx="1190139" cy="726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8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8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62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8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80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45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22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7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D3DAEA-96FA-409E-8B48-098833917080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B60583-D412-4A37-8218-BEC8E04D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20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0DAAEA-920C-47FD-91D2-A0E2C5486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782" y="5155"/>
            <a:ext cx="11816218" cy="85525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cs typeface="Calibri Light"/>
              </a:rPr>
              <a:t>Machine Learning assisted Propeller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70AD0-04E4-49D3-8BAB-A385B531B636}"/>
              </a:ext>
            </a:extLst>
          </p:cNvPr>
          <p:cNvSpPr txBox="1"/>
          <p:nvPr/>
        </p:nvSpPr>
        <p:spPr>
          <a:xfrm>
            <a:off x="1066580" y="1073745"/>
            <a:ext cx="957112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800" b="0" i="0" u="none" strike="noStrike" baseline="0" dirty="0">
                <a:latin typeface="LinLibertineT"/>
              </a:rPr>
              <a:t>Authors : Harsh Vardhan, Peter </a:t>
            </a:r>
            <a:r>
              <a:rPr lang="en-IN" sz="2800" b="0" i="0" u="none" strike="noStrike" baseline="0" dirty="0" err="1">
                <a:latin typeface="LinLibertineT"/>
              </a:rPr>
              <a:t>Volgyesi</a:t>
            </a:r>
            <a:r>
              <a:rPr lang="en-IN" sz="2800" b="0" i="0" u="none" strike="noStrike" baseline="0" dirty="0">
                <a:latin typeface="LinLibertineT"/>
              </a:rPr>
              <a:t>, Janos </a:t>
            </a:r>
            <a:r>
              <a:rPr lang="en-IN" sz="2800" b="0" i="0" u="none" strike="noStrike" baseline="0" dirty="0" err="1">
                <a:latin typeface="LinLibertineT"/>
              </a:rPr>
              <a:t>Sztipanovits</a:t>
            </a:r>
            <a:endParaRPr lang="en-IN" sz="2800" b="0" i="0" u="none" strike="noStrike" baseline="0" dirty="0">
              <a:latin typeface="LinLibertineT"/>
            </a:endParaRPr>
          </a:p>
          <a:p>
            <a:pPr algn="ctr"/>
            <a:r>
              <a:rPr lang="en-IN" dirty="0">
                <a:latin typeface="LinLibertineT"/>
              </a:rPr>
              <a:t>(</a:t>
            </a:r>
            <a:r>
              <a:rPr lang="en-IN" dirty="0">
                <a:effectLst/>
                <a:latin typeface="Arial" panose="020B0604020202020204" pitchFamily="34" charset="0"/>
              </a:rPr>
              <a:t>Institute for Software Integrated Systems, Vanderbilt University, Nashville, TN, USA</a:t>
            </a:r>
            <a:r>
              <a:rPr lang="en-IN" dirty="0">
                <a:effectLst/>
                <a:latin typeface="LinLibertineT"/>
              </a:rPr>
              <a:t>)</a:t>
            </a:r>
            <a:endParaRPr lang="en-IN" b="0" i="0" u="none" strike="noStrike" baseline="0" dirty="0">
              <a:latin typeface="LinLibertine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46C0856-F2C6-471C-9787-C97CF1D29AD2}"/>
              </a:ext>
            </a:extLst>
          </p:cNvPr>
          <p:cNvSpPr txBox="1">
            <a:spLocks/>
          </p:cNvSpPr>
          <p:nvPr/>
        </p:nvSpPr>
        <p:spPr>
          <a:xfrm>
            <a:off x="939425" y="2087300"/>
            <a:ext cx="9698275" cy="4362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Project Presentation, CS637A, 2021-22, Sem-I</a:t>
            </a:r>
            <a:endParaRPr lang="en-US" dirty="0"/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Instructor:- Dr. </a:t>
            </a:r>
            <a:r>
              <a:rPr lang="en-US" sz="2800" dirty="0" err="1">
                <a:solidFill>
                  <a:schemeClr val="tx1"/>
                </a:solidFill>
              </a:rPr>
              <a:t>Indranil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Saha</a:t>
            </a:r>
            <a:r>
              <a:rPr lang="en-US" sz="2800" dirty="0">
                <a:solidFill>
                  <a:schemeClr val="tx1"/>
                </a:solidFill>
              </a:rPr>
              <a:t> (CSE, IITK)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Group 7</a:t>
            </a:r>
          </a:p>
          <a:p>
            <a:r>
              <a:rPr lang="en-US" sz="2800" dirty="0">
                <a:solidFill>
                  <a:schemeClr val="tx1"/>
                </a:solidFill>
              </a:rPr>
              <a:t>Abhishek Dnyaneshwar </a:t>
            </a:r>
            <a:r>
              <a:rPr lang="en-US" sz="2800" dirty="0" err="1">
                <a:solidFill>
                  <a:schemeClr val="tx1"/>
                </a:solidFill>
              </a:rPr>
              <a:t>Revskar</a:t>
            </a:r>
            <a:r>
              <a:rPr lang="en-US" sz="2800" dirty="0">
                <a:solidFill>
                  <a:schemeClr val="tx1"/>
                </a:solidFill>
              </a:rPr>
              <a:t>(21111003)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Jegan</a:t>
            </a:r>
            <a:r>
              <a:rPr lang="en-US" sz="2800" dirty="0">
                <a:solidFill>
                  <a:schemeClr val="tx1"/>
                </a:solidFill>
              </a:rPr>
              <a:t> Balaji B S(21111404)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BBA78-41E4-484D-95C0-EAB4969A044F}"/>
              </a:ext>
            </a:extLst>
          </p:cNvPr>
          <p:cNvSpPr txBox="1"/>
          <p:nvPr/>
        </p:nvSpPr>
        <p:spPr>
          <a:xfrm>
            <a:off x="2861915" y="5372564"/>
            <a:ext cx="6468170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400" dirty="0">
                <a:ea typeface="+mn-lt"/>
                <a:cs typeface="+mn-lt"/>
              </a:rPr>
              <a:t>Research Paper:-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https://dl.acm.org/doi/10.1145/3450267.3452001</a:t>
            </a:r>
          </a:p>
        </p:txBody>
      </p:sp>
    </p:spTree>
    <p:extLst>
      <p:ext uri="{BB962C8B-B14F-4D97-AF65-F5344CB8AC3E}">
        <p14:creationId xmlns:p14="http://schemas.microsoft.com/office/powerpoint/2010/main" val="10431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28" y="174594"/>
            <a:ext cx="11494362" cy="5977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SINGLE DESIGN INPUT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0E93F8-5883-42D0-A26D-DC2D991D4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08" y="772357"/>
            <a:ext cx="9182694" cy="6018274"/>
          </a:xfrm>
        </p:spPr>
      </p:pic>
    </p:spTree>
    <p:extLst>
      <p:ext uri="{BB962C8B-B14F-4D97-AF65-F5344CB8AC3E}">
        <p14:creationId xmlns:p14="http://schemas.microsoft.com/office/powerpoint/2010/main" val="248393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28" y="174594"/>
            <a:ext cx="11449974" cy="5977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DESIGN PERFORMANCE FOR SINGLE DESIGN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78350F8-1FA6-4B65-AF5D-64E2E1DAF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61" y="701335"/>
            <a:ext cx="8151923" cy="6056421"/>
          </a:xfrm>
        </p:spPr>
      </p:pic>
    </p:spTree>
    <p:extLst>
      <p:ext uri="{BB962C8B-B14F-4D97-AF65-F5344CB8AC3E}">
        <p14:creationId xmlns:p14="http://schemas.microsoft.com/office/powerpoint/2010/main" val="151774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28" y="174594"/>
            <a:ext cx="11290176" cy="5977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3D MODEL OF PROPELLER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E7ED2C-5C33-4499-B271-E6A68E7BD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17" y="772357"/>
            <a:ext cx="7957562" cy="5906316"/>
          </a:xfrm>
        </p:spPr>
      </p:pic>
    </p:spTree>
    <p:extLst>
      <p:ext uri="{BB962C8B-B14F-4D97-AF65-F5344CB8AC3E}">
        <p14:creationId xmlns:p14="http://schemas.microsoft.com/office/powerpoint/2010/main" val="345461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27" y="174594"/>
            <a:ext cx="11476607" cy="5977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RANDOM FOREST IMPLEMENTATION(CRITERION = “</a:t>
            </a:r>
            <a:r>
              <a:rPr lang="en-US" sz="2800" dirty="0" err="1"/>
              <a:t>MeAN</a:t>
            </a:r>
            <a:r>
              <a:rPr lang="en-US" sz="2800" dirty="0"/>
              <a:t> ABSOLUTE ERROR”)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FEFE21-B7BB-41C8-8C73-AB227C151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4" y="772357"/>
            <a:ext cx="11375451" cy="5857678"/>
          </a:xfrm>
        </p:spPr>
      </p:pic>
    </p:spTree>
    <p:extLst>
      <p:ext uri="{BB962C8B-B14F-4D97-AF65-F5344CB8AC3E}">
        <p14:creationId xmlns:p14="http://schemas.microsoft.com/office/powerpoint/2010/main" val="227356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27" y="174594"/>
            <a:ext cx="11476607" cy="5977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RANDOM FOREST IMPLEMENTATION(CRITERION = “MEAN SQUARED ERROR”)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7C847D-D308-4BE2-90C2-2E6EEE748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58723"/>
            <a:ext cx="10549183" cy="5135933"/>
          </a:xfrm>
        </p:spPr>
      </p:pic>
    </p:spTree>
    <p:extLst>
      <p:ext uri="{BB962C8B-B14F-4D97-AF65-F5344CB8AC3E}">
        <p14:creationId xmlns:p14="http://schemas.microsoft.com/office/powerpoint/2010/main" val="426646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1281298" cy="1456267"/>
          </a:xfrm>
        </p:spPr>
        <p:txBody>
          <a:bodyPr/>
          <a:lstStyle/>
          <a:p>
            <a:pPr algn="ctr"/>
            <a:r>
              <a:rPr lang="en-US" dirty="0"/>
              <a:t>OPTIMAL PARAMETERS OBTAINED FROM RANDOM FOREST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E1FDB4-B067-486E-A431-FA3CEC54A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5" y="1943530"/>
            <a:ext cx="10295815" cy="4304870"/>
          </a:xfrm>
        </p:spPr>
      </p:pic>
    </p:spTree>
    <p:extLst>
      <p:ext uri="{BB962C8B-B14F-4D97-AF65-F5344CB8AC3E}">
        <p14:creationId xmlns:p14="http://schemas.microsoft.com/office/powerpoint/2010/main" val="1632430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27" y="174594"/>
            <a:ext cx="11476607" cy="59776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OTHER IMPLEMENTATIONS(POLYNOMIAL REGRESSION AND MULTIPLE LINEAR REGRESSION)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3" t="25270" r="9081" b="8026"/>
          <a:stretch/>
        </p:blipFill>
        <p:spPr>
          <a:xfrm>
            <a:off x="359510" y="1128155"/>
            <a:ext cx="11312439" cy="5142016"/>
          </a:xfrm>
        </p:spPr>
      </p:pic>
    </p:spTree>
    <p:extLst>
      <p:ext uri="{BB962C8B-B14F-4D97-AF65-F5344CB8AC3E}">
        <p14:creationId xmlns:p14="http://schemas.microsoft.com/office/powerpoint/2010/main" val="64601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81827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INFERENCES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4311"/>
            <a:ext cx="10313632" cy="4731798"/>
          </a:xfrm>
        </p:spPr>
        <p:txBody>
          <a:bodyPr>
            <a:normAutofit fontScale="77500" lnSpcReduction="20000"/>
          </a:bodyPr>
          <a:lstStyle/>
          <a:p>
            <a:endParaRPr lang="en-US" sz="2800" dirty="0"/>
          </a:p>
          <a:p>
            <a:r>
              <a:rPr lang="en-US" sz="2800" dirty="0"/>
              <a:t>We implemented Multiple Linear Regression and Polynomial Regression in addition to the Random Forest Regression but they gave poor accuracy.</a:t>
            </a:r>
          </a:p>
          <a:p>
            <a:r>
              <a:rPr lang="en-US" sz="2800" dirty="0"/>
              <a:t>Efficiency is inversely proportional to the number of blades, propeller diameter and Rotations Per Minute of the propeller.</a:t>
            </a:r>
          </a:p>
          <a:p>
            <a:r>
              <a:rPr lang="en-US" sz="2800" dirty="0"/>
              <a:t>Efficiency is directly proportional to the Thrust and ship velocity.</a:t>
            </a:r>
          </a:p>
          <a:p>
            <a:r>
              <a:rPr lang="en-US" sz="2800" dirty="0"/>
              <a:t>As a future work, decreasing the production cost in addition to increasing the efficiency can be made as the problem statement.</a:t>
            </a:r>
          </a:p>
          <a:p>
            <a:r>
              <a:rPr lang="en-US" sz="2800" dirty="0"/>
              <a:t>We reached efficiency of 83.23% in our design(This is shown in slide 11).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Note : </a:t>
            </a:r>
            <a:r>
              <a:rPr lang="en-US" sz="2800" dirty="0" err="1"/>
              <a:t>Inorder</a:t>
            </a:r>
            <a:r>
              <a:rPr lang="en-US" sz="2800" dirty="0"/>
              <a:t> to get optimal parameters for design, user must replace “</a:t>
            </a:r>
            <a:r>
              <a:rPr lang="en-US" sz="2800" dirty="0" err="1"/>
              <a:t>X_test</a:t>
            </a:r>
            <a:r>
              <a:rPr lang="en-US" sz="2800" dirty="0"/>
              <a:t>” in the code with a range of parameters and predict the efficiency and choose the corresponding parameters pertaining to the highest efficiency.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3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Harsh </a:t>
            </a:r>
            <a:r>
              <a:rPr lang="en-US" dirty="0" err="1"/>
              <a:t>Vardhan</a:t>
            </a:r>
            <a:r>
              <a:rPr lang="en-US" dirty="0"/>
              <a:t>, Peter </a:t>
            </a:r>
            <a:r>
              <a:rPr lang="en-US" dirty="0" err="1"/>
              <a:t>Volgyesi</a:t>
            </a:r>
            <a:r>
              <a:rPr lang="en-US" dirty="0"/>
              <a:t>, Janos </a:t>
            </a:r>
            <a:r>
              <a:rPr lang="en-US" dirty="0" err="1"/>
              <a:t>Sztipanovits</a:t>
            </a:r>
            <a:r>
              <a:rPr lang="en-US" dirty="0"/>
              <a:t> : Machine Learning Assisted Propeller Design</a:t>
            </a:r>
          </a:p>
          <a:p>
            <a:r>
              <a:rPr lang="en-US" dirty="0"/>
              <a:t>2019. </a:t>
            </a:r>
            <a:r>
              <a:rPr lang="en-US" dirty="0" err="1"/>
              <a:t>ShipPropulsion</a:t>
            </a:r>
            <a:r>
              <a:rPr lang="en-US" dirty="0"/>
              <a:t>. https://spain.mandieselturbo.com/docs/librariesprovider10/sistemas-propulsivos-marinos/basic-principles-of-ship-propulsion.pdf</a:t>
            </a:r>
          </a:p>
          <a:p>
            <a:r>
              <a:rPr lang="en-US" dirty="0"/>
              <a:t>Leo </a:t>
            </a:r>
            <a:r>
              <a:rPr lang="en-US" dirty="0" err="1"/>
              <a:t>Breiman</a:t>
            </a:r>
            <a:r>
              <a:rPr lang="en-US" dirty="0"/>
              <a:t>. 2001. Random forests. Machine learning 45, 1 (2001), 5–32. </a:t>
            </a:r>
          </a:p>
          <a:p>
            <a:r>
              <a:rPr lang="en-US" dirty="0"/>
              <a:t>Brenden Epps, Julie </a:t>
            </a:r>
            <a:r>
              <a:rPr lang="en-US" dirty="0" err="1"/>
              <a:t>Chalfant</a:t>
            </a:r>
            <a:r>
              <a:rPr lang="en-US" dirty="0"/>
              <a:t>, Richard Kimball, Alexandra </a:t>
            </a:r>
            <a:r>
              <a:rPr lang="en-US" dirty="0" err="1"/>
              <a:t>Techet</a:t>
            </a:r>
            <a:r>
              <a:rPr lang="en-US" dirty="0"/>
              <a:t>, Kevin Flood, and </a:t>
            </a:r>
            <a:r>
              <a:rPr lang="en-US" dirty="0" err="1"/>
              <a:t>Chrysssostomos</a:t>
            </a:r>
            <a:r>
              <a:rPr lang="en-US" dirty="0"/>
              <a:t> </a:t>
            </a:r>
            <a:r>
              <a:rPr lang="en-US" dirty="0" err="1"/>
              <a:t>hryssostomidis</a:t>
            </a:r>
            <a:r>
              <a:rPr lang="en-US" dirty="0"/>
              <a:t>. 2009. </a:t>
            </a:r>
            <a:r>
              <a:rPr lang="en-US" dirty="0" err="1"/>
              <a:t>OpenProp</a:t>
            </a:r>
            <a:r>
              <a:rPr lang="en-US" dirty="0"/>
              <a:t>: An open-source parametric design and analysis tool for propellers. In Proceedings of the 2009 grand challenges in modeling &amp; simulation conference. 104–111.</a:t>
            </a:r>
          </a:p>
          <a:p>
            <a:r>
              <a:rPr lang="en-US" dirty="0"/>
              <a:t>Michael A </a:t>
            </a:r>
            <a:r>
              <a:rPr lang="en-US" dirty="0" err="1"/>
              <a:t>Gelbart</a:t>
            </a:r>
            <a:r>
              <a:rPr lang="en-US" dirty="0"/>
              <a:t>, Jasper </a:t>
            </a:r>
            <a:r>
              <a:rPr lang="en-US" dirty="0" err="1"/>
              <a:t>Snoek</a:t>
            </a:r>
            <a:r>
              <a:rPr lang="en-US" dirty="0"/>
              <a:t>, and Ryan P Adams. 2014. Bayesian optimization with unknown constraints. </a:t>
            </a:r>
            <a:r>
              <a:rPr lang="en-US" dirty="0" err="1"/>
              <a:t>arXiv</a:t>
            </a:r>
            <a:r>
              <a:rPr lang="en-US" dirty="0"/>
              <a:t> preprint arXiv:1403.5607 (2014).</a:t>
            </a:r>
          </a:p>
          <a:p>
            <a:r>
              <a:rPr lang="en-US" dirty="0"/>
              <a:t>Frank Hitchens. 2015. Propeller aerodynamics: the history, aerodynamics &amp; operation of aircraft propellers. Andrews UK Limited.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27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7789A-5021-4FF3-9B9B-BF497BE69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77" y="1274930"/>
            <a:ext cx="9544453" cy="4655355"/>
          </a:xfrm>
        </p:spPr>
      </p:pic>
    </p:spTree>
    <p:extLst>
      <p:ext uri="{BB962C8B-B14F-4D97-AF65-F5344CB8AC3E}">
        <p14:creationId xmlns:p14="http://schemas.microsoft.com/office/powerpoint/2010/main" val="234438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C9C17B-B6D6-4A1A-9BF3-CA515304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3" y="326570"/>
            <a:ext cx="10539065" cy="732453"/>
          </a:xfrm>
        </p:spPr>
        <p:txBody>
          <a:bodyPr/>
          <a:lstStyle/>
          <a:p>
            <a:pPr algn="ctr"/>
            <a:r>
              <a:rPr lang="en-US" dirty="0"/>
              <a:t>PROPELLER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84" y="1059023"/>
            <a:ext cx="9905998" cy="1898781"/>
          </a:xfrm>
        </p:spPr>
        <p:txBody>
          <a:bodyPr/>
          <a:lstStyle/>
          <a:p>
            <a:r>
              <a:rPr lang="en-US" dirty="0"/>
              <a:t>Propeller is a device which consists of a central hub that connects two or more blades and connects them to the engine shaft.</a:t>
            </a:r>
          </a:p>
          <a:p>
            <a:r>
              <a:rPr lang="en-US" dirty="0"/>
              <a:t>It converts rotary motion from an engine or other power source into a swirling slipstream thereby making the aircraft move forward through the air.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30301-7751-41A8-BFBD-D261046451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89" y="2446764"/>
            <a:ext cx="5621904" cy="41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9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Arriving at</a:t>
            </a:r>
            <a:r>
              <a:rPr lang="en-US" sz="2800" dirty="0">
                <a:effectLst/>
                <a:latin typeface="Arial" panose="020B0604020202020204" pitchFamily="34" charset="0"/>
              </a:rPr>
              <a:t> the optimal application-specific geometry of propellers is still a herculean task.</a:t>
            </a:r>
          </a:p>
          <a:p>
            <a:r>
              <a:rPr lang="en-US" sz="2800" dirty="0"/>
              <a:t>The main aim presented in the paper </a:t>
            </a:r>
            <a:r>
              <a:rPr lang="en-US" sz="2800" dirty="0">
                <a:effectLst/>
                <a:latin typeface="Arial" panose="020B0604020202020204" pitchFamily="34" charset="0"/>
              </a:rPr>
              <a:t>is to develop and evaluate machine learning models for the parametric design of propellers when provided with application-specific constraints.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4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95" y="217715"/>
            <a:ext cx="10131425" cy="9206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PROPELLER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0A6DA3-500F-49AF-97C4-AEBDC1162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385605"/>
              </p:ext>
            </p:extLst>
          </p:nvPr>
        </p:nvGraphicFramePr>
        <p:xfrm>
          <a:off x="251927" y="1138335"/>
          <a:ext cx="10471993" cy="5598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19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97" y="15240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Propeller Design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04" y="3760238"/>
            <a:ext cx="9852118" cy="23336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F0174F-BA8A-4227-8593-5C7F5D2E2803}"/>
              </a:ext>
            </a:extLst>
          </p:cNvPr>
          <p:cNvSpPr txBox="1">
            <a:spLocks/>
          </p:cNvSpPr>
          <p:nvPr/>
        </p:nvSpPr>
        <p:spPr>
          <a:xfrm>
            <a:off x="548286" y="1555346"/>
            <a:ext cx="9155550" cy="187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Given some thrust requirements at well-defined operational points (e.g. cruising speed and the actuator’s spinning rate (𝑅𝑃𝑀)), the goal of a designer is to search for the optimal geometric characteristics than can fulfill these requirements at maximum efficiency (𝐸).</a:t>
            </a:r>
          </a:p>
        </p:txBody>
      </p:sp>
    </p:spTree>
    <p:extLst>
      <p:ext uri="{BB962C8B-B14F-4D97-AF65-F5344CB8AC3E}">
        <p14:creationId xmlns:p14="http://schemas.microsoft.com/office/powerpoint/2010/main" val="378438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10410876" cy="3880773"/>
          </a:xfrm>
        </p:spPr>
        <p:txBody>
          <a:bodyPr>
            <a:normAutofit/>
          </a:bodyPr>
          <a:lstStyle/>
          <a:p>
            <a:r>
              <a:rPr lang="en-US" sz="2400" dirty="0"/>
              <a:t>The performance criteria for a design is the efficiency of propeller.</a:t>
            </a:r>
          </a:p>
          <a:p>
            <a:r>
              <a:rPr lang="en-US" sz="2400" dirty="0"/>
              <a:t>The main objective is to maximize efficiency as much as possible.</a:t>
            </a:r>
          </a:p>
          <a:p>
            <a:r>
              <a:rPr lang="en-US" sz="2400" dirty="0"/>
              <a:t>We define a design to be valid if its performance metric efficiency (𝐸) is greater than 50 %. This threshold of 50% is derived from domain knowledge as the lowest acceptable efficiency of propellers in large cargo ships is around 50%. </a:t>
            </a:r>
          </a:p>
          <a:p>
            <a:r>
              <a:rPr lang="en-US" sz="2400" dirty="0"/>
              <a:t>Propellers used in subsonic airplanes can reach efficiency up to 80-90%.</a:t>
            </a:r>
          </a:p>
        </p:txBody>
      </p:sp>
    </p:spTree>
    <p:extLst>
      <p:ext uri="{BB962C8B-B14F-4D97-AF65-F5344CB8AC3E}">
        <p14:creationId xmlns:p14="http://schemas.microsoft.com/office/powerpoint/2010/main" val="249118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Generation And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After collecting all valid design points by storing the requirement values(𝑅) with the corresponding geometric design values (𝐺) and resulting efficiency (𝐸), the goal is to learn a function 𝑓 : 𝑅 ↦ 𝐺, 𝐸.</a:t>
            </a:r>
          </a:p>
          <a:p>
            <a:r>
              <a:rPr lang="en-US" sz="2800" dirty="0"/>
              <a:t>A random forest regression model on the dataset is created with the requirements as inputs and the geometric design parameters and efficiency metric as outputs.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28" y="174594"/>
            <a:ext cx="10455675" cy="5977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PARAMETRIC STUDY INPUT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2DB453-5CB7-4727-931B-AA62011F4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87" y="791630"/>
            <a:ext cx="7137647" cy="5965674"/>
          </a:xfrm>
        </p:spPr>
      </p:pic>
    </p:spTree>
    <p:extLst>
      <p:ext uri="{BB962C8B-B14F-4D97-AF65-F5344CB8AC3E}">
        <p14:creationId xmlns:p14="http://schemas.microsoft.com/office/powerpoint/2010/main" val="107318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28" y="174594"/>
            <a:ext cx="10828537" cy="5977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VARIOUS efficiency plots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167510-0C5A-4EC8-A272-EC54BEAAB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5" y="814090"/>
            <a:ext cx="10418461" cy="5790940"/>
          </a:xfrm>
        </p:spPr>
      </p:pic>
    </p:spTree>
    <p:extLst>
      <p:ext uri="{BB962C8B-B14F-4D97-AF65-F5344CB8AC3E}">
        <p14:creationId xmlns:p14="http://schemas.microsoft.com/office/powerpoint/2010/main" val="293296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750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LinLibertineT</vt:lpstr>
      <vt:lpstr>Wingdings 3</vt:lpstr>
      <vt:lpstr>Celestial</vt:lpstr>
      <vt:lpstr>Machine Learning assisted Propeller Design</vt:lpstr>
      <vt:lpstr>PROPELLER</vt:lpstr>
      <vt:lpstr>AIM</vt:lpstr>
      <vt:lpstr>PROPELLER PERFORMANCE</vt:lpstr>
      <vt:lpstr>Propeller Design Problem</vt:lpstr>
      <vt:lpstr>Performance Criterion</vt:lpstr>
      <vt:lpstr>Data Generation And Model Training</vt:lpstr>
      <vt:lpstr>PARAMETRIC STUDY INPUT PARAMETERS</vt:lpstr>
      <vt:lpstr>VARIOUS efficiency plots</vt:lpstr>
      <vt:lpstr>SINGLE DESIGN INPUT PARAMETERS</vt:lpstr>
      <vt:lpstr>DESIGN PERFORMANCE FOR SINGLE DESIGN</vt:lpstr>
      <vt:lpstr>3D MODEL OF PROPELLER</vt:lpstr>
      <vt:lpstr>RANDOM FOREST IMPLEMENTATION(CRITERION = “MeAN ABSOLUTE ERROR”)</vt:lpstr>
      <vt:lpstr>RANDOM FOREST IMPLEMENTATION(CRITERION = “MEAN SQUARED ERROR”)</vt:lpstr>
      <vt:lpstr>OPTIMAL PARAMETERS OBTAINED FROM RANDOM FOREST</vt:lpstr>
      <vt:lpstr>OTHER IMPLEMENTATIONS(POLYNOMIAL REGRESSION AND MULTIPLE LINEAR REGRESSION)</vt:lpstr>
      <vt:lpstr>INFERENCES</vt:lpstr>
      <vt:lpstr>References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Abhishek Revaskar</cp:lastModifiedBy>
  <cp:revision>23</cp:revision>
  <dcterms:created xsi:type="dcterms:W3CDTF">2021-11-12T11:08:47Z</dcterms:created>
  <dcterms:modified xsi:type="dcterms:W3CDTF">2022-08-12T18:03:06Z</dcterms:modified>
</cp:coreProperties>
</file>