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2" r:id="rId3"/>
    <p:sldId id="261" r:id="rId4"/>
    <p:sldId id="260" r:id="rId5"/>
    <p:sldId id="259" r:id="rId6"/>
    <p:sldId id="258" r:id="rId7"/>
    <p:sldId id="268" r:id="rId8"/>
    <p:sldId id="25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0C0B91-4184-4AAD-B85B-B3C97E932428}" v="2" dt="2024-02-12T05:04:38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t, Vinayak" userId="66f14de7-dea8-4c2e-9517-eef6c2525666" providerId="ADAL" clId="{B761551C-A735-488B-B5A6-A72C37C8E843}"/>
    <pc:docChg chg="addSld delSld modSld">
      <pc:chgData name="Bhat, Vinayak" userId="66f14de7-dea8-4c2e-9517-eef6c2525666" providerId="ADAL" clId="{B761551C-A735-488B-B5A6-A72C37C8E843}" dt="2024-02-12T07:39:47.291" v="46" actId="2696"/>
      <pc:docMkLst>
        <pc:docMk/>
      </pc:docMkLst>
      <pc:sldChg chg="addSp mod">
        <pc:chgData name="Bhat, Vinayak" userId="66f14de7-dea8-4c2e-9517-eef6c2525666" providerId="ADAL" clId="{B761551C-A735-488B-B5A6-A72C37C8E843}" dt="2024-02-12T07:30:29.560" v="0" actId="22"/>
        <pc:sldMkLst>
          <pc:docMk/>
          <pc:sldMk cId="1848350813" sldId="260"/>
        </pc:sldMkLst>
        <pc:picChg chg="add">
          <ac:chgData name="Bhat, Vinayak" userId="66f14de7-dea8-4c2e-9517-eef6c2525666" providerId="ADAL" clId="{B761551C-A735-488B-B5A6-A72C37C8E843}" dt="2024-02-12T07:30:29.560" v="0" actId="22"/>
          <ac:picMkLst>
            <pc:docMk/>
            <pc:sldMk cId="1848350813" sldId="260"/>
            <ac:picMk id="3" creationId="{75D8E496-D85D-99FD-D3B0-DCF9C95E98B0}"/>
          </ac:picMkLst>
        </pc:picChg>
      </pc:sldChg>
      <pc:sldChg chg="modSp add del mod">
        <pc:chgData name="Bhat, Vinayak" userId="66f14de7-dea8-4c2e-9517-eef6c2525666" providerId="ADAL" clId="{B761551C-A735-488B-B5A6-A72C37C8E843}" dt="2024-02-12T07:39:47.291" v="46" actId="2696"/>
        <pc:sldMkLst>
          <pc:docMk/>
          <pc:sldMk cId="2463919695" sldId="267"/>
        </pc:sldMkLst>
        <pc:spChg chg="mod">
          <ac:chgData name="Bhat, Vinayak" userId="66f14de7-dea8-4c2e-9517-eef6c2525666" providerId="ADAL" clId="{B761551C-A735-488B-B5A6-A72C37C8E843}" dt="2024-02-12T07:31:06.026" v="14" actId="20577"/>
          <ac:spMkLst>
            <pc:docMk/>
            <pc:sldMk cId="2463919695" sldId="267"/>
            <ac:spMk id="7" creationId="{C17A1ABC-7C60-C0FE-0DDD-2FF6E31C0A88}"/>
          </ac:spMkLst>
        </pc:spChg>
      </pc:sldChg>
      <pc:sldChg chg="addSp modSp add mod">
        <pc:chgData name="Bhat, Vinayak" userId="66f14de7-dea8-4c2e-9517-eef6c2525666" providerId="ADAL" clId="{B761551C-A735-488B-B5A6-A72C37C8E843}" dt="2024-02-12T07:37:02.741" v="45" actId="1076"/>
        <pc:sldMkLst>
          <pc:docMk/>
          <pc:sldMk cId="1362073161" sldId="268"/>
        </pc:sldMkLst>
        <pc:spChg chg="mod">
          <ac:chgData name="Bhat, Vinayak" userId="66f14de7-dea8-4c2e-9517-eef6c2525666" providerId="ADAL" clId="{B761551C-A735-488B-B5A6-A72C37C8E843}" dt="2024-02-12T07:37:00.367" v="44" actId="20577"/>
          <ac:spMkLst>
            <pc:docMk/>
            <pc:sldMk cId="1362073161" sldId="268"/>
            <ac:spMk id="7" creationId="{0562F9A0-9299-A613-783B-FB70DDC86533}"/>
          </ac:spMkLst>
        </pc:spChg>
        <pc:picChg chg="add mod">
          <ac:chgData name="Bhat, Vinayak" userId="66f14de7-dea8-4c2e-9517-eef6c2525666" providerId="ADAL" clId="{B761551C-A735-488B-B5A6-A72C37C8E843}" dt="2024-02-12T07:37:02.741" v="45" actId="1076"/>
          <ac:picMkLst>
            <pc:docMk/>
            <pc:sldMk cId="1362073161" sldId="268"/>
            <ac:picMk id="3" creationId="{C1AF058E-7EB6-929D-B04A-36B252662086}"/>
          </ac:picMkLst>
        </pc:picChg>
        <pc:picChg chg="mod">
          <ac:chgData name="Bhat, Vinayak" userId="66f14de7-dea8-4c2e-9517-eef6c2525666" providerId="ADAL" clId="{B761551C-A735-488B-B5A6-A72C37C8E843}" dt="2024-02-12T07:36:38.199" v="16" actId="1076"/>
          <ac:picMkLst>
            <pc:docMk/>
            <pc:sldMk cId="1362073161" sldId="268"/>
            <ac:picMk id="5" creationId="{14849245-E2CE-C745-040D-283993DFC0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469F3-6D3D-5183-8FD5-6FAF74023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8CE43-B2EB-FFCC-7368-0AC5118A6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7EBA6-2073-D668-CE0D-349A5905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74CF-6041-4BA5-9E93-53BB1C9F991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0E885-E6E8-8B63-1187-7AB18B07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BE69A-A27D-9FEB-9AC4-B0FEF67C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A9C-CF62-45EC-B4EB-2AB778470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9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3952-AF81-0A8B-51EE-6C3B2D2AA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CA762-E156-EC94-D0D6-26E146B70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C9EC3-060A-481B-EFBC-662279E8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74CF-6041-4BA5-9E93-53BB1C9F991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8574A-711F-DAF0-A915-267B1F8A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99968-1534-6E12-6EC9-F4DA4C57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A9C-CF62-45EC-B4EB-2AB778470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1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B7F775-811F-22EC-1DD4-6C57D8531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574FF-F794-C27B-F652-47A609942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143BC-8464-BE45-8FC5-218644FFF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74CF-6041-4BA5-9E93-53BB1C9F991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41B3C-82D1-9738-B6B0-4AFEE835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5ADFF-2062-20EE-225D-F5CD5A4E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A9C-CF62-45EC-B4EB-2AB778470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3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858F-E702-C73C-6D85-45FB3A33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75ABA-1AE8-6C50-F481-139ADF3C0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AF595-C59C-D9FA-88A7-3E1D4D0C5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74CF-6041-4BA5-9E93-53BB1C9F991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3F63E-F33C-6D2B-CC11-A105790D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8D7C7-278A-5093-1A5F-2CFA0874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A9C-CF62-45EC-B4EB-2AB778470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2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0C22-5330-BB11-3758-1E5F7D22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C64A2-3096-D7F3-720A-16AC10A6D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183C3-8B1E-EE74-8A5E-38600FF29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74CF-6041-4BA5-9E93-53BB1C9F991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B8620-D0A7-D02C-F93C-E67E489B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8A394-6B75-C2EF-AB0E-1B64FBB3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A9C-CF62-45EC-B4EB-2AB778470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09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F442-B151-5357-D51E-FD526FDA8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A46AA-F731-6500-31D1-C2CEE27FB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B7F81-7112-9830-C573-17AAFB749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2E7EC-6999-4FCB-5DE9-64C94ED7B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74CF-6041-4BA5-9E93-53BB1C9F991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9B102-E235-4603-757A-1DD4ED47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9886D-B44D-B1C8-92B8-FCA18756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A9C-CF62-45EC-B4EB-2AB778470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C4B9-3023-E459-5482-0260A1AC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76646-6DFF-44E8-C377-7E2F243E5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8FE85-BB75-041F-3C25-A7C27DEA8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3FB5B-FF9D-302C-D138-EFE646AA1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5E6452-0BAF-D82B-6E26-3311FD748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0BF61-C72C-EC57-9D00-68E2BD853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74CF-6041-4BA5-9E93-53BB1C9F991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9BEC14-B9E8-143B-C25B-83E1C1CF9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CD510-4E78-13F9-C72D-66E064B0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A9C-CF62-45EC-B4EB-2AB778470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2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5116-A60A-8E40-DD39-0E636C62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13FEA-AA8F-E647-2A55-B1C55472E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74CF-6041-4BA5-9E93-53BB1C9F991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997B0-804A-BDAF-93B8-882CE92B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5B898-B006-BD99-1688-D2BD8D98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A9C-CF62-45EC-B4EB-2AB778470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2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B2C0E-9779-8E9F-1232-F8573DFC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74CF-6041-4BA5-9E93-53BB1C9F991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60167-45F8-CFE9-3F7E-92B0710C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9F359-D5DE-F9EA-337A-3F022C8A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A9C-CF62-45EC-B4EB-2AB778470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7414-912F-29BB-EF53-C034A5F38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6E723-5141-DA6D-9871-CA1A216F7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E96DE-B3E6-2E76-02FF-01F259055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EB3E3-F1C7-5CB0-1000-66BFF019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74CF-6041-4BA5-9E93-53BB1C9F991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913AE-0374-056B-D461-0F835882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59D5F-ED78-A5A7-40CF-BCA58FBF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A9C-CF62-45EC-B4EB-2AB778470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1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E2E0-1AF5-EBAA-D5BE-40A053AB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2B363-2F34-FEBF-3DD1-8EDF697C4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5E7A3-B994-02D5-D9B9-E0D342099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48F51-460D-579D-877F-5BB917C9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74CF-6041-4BA5-9E93-53BB1C9F991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A0378-FEC8-7412-5F09-3962400B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56A6F-E48A-372D-C730-191B20EC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91A9C-CF62-45EC-B4EB-2AB778470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8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B0961-D589-B0B2-A391-17CEA1193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C774D-C229-29DE-F0D7-148500E00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722FB-71B8-265A-6352-B4CE5EE1B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A74CF-6041-4BA5-9E93-53BB1C9F9912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2177C-901D-29A9-333A-14A84AE46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8EFFD-1178-39FE-2859-7D2153442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91A9C-CF62-45EC-B4EB-2AB778470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9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30E595-FBFE-8501-DDC3-E8321E28C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478"/>
            <a:ext cx="12192000" cy="5845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8F17A0-5D91-DF09-69E7-B4E720B7CAA7}"/>
              </a:ext>
            </a:extLst>
          </p:cNvPr>
          <p:cNvSpPr txBox="1"/>
          <p:nvPr/>
        </p:nvSpPr>
        <p:spPr>
          <a:xfrm>
            <a:off x="0" y="0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346739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55A860-D7B3-13A7-E7DB-5E8803B46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2969"/>
            <a:ext cx="12192000" cy="58320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7A1ABC-7C60-C0FE-0DDD-2FF6E31C0A88}"/>
              </a:ext>
            </a:extLst>
          </p:cNvPr>
          <p:cNvSpPr txBox="1"/>
          <p:nvPr/>
        </p:nvSpPr>
        <p:spPr>
          <a:xfrm>
            <a:off x="0" y="0"/>
            <a:ext cx="6165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Add trainer</a:t>
            </a:r>
          </a:p>
        </p:txBody>
      </p:sp>
    </p:spTree>
    <p:extLst>
      <p:ext uri="{BB962C8B-B14F-4D97-AF65-F5344CB8AC3E}">
        <p14:creationId xmlns:p14="http://schemas.microsoft.com/office/powerpoint/2010/main" val="859713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02AF2E-0402-BD23-79E3-116930786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301"/>
            <a:ext cx="12192000" cy="58513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566B40-0717-8F96-B4A2-C4F744274336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Add Course</a:t>
            </a:r>
          </a:p>
        </p:txBody>
      </p:sp>
    </p:spTree>
    <p:extLst>
      <p:ext uri="{BB962C8B-B14F-4D97-AF65-F5344CB8AC3E}">
        <p14:creationId xmlns:p14="http://schemas.microsoft.com/office/powerpoint/2010/main" val="366745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A3CEEB-DFE3-3F73-B64B-1CD1B4380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175"/>
            <a:ext cx="12192000" cy="5835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D81E39-9C54-1D6E-A32C-1795A4683CAF}"/>
              </a:ext>
            </a:extLst>
          </p:cNvPr>
          <p:cNvSpPr txBox="1"/>
          <p:nvPr/>
        </p:nvSpPr>
        <p:spPr>
          <a:xfrm>
            <a:off x="1480" y="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Registration page</a:t>
            </a:r>
          </a:p>
        </p:txBody>
      </p:sp>
    </p:spTree>
    <p:extLst>
      <p:ext uri="{BB962C8B-B14F-4D97-AF65-F5344CB8AC3E}">
        <p14:creationId xmlns:p14="http://schemas.microsoft.com/office/powerpoint/2010/main" val="110518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71D34A-5D13-978F-A062-01D626CEC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300"/>
            <a:ext cx="12192000" cy="5867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561ABB-6593-40A7-8314-FBE688670FBA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89217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83243B-10B7-EF41-D236-E17146900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0"/>
            <a:ext cx="12192000" cy="584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8EA059-4F06-AD82-715B-E44B518DFDED}"/>
              </a:ext>
            </a:extLst>
          </p:cNvPr>
          <p:cNvSpPr txBox="1"/>
          <p:nvPr/>
        </p:nvSpPr>
        <p:spPr>
          <a:xfrm>
            <a:off x="1480" y="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Student and guest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D8E496-D85D-99FD-D3B0-DCF9C95E9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0823"/>
            <a:ext cx="12192000" cy="587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50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F0B865-B10A-45EB-259E-A7BF97040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0"/>
            <a:ext cx="12192000" cy="584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CC9891-730A-A0B5-4118-945293E24629}"/>
              </a:ext>
            </a:extLst>
          </p:cNvPr>
          <p:cNvSpPr txBox="1"/>
          <p:nvPr/>
        </p:nvSpPr>
        <p:spPr>
          <a:xfrm>
            <a:off x="1480" y="1997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Course description</a:t>
            </a:r>
          </a:p>
        </p:txBody>
      </p:sp>
    </p:spTree>
    <p:extLst>
      <p:ext uri="{BB962C8B-B14F-4D97-AF65-F5344CB8AC3E}">
        <p14:creationId xmlns:p14="http://schemas.microsoft.com/office/powerpoint/2010/main" val="819408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849245-E2CE-C745-040D-283993DFC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3775"/>
            <a:ext cx="12192000" cy="5835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62F9A0-9299-A613-783B-FB70DDC86533}"/>
              </a:ext>
            </a:extLst>
          </p:cNvPr>
          <p:cNvSpPr txBox="1"/>
          <p:nvPr/>
        </p:nvSpPr>
        <p:spPr>
          <a:xfrm>
            <a:off x="0" y="1637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Payment page</a:t>
            </a:r>
          </a:p>
        </p:txBody>
      </p:sp>
    </p:spTree>
    <p:extLst>
      <p:ext uri="{BB962C8B-B14F-4D97-AF65-F5344CB8AC3E}">
        <p14:creationId xmlns:p14="http://schemas.microsoft.com/office/powerpoint/2010/main" val="2019371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849245-E2CE-C745-040D-283993DFC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628"/>
            <a:ext cx="12192000" cy="5835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62F9A0-9299-A613-783B-FB70DDC86533}"/>
              </a:ext>
            </a:extLst>
          </p:cNvPr>
          <p:cNvSpPr txBox="1"/>
          <p:nvPr/>
        </p:nvSpPr>
        <p:spPr>
          <a:xfrm>
            <a:off x="0" y="1637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Request Mentorship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AF058E-7EB6-929D-B04A-36B252662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565"/>
            <a:ext cx="12192000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73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A0A4124-443E-B496-AAC3-F9BEA3BF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175"/>
            <a:ext cx="12192000" cy="5835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194CAF-D5F2-56A0-51AD-76A0D31FD578}"/>
              </a:ext>
            </a:extLst>
          </p:cNvPr>
          <p:cNvSpPr txBox="1"/>
          <p:nvPr/>
        </p:nvSpPr>
        <p:spPr>
          <a:xfrm>
            <a:off x="1480" y="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Trainer dashboard</a:t>
            </a:r>
          </a:p>
        </p:txBody>
      </p:sp>
    </p:spTree>
    <p:extLst>
      <p:ext uri="{BB962C8B-B14F-4D97-AF65-F5344CB8AC3E}">
        <p14:creationId xmlns:p14="http://schemas.microsoft.com/office/powerpoint/2010/main" val="160320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4F3CDB-C846-178C-68BB-A575A815D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300"/>
            <a:ext cx="12192000" cy="5867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28CE74-5072-4F65-DDA9-8060F62C69CC}"/>
              </a:ext>
            </a:extLst>
          </p:cNvPr>
          <p:cNvSpPr txBox="1"/>
          <p:nvPr/>
        </p:nvSpPr>
        <p:spPr>
          <a:xfrm>
            <a:off x="0" y="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Admin Dashboard</a:t>
            </a:r>
          </a:p>
        </p:txBody>
      </p:sp>
    </p:spTree>
    <p:extLst>
      <p:ext uri="{BB962C8B-B14F-4D97-AF65-F5344CB8AC3E}">
        <p14:creationId xmlns:p14="http://schemas.microsoft.com/office/powerpoint/2010/main" val="1337027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Bhat, Vinayak</dc:creator>
  <cp:lastModifiedBy>Bhat, Vinayak</cp:lastModifiedBy>
  <cp:revision>1</cp:revision>
  <dcterms:created xsi:type="dcterms:W3CDTF">2024-02-09T05:47:48Z</dcterms:created>
  <dcterms:modified xsi:type="dcterms:W3CDTF">2024-02-12T07:39:58Z</dcterms:modified>
</cp:coreProperties>
</file>