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97" r:id="rId5"/>
    <p:sldId id="259" r:id="rId6"/>
    <p:sldId id="260" r:id="rId7"/>
    <p:sldId id="261" r:id="rId8"/>
    <p:sldId id="262" r:id="rId9"/>
    <p:sldId id="263" r:id="rId10"/>
    <p:sldId id="264" r:id="rId11"/>
    <p:sldId id="298" r:id="rId12"/>
    <p:sldId id="265" r:id="rId13"/>
    <p:sldId id="266" r:id="rId14"/>
    <p:sldId id="299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300" r:id="rId27"/>
    <p:sldId id="278" r:id="rId28"/>
    <p:sldId id="301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0:13.1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9DDDA40-6E10-4B35-85C2-EFC8C0A888D4}" emma:medium="tactile" emma:mode="ink">
          <msink:context xmlns:msink="http://schemas.microsoft.com/ink/2010/main" type="writingRegion" rotatedBoundingBox="6384,6759 11963,3040 13005,4604 7426,8322"/>
        </emma:interpretation>
      </emma:emma>
    </inkml:annotationXML>
    <inkml:traceGroup>
      <inkml:annotationXML>
        <emma:emma xmlns:emma="http://www.w3.org/2003/04/emma" version="1.0">
          <emma:interpretation id="{18920C6C-E6F9-46A7-8A59-63421CAB6C52}" emma:medium="tactile" emma:mode="ink">
            <msink:context xmlns:msink="http://schemas.microsoft.com/ink/2010/main" type="paragraph" rotatedBoundingBox="6485,6692 11963,3040 12515,3869 7037,75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84F001-9D00-46F9-AB9C-3383F5CD6926}" emma:medium="tactile" emma:mode="ink">
              <msink:context xmlns:msink="http://schemas.microsoft.com/ink/2010/main" type="line" rotatedBoundingBox="6485,6692 11963,3040 12515,3869 7037,7521"/>
            </emma:interpretation>
          </emma:emma>
        </inkml:annotationXML>
        <inkml:traceGroup>
          <inkml:annotationXML>
            <emma:emma xmlns:emma="http://www.w3.org/2003/04/emma" version="1.0">
              <emma:interpretation id="{1209989D-2177-4018-8110-7C868E615A1C}" emma:medium="tactile" emma:mode="ink">
                <msink:context xmlns:msink="http://schemas.microsoft.com/ink/2010/main" type="inkWord" rotatedBoundingBox="6664,6961 7567,6359 7941,6919 7037,7521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\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u</emma:literal>
                </emma:interpretation>
              </emma:one-of>
            </emma:emma>
          </inkml:annotationXML>
          <inkml:trace contextRef="#ctx0" brushRef="#br0">-4788 3240 0,'30'30'109,"-1"-1"-93,-29 0-1,29 0-15,-29 0 16,0 1-16,29-30 16,-29 29-16,29 0 15,-29 0-15,30-29 16,-1 0-1,0 0-15,0 0 16,0 0-16,0 0 16,1-29-16,-1 29 0,0 0 15,0-29-15,0 29 0,30 0 0,-30 0 16,29-29-16,-28-1 0,-1 30 0,29-29 16,-29 29-16,1-29 0,28 29 0,-29-29 15,0 29-15,1-29 0,28 29 16,-29-30-16,0 30 0,1 0 0,-1 0 0,0-29 15,0 29-15,0 0 16,30 0 0</inkml:trace>
        </inkml:traceGroup>
        <inkml:traceGroup>
          <inkml:annotationXML>
            <emma:emma xmlns:emma="http://www.w3.org/2003/04/emma" version="1.0">
              <emma:interpretation id="{8DD0C815-CA93-40A5-B23B-21CF724D0CB4}" emma:medium="tactile" emma:mode="ink">
                <msink:context xmlns:msink="http://schemas.microsoft.com/ink/2010/main" type="inkWord" rotatedBoundingBox="7769,5933 8591,5385 8933,5897 8110,6445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671.6274">-3649 2189 0,'0'30'94,"29"-30"-79,-29 29 1,0 0-16,0 0 0,29 0 16,-29 1-1,0-1-15,30-29 16,-30 29-16,29-29 15,0 0-15,0 0 16,0 0-16,1 0 16,-1-29-16,0 29 0,0-29 15,0 29-15,1 0 0,28 0 0,-29-30 16,0 30-16,0-29 0,1 29 0,28-29 16,-29 29-16,0 0 0,1-29 0,-1 29 15,0 0-15,0 0 0,0-29 16,1 29-16,-1 0 0,0 0 0,0 0 15,0 0-15,1 0 16,-30-30-16,29 30 0,0 0 16,0 0-1,0 0 1,-58 0 46,0 0-30</inkml:trace>
        </inkml:traceGroup>
        <inkml:traceGroup>
          <inkml:annotationXML>
            <emma:emma xmlns:emma="http://www.w3.org/2003/04/emma" version="1.0">
              <emma:interpretation id="{23F77AC6-6032-4F0F-B6B0-78253F5AB13D}" emma:medium="tactile" emma:mode="ink">
                <msink:context xmlns:msink="http://schemas.microsoft.com/ink/2010/main" type="inkWord" rotatedBoundingBox="9153,4913 10049,4316 10422,4876 9526,5472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4308.2291">-2218 1138 0,'29'0'0,"-29"30"78,0-1-47,0 0-15,0 0-16,0 0 16,0 1-16,0-1 15,0 0-15,0 0 16,29-29-16,-29 29 0,29-29 15,0 0 1,-29-29-16,30 29 16,-30-29-16,29 29 0,0 0 15,0-58-15,0 58 0,0-30 16,1 30-16,-1 0 0,0-29 0,0 29 0,0 0 16,1 0-16,-1-29 0,0 29 15,29 0-15,-28 0 0,-1 0 0,0 0 16,29-29-16,-28 29 0,28 0 0,-29 0 15,0 0-15,30 0 0,-30 0 0,0-29 16,0 29-16,30 0 0,-30 0 0,0 0 16,0 0-16</inkml:trace>
        </inkml:traceGroup>
        <inkml:traceGroup>
          <inkml:annotationXML>
            <emma:emma xmlns:emma="http://www.w3.org/2003/04/emma" version="1.0">
              <emma:interpretation id="{75596908-3F9D-44E8-B1FB-5BFFDD15C99B}" emma:medium="tactile" emma:mode="ink">
                <msink:context xmlns:msink="http://schemas.microsoft.com/ink/2010/main" type="inkWord" rotatedBoundingBox="11391,3849 12160,3336 12421,3728 11652,424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6589.779">30 117 0,'-30'-30'16,"30"60"78,0-1-79,0 0-15,0 0 16,0 0-16,0 1 16,30-30-16,-1 0 15,0 29-15,0-29 16,0 0-16,1 0 15,28 0-15,-29 0 0,0 0 0,1-59 16,-1 59-16,29 0 0,-29 0 0,1-29 16,-1 29-16,29-29 0,-29 0 0,0 29 15,1 0-15,-1-29 0,0 29 0,0 0 16,0-30-16,1 30 0,-1-29 16,0 29-16,0 0 0,-29-29 15,29 29-15,1 0 16,-30-29-16</inkml:trace>
        </inkml:traceGroup>
      </inkml:traceGroup>
    </inkml:traceGroup>
    <inkml:traceGroup>
      <inkml:annotationXML>
        <emma:emma xmlns:emma="http://www.w3.org/2003/04/emma" version="1.0">
          <emma:interpretation id="{9943DA34-7B08-4FE9-AA26-479F547D9163}" emma:medium="tactile" emma:mode="ink">
            <msink:context xmlns:msink="http://schemas.microsoft.com/ink/2010/main" type="paragraph" rotatedBoundingBox="7065,7766 8309,7513 8377,7851 7133,81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AF85AF-4796-4334-B28F-B7991DC12C7B}" emma:medium="tactile" emma:mode="ink">
              <msink:context xmlns:msink="http://schemas.microsoft.com/ink/2010/main" type="line" rotatedBoundingBox="7065,7766 8309,7513 8377,7851 7133,8103"/>
            </emma:interpretation>
          </emma:emma>
        </inkml:annotationXML>
        <inkml:traceGroup>
          <inkml:annotationXML>
            <emma:emma xmlns:emma="http://www.w3.org/2003/04/emma" version="1.0">
              <emma:interpretation id="{062C91A8-9690-421B-9032-8B6CC56C1A2E}" emma:medium="tactile" emma:mode="ink">
                <msink:context xmlns:msink="http://schemas.microsoft.com/ink/2010/main" type="inkWord" rotatedBoundingBox="7065,7766 8309,7513 8377,7851 7133,8103"/>
              </emma:interpretation>
              <emma:one-of disjunction-type="recognition" id="oneOf4">
                <emma:interpretation id="interp8" emma:lang="" emma:confidence="0.5">
                  <emma:literal>Lines</emma:literal>
                </emma:interpretation>
                <emma:interpretation id="interp9" emma:lang="" emma:confidence="0">
                  <emma:literal>lines</emma:literal>
                </emma:interpretation>
                <emma:interpretation id="interp10" emma:lang="" emma:confidence="0">
                  <emma:literal>wines</emma:literal>
                </emma:interpretation>
                <emma:interpretation id="interp11" emma:lang="" emma:confidence="0">
                  <emma:literal>mines</emma:literal>
                </emma:interpretation>
                <emma:interpretation id="interp12" emma:lang="" emma:confidence="0">
                  <emma:literal>Lunes</emma:literal>
                </emma:interpretation>
              </emma:one-of>
            </emma:emma>
          </inkml:annotationXML>
          <inkml:trace contextRef="#ctx0" brushRef="#br0" timeOffset="2527.6696">-4408 4058 0,'29'0'94,"0"29"-47,-29 0-32,29-29-15,-29 29 16,0 1-16,30-30 16,-30 29-16,0 0 15,29-29-15,-29 29 0,0 0 16,29-29 0,-29 30-1,29-30 1,0 0 15,-29 29 0,30-29 1,-1 0-32,0-29 15,0 29-15,0-30 16,1 30-16,-1-29 0,0 29 0,0 0 15,-29-29-15,29 29 0,1-29 0,-1 29 16,0-29-16,0 29 0,0-30 0,1 30 16,-1-29-16,0 29 0,0 0 0,0-29 15,30 29-15,-30 0 0,0 0 16,0-29-16,1 29 0,-1 0 0,0 0 16,0-29-16,0 29 0,1 0 0,-1 0 15,-29-29-15,29 29 0,0 0 0,0 0 16,0 0-16,-58 0 109,0 0-93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5:46.1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50A1093-CEF0-4D8D-8144-D42C26FDF03C}" emma:medium="tactile" emma:mode="ink">
          <msink:context xmlns:msink="http://schemas.microsoft.com/ink/2010/main" type="inkDrawing" rotatedBoundingBox="16268,13485 16818,7495 16977,7509 16427,13500" semanticType="verticalRange" shapeName="Line">
            <msink:sourceLink direction="with" ref="{6229DE45-E860-430D-99D3-40D5B26F1951}"/>
          </msink:context>
        </emma:interpretation>
      </emma:emma>
    </inkml:annotationXML>
    <inkml:trace contextRef="#ctx0" brushRef="#br0">613 29 0,'0'-29'78,"0"58"172,-29-29-219,29 30-31,0-1 16,0 0 0,0 0-1,-30-29-15,30 29 16,0 1-16,0-1 15,0 0 1,0 0 0,0 0-16,-29 0 15,29 1-15,0-1 16,0 0-16,0 0 0,0 0 16,0 1-1,-29-1-15,29 0 16,0 0-16,0 0 0,0 1 15,0-1-15,0 0 16,0 0-16,0 0 0,0 1 16,0-1-16,0 0 0,0 0 15,0 0-15,0 1 16,0-1-16,0 0 0,0 0 16,0 0-16,0 1 15,0-1-15,0 0 16,0 0-16,-29 0 15,29 1-15,0-1 16,0 0-16,0 0 0,0 0 16,0 1-16,0-1 15,0 0-15,0 0 0,0 0 16,0 1-16,0-1 16,0 0-16,0 0 15,0 0-15,0 0 16,-29 1-16,29-1 15,0 0-15,0 0 0,0 0 16,0 1-16,0-1 0,0 0 16,0 0-16,0 0 15,0 1-15,0-1 16,0 0-16,-30 0 0,30 0 16,0 1-16,0-1 15,0 0-15,0 0 16,-29-29-16,29 29 0,0 1 15,0-1-15,0 0 0,0 0 16,0 0-16,0 1 0,0-1 16,0 0-16,0 0 15,0 0-15,0 1 16,0-1-16,0 0 16,0 0-1,0 0-15,0 1 16,0-1-16,-29-29 15,29 29-15,0 0 0,0 0 16,-29 0-16,29 1 0,0-1 16,0 0-16,-29-29 0,29 29 15,0 0-15,0 1 0,0-1 16,0 0-16,-30-29 0,30 29 16,0 0-16,0 1 0,0-1 15,0 0-15,0 0 0,-29 0 16,29 1-16,0-1 0,0 0 0,0 0 15,0 0-15,0 1 16,0-1-16,0 0 0,0 0 16,0 0-16,0 1 0,0-1 15,0 0-15,0 0 0,0 0 16,0 1-16,0-1 16,0 0-16,0 0 0,0 0 15,0 1-15,-29-1 16,29 0-16,0 0 0,0 0 15,0 1-15,0-1 0,0 0 0,0 0 16,-29 0-16,29 0 0,0 1 16,0-1-16,0 0 15,0 0-15,0 0 0,0 1 0,-29-30 16,29 29-16,0 0 0,0 0 0,0 0 16,-30 1-16,30-1 15,0 0-15,0 0 16,0 0-16,0 1 15,0-1-15,0 0 16,-29 0-16,29 0 0,0 1 0,0-1 16,0 0-16,0 0 15,0 0-15,0 1 0,29-1 16,-29 0-16,0 0 0,0 0 16,0 1-16,0-1 0,0 0 15,0 0-15,30-29 0,-30 29 16,0 1-16,0-1 15,0 0 1,0 0-16,0 0 16,0 0-16,29 1 15,-29-1 1,0 0 0,0 0-1,0 0 1,-29-29-16,29 30 15,-30-1 1,30 0-16,-29 0 16,29 0-1,0 1 1,-29-30-16,29 29 0,0 0 16,0 0 15,-29-29-16,29 29-15,0 1 16,0-1 78,0 0-63,0 0-15,-29-29 93,29-29-93,0 0-1,0 0-15,0-1 0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6:48.9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C32109-4A0C-47D7-AD42-71F1B5BB8AF4}" emma:medium="tactile" emma:mode="ink">
          <msink:context xmlns:msink="http://schemas.microsoft.com/ink/2010/main" type="inkDrawing" rotatedBoundingBox="14867,3677 17877,3460 17889,3633 14879,3850" semanticType="underline" shapeName="Other">
            <msink:sourceLink direction="with" ref="{BE1284A7-97AE-4491-B065-3BA412A5C71E}"/>
          </msink:context>
        </emma:interpretation>
      </emma:emma>
    </inkml:annotationXML>
    <inkml:trace contextRef="#ctx0" brushRef="#br0">0 159 0,'0'27'16,"26"-27"0,1 0-16,-1 0 15,1 26-15,-1-26 16,1 0-16,-1 26 0,1-26 15,-1 0-15,-26 27 0,27-27 0,-1 0 16,0 0-16,1 26 0,-1-26 0,1 0 16,-1 0-16,1 0 0,-1 0 0,27 0 15,-26 0-15,-1 0 0,27-26 16,-27 26-16,27-27 0,0 1 16,-26 26-16,-1 0 0,1 0 15,343-26 79,-343 26-94,-1 0 0,0 0 16,1 26-16,-1-26 15,1 0-15,-1 0 0,1 0 16,-1 0-16,1 0 0,-1 0 15,1 0-15,-1-26 0,27 26 16,0-27-16,-27 27 0,27 0 16,-26-26-16,-1 26 0,1-27 0,-1 27 15,1 0-15,-1 0 0,0 0 16,27-26-16,-26 26 16,-1 0-16,1 0 0,-1 0 0,1 0 15,-1 0 1,1 26-16,-1-26 15,0 27 1,1-27-16,-1 26 16,1-26-16,-1 0 15,1 0 1,-1 0-16,1-26 0,-1 26 16,1 0-16,-1 0 0,1-27 15,-1 27-15,0 0 0,-26-26 16,27 26-16,-1-27 0,1 27 15,-1 0-15,-26-26 0,27 26 16,-1 0-16,1-27 16,-1 27-16,1 0 15,-27 27 1,26-27-16,-26 26 16,0 1-16,26-27 15,1 26 16,-1-26-15,1 0 0,-1-26-16,1 26 0,-27-27 15,26 27-15,-52 0 47,26-26-47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7:07.93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color" value="#57D200"/>
      <inkml:brushProperty name="fitToCurve" value="1"/>
    </inkml:brush>
  </inkml:definitions>
  <inkml:traceGroup>
    <inkml:annotationXML>
      <emma:emma xmlns:emma="http://www.w3.org/2003/04/emma" version="1.0">
        <emma:interpretation id="{3EAA0829-E939-4FE0-B1C9-DBB7F1E1F62B}" emma:medium="tactile" emma:mode="ink">
          <msink:context xmlns:msink="http://schemas.microsoft.com/ink/2010/main" type="writingRegion" rotatedBoundingBox="3340,4991 -1449,7077 -2144,5481 2645,3395">
            <msink:destinationLink direction="with" ref="{F8F9F1EB-E8FF-49B5-B156-01BF7E95EA89}"/>
          </msink:context>
        </emma:interpretation>
      </emma:emma>
    </inkml:annotationXML>
    <inkml:traceGroup>
      <inkml:annotationXML>
        <emma:emma xmlns:emma="http://www.w3.org/2003/04/emma" version="1.0">
          <emma:interpretation id="{A748CC02-E834-4C0A-B194-5E1CA0A206D9}" emma:medium="tactile" emma:mode="ink">
            <msink:context xmlns:msink="http://schemas.microsoft.com/ink/2010/main" type="paragraph" rotatedBoundingBox="3340,4991 -1449,7077 -2144,5481 2645,33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34D4C3-B007-4689-8438-B817A27E9B07}" emma:medium="tactile" emma:mode="ink">
              <msink:context xmlns:msink="http://schemas.microsoft.com/ink/2010/main" type="line" rotatedBoundingBox="3340,4991 -1449,7077 -2144,5481 2645,3395"/>
            </emma:interpretation>
          </emma:emma>
        </inkml:annotationXML>
        <inkml:traceGroup>
          <inkml:annotationXML>
            <emma:emma xmlns:emma="http://www.w3.org/2003/04/emma" version="1.0">
              <emma:interpretation id="{076D2ECA-BA4D-4CF0-B93F-DD921D738B3C}" emma:medium="tactile" emma:mode="ink">
                <msink:context xmlns:msink="http://schemas.microsoft.com/ink/2010/main" type="inkWord" rotatedBoundingBox="3340,4991 -1449,7077 -2144,5481 2645,3395">
                  <msink:destinationLink direction="with" ref="{E49358FA-9980-4991-8ED3-6FEE72FED3E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1323-635 0,'27'-27'0,"-1"27"62</inkml:trace>
          <inkml:trace contextRef="#ctx0" brushRef="#br0" timeOffset="1624.2581">1164 26 0,'-26'0'16,"26"-26"-16,26 26 15,1 0-15,-1 0 16,27-27-16</inkml:trace>
          <inkml:trace contextRef="#ctx0" brushRef="#br0" timeOffset="2550.8294">1217 132 0,'-26'0'0,"-1"0"15,1 0-15,-1-26 0,54 26 32,26 0-32</inkml:trace>
          <inkml:trace contextRef="#ctx0" brushRef="#br0" timeOffset="856.1119">1058-106 0,'-26'0'0,"52"0"32,27 0-17</inkml:trace>
          <inkml:trace contextRef="#ctx0" brushRef="#br0" timeOffset="3496.7166">794 26 0,'-27'-26'16,"27"-1"-16,-26 27 15,79 0-15,0 0 16</inkml:trace>
          <inkml:trace contextRef="#ctx0" brushRef="#br0" timeOffset="2730.3025">767 79 0,'-26'0'15,"0"0"-15,-1 0 0,54 0 32,-1 0-32,0 0 15,27-26-15</inkml:trace>
          <inkml:trace contextRef="#ctx0" brushRef="#br0" timeOffset="-192.1809">503-238 0,'26'-27'15,"-26"1"1,27 26 0,-1 0-16</inkml:trace>
          <inkml:trace contextRef="#ctx0" brushRef="#br0" timeOffset="3673.7796">635 26 0,'-26'-26'16,"-1"-1"-16,1 1 16</inkml:trace>
          <inkml:trace contextRef="#ctx0" brushRef="#br0" timeOffset="1446.9692">238 317 0,'53'-26'32,"27"-1"-17,-1 27-15,-26-26 16</inkml:trace>
          <inkml:trace contextRef="#ctx0" brushRef="#br0" timeOffset="1045.6757">503 238 0,'0'26'16,"-27"-26"-16,1 0 15,26 27-15,0-1 16,26-26 0,-26 27-16</inkml:trace>
          <inkml:trace contextRef="#ctx0" brushRef="#br0" timeOffset="1255.5513">-159-265 0,'-26'0'0,"-1"-26"0,1-1 16,52 27-1,27 0 1,-26 27-16,-1-27 0,1 26 0</inkml:trace>
          <inkml:trace contextRef="#ctx0" brushRef="#br0" timeOffset="-377.6565">0 0 0,'27'0'47</inkml:trace>
          <inkml:trace contextRef="#ctx0" brushRef="#br1" timeOffset="36279.1646">3123-1588 0,'0'-26'16,"-27"26"78,1 0-79,-1 0-15,1 0 16,-1 26-16,1-26 16,-1 0-16,1 27 15,-1-27 1,1 0-16,0 26 0,-1-26 0,1 27 16,-1-27-16,27 26 15,-26-26-15,-1 0 0,1 27 16,-1-27-16,1 26 15,-1-26-15,1 27 0,-1-27 16,27 26 0,-26-26-16,0 26 0,-1 1 15,1-1 1,-1-26-16,27 27 16,-26-27-16,-1 26 15,1 1-15,26-1 16,-27 1-16,27-1 0,-26-26 15,26 27-15,-27-1 0,27 0 16,-26 1 0,0-1-16,26 1 0,-27-1 15,27 1-15,-26-1 16,26 1-16,0-1 0,-27 1 16,27-1-16,0 0 0,0 1 15,-26-1 1,26 1-16,0 26 15,0-27-15,0 1 16,26-27-16,-26 26 0,0 1 0,27-27 16,-27 26-16,26-26 0,-26 27 0,27-1 15,-1 0-15,0 1 16,1-1-16,-1 1 16,1-27-16,-27 26 0,26-26 15,1 0-15,-1 27 0,1-27 16,-1 0-16,1 0 0,-1 0 15,0 0-15,1 0 0,-1 0 0,1 0 16,-1 0-16,1 0 0,-1 0 16,1 0-16,-1 0 15,1 0-15,-1 0 0,1 0 16,-1 0-16,0 0 0,1-27 16,-1 27-16,1 0 0,-1 0 0,-26-26 15,27 26-15,-1 0 0,1-27 0,-1 27 16,1-26-16,-1 26 0,0 0 15,1-27-15,-1 27 0,1-26 16,-1 26-16,1-26 0,-1 26 16,-26-27-16,27 27 0,-1 0 0,1-26 15,-1-1-15,1 27 0,-27-26 16,26 26-16,0-27 0,1 27 16,-27-26-16,26 26 0,-26-27 15,27 27-15,-1 0 0,1-26 0,-1-1 16,1 1-16,-1-1 15,1 1-15,-1 0 0,0 26 16,-26-27-16,27 1 0,-1-1 16,-26 1-16,27-1 0,-1 1 15,-26-1-15,27 27 0,-27-26 16,26 26-16,-26-27 0,0 1 0,27 26 16,-27-26-16,0-1 0,26 27 15,-26-26-15,0-1 16,0 1-16,27 26 0,-27-27 0,0 1 15,0-1-15,26 1 16,-26-1-16,0 1 0,0 0 16,0-1-16,0 1 15,0-1-15,0 1 16,0-1-16,0 1 0,0-1 16,0 1-16,0-1 15,0 1-15,-26-1 16,26 1-1,-27 0-15,27-1 16,-26 27 0,26-26-16,-27 26 0,27-27 15,-26 27-15,-1 0 16,27-26-16,-26 26 0,-1 0 0,27-27 16,-26 27-16,-1 0 15,27-26-15,-26 26 0,0 0 16,-1 0-16,1 0 0,-1 0 15,1 0-15,-1 0 0,1 0 16,-1 0-16,1 0 16,-1 0-16,1 0 15,26 26 1,-26-26-16,-1 0 16,1 27-16,-1-27 15,1 0-15,26 26 0,-27-26 16,1 27-16,-1-27 0,1 26 15,-1-26-15,1 0 16,26 27-16,-27-27 0,1 26 16,0 0-16,-1-26 15,27 27-15,-26-27 0,-1 26 16,1-26-16,26 27 0,-27-27 0,1 26 16,-1-26-1,27 27-15,-26-27 16,26 26-16,-27-26 0,1 27 15,0-1-15,-1-26 0,1 27 16,-27-1-16,26 1 0</inkml:trace>
          <inkml:trace contextRef="#ctx0" brushRef="#br0" timeOffset="-617.5345">80-688 0,'-27'26'16,"1"-26"-16,-1 0 0,1 0 0,-1 0 15,1 27-15,-1-27 0,1 0 16,-1 26 0,1-26-16,26 27 0,-27-27 15,27 26-15,-26-26 0,26 27 16,-26-1-16,26 1 16,0-1-16,-27-26 15,27 26-15,0 1 0,0-1 16,0 1-1,-26-54 32,-1 27-31,1 0-16,-1 0 16,1 0-16,-1 27 15,1-27-15,-1 26 0,1-26 0,26 53 16,-26-53-16,26 27 0,0-1 15,-27-26-15,27 27 0,0-1 16,0 1-16,0-1 0,0 0 0,0 1 16,0-1-16,0 1 0,0-1 15,27 1-15,-1-1 16,-26 1-16,26-27 16,-52 0 30,0 26-46,-1-26 16,27 27-16,-26-27 16,-1 26-16,27 0 15,-26 1-15,26-1 0,-27 1 16,27-1-16,0 1 0,0-1 0,0 1 16,0-1-16,0 1 15,0-1-15,27-26 0,-27 26 0,26 1 16,1-1-16,-1-26 15,-26 27-15,53-1 0,-27-26 16,1 27-16,-1-27 16,1 0-16,-1 0 0,1 0 15,-27-27 1,0 1 0,-27 26-1,27-27-15,-26 27 0,-1 0 16,1 27-1,26-1 1,-27-26-16,27 27 0,-26-1 16,26 1-16,0-1 15,0 1-15,0-1 16,0 1-16,0-1 0,0 0 16,26 1-16,1-1 15,-1-26 1,1 27-16,-1-27 15,1 0-15,-1 0 16,1-27 0,-1 1-16,1 26 15,-27-27-15,26 27 0,0-26 0,1 26 16,-1-26-16,1 26 16,-27-27-16,26 27 0,1 0 15,-1 0 1,1 0-16,-1 0 15,1 0-15,-1 0 16,1 0-16,-1 0 0,0 0 16,1 0-16,-1 0 0,1 0 15,-1 0-15,1 0 16,-1 0-16,1 0 0,-1 0 16,1-26-16,-1 26 0,0-27 0,1 27 15,-1-26-15,1 26 0,-1-27 16,1 27-16,-1-26 0,1 26 15,-1-27-15,1 1 16,-1-1-16,1 1 16,-1 26-16,-26-27 0,26 27 15,1 0-15,-1-26 16,1 26-16,-1 0 16,1 0-1,-1 0-15,1 0 16,-1 26-16,1-26 15,-1 0-15,0 0 16,1 0-16,-1 0 0,1 0 16,-1-26-16,1 26 0,-1 0 15,-26-26-15,27 26 0,-1 0 0,1 0 16,-27-27-16,26 27 0,1-26 0,-1 26 16,-26-27-16,26 1 0,1 26 0,-27-27 15,26 1-15,1 26 0,-1-27 16,-26 1-16,27-1 0,-1 1 0,-26 0 0,27 26 15,-1-27-15,-26 1 0,27 26 0,-1 0 16,-26-27-16,26 27 0,1 0 16,-1 0-1,-26 27-15,27-27 0,-1 26 16,1-26-16,-1 0 16,1 27-16,-1-27 15,1 0-15,-1 0 0,1 0 16,-1 0-16,0 0 0,1 0 15,-1 0-15,-26-27 0,27 27 0,-1 0 16,1 0-16,-1-26 0,1-1 16,-1 1-16,1-1 15,-1 1-15,0-1 0,1 1 16,-27-1-16,26 1 0,-26 0 0,27-1 16,-27 1-16,26-1 0,1 1 0,-27-1 15,26 1-15,1-1 0,-27 1 16,26 26-16,-26-27 0,27 27 15,-1 0 1,1 0-16,-1 0 16,0 0-16,1 0 15,-1 0 1,1 0-16,-1 0 16,1 0-16,-1-26 0,1-1 15,-1 1-15,1 0 0,-1 26 16,0-27-16,-26 1 0,27-1 0,-1 1 15,1-1-15,-1 1 0,-26-1 0,27 1 16,-1-1-16,-26 1 0,27-1 0,-1-25 16,1 25-16,-1 1 0,1-27 0,-1 26 15,0 1-15,1-1 0,-1-26 0,1 27 16,-1 26-16,-26-26 0,27-1 0,-1 27 16,1-26-1,-1 26 1,-26 26-16,27-26 15,-27 27-15,26-27 0,0 26 16,1-26-16,-1 0 16,1 0-16,-1 0 15,1 0-15,-1 0 0,1 0 16,-1-26-16,1 26 16,-27-27-16,26 27 0,1 0 15,-27-26-15,26-1 0,0 1 16,-26-1-16,27 1 0,-27-1 15,0 1-15,26-1 0,-26 1 16,0 0-16,0-1 0,27-26 16,-27 27-16,0-1 0,0 1 0,0-1 15,0 1-15,0-1 0,-27 1 0,27-1 16,0 1-16,-26 0 0,26-1 0,-27 27 16,27-26-16,-26 26 0,0 0 15,-1-27-15,1 27 0,-1 0 0,1 0 16,-1 0-16,1 0 0,-1 0 15,1 0-15,-1 0 0,1 0 0,-1 0 16,1 0-16,0 0 0,-1 27 0,1-27 16,-1 26-16,1-26 0,-1 27 0,1-27 15,-1 26-15,1-26 0,-1 26 0,1-26 16,0 27-16,-1-27 0,1 0 16,-1 26-16,1-26 0,-1 0 15,1 27-15,-1-27 16,1 0-16,-1 0 15,1 0-15,-1 0 0,1 0 16,0 0-16,-1 0 0,1 0 16,-1 26-16,1-26 0,-1 0 0,1 0 15,-1 0-15,1 27 0,-1-27 0,-25 26 16,25-26-16,1 27 0,-1-27 0,1 26 16,-1 1-16,1-27 0,-1 26 0,1-26 15,-1 27-15,1-1 0,-1-26 16,1 26-16,0-26 0,-1 27 0,1-1 15,-1-26-15,1 27 16,-1-27-16,1 26 0,-1-26 16,1 0-16,26 27 0,-27-27 15,1 0-15,0 0 0,26 26 0,-27-26 16,1 0-16,-1 0 0,1 0 0,-1 27 16,1-27-16,-1 0 0,1 0 0,-1 0 15,1 26-15,-1-26 0,1 0 16,0 0-16,-1 0 0,1 0 15,-1 0-15,1 0 0,-1 27 0,1-27 16,-1 0-16,1 0 0,26 26 16,-27-26-16,1 0 0,0 26 0,-1-26 15,1 27-15,-1-1 0,1-26 16,-1 27-16,1-27 0,-1 26 0,1-26 16,26 27-16,-27-27 0,27 26 0,-26 1 15,-1-1-15,27 1 16,-26-27-16,0 26 0,-1-26 15,1 0-15,-1 0 16,1 0 0,26-26-16,-27-1 15,1 1 1,26-1 0,-27 27-16,27-26 0,-26 26 15,-1 0-15,1 0 16,0 0-16,-1 0 0,1 0 15,26 26-15,-27-26 0,1 0 0,-1 0 16,1 27-16,-1-27 0,27 26 0,-26 1 16,-1-1-16,27 0 0,-26-26 15,26 27-15,-27-27 0,27 26 0,0 1 16,-26-1-16,26 1 16,-26-27 15,26-27-16,-27 27-15,27-26 16,0-1-16,-26 1 0,26-1 16,-27 27-16,27-26 0,-26 26 15,-1 0-15,1-26 0,-1 26 16,1 0-16,-1 0 0,1 26 16,0-26-16,-1 26 0,1-26 0,-1 27 15,1-1-15,-1 1 0,1-1 16,26 1-16</inkml:trace>
          <inkml:trace contextRef="#ctx0" brushRef="#br0" timeOffset="2152.4428">3784-1588 0,'-53'0'16,"53"27"-16,-27-27 0,27 26 0,-26 1 15,26-1-15,0 1 0,-27-1 16,27 1-16</inkml:trace>
          <inkml:trace contextRef="#ctx0" brushRef="#br0" timeOffset="3270.4434">3228-1429 0,'-26'0'0,"-27"0"16,26 0-16,1 0 15,26 27-15,0-1 0</inkml:trace>
          <inkml:trace contextRef="#ctx0" brushRef="#br0" timeOffset="487.2576">3202-1402 0,'-53'79'32,"26"-53"-17,1 27-15</inkml:trace>
          <inkml:trace contextRef="#ctx0" brushRef="#br0" timeOffset="3100.2683">3096-1244 0,'-27'0'0,"27"-26"0,-53 26 15,27-27-15,-1 1 0,-25-1 16,52 54 0,52-27-16</inkml:trace>
          <inkml:trace contextRef="#ctx0" brushRef="#br0" timeOffset="315.4532">2884-1244 0,'0'-26'0,"-26"26"16,26 26 15</inkml:trace>
          <inkml:trace contextRef="#ctx0" brushRef="#br2" timeOffset="64710.4827">2091-1191 0,'-27'0'78,"1"0"-63,-1-26 1,1 26-16,-1 0 16,1 0-16,-1 0 15,1 26-15,0-26 0,-1 27 16,1-27-16,-1 0 16,1 26-16,-1-26 0,1 27 15,-1-27-15,1 0 0,26 26 0,-27-26 16,1 0-16,26 26 0,-26-26 0,-1 0 15,1 27-15,-1-1 16,1-26-16,26 27 16,-27-27-16,27 26 0,-26 1 15,-1-27-15,27 26 0,-26-26 0,26 27 16,-27-27-16,1 26 0,26 1 16,-27-27-16,27 26 0,-26-26 15,26 26-15,-26-26 0,26 27 0,-27-1 0,1 1 16,-1-1-16,27 1 15,-26-1-15,26 1 16,-27-1-16,27 1 0,0-1 16,-26-26-16,26 27 0,0-1 0,-27 27 15,27-27-15,0 1 0,-26-1 16,26 80 0,0-79-1,0-1-15,26 27 16,-26-27-16,27-26 0,-27 27 0,0-1 15,26 1-15,-26-1 0,27-26 16,-27 27-16,26-1 0,1 1 16,-1-27-16,-26 26 0,27-26 0,-1 27 15,0-27-15,1 26 16,-1-26-16,1 0 0,-1 26 16,1-26-16,-1 0 0,1 0 15,-1 0-15,1 0 16,-1 0-16,1 0 0,-1 0 0,0 0 15,1 0-15,-1 0 0,1 0 16,-1 0-16,1 0 16,-1 0-16,1 0 0,-1 0 0,1 0 15,-1 0-15,0 0 16,1 0-16,-27-26 0,26 26 16,1 0-16,-1 0 0,1 0 15,-1 0-15,1-26 0,-1 26 16,1 0-16,-1-27 15,1 27-15,-1 0 16,0 0-16,-26-26 0,27 26 0,-1 0 16,1 0-16,-1-27 0,1 27 15,-1 0-15,1-26 0,-1 26 0,1 0 16,-1-27-16,0 27 0,1-26 16,-1 26-16,-26-27 0,27 27 15,-1-26-15,1 26 0,-27-27 0,26 27 16,-26-26-16,27 26 0,-1-26 0,1-1 15,-27 1-15,26 26 16,-26-27-16,27 27 0,-27-26 0,0-1 16,26 27-16,-26-26 0,0-1 0,26 1 15,-26-1-15,0 1 0,27-1 16,-27 1-16,0 0 0,0-1 16,0 1-16,26-1 0,-26 1 15,0-1-15,0 1 16,0-1-16,0 1 15,0-1-15,0 1 0,0-1 16,0 1-16,-26 0 16,26-1-16,-27 27 0,27-26 15,0-1-15,-26 27 0,26-26 16,0-1-16,-26 1 0,26-1 16,-27 27-16,27-26 0,-26 26 15,26-27-15,-27 1 16,1 0-16,26-1 15,-27 27-15,1-26 16,-1-1 0,1 27-16,26-26 0,-27 26 15,27-27-15,-26 27 0,-1 0 16,27-26-16,-26 26 0,0-27 16,-1 27-16,1 0 15,-1 0-15,1 0 0,-1 0 16,27-26-16,-26 26 0,-1 0 0,1 0 15,-1 0-15,1 0 0,0 0 16,-1 0-16,1 0 0,26 26 16,-27-26-16,1 27 0,-1-27 15,1 0-15,-1 0 16,1 26-16,-1-26 16,1 0-16,-1 27 0,1-27 15,0 26-15,-1-26 16,1 0-16,-1 0 15,27 27-15,-26-27 47,26 26-31,-27-26-16</inkml:trace>
          <inkml:trace contextRef="#ctx0" brushRef="#br0" timeOffset="1983.0634">2725-1164 0,'27'26'47,"-1"-26"-47</inkml:trace>
          <inkml:trace contextRef="#ctx0" brushRef="#br0" timeOffset="2944.3022">2381-953 0,'-132'53'63</inkml:trace>
          <inkml:trace contextRef="#ctx0" brushRef="#br0" timeOffset="2357.0317">2487-529 0,'-53'0'15,"27"0"-15,-1 0 0,1 0 16,-1 0-16,1 0 16,52 0-1</inkml:trace>
          <inkml:trace contextRef="#ctx0" brushRef="#br0" timeOffset="663.3788">2223-635 0,'-27'0'16,"1"-27"-1,52 27 1</inkml:trace>
          <inkml:trace contextRef="#ctx0" brushRef="#br0" timeOffset="148.0765">2064-979 0,'0'26'46</inkml:trace>
          <inkml:trace contextRef="#ctx0" brushRef="#br0" timeOffset="1792.3317">1985-609 0,'0'-26'15,"-27"26"-15,1 0 0,-1 0 16,1 0-1,26 26 1,26-26 0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7:52.71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D3D3364-B51E-4E71-8FAA-C02D39CDAFA9}" emma:medium="tactile" emma:mode="ink">
          <msink:context xmlns:msink="http://schemas.microsoft.com/ink/2010/main" type="inkDrawing" rotatedBoundingBox="-2082,2776 1493,2190 1806,4096 -1769,4683" semanticType="scratchOut" shapeName="Other">
            <msink:sourceLink direction="with" ref="{7603EB10-D245-400A-A643-F20B017CA8C0}"/>
            <msink:sourceLink direction="with" ref="{102D8F44-7FF6-4A89-A2BF-AE41CE13B032}"/>
            <msink:sourceLink direction="with" ref="{83319C6F-3E67-4237-B4FE-0CF3D4E45144}"/>
            <msink:destinationLink direction="with" ref="{09BB668C-920D-41C9-BEDB-B22286239C1A}"/>
          </msink:context>
        </emma:interpretation>
      </emma:emma>
    </inkml:annotationXML>
    <inkml:trace contextRef="#ctx0" brushRef="#br0">930 64 0,'0'-27'0,"0"1"47,-26 26 31,-1 0-62,1 0-1,-1 0-15,1 0 16,0 0-16,-1 0 0,1 0 16,-1 0-16,1 0 15,-27 0-15,26 0 16,1 0-16,-1 0 16,1 0-16,-1 0 15,27 26 1,-26-26-16,0 27 0,-1-27 15,1 0 1,-1 0-16,1 26 16,-1 1-16,1-27 15,26 26-15,-27-26 0,27 27 16,-26-27 0,26 26-16,-27-26 15,27 27 1,-26-27-1,26 26-15,0 1 16,-26-27-16,26 26 0,-27-26 16,27 26-16,0 1 15,-26-1 1,26 1-16,-27-27 16,27 26-16,0 1 15,-26-1-15,26 1 0,0-1 16,0 1-1,0-1-15,0 1 16,-27-1-16,27 0 16,0 1-16,0-1 15,0 1-15,0-1 16,0 1-16,0-1 16,27 1-16,-27-1 15,26 1-15,-26-1 0,0 0 16,27 1-16,-27-1 15,0 1-15,26-27 16,-26 26-16,0 1 0,27-1 16,-27 1-16,26-1 15,-26 1-15,0-1 0,26 0 16,-26 1 0,0-1-16,27 1 15,-27-1 16,26-26-31,1 0 16,-1 0 0,1 0-1,-1 0-15,1 0 16,-1 0-16,1 0 16,-1 0-16,0 0 15,1 0 1,-1 0-1,1 0-15,-1 0 16,1 0-16,-1 0 16,1 0-16,-1 0 15,1 0-15,-1 0 16,1 0-16,-1 0 16,0 0-16,1-26 15,-1 26-15,1 0 0,-1 0 16,1-27-16,-1 27 0,1 0 15,-1-26-15,1 26 16,-1-27-16,0 27 16,1 0-16,-1 0 15,-26-26-15,27 26 0,-1 0 16,1 0-16,-1 0 16,1 0-1,-1 0-15,1 0 16,-1 26-1,1-26-15,-1 0 16,0 0-16,1 0 16,-1 0-16,1 0 0,-1 0 15,1 0 1,-1 0-16,1 0 16,-1 0-16,1 0 15,-1 0-15,0 0 16,1 0-16,-1 0 15,1 0-15,-1 0 16,1 0-16,-1 0 16,1 0-1,-1 0-15,1 0 16,-1 0-16,-26 27 16,27-27-16,-1 0 15,0 0-15,1 0 16,-1 0-16,1 0 15,-1 0-15,1 0 16,-27-27-16,26 27 0,1 0 16,-1-26-16,1 26 15,-1-26-15,0 26 16,-26-27-16,27 27 0,-1-26 16,1-1-1,-1 27-15,-26-26 16,27-1-16,-1 1 15,1-1 1,-27 1 0,26 26-16,-26-27 15,27 27 1,-27-26-16,0 0 16,0-1-16,0 1 15,0-1-15,0 1 16,0-1-1,0 1-15,-27 26 0,27-27 16,0 1-16,-26-1 16,-1 1-16,27 0 15,-26 26-15,26-27 0,-27 27 0,1-26 16,-1-1 0,1 27-16,26-26 0,-27 26 15,27-27-15,-26 27 16,26-26-16,-26 26 0,-1-27 15,1 1 1,-1 26 0,27-27-16,-26 27 0,26-26 15,-27 26-15,27-27 16,-26 27-16,26-26 16,-27 26-16,1-26 15,-1-1 1,1 27-16,26-26 0,-26 26 0,-1-27 15,1 1 1,-1-1-16,1 1 16,26-1-1,-27 27-15,27-26 16,-26 26-16,-1 0 16,1 0-1,-1 0-15,27-27 16,-26 27-16,-1 0 0,1 0 15,26-26-15,-26 26 0,-1 0 16,1 0-16,-1 0 16,1 0-1,-1 0-15,1 0 0,-1 0 16,1 0-16,-1 0 0,1 0 16,0 0-16,-1 0 15,1 0-15,-1 0 0,1 0 16,-1 26-16,1-26 0,-1 0 15,1 27-15,-1-27 16,1 0-16,-1 0 16,1 0-16,0 0 0,-1 26 15,1-26 1,-1 0-16,1 27 16,-1-27-16,1 0 0,-1 26 15,1-26-15,-1 0 16,27 27-16,-26-27 15</inkml:trace>
    <inkml:trace contextRef="#ctx0" brushRef="#br1" timeOffset="47936.041">322 249 0,'0'-26'31,"-27"26"16,1 0-32,-1 0-15,1-27 16,-1 27 0,1 0-16,0 0 15,-1 0-15,1 0 16,-1 0-16,1 0 0,-1 27 16,1-27-16,-1 0 0,1 0 15,-1 26-15,-26-26 16,27 27-16,0-27 15,-1 26-15,1-26 0,-1 26 16,1-26 0,-1 27-16,1-27 15,-1 26-15,1-26 0,-1 27 0,1-27 16,26 26-16,-26-26 16,-1 27-16,1-1 15,-1-26-15,27 27 0,-26-27 16,-1 26-16,1 1 15,-1-1-15,27 1 0,-26-1 16,-1 0-16,1 1 16,26-1-16,-27-26 0,27 27 0,-26-27 15,0 26-15,26 1 0,-27-1 16,1 1-16,26-1 16,-27 1-16,27-1 0,0 0 15,0 1 1,-26-1-16,26 1 0,0-1 15,0 1-15,0-1 16,0 1-16,0-1 0,0 1 16,0-1-16,0 0 0,0 1 15,0-1-15,0 1 0,0-1 16,26 1-16,-26-1 0,0 1 0,0-1 16,27 1-16,-27-1 0,26-26 15,-26 27-15,0-1 0,0 0 0,27-26 16,-27 27-16,26-1 0,-26 1 15,26-1-15,1 1 0,-27-1 16,26 1-16,1-1 16,-27 1-16,26-27 0,-26 26 0,27-26 15,-1 27-15,1-27 16,-1 26-16,1-26 0,-1 26 16,1-26-16,-1 0 0,0 0 0,1 27 15,-1-27-15,1 0 0,-1 0 16,1 0-16,-1 0 0,1 26 15,-1-26-15,1 0 0,-1 0 0,0 0 16,1 0-16,-1 0 0,1 0 16,-1 0-16,1 0 0,-1 0 0,1 0 15,-1 0-15,1 0 0,-1 0 0,1 0 16,-1 0-16,0 0 0,1 0 0,-1 0 16,1 0-16,-1 0 0,1 0 15,-1-26-15,1 26 0,-1 0 0,1 0 16,-1 0-16,0 0 15,1-27-15,-1 27 0,1-26 0,-1 26 0,1 0 16,-1 0-16,27-26 0,-26 26 16,-1-27-16,1 27 0,-1 0 0,0-26 15,1 26-15,-1-27 0,1 27 16,-1 0-16,1-26 0,-1 26 0,1-27 0,-1 27 16,1-26-16,-1 26 0,0-27 0,1 27 15,-1-26-15,1 26 0,-27-27 0,26 27 16,1-26-16,-1 26 0,-26-27 0,27 1 15,-1 26-15,-26-26 0,27-1 0,-1 27 16,-26-26-16,27 26 0,-27-27 0,26 1 16,0-1-16,-26 1 15,27 26-15,-27-27 0,26 27 16,-26-26-16,0-1 16,27 27-16,-27-26 0,0-1 15,0 1-15,26 26 0,-26-26 16,0-1-16,0 1 0,0-1 15,0 1-15,0-1 0,0 1 16,0-1-16,0 1 16,0-1-16,0 1 0,-26 0 15,26-1-15,0 1 16,0-1 0,0 1-16,-27 26 0,27-27 15,0 1-15,0-1 16,-26 27-16,26-26 0,0-1 15,-27 1-15,27 0 16,-26 26-16,26-27 0,-26 1 16,26-1-16,-27 1 15,1-1-15,26 1 16,-27 26-16,27-27 0,-26 27 16,26-26-16,-27 26 0,27-27 15,-26 27-15,26-26 16,-27 26-16,27-27 0,-26 27 0,26-26 15,-27 26-15,1-26 16,-1 26-16,27-27 16,-26 27-16,0-26 0,-1 26 15,27-27-15,-26 27 0,-1 0 16,1-26-16,-1 26 16,1 0-1,-1-27-15,1 27 0,-1 0 16,1 0-16,0-26 15,-1 26-15,1 0 0,-1 0 16,1 0-16,-1 0 0,1 0 16,-1-27-16,1 27 0,-1 0 0,1 0 15,-1 0-15,1 0 0,0 0 16,-1 0-16,1 0 16,-1 27-16,1-27 0,-1 0 15,1 26-15,-1-26 16,1 0-16,-1 0 15,1 27-15,0-27 0,-1 0 16,1 26 0,-1-26-16,1 0 15,26 27 1,-27-27 0,1 0-1,26 26-15,-27-26 16,1 27-16,-1-27 15,27 26 1,-26-26-16,26 26 31,-27-26-15,1 27-16,26-1 16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7:54.96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9BB668C-920D-41C9-BEDB-B22286239C1A}" emma:medium="tactile" emma:mode="ink">
          <msink:context xmlns:msink="http://schemas.microsoft.com/ink/2010/main" type="inkDrawing" rotatedBoundingBox="1898,2968 5344,4577 5043,5221 1597,3613" semanticType="callout" shapeName="Other">
            <msink:sourceLink direction="with" ref="{8D3D3364-B51E-4E71-8FAA-C02D39CDAFA9}"/>
            <msink:sourceLink direction="with" ref="{1228D107-E449-484C-BB94-48AEC3AFDFA6}"/>
          </msink:context>
        </emma:interpretation>
      </emma:emma>
    </inkml:annotationXML>
    <inkml:trace contextRef="#ctx0" brushRef="#br0">0 54 0,'26'0'16,"1"0"31,-27-26-47,26 26 0,0 0 15,1 0 1,-1 0-16,1 0 16,-1 0-16,1-26 15,-1 26-15,1 0 0,-1 0 16,1 0-16,-1 0 0,0 0 0,1 0 16,-1 0-16,1 26 0,-1-26 15,1 0-15,-1 0 0,-26 26 0,27-26 16,-1 0-16,1 0 0,-1 27 15,1-27-15,-1 0 0,0 0 16,1 0-16,-27 26 0,26-26 0,1 0 16,-1 0-16,27 0 0,-26 0 0,-1 27 15,27-27-15,-27 0 0,27 0 16,-26 26-16,-1-26 0,27 0 0,0 0 16,-26 27-16,-1-27 0,1 0 15,-1 26-15,0-26 16,1 0-16,-1 0 0,27 27 15,0-27 1,-53 26-16,27-26 0,-1 0 0,1 0 16,-1 27-16,0-27 15,1 26-15,-1-26 16,-26 27-16,27-27 16,-27 26-16,26 0 0,1 1 15,-27-1-15,26-26 16,-26 27-16,27-1 0,-1 1 15,-26-1-15,27-26 16,-1 53-16,-26-26 0,27-27 0,-27 26 0,26 0 16,-26 1-16,26-1 0,-26 1 0,27-27 15,-27 26-15,0 1 0,26-1 16,-26 1-16,0-1 0,27-26 0,-27 27 16,0-1-16,0 0 0,26 1 0,-26-1 15,0 1-15,27-27 0,-27 26 16,0 1-16,26-27 0,-26 26 15,0 1-15,27-27 16,-27 26-16,0 1 16,0-1 15,26-26-15,-26 27-1,27-27 1,-1 0-1,0 0 1,1 0-16,-1 0 16,1 0-16,-1 0 15,-26-27-15,27 27 0,-1 0 16,1 0-16,-1 0 16,1 0-16,-1-26 15,1 26-15,-1 0 0,0 0 16,1 0-16,-1 0 0,1 0 15,-1 0-15,1 0 0,-1 0 0,1 0 16,-1 0-16,1 0 0,-1 0 16,0 0-16,1-27 0,-1 27 15,1 0-15,-1 0 0,1 0 0,-1 0 16,1 0-16,-1 0 0,1 0 16,-1 0-16,1 0 0,-1 0 0,0 0 15,1 0-15,-1-26 0,1 26 16,-1 0-16,1 0 0,-1 0 15,1 0-15,-1 0 0,1 0 16,-1 0-16,0 0 16,1 0-16,-1 0 15,1 0-15,-1 0 16,-52 0 62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7:56.26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8B9BE74-C983-4207-81E6-7F5D0EEC3962}" emma:medium="tactile" emma:mode="ink">
          <msink:context xmlns:msink="http://schemas.microsoft.com/ink/2010/main" type="inkDrawing" rotatedBoundingBox="2778,4735 5385,4576 5406,4918 2798,5077" semanticType="callout" shapeName="Other"/>
        </emma:interpretation>
      </emma:emma>
    </inkml:annotationXML>
    <inkml:trace contextRef="#ctx0" brushRef="#br0">0 0 0,'106'27'125,"-80"-1"-125,1 1 0,-1-27 16,-26 26-16,27-26 0,-1 27 0,0-27 15,-26 26-15,27-26 0,-1 0 16,1 27-16,-1-27 0,1 26 0,-1-26 0,-26 27 16,27-27-16,-1 0 0,1 26 15,-1-26-15,0 0 0,1 27 16,-1-27-16,1 0 15,-1 0-15,1 0 16,-1 0-16,1 0 16,-1 0-16,1 0 15,-1 0-15,1 0 16,-1-27-16,0 27 16,1-26-16,-1 26 15,1 0-15,-1 0 0,1 0 16,-1-27-16,1 27 15,-1 0-15,1 0 0,-1 0 0,0 0 16,1-26-16,-1 26 16,27 0-16,-26 0 0,-1 0 0,1 0 15,-1-27-15,1 27 0,26 0 0,-27 0 16,0 0-16,1 0 0,-1 0 0,27-26 16,-26 26-16,-1 0 0,1 0 0,-1 0 15,1 0-15,-1 0 0,0-27 0,1 27 16,-1 0-16,54 0 15,158-26 48,-185 26-47,-27 0-16,1 0 15,-1 0-15,1 0 16,-1-27-16,1 27 15,-1 0-15,0 0 16,1 0 0,-1 0-16,1 0 15,-1 0-15,1 0 16,-1 0 0,-26-26 93,-26 26-109,-1 0 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8:14.201"/>
    </inkml:context>
    <inkml:brush xml:id="br0">
      <inkml:brushProperty name="width" value="0.04667" units="cm"/>
      <inkml:brushProperty name="height" value="0.04667" units="cm"/>
      <inkml:brushProperty name="color" value="#57D200"/>
      <inkml:brushProperty name="fitToCurve" value="1"/>
    </inkml:brush>
  </inkml:definitions>
  <inkml:traceGroup>
    <inkml:annotationXML>
      <emma:emma xmlns:emma="http://www.w3.org/2003/04/emma" version="1.0">
        <emma:interpretation id="{2B6925AB-1E80-46A2-B3AD-D45481E98827}" emma:medium="tactile" emma:mode="ink">
          <msink:context xmlns:msink="http://schemas.microsoft.com/ink/2010/main" type="inkDrawing" rotatedBoundingBox="2751,3412 5714,5209 4714,6857 1751,5061" semanticType="callout" shapeName="Other">
            <msink:sourceLink direction="with" ref="{102D8F44-7FF6-4A89-A2BF-AE41CE13B032}"/>
          </msink:context>
        </emma:interpretation>
      </emma:emma>
    </inkml:annotationXML>
    <inkml:trace contextRef="#ctx0" brushRef="#br0">61 0 0,'0'26'63,"0"0"-48,0 1 16,0-1-31,0 1 16,0-1 0,0 1-16,0-1 15,0 1-15,0-1 0,0 1 16,0-1-16,0 1 0,0-1 0,0 27 16,0 26-1,0-52-15,0 26 0,0-27 0,0 80 16,0-80-16,0 27 0,0 0 15,0 27-15,0-1 16,0-26-16,0-27 0,0 54 0,0-27 16,0-27-16,0 1 0,0 52 15,0-53-15,0 1 0,0-1 16,0 1-16,0 26 0,0-27 0,0 1 16,0 26-16,0-27 0,-26 0 15,26 27-15,-27 0 16,27-26-16,0-1 0,0 1 0,0-1 15,0 1-15,0-1 0,0 0 16,0 1-16,0-1 0,0 1 16,0-1-16,0 1 15,0 26 1,0 26 78,27-79-63,-1 0-15,1 0-16,-1 0 15,1 26-15,-1-26 16,1 0-16,-1 0 15,1 0-15,-1 0 16,1 0-16,-1 0 16,0 0-16,1 0 0,-1 0 0,1 27 15,-1-27-15,1 0 0,-1 0 16,1 0-16,-1 0 0,1 0 0,-1 0 16,27 0-16,-27 0 0,1 0 0,-1 26 15,1-26-15,-1 0 0,27 0 0,-26 0 16,-1 0-16,1 0 0,-1 27 0,0-27 15,1 0-15,-1 0 0,1 0 0,-1 0 16,1 0-16,-1 26 0,1-26 16,-1 0-16,1 0 0,25 0 0,-25 0 15,-1 0-15,1 0 0,26 0 16,-27 0-16,27 0 0,-26 0 0,-1 0 0,27 0 16,-27-26-16,27 26 0,-26 0 15,26 0-15,-27 0 0,1 0 0,26 0 16,-27-27-16,27 27 0,-27 0 0,1 0 15,-1 0-15,27 0 0,-26 0 0,-1 0 16,1-26-16,-1 26 0,1 0 0,-1 0 16,0 0-16,54 0 15,-54 0 1,1 0-16,-54 0 47,1 0-32,-1 0-15,1 0 0,-1 0 0</inkml:trace>
    <inkml:trace contextRef="#ctx0" brushRef="#br0" timeOffset="2711.2767">2125 2010 0,'80'133'187,"-54"-133"-187,-26 26 0,26-26 0,-26 27 16,27-27-16,-1 26 15,1-26-15,-27 26 16,26-26-16,1 0 16,-1 27-16,1-27 0,-1 26 15,1-26 1,-1 0-16,0 27 16,1-27-1,-27 26-15,26-26 16,-26 27-1,27-27 17,-27 26-32,26-26 31,-396 344 156,343-317-171,1-27-16,26 26 0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8:15.529"/>
    </inkml:context>
    <inkml:brush xml:id="br0">
      <inkml:brushProperty name="width" value="0.04667" units="cm"/>
      <inkml:brushProperty name="height" value="0.04667" units="cm"/>
      <inkml:brushProperty name="color" value="#57D200"/>
      <inkml:brushProperty name="fitToCurve" value="1"/>
    </inkml:brush>
  </inkml:definitions>
  <inkml:traceGroup>
    <inkml:annotationXML>
      <emma:emma xmlns:emma="http://www.w3.org/2003/04/emma" version="1.0">
        <emma:interpretation id="{E49358FA-9980-4991-8ED3-6FEE72FED3E2}" emma:medium="tactile" emma:mode="ink">
          <msink:context xmlns:msink="http://schemas.microsoft.com/ink/2010/main" type="inkDrawing" rotatedBoundingBox="1295,5741 4996,5691 5001,6041 1300,6090" semanticType="callout" shapeName="Other">
            <msink:sourceLink direction="with" ref="{076D2ECA-BA4D-4CF0-B93F-DD921D738B3C}"/>
          </msink:context>
        </emma:interpretation>
      </emma:emma>
    </inkml:annotationXML>
    <inkml:trace contextRef="#ctx0" brushRef="#br0">0 0 0,'609'264'203,"-583"-264"-203,1 0 0,-1 0 16,1 0-16,-1 27 0,0-27 0,1 0 15,-1 0-15,1 0 0,-1 0 0,1 0 0,-1 0 16,1 0-16,-1 0 0,1 0 15,-1 0-15,1 0 0,-1 0 0,0 26 0,1-26 16,-1 0-16,1 0 0,-1 0 0,1 0 16,26 0-16,-27 0 0,1 0 15,25 0-15,1 0 0,27 0 16,-54 0-16,27 0 0,-26 0 0,-1 0 16,27 0-16,-27 0 0,1 0 0,-1 0 15,27 0-15,-26 0 0,-1 0 0,1 0 16,26 0-16,-27 0 0,0 0 0,27 0 15,-26 0-15,-1 0 0,27 0 16,-26 0-16,-1 0 0,27 0 0,-26 0 0,-1 0 16,0 0-16,27 0 0,-26-26 0,-1 26 15,1 0-15,-1 0 0,27 0 0,-26 0 16,-1 0-16,0 0 0,1 0 16,-1 0-16,27 0 0,-26 0 0,-1-27 15,27 27-15,-26 0 0,-1 0 0,1 0 16,-1 0-16,53 0 0,-52 0 15,79-26 1,-80 26-16,318-26 94,-317 26-63,-1 0-31,0-27 16,1 27-1,-1 0 1,-52-26 125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8:43.8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8F9F1EB-E8FF-49B5-B156-01BF7E95EA89}" emma:medium="tactile" emma:mode="ink">
          <msink:context xmlns:msink="http://schemas.microsoft.com/ink/2010/main" type="inkDrawing" rotatedBoundingBox="-1545,6641 -892,4386 846,4890 192,7145" semanticType="enclosure" shapeName="Other">
            <msink:sourceLink direction="with" ref="{3EAA0829-E939-4FE0-B1C9-DBB7F1E1F62B}"/>
            <msink:destinationLink direction="with" ref="{B187D942-5146-46E5-BB45-F08D4426E75A}"/>
          </msink:context>
        </emma:interpretation>
      </emma:emma>
    </inkml:annotationXML>
    <inkml:trace contextRef="#ctx0" brushRef="#br0">1192 0 0,'-27'0'79,"1"0"-48,-1 26-31,1-26 15,0 0-15,-1 27 0,1-27 16,-27 26 0,26-26-16,-26 0 0,27 26 15,-1-26-15,1 0 0,-27 27 16,27-27-16,-1 26 16,1-26-16,-1 0 0,1 0 15,-1 27-15,1-27 0,-1 26 16,1-26-16,-1 27 15,1-27-15,0 26 0,-1-26 16,27 27-16,-26-27 16,26 26-16,-27 1 0,-26 25 15,27-52-15,-1 27 0,27-1 16,-26 1-16,-1-1 0,1 1 16,-1 26-16,27-27 15,-26 1-15,0 52 0,26-53 16,0 1-16,-27-1 0,27 1 0,0-1 15,-26 1-15,26 52 0,0-52 16,-27 78 0,27-78-16,0 26 0,0-27 0,0 1 0,0-1 15,0 1-15,0-1 0,0 27 16,0-27-16,0 1 0,0-1 0,0 1 16,0 26-16,0-27 0,0 1 0,0-1 15,27 1-15,-27 25 16,0-25-16,26-1 0,-26 1 15,27-27-15,-27 26 0,0 1 0,26-1 16,-26 1-16,0-1 0,26-26 0,-26 27 16,0-1-16,27 1 0,-27-1 0,26 0 15,-26 1-15,27-1 0,-27 1 16,26-27-16,-26 26 0,27-26 0,-27 27 16,26-27-16,1 26 0,-1-26 15,1 27-15,-1-27 16,1 26-16,-1-26 0,0 0 0,1 0 15,-1 27-15,27-27 0,-26 0 16,-1 0-16,1 0 0,-1 0 0,1 0 16,-1 0-16,0 0 0,1 0 15,-1 0-15,1 0 16,-1-27-16,1 27 0,-1 0 16,1-26-16,-1 26 0,1 0 0,-1 0 15,1-27-15,-1 27 0,0-26 0,1 26 16,-1-27-16,1 27 0,-1-26 0,1 26 15,-1-27-15,1 27 0,-1-26 0,1 26 16,-1-27-16,0 1 0,1 26 0,-1-26 16,1-1-16,-1 1 0,-26-1 15,27 27-15,-1-26 0,-26-1 16,27 1-16,-27-1 0,26 1 0,-26-1 0,27 1 16,-27-1-16,26 1 0,-26 0 0,27-1 15,-27 1-15,26-1 0,-26-26 16,0 27-16,26-1 0,-26-26 0,0 27 15,27 0-15,-27-27 0,0 26 0,0-26 16,0 27-16,0-1 0,0 1 0,0-1 16,0-25-16,0 25 0,0 1 0,0-1 15,0 1-15,0-1 0,-27 1 0,27-1 16,0-26-16,-26 27 0,26-1 0,0 1 16,0-27-16,-26 27 0,-1-1 0,27 1 15,-26-27-15,26 26 0,-27 1 0,27-1 16,-26 1-16,-1-1 0,27 1 0,-26 0 15,-1-1-15,1 1 0,-1-1 16,1 27-16,26-26 16,-27 26-16,1-27 0,0 27 15,-1 0-15,1 0 0,26-26 16,-27 26-16,1 0 0,-1 0 16,1 0-16,-1 0 15,1 26 16,26 1-31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8:47.8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187D942-5146-46E5-BB45-F08D4426E75A}" emma:medium="tactile" emma:mode="ink">
          <msink:context xmlns:msink="http://schemas.microsoft.com/ink/2010/main" type="inkDrawing" rotatedBoundingBox="370,6561 5271,7053 5159,8171 257,7679" semanticType="callout" shapeName="Other">
            <msink:sourceLink direction="with" ref="{F8F9F1EB-E8FF-49B5-B156-01BF7E95EA89}"/>
            <msink:sourceLink direction="with" ref="{6FB81C29-AA72-4939-B6FB-7FB376FA5D4B}"/>
          </msink:context>
        </emma:interpretation>
      </emma:emma>
    </inkml:annotationXML>
    <inkml:trace contextRef="#ctx0" brushRef="#br0">0 0 0,'0'-27'16,"0"54"62,0-1-78,27 0 16,-27 1-16,26-1 15,-26 27-15,0-26 0,27-1 16,-1 27-16,-26-26 0,26 52 16,1-26-16,-27-27 0,26 1 15,-26-1-15,27 27 0,-1 0 16,-26-26-16,27-1 0,-27 0 0,26 1 15,1-1-15,-27 1 0,26-1 0,-26 1 16,27-27-16,-1 53 0,-26-27 16,26 1-16,1-1 0,-27 0 0,26 1 15,-26-1-15,27-26 0,-27 27 16,26-1-16,1 1 0,-1-1 16,1-26-16,-27 27 15,26-27-15,1 0 16,-1 0-16,1 0 0,-1 0 15,0 0-15,1 0 0,-1 0 16,1 0-16,-1 0 0,1 0 0,-1 0 16,1 0-16,-1 0 0,1 0 0,-1 0 15,0 0-15,27 0 0,-26 0 16,-1 0-16,1 0 0,-1 0 0,1-27 0,-1 27 16,1 0-16,26 0 0,-27 0 0,0 0 15,1 0-15,1137 0 172,-1137 0-172,25 0 0,-25 0 0,-1 0 16,27 0-16,-26 0 0,26 0 0,-27 0 15,27 0-15,-27 0 0,27 0 0,0 0 16,-26 0-16,26 0 0,-27 0 16,27 0-16,0 0 0,-27 0 0,27 0 15,-26 0-15,26 0 0,-27 0 0,27 0 16,-26 0-16,-1 0 0,27 0 0,-27-26 15,27 26-15,-26 0 0,26 0 0,-27 0 16,27 0-16,-26 0 0,25 0 0,1 0 16,-26 0-16,26 0 0,-27-27 0,27 27 15,-26 0-15,25 0 0,-25 0 0,26 0 16,-27 0-16,27 0 0,-26 0 0,26 0 16,-27 0-16,1 0 0,-1-26 0,27 26 15,-27 0-15,1 0 0,-1 0 16,1 0-16,-1 0 0,1 0 0,-1 0 15,1 0-15,-1 0 16,-52 0 78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8:50.3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A934DD9-B34E-4DBE-8D56-F0D08D890E8A}" emma:medium="tactile" emma:mode="ink">
          <msink:context xmlns:msink="http://schemas.microsoft.com/ink/2010/main" type="inkDrawing" rotatedBoundingBox="-1190,3915 6061,5335 5270,9371 -1980,7951" semanticType="callout" shapeName="Other">
            <msink:sourceLink direction="with" ref="{83319C6F-3E67-4237-B4FE-0CF3D4E45144}"/>
            <msink:sourceLink direction="with" ref="{6FB81C29-AA72-4939-B6FB-7FB376FA5D4B}"/>
          </msink:context>
        </emma:interpretation>
      </emma:emma>
    </inkml:annotationXML>
    <inkml:trace contextRef="#ctx0" brushRef="#br0">96 0 0,'-106'1191'203,"106"-1085"-187,27-53-16,-27 0 0,26-1 15,-26 1-15,27 0 0,-27 0 0,26 0 16,1 0-16,-27 0 0,26-27 0,-26 27 15,26 0-15,-26-26 0,27 26 0,-27-27 16,26 27-16,-26-27 0,27 1 16,-1 52-16,-26-52 0,27 52 15,-1-26-15,-26 0 0,27-27 16,-27 54-16,53 52 16,-53-79-16,0 0 15,26 0-15,-26 0 0,27 0 0,-27 0 16,26-1-16,-26-25 0,26 26 0,-26 0 15,0-27-15,27 27 0,-1-26 0,-26-1 16,53 53-16,-53-52 0,27-1 16,-1 1-16,-26 26 0,27-27 15,-1 1-15,-26-1 0,27 1 0,-1 26 0,-26-27 16,26 0-16,1 54 0,-27-54 16,26 1-16,1-1 0,-27 1 0,26-1 15,-26 27-15,53 26 16,-53-52-16,318 317 94,-292-344-79,1 0-15,26 26 16,-27-26-16,0 0 15,1 0-15,-1 0 0,1 0 0,-1 0 16,1 0-16,-1 0 0,1 0 0,-1 0 16,1 0-16,26 0 0,-27 0 0,0 0 15,1 0-15,-1 0 0,27 0 0,-26 0 16,-1 0-16,1 0 0,26-26 0,-27 26 16,27-27-16,-27 27 0,1 0 15,26 0-15,-27 0 0,1 0 0,-1-26 16,27 26-16,-26 0 0,-1 0 0,27 0 15,-27-27-15,27 27 0,-26 0 0,-1 0 16,27 0-16,-26 0 0,-1-26 0,27 26 16,-27 0-16,1 0 0,-1 0 0,1 0 15,-1 0-15,27 0 0,-26 0 0,-1 0 16,1 0-16,-1-27 0,0 27 0,1 0 16,-1 0-16,1 0 0,-1 0 0,1 0 15,-27-26-15,26 26 0,1 0 16,-1 0-16,1 0 0,-1 0 0,0-26 0,1 26 15,-1 0-15,1 0 0,-1 0 0,1 0 16,-1 0-16,1-27 0,-1 27 16,1 0-16,-1 0 0,1 0 0,-1 0 15,0 0-15,1 0 0,-1 0 0,27-26 16,-26 26-16,-1 0 0,1 0 0,-1 0 16,1 0-16,25 0 0,-25-27 0,-1 27 15,1 0-15,-1 0 0,27 0 16,-26 0-16,-1 0 15,80 0 1,-80 0-16,1-26 0,-1 26 0,1 0 0,-1 0 16,1 0-16,-1 0 0,27 0 0,-26 0 15,-1 0-15,0 0 0,1 0 16,26 0-16,-27 0 0,1 0 0,-1 0 16,1 0-16,26 0 0,-27 0 0,1 0 15,-1 0-15,27 0 0,-27 0 0,1 0 16,-1 0-16,27 0 0,-26 0 0,-1 0 15,27 0-15,-27 0 0,1 0 0,26 0 16,-27 0-16,1 0 0,-1 0 0,27 0 16,-26 0-16,-1 0 0,1 0 0,-1 0 15,0 0-15,27 0 0,-26 0 0,-1 0 16,1 0-16,-1 0 0,1 0 16,-1 0-16,27 0 0,-27 0 0,1 0 15,-1 0-15,27 0 0,-26 0 0,-1 0 16,1 0-16,-1-27 0,27 27 0,-26 0 15,-1 0-15,0 0 0,1-26 0,-1 26 16,1 0-16,-1 0 0,1 0 0,26-27 16,-27 27-16,1 0 0,-1 0 0,0 0 15,1-26-15,-1 26 0,1 0 16,-1 0 0,1 0-16,-1 0 15,1 0-15,-1 0 16,1 0-16,-1-27 15,1 27-15,-1 0 16,-26-26 93,0 0-109,0-1 16</inkml:trace>
    <inkml:trace contextRef="#ctx0" brushRef="#br0" timeOffset="679.7397">6525 3519 0,'0'27'125,"0"-1"-109,27-26-1,-27 27-15,26-27 0,-26 26 16,27-26-16,-1 0 0,-26 27 16,53-27-16,-53 26 0,27-26 15,-1 503 157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5:49.5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F410E3-82AC-46C5-8193-6E1AEECD1E25}" emma:medium="tactile" emma:mode="ink">
          <msink:context xmlns:msink="http://schemas.microsoft.com/ink/2010/main" type="inkDrawing" rotatedBoundingBox="7998,5910 17136,5734 17138,5843 8000,6019" shapeName="Other"/>
        </emma:interpretation>
      </emma:emma>
    </inkml:annotationXML>
    <inkml:trace contextRef="#ctx0" brushRef="#br0">0 176 0,'29'0'15,"1"0"48,-1 0-47,0 0-16,0 0 15,0 0-15,1 0 16,-1 0-1,0 0-15,0 0 0,0 0 0,0 0 16,1 0-16,-1 0 0,29 0 16,-29 0-16,1 0 0,-1 0 0,0 0 15,0 0-15,0 0 0,1 0 16,-1 0-16,0 29 0,0-29 0,0 0 16,1 0-16,-1 0 0,0 0 0,0 0 15,0 0-15,1 29 0,-1-29 16,0 0-16,0 0 0,0 0 0,1 0 15,-1 0-15,0 0 0,0 0 16,0 0-16,1 0 0,-1-29 0,0 29 16,0 0-16,0 0 0,1 0 15,-1 0-15,0 0 0,0 0 16,0-29-16,0 29 0,1 0 16,-1 0-16,0 0 0,0 0 0,0 0 15,1 0-15,-1 0 0,0 0 16,0 0-16,0 0 0,1 0 0,-1 0 15,0 0-15,29 0 0,-28 0 16,-1 0-16,0 0 0,0 0 0,0 0 0,1 0 16,-1 0-16,0 0 0,0 0 0,0 0 15,1 0-15,-1 0 0,0 0 0,0 0 16,0 0-16,1 0 0,-1 0 16,0 0-1,0 29-15,0-29 0,1 0 16,-1 0-16,0 0 15,0 0-15,0 0 16,1 0-16,-1 0 16,0 0 15,0 0-15,0 0 15,0 0 0,1 0-31,-1 0 16,0 0-16,0 0 15,0 0-15,1 0 16,-1 0-16,0 0 0,0 0 16,0 0-16,1 0 0,-1 0 15,0 0-15,0 0 0,0-29 16,30 29-16,-30 0 0,0 0 0,30 0 15,-1 0-15,-29 0 0,30-30 0,-1 30 16,0 0-16,1 0 0,-1 0 0,-29 0 16,30 0-16,-1-29 0,-29 29 0,0 0 15,30 0-15,-30 0 0,0 0 16,0 0-16,1 0 0,-1 0 0,0 0 16,0 0-16,0 0 0,30 0 0,-30 0 15,0 0-15,0 0 0,1 0 0,-1 0 16,0 0-16,0 0 0,0 0 0,1 0 15,28 0-15,-29 0 0,0 0 0,1 0 16,-1 0-16,0 0 0,0 0 16,0-29-16,1 29 15,-1 0-15,0 0 0,0 0 0,0 0 16,1 0-16,-1 0 0,0-29 0,29 29 16,-28 0-16,-1 0 0,0 0 15,0 0-15,0 0 0,30 0 0,-30 0 16,0 0-16,0 0 0,0 0 0,1 0 15,-1 0-15,0 0 0,0 0 0,0 0 16,1 0-16,-1 0 0,0 0 0,0 0 16,0 0-16,1 0 0,-1 0 0,0 0 15,0 0-15,0 0 0,30 0 0,-30 0 16,0 0-16,0 0 0,1 0 0,-1 0 16,0 0-16,29 0 0,-28 0 0,-1 0 15,0 0-15,0 0 0,0 0 0,1 0 16,-1 0-16,0 0 0,0 0 0,0 29 15,0-29-15,1 0 0,-1 0 16,0 0-16,0 0 0,0 0 16,1 0-16,-1 0 0,0 0 15,0 0-15,0 0 0,1 0 16,-1 0-16,0 0 0,0 0 16,0 0-16,1 0 0,-1 0 0,0 0 15,0 0-15,0 0 0,30 0 0,-30 0 16,0 0-16,0 0 0,1 0 15,-1 0-15,-29-29 0,29 29 0,0 0 16,0 0-16,1 0 16,-1 0-16,0 0 15,0 0-15,0 0 16,1 0-16,-1 0 16,0 0-16,0 0 0,0 0 0,1 0 15,-1 0-15,0 0 0,0 0 0,0 0 16,0 0-16,1 0 0,-1 0 15,0 0-15,0 0 16,-29 29 0,29-29-1,1 0-15,-1 0 16,0 0-16,0 0 0,0 0 16,1 0-16,-1 0 15,0 0-15,0 0 0,0 0 0,1 0 16,-1 0-16,0 0 15,0 0 17,0 0-17,1 0-15,-1 0 16,0 0-16,-29-29 16,29 29-16,0 0 0,1 0 15,-1 0 1,0 0-1,0 0 1,0 0 15,1 0-15,-1 0 0,0 0-1,0 0 16,0 0 16,1 0-31,-1 0 15,0 0-15,-29-29-16,29 29 15,0 0 1,-58-30 62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9:18.5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0B7BA12-E299-4900-A990-F1FC4B296A76}" emma:medium="tactile" emma:mode="ink">
          <msink:context xmlns:msink="http://schemas.microsoft.com/ink/2010/main" type="writingRegion" rotatedBoundingBox="9756,4420 9698,8103 9206,8095 9263,4413"/>
        </emma:interpretation>
      </emma:emma>
    </inkml:annotationXML>
    <inkml:traceGroup>
      <inkml:annotationXML>
        <emma:emma xmlns:emma="http://www.w3.org/2003/04/emma" version="1.0">
          <emma:interpretation id="{0F9327BF-8DDC-4B6A-8B51-DD7A9CB9C190}" emma:medium="tactile" emma:mode="ink">
            <msink:context xmlns:msink="http://schemas.microsoft.com/ink/2010/main" type="paragraph" rotatedBoundingBox="9756,4420 9698,8103 9206,8095 9263,44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BDCF9D-181A-4D00-8858-B59263F096B1}" emma:medium="tactile" emma:mode="ink">
              <msink:context xmlns:msink="http://schemas.microsoft.com/ink/2010/main" type="line" rotatedBoundingBox="9756,4420 9698,8103 9206,8095 9263,4413"/>
            </emma:interpretation>
          </emma:emma>
        </inkml:annotationXML>
        <inkml:traceGroup>
          <inkml:annotationXML>
            <emma:emma xmlns:emma="http://www.w3.org/2003/04/emma" version="1.0">
              <emma:interpretation id="{6FEC9233-7559-4A09-AF55-8203ADEBE90D}" emma:medium="tactile" emma:mode="ink">
                <msink:context xmlns:msink="http://schemas.microsoft.com/ink/2010/main" type="inkWord" rotatedBoundingBox="9756,4420 9698,8103 9206,8095 9263,4413"/>
              </emma:interpretation>
            </emma:emma>
          </inkml:annotationXML>
          <inkml:trace contextRef="#ctx0" brushRef="#br0">238 26 0,'0'-26'47,"27"26"16,-1 0-63,1 0 15,-1 0 1,1 0-1,-27 26-15,0 1 32,26-27-32,-26 26 15,0 1 1,0-1 0,27-26-16,-27 27 0,0-1 15,0 1-15,0-1 16,0 1-16,0-1 15,0 0-15,0 1 16,0-1 0,0 1-16,-27-27 15,27 26-15,0 1 16,0-1-16,0 1 16,0-1-16,-26-26 0,26 27 15,0-1-15,-27 0 16,27 1-16,-26-1 15,26 1-15,-27-1 16,27 1-16,-26-1 16,26 1-16,-27-1 0,27 1 15,0-1-15,-26-26 0,26 27 16,0-1-16,-27 0 0,27 1 16,0-1-16,-26 27 0,26-26 15,-26-1-15,26 1 0,0-1 16,0 1-16,0-1 0,0 1 15,0-1-15,0 0 16,0 1-16,0-1 16,0 1-16,0-1 15,26 1-15,0-27 16,-26 26-16,27-26 16,-27 27-16,26-27 15,1 26 1,-1-26-16,1 0 15,-1 27 1,1-27-16,-1 0 16,1-27-1,-27 1 1,26 26-16,-26-27 0,0 1 0,26 26 16,-26-27-16,0 1 0,27 26 15,-27-27-15,0 1 16,26-1-16,-26 1 15,-26 26 142,-1 0-142,1 0-15,0 0 32,26 26-17,-27-26 1,27 27 31,-26-27-32,26 26-15,0 1 32,0-1-1,0 1-16,0-1 1,0 1 15,0-1-15,0 1 0,0-1-1,0 0 1,0 1-1,0-1 17,0 1-17,0-1 17,0 1-17,0-1 1,0 1-1,0-1 1,0 1 0,0-1-1,0 0 1,0 1 0,0-1-1,0 1 1,0-1-1,0 1-15,0-1 16,0 1 0,0-1-1,0 1 1,0-1-16,0 1 16,0-1-16,0 0 15,0 1 1,0-1-16,0 1 0,0-1 15,0 1 1,0-1-16,0 1 16,0-1-16,0 1 15,0-1-15,0 1 16,0-1-16,0 0 16,0 1-16,0-1 15,0 1-15,0-1 16,0 1-16,0-1 15,0 1-15,0-1 32,0 1-32,0-1 31,0 0-15,0 1-1,0-1 1,0 1-1,0-1 1,0 1 15,0-1-15,0 1 0,0-1-1,0 1-15,0-1 16,0 0-1,0 1 1,0-1 0,0 1-1,0-1 17,0 1-17,0-1 16,0 1-15,0-1 15,0 1-15,0-1 0,0 1-1,0-1 1,0 0-1,0 1 17,0-1-17,0 1 17,0-1-17,-27-26 1,1 0-1,26 27-15,-27-27 16,1 0-16,-1 0 0,27 26 16,-26-26-16,-1 0 15,1 0-15,0 27 16,-1-27-16,1 0 16,-1 0-16,1 0 15,26-27 16,-27 27-15,27-26-16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9:47.41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20D6AA3-ECB7-4B8E-A211-61D6488EC564}" emma:medium="tactile" emma:mode="ink">
          <msink:context xmlns:msink="http://schemas.microsoft.com/ink/2010/main" type="inkDrawing" rotatedBoundingBox="5160,10223 9154,10284 9153,10378 5159,10317" semanticType="underline" shapeName="Other">
            <msink:sourceLink direction="with" ref="{CD6D1959-DAB2-4CEF-861C-F9A1D4F3824E}"/>
            <msink:sourceLink direction="with" ref="{836F5A7C-28FD-4AE3-818B-80C9D2688FD8}"/>
          </msink:context>
        </emma:interpretation>
      </emma:emma>
    </inkml:annotationXML>
    <inkml:trace contextRef="#ctx0" brushRef="#br0">0 65 0,'556'-26'125,"-186"26"-94,-185-27-31,-105 27 16,-1 0-16,-26 0 0,26 0 0,1 0 15,-1 0-15,1 0 0,25 0 0,-25 0 16,26 0-16,-1 0 0,1 0 0,-26 0 16,25 0-16,1 0 0,0 0 0,-27 0 15,27 0-15,-26 27 0,26-27 0,-27 0 16,0 0-16,1 0 0,-27 0 0,26 0 16,0 0-16,-26 0 0,0 26 0,0-26 15,0 0-15,0 0 0,-27 0 16,27 0-16,-26 0 0,26 0 0,-27 0 0,1 0 15,25 0-15,-25 0 0,-1 0 0,1 0 16,-1 0-16,-52 0 63,-1 0-48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6:44.02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FC864BD-86B2-4B89-99CB-03915DA01DDB}" emma:medium="tactile" emma:mode="ink">
          <msink:context xmlns:msink="http://schemas.microsoft.com/ink/2010/main" type="writingRegion" rotatedBoundingBox="13362,2734 25484,2240 25655,6425 13533,6919"/>
        </emma:interpretation>
      </emma:emma>
    </inkml:annotationXML>
    <inkml:traceGroup>
      <inkml:annotationXML>
        <emma:emma xmlns:emma="http://www.w3.org/2003/04/emma" version="1.0">
          <emma:interpretation id="{F6CC825A-EEEC-4B7C-B839-2BDC7DD9EB76}" emma:medium="tactile" emma:mode="ink">
            <msink:context xmlns:msink="http://schemas.microsoft.com/ink/2010/main" type="paragraph" rotatedBoundingBox="14674,2492 18466,2704 18413,3659 14620,34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E1284A7-97AE-4491-B065-3BA412A5C71E}" emma:medium="tactile" emma:mode="ink">
              <msink:context xmlns:msink="http://schemas.microsoft.com/ink/2010/main" type="line" rotatedBoundingBox="14674,2492 18466,2704 18413,3659 14620,3447">
                <msink:destinationLink direction="with" ref="{9EC32109-4A0C-47D7-AD42-71F1B5BB8AF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5567C69-2E82-46E1-84BB-FDD9AF0C037A}" emma:medium="tactile" emma:mode="ink">
                <msink:context xmlns:msink="http://schemas.microsoft.com/ink/2010/main" type="inkWord" rotatedBoundingBox="14674,2492 18466,2704 18413,3659 14620,344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1219-1741 0,'-26'0'0,"26"-26"16,0-1-1,0 1 1,-27 26-16,27-27 15,0 1 1,0-1-16,0 1 16,27 26-16,-27-26 0,26 26 15,-26-27-15,27 27 0,-1 0 16,1-26-16,-1-1 16,1 27-16,-1 0 0,0-26 0,54 26 0,-54 0 15,1 0-15,-1 0 0,27 0 16,-26 0-16,-1 0 0,0 0 0,1 26 15,-1 1-15,1-1 16,-27 1-16,26-1 0,-26 0 0,0 1 16,0-1-16,0 1 0,0-1 15,0 1-15,-26-1 0,-1 1 16,1-1-16,185 80 94,-133-106-94,1 26 0,-1 1 15,1-27-15,-1 26 0,0-26 0,-26 27 16,27-1-16,-27 1 0,0-1 16,0 1-16,-27-27 15,27 26-15,-26-26 0,-27 27 16,-26-1-16,52-26 0,1 0 15,-27 0-15,26 0 0,1 0 0,-27 0 16,27 0-16,-1 0 0,1 0 0,-1 0 16,1 0-16,-1-26 0,1 26 15,-1 0-15,27-27 0,-26 27 16,26-26-16</inkml:trace>
          <inkml:trace contextRef="#ctx0" brushRef="#br0" timeOffset="-691.8303">1616-1794 0,'0'-26'31,"0"52"16,0 1-31,27-1-16,-1 1 15,-26-1-15,0 27 0,0-26 16,26-1-16,-26 0 0,0 1 0,0-1 15,27 1-15,-27-1 16</inkml:trace>
          <inkml:trace contextRef="#ctx0" brushRef="#br0" timeOffset="992.6819">2410-1661 0,'0'-27'0,"0"1"31,-27 26-15,1-27 0,-1 27-1,1 0-15,0 0 16,-1 0-1,27 27 1,-26-1-16,26 1 16,0-1-1,0 1-15,0-1 16,0 0-16,26-26 16,-26 27-16,27-27 15,-1 0 1,0 0-16,1 0 0,-1-27 15,1 27-15,-27-26 16,26 0-16,1 26 16,-1-27-16,-26 1 15,27-1-15,-1 1 16,1 26 15,-1 0-31,-26 26 16,27 1-1,-27-1-15,0 1 16,26-27-16,-26 26 0,26-26 16,-26 26-16,27 1 15,-1-1-15,1-26 16,-1 0-16,1 0 16,-1 0-1,-26-26-15,27-1 16,-27 1-16,0 0 15,0-1-15,-53 1 16,53-1-16,-27 1 16,1 26-16,-1-27 15,1 27-15,-1 0 16</inkml:trace>
          <inkml:trace contextRef="#ctx0" brushRef="#br0" timeOffset="1664.2024">3124-1794 0,'0'-26'31,"0"-1"-15,0 1 0,0-1-1,-26 27-15,-1 0 16,1 0-1,-1 0-15,1 27 16,-1-27 0,1 26-16,26 1 0,-26-1 15,26 1-15,0-1 16,0 1-16,52-1 16,-25 1-16,-1-27 0,27 26 15,-26 1-15,-1-27 0,-26 26 16,27-26-16,26 26 0,-27-26 15,1 27-15,-27-1 16,0 1 0,-27-27-1,-26 0 1,27 0-16,-27 26 0,26-26 0,1 0 16,-1 0-16,1 0 0,-1 0 15,1 0-15,0 0 16,-1 0-16</inkml:trace>
          <inkml:trace contextRef="#ctx0" brushRef="#br0" timeOffset="2312.3383">3389-1635 0,'0'-26'0,"0"-1"31,26 27-31,27 0 16,-26-26 0,-1 26-16,1 0 15,-1 0-15,0 0 0,1 0 0,-1-27 16,1 27-16,-1 0 15,1-26-15,-1 26 16,1 0-16,-27 26 47,0 1-47,0-1 16,0 1-16,0-1 15,26 53 1,-26-52-1</inkml:trace>
          <inkml:trace contextRef="#ctx0" brushRef="#br0" timeOffset="1981.7245">3442-2058 0,'0'-53'31,"0"106"0,0-27-31,26 1 0,-26-1 0,0 1 16,27-1-16,-27 0 0,0 27 0,0-26 0,26-1 15,-26 1-15,0-1 0,0 1 0,0-1 16,27 1-16,-27-1 0,0 1 0,0-1 16,0 0-16,0 1 0,26-27 15,-26 26-15</inkml:trace>
          <inkml:trace contextRef="#ctx0" brushRef="#br0" timeOffset="2451.4278">3786-1926 0,'-27'-26'15</inkml:trace>
          <inkml:trace contextRef="#ctx0" brushRef="#br0" timeOffset="2932.6544">3997-1714 0,'27'0'32,"-27"-27"-32,0 54 31,26-1-16,-26 1-15,27-1 16,-27 1-16,26-27 16,-26 26-16,0 0 0,27-26 15,-27 27-15,26-27 32,-26-27-17,27 1 1,184-53 93,-211 105-109,0 1 0,0-1 16,0 0-16,27 1 0,-27-1 15,0 1-15</inkml:trace>
          <inkml:trace contextRef="#ctx0" brushRef="#br0" timeOffset="3676.1486">4765-1741 0,'0'-26'16,"0"-1"0,0 1-1,-27 26-15,27-27 0,0 1 16,-26 26-1,-1 0-15,1 0 16,-1 0-16,1 0 16,-1 0-16,1 26 15,26 1-15,-26-27 16,26 26-16,0 1 0,-27-1 16,27 27-16,53 27 31,-27-80-31,160-27 62,-133-52-46,-53 52-16,0 1 16,0-1-16,0 54 46,0-1-46,0 1 16,26 26-16,-26-27 0,0 1 16,26-1-16,-26 27 0,0-27 0,0 1 0,0-1 15,27 54-15,-27-54 16,0 1-16,0-1 0,26 0 16,-26 1-16,0-1 0,0 1 15,0-1-15,0 1 0,0-1 16,0 1-1,-26-27-15,-27 0 16,27 0-16,-1 0 16,1 0-16,-1-27 0,1 27 0,-1-26 15,1 26-15,26-27 0,-27 27 0,1-26 16,-1 26-16,27-27 0,-26 1 16,26-1 15,53 27-31,-27 0 15</inkml:trace>
          <inkml:trace contextRef="#ctx0" brushRef="#br0" timeOffset="5017.4715">4474-1291 0,'0'-26'15</inkml:trace>
        </inkml:traceGroup>
      </inkml:traceGroup>
    </inkml:traceGroup>
    <inkml:traceGroup>
      <inkml:annotationXML>
        <emma:emma xmlns:emma="http://www.w3.org/2003/04/emma" version="1.0">
          <emma:interpretation id="{43B60678-A7D2-4A10-8C27-D9F1513416DC}" emma:medium="tactile" emma:mode="ink">
            <msink:context xmlns:msink="http://schemas.microsoft.com/ink/2010/main" type="paragraph" rotatedBoundingBox="14092,3697 20127,3456 20167,4458 14132,47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6C22EEA-7DB8-4659-BF01-44316C17B564}" emma:medium="tactile" emma:mode="ink">
              <msink:context xmlns:msink="http://schemas.microsoft.com/ink/2010/main" type="line" rotatedBoundingBox="14092,3697 20127,3456 20167,4458 14132,4700"/>
            </emma:interpretation>
          </emma:emma>
        </inkml:annotationXML>
        <inkml:traceGroup>
          <inkml:annotationXML>
            <emma:emma xmlns:emma="http://www.w3.org/2003/04/emma" version="1.0">
              <emma:interpretation id="{52C929E6-27F4-4248-936D-4E05E24C90E5}" emma:medium="tactile" emma:mode="ink">
                <msink:context xmlns:msink="http://schemas.microsoft.com/ink/2010/main" type="inkWord" rotatedBoundingBox="14097,3821 17466,3686 17501,4565 14132,470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211612.9416">2807-391 0,'0'26'109,"0"1"-78,27 52 141,-1-79-172,0 0 31,-26 26-31</inkml:trace>
          <inkml:trace contextRef="#ctx0" brushRef="#br1" timeOffset="211887.0083">3151-233 0,'26'0'0,"-26"27"62,-26-27-62,0 26 0,-1 1 16,1-27-16,26 26 16,-27-26-16</inkml:trace>
          <inkml:trace contextRef="#ctx0" brushRef="#br1" timeOffset="212933.0649">3310-497 0,'26'0'62,"1"0"-62,-1-27 16,1 27-16,-1 0 15,1 0-15,-1 0 0,0 0 16,1 0-16,-1 0 16,1 0-16</inkml:trace>
          <inkml:trace contextRef="#ctx0" brushRef="#br1" timeOffset="212614.1861">3574-709 0,'27'0'15,"-27"-26"-15,26 26 16,1 0-1,-27-27-15,26 27 0,-26-26 16,0-1 0,0 1-16,0-1 15,0 1 1,-26 26 0,26-27-16,-53 1 31,-79 635 94,132-583-110,0 27 1,0-80 31</inkml:trace>
          <inkml:trace contextRef="#ctx0" brushRef="#br1" timeOffset="210988.558">2278-497 0,'26'0'47,"1"0"-31,-1 0 0,27 0-1,-26 0-15,26 0 16,-27 0-1,0 0 1,1 0 0,-27-27 15</inkml:trace>
          <inkml:trace contextRef="#ctx0" brushRef="#br1" timeOffset="210655.6157">2569-709 0,'26'0'31,"1"-26"1,-27-1-17,26 27-15,-26-26 0,0-1 16,0 1-16,0-1 16,-158 1 93,105 661 63</inkml:trace>
          <inkml:trace contextRef="#ctx0" brushRef="#br1" timeOffset="213579.8378">3839-444 0,'0'-27'94,"26"27"-94,1 0 15,-1 0 1,1 0-1,-1 0-15,1 0 32,-27 27-32,0-1 31,-27-26-31,27 27 0,-26-27 16,-1 0-16,27 26 0,-132 133 203,132-186-203</inkml:trace>
          <inkml:trace contextRef="#ctx0" brushRef="#br1" timeOffset="207935.6839">1061-762 0,'26'0'47,"-52"0"78,-1 0-109,1 0-16,-1-26 15,1 26-15,-27 0 16,27 0-16,-1 0 16,1 0-16,-1 0 0,1 0 15,-1 0-15,1 0 0,-1 26 0,1-26 16,-1 0-1,27 27 17,27-27-32,-27 26 15,26 1-15,-26-1 16,0 0 0,0 1-16,0-1 0,0 1 0,0-1 15,0 1-15,0-1 16,0 27-16,0 0 15,0-26-15,0-1 16,0 0-16,-26-26 0,26 27 0,0-1 16,0 1-1,0-1-15,-27-26 32,27 27-17,27-27 1,-1 0-1,1 0-15,-1 0 0,1 0 16,-1 0-16,1 0 16,-1 0-16,1 0 15,-1 0-15,1 0 16,-1 0-16,0 0 16</inkml:trace>
          <inkml:trace contextRef="#ctx0" brushRef="#br1" timeOffset="209272.6616">1167-471 0,'26'0'47,"1"0"-31,-1 0-1,0 0-15,1 0 16,-1 0-16,1 0 0,-1 0 15,1 0-15,-1 0 16,1-26-16,-1 26 0,1 0 16</inkml:trace>
          <inkml:trace contextRef="#ctx0" brushRef="#br1" timeOffset="208893.4335">1458-682 0,'132'-265'187,"-158"265"-171,26 26 0,-27-26-16,27 27 0,-26-27 0,26 53 15,-27-27-15,27 1 0,0-1 16,-26 27-16,26-26 16,0-1-16,0 0 0,0 1 0,-27-1 0,27 27 0,0-26 15,0-1-15,0 27 0,0-26 16,0-1-16,0 1 0,0-1 15,0 0-15,0 1 0,0-1 16,0 1-16,-26-1 16,26-52 31</inkml:trace>
          <inkml:trace contextRef="#ctx0" brushRef="#br1" timeOffset="209576.3484">1696-418 0,'26'0'0,"-26"27"47,0-1-16,0 1-31,0-1 16</inkml:trace>
          <inkml:trace contextRef="#ctx0" brushRef="#br1" timeOffset="210112.3364">2013-365 0,'-79'132'109</inkml:trace>
        </inkml:traceGroup>
        <inkml:traceGroup>
          <inkml:annotationXML>
            <emma:emma xmlns:emma="http://www.w3.org/2003/04/emma" version="1.0">
              <emma:interpretation id="{AFEA29A7-6EC7-487E-90AF-535A06CC4364}" emma:medium="tactile" emma:mode="ink">
                <msink:context xmlns:msink="http://schemas.microsoft.com/ink/2010/main" type="inkWord" rotatedBoundingBox="17886,3546 20127,3456 20164,4377 17923,446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214160.3699">4421-550 0,'26'0'78</inkml:trace>
          <inkml:trace contextRef="#ctx0" brushRef="#br1" timeOffset="214357.047">4580-550 0,'26'0'93,"1"0"-93</inkml:trace>
          <inkml:trace contextRef="#ctx0" brushRef="#br1" timeOffset="214557.5229">4765-577 0,'26'0'32,"1"0"14</inkml:trace>
          <inkml:trace contextRef="#ctx0" brushRef="#br1" timeOffset="214751.7737">5030-550 0</inkml:trace>
          <inkml:trace contextRef="#ctx0" brushRef="#br1" timeOffset="215144.1035">5215-550 0</inkml:trace>
          <inkml:trace contextRef="#ctx0" brushRef="#br1" timeOffset="216003.6809">5426-656 0,'27'0'94,"52"0"-63,-52 0-16,-1 0-15,27 0 16,-26 0 0</inkml:trace>
          <inkml:trace contextRef="#ctx0" brushRef="#br1" timeOffset="215679.6255">5744-868 0,'159'-158'94,"-159"131"-94,0-79 31,0 80-15,-27 26-16,27-27 0,-26 27 16,-80-26 30,27 926 126,79-874-172,-27-26 63,27-26-63,-26 26 15,26-27-15,0 1 0</inkml:trace>
          <inkml:trace contextRef="#ctx0" brushRef="#br1" timeOffset="216643.1826">5797-630 0,'26'0'16,"1"0"62,-1 0-47,1 0-31,-1 27 32,-26-1-32,0 1 15,27-1 1,-27 1 0,185-1 218,-185 1-218</inkml:trace>
          <inkml:trace contextRef="#ctx0" brushRef="#br1" timeOffset="217492.4918">6300-1053 0,'105'-26'109,"81"26"-78,-160 0-15,1 0-16,-27 26 78,0 1-62,0-1-16,0 0 15,0 1-15,0-1 0,0 1 16,-27-1-16,27 1 0,0-1 16,0 1-16,0-1 0,0 1 0,0-1 15,-26 1-15,26-1 0,0 0 16,0 1-16,0-1 0,0 1 16,0-1-16,0 1 15,0-1-15,0 1 16,-27-27 93,-26 0-93,27 26-1,-27-26 1,26 27-16,1-27 16,-1 0-1</inkml:trace>
        </inkml:traceGroup>
      </inkml:traceGroup>
    </inkml:traceGroup>
    <inkml:traceGroup>
      <inkml:annotationXML>
        <emma:emma xmlns:emma="http://www.w3.org/2003/04/emma" version="1.0">
          <emma:interpretation id="{B2CAAE6F-7DC8-4E09-9227-EF6A56185F01}" emma:medium="tactile" emma:mode="ink">
            <msink:context xmlns:msink="http://schemas.microsoft.com/ink/2010/main" type="paragraph" rotatedBoundingBox="18018,4497 19182,4497 19182,5397 18018,539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46E0E78-1E50-4ECD-AF45-C8C25FC36827}" emma:medium="tactile" emma:mode="ink">
              <msink:context xmlns:msink="http://schemas.microsoft.com/ink/2010/main" type="inkBullet" rotatedBoundingBox="18018,4496 19269,5251 19035,5639 17783,4885"/>
            </emma:interpretation>
            <emma:one-of disjunction-type="recognition" id="oneOf3">
              <emma:interpretation id="interp3" emma:lang="" emma:confidence="0">
                <emma:literal>↳</emma:literal>
              </emma:interpretation>
            </emma:one-of>
          </emma:emma>
        </inkml:annotationXML>
        <inkml:trace contextRef="#ctx0" brushRef="#br1" timeOffset="224714.6869">4527-233 0,'0'27'172,"0"-1"-156,0 1-1,0-1 1,0 1-1,0-1 1,0 1 0,0-1-1,26-26 1,-26 26-16,0 1 16,0-1-1,0 1 1,27-27-16,-27 26 15,0 1-15,0-1 16,0 1 0,0-1-1,0 1 1,26-27-16,-26 26 16,0 0-1,0 1 16,27-27-31,-27 26 16,26-26 0,-26 27-16,27-27 15,-1 0-15,-26 26 16,27-26-16,-1 0 16,0 0-16,-26 27 15,27-27-15,-1 0 16,1 0-16,-1 0 15,-26 26-15,27-26 0,-1 0 0,1 0 16,-1 0-16,-26 27 16,27-27-16,-1 0 0,0 0 15,-26 26-15,27-26 16,-1 0-16,1 0 16,-27 27-1,26-27-15,1 0 16,-1 0-1,-26 26-15,27-26 0,-1 0 16,1 0 0,-27 27-16,26-27 15,1 0-15,-1 26 16,0-26 0,1 0-1,-1 0 1,1 0-1,-27 26 1,26-26-16,1 0 16,-1 0 15,1 0 16,-1 0 62,1 0-46,-1 27 62,-26-54 0,-26 27-125</inkml:trace>
      </inkml:traceGroup>
    </inkml:traceGroup>
    <inkml:traceGroup>
      <inkml:annotationXML>
        <emma:emma xmlns:emma="http://www.w3.org/2003/04/emma" version="1.0">
          <emma:interpretation id="{70330DDB-F379-4BBD-AF6D-C281BE38BB17}" emma:medium="tactile" emma:mode="ink">
            <msink:context xmlns:msink="http://schemas.microsoft.com/ink/2010/main" type="paragraph" rotatedBoundingBox="13448,4830 25569,4336 25655,6425 13533,69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5040E7-D2C9-4A86-B446-E91DFD145C4F}" emma:medium="tactile" emma:mode="ink">
              <msink:context xmlns:msink="http://schemas.microsoft.com/ink/2010/main" type="line" rotatedBoundingBox="13448,4830 25569,4336 25655,6425 13533,6919"/>
            </emma:interpretation>
          </emma:emma>
        </inkml:annotationXML>
        <inkml:traceGroup>
          <inkml:annotationXML>
            <emma:emma xmlns:emma="http://www.w3.org/2003/04/emma" version="1.0">
              <emma:interpretation id="{87580516-5DE7-40EC-9983-0A9A63C03D09}" emma:medium="tactile" emma:mode="ink">
                <msink:context xmlns:msink="http://schemas.microsoft.com/ink/2010/main" type="inkWord" rotatedBoundingBox="13448,4830 19792,4571 19875,6627 13532,6885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1" timeOffset="203112.1051">849 1566 0,'0'27'0,"27"-27"16,184 0 15,-184 0-31</inkml:trace>
          <inkml:trace contextRef="#ctx0" brushRef="#br1" timeOffset="203735.9547">1220 1249 0,'-133'-53'15,"80"53"1,53-26-16,-26-1 0,52 27 31,27 0-31,-26 0 0,-1 0 16</inkml:trace>
          <inkml:trace contextRef="#ctx0" brushRef="#br1" timeOffset="202933.641">1167 1381 0,'26'-26'31,"1"26"-16,-1 0 1,0 0-16</inkml:trace>
          <inkml:trace contextRef="#ctx0" brushRef="#br1" timeOffset="203924.3588">1272 1143 0,'80'-26'31,"-27"26"-15,0 0-16,79 0 0,-79 0 15</inkml:trace>
          <inkml:trace contextRef="#ctx0" brushRef="#br1" timeOffset="200551.8234">1828 138 0,'0'26'62,"-26"-26"16,-1 0-62,1 0 0,-1 0-16,1 0 0,-1 0 15,1 0-15,-1 0 0,1 0 16,0 0-16,-1 0 15,1 0-15,26 27 0,-27-27 0,1 0 0,-1 0 16,1 26 0,-1-26-16,1 27 0,-1-27 0,1 26 15,-1-26-15,1 26 0,0-26 16,26 27 0,-27-27-16,1-27 31,26 1-16,-27 26-15,1 0 16,26-26-16,-27 26 0,1 0 16,-1-27-16,1 27 15,-1 0-15,1 0 0,-53 0 16,52 0 0,1 27-16,-1-27 0,1 0 0,-1 0 15,1 26-15,-1 0 0,1 1 0,-1-27 16,1 26-16,0 1 0,-1-1 0,1-26 15,26 27-15,-27-1 0,1 1 0,-1-1 16,27 1 0,-26-1-16,26 1 15,-27-27 17,27-27-17,-26 27 1,26-26-16,-27 26 15,1 0 1,0 26-16,-1 1 16,1-1-16,-1 0 0,1 1 15,26-1-15,-27 1 0,1-1 16,-1 27-16,27-26 0,-26-1 0,-1 1 0,27-1 16,-26 1-16,26 25 0,0-25 15,-27-1-15,27 1 0,0-1 0,0 1 16,0-1-16,0 1 0,0-1 15,27 1-15,-1-1 16,1-26-16,-27 26 16,26-26-16,-26 27 78,0-1-78,0 1 15,0-1-15,0 1 0,0-1 16,-26 1-16,26-1 0,0 1 16,0-1-16,0 0 0,0 1 15,0-1-15,0 1 0,26-1 0,1 1 16,-27-1-16,26-26 0,-26 27 16,27-27-16,-1 0 0,1 26 0,-1-26 15,1 27-15,-1-27 0,0 0 0,1 0 16,26 0-16,-27 0 0,1 0 15,-1 0-15,1-27 0,-1 27 0,1-26 16,-1 26-16,0 0 0,1-27 16,-1 27-16,1 0 0,-1 0 15,1 0 1,-1 27 0,-26-1-16,0 1 15,27-1-15,-27 1 16,0-1-16,0 0 0,26 1 15,-26-1-15,27-26 0,-27 27 16,26-1-16,1 1 16,-1-27-16,0 0 0,1 0 15,-1 0-15,1 0 16,-1 0-16,1 0 0,-1 0 0,1 0 0,-1 0 16,1-27-16,-1 27 0,0 0 15,1 0-15,-1-26 0,1 26 0,-1-27 0,1 27 16,-1-26-16,1 26 0,-1 0 15,1 0-15,-1 0 0,1 0 16,-1 0-16,0 0 16,-26 26-16,27-26 0,-1 27 15,1-27-15,-1 26 16,1 1-16,-1-27 0,1 0 16,-1 26-16,1-26 0,-1 0 15,0 0-15,1 0 0,-1 0 16,1 0-16,-1 0 0,27 0 0,-26 0 15,-1 0-15,1 0 0,-1 0 16,1-26-16,-1 26 0,27 0 0,-27 0 16,1-27-16,-1 27 0,1-26 15,-1 26-15,1 0 0,-1-27 0,27 27 16,-27-26-16,1 26 0,-1 0 16,1 0-16,-1 0 0,1 0 0,-1 0 15,1 0-15,-1 0 16,1 26-16,-1 1 15,1-27 1,-1 0-16,-26 26 0,26-26 16,1 0-1,-1 0-15,1 0 0,-1 0 0,1 0 16,-1 0-16,1 0 0,-1-26 16,1 26-16,-1 0 0,0 0 0,1-27 15,-1 27-15,1-26 0,-1-1 0,1 27 16,-1 0-16,1-26 0,-1 26 0,1-26 15,26 26-15,-27-27 0,0 27 0,1 0 16,-1-26-16,1 26 0,-1 0 0,1-27 16,-1 27-16,1 0 0,-1 0 15,1 0-15,-1 0 16,0 0-16,1 0 16,-1 0-1,1 0-15,-1 0 16,1 0-16,-1 0 15,1 0-15,-1 0 16,1 0-16,-1 0 0,-26-26 16,27 26-16,-1-27 0,0 1 15,1 26-15,-27-27 0,26 27 0,1-26 16,-27-1-16,26 1 0,1-1 0,-1 1 16,-26 0-16,27-1 0,-1 1 0,1-1 15,-1 1-15,0-27 0,1 26 0,-27 1 16,26-1-16,1 1 15,-27 0-15,0-1 0,0 1 16,-27-1 0,1 27-16,-1 0 15,1-26-15,0 26 16,-1 0-16,1 0 0,-1 0 16,1 0-1,26-27 1,-27 27-16,1 0 15,26-26 1,-27 26-16,1-27 0,-1 1 16,1-1-16,26 1 15,-26 26-15,26-26 0,-27-1 0,1 27 0,26-26 16,-27-1-16,1 1 0,26-1 16,-27 1-16,1-1 0,26 1 0,-27 26 15,1-27-15,-1 1 0,27-1 0,-26 1 16,-1 0-16,27-1 0,-26 1 0,0-1 15,26 1-15,-27-1 0,1 27 0,26-26 16,-27 26-16,1-27 0,-1 27 16,1 0-16,-1 0 0,1 0 15,-1-26-15,1 26 0,0 0 16,-1 0-16,1 0 0,-1 0 0,1 0 16,-1 0-16,1-27 15,-1 27-15,1 0 0,-1 0 16,1-26-16,-1 26 0,1-27 15,0 27-15,-1 0 0,27-26 0,-26 26 16,-1-26-16,1 26 0,-1-27 0,1 27 16,26-26-16,-27-1 0,1 27 0,-1-26 15,-25 26-15,25-27 0,1 1 0,-1 26 16,-26-27-16,27 27 0,-1-26 0,-26 26 16,27 0-16,-1-27 0,1 27 0,0 0 15,-1 0-15,-26 0 0,27 0 16,-1 0-16,1 0 0,-1 0 0,1 27 15,-1-1 1,1-26-16,26 27 0,-26-27 0,26 26 16,-27-26-16,27 27 0,-26-27 0,26 26 15,-27-26-15,27 27 0,-26-27 16,-1 26-16,1-26 31,-1-26-15,27-1-1,-26 27-15,26-26 0,-27-1 32,27 1-32,-26 26 15,26-27-15,-27 27 16,1 0 0,0 0-1,-1 0 1,27 27-16,-26-27 0,26 26 15,-27-26-15,1 0 0,26 27 16,-27-27-16,1 26 16,-1-26-1,1 0 1,-1 0 0,27-26-1,-26 26 1</inkml:trace>
          <inkml:trace contextRef="#ctx0" brushRef="#br1" timeOffset="201004.9364">770 720 0,'26'0'0,"1"0"62,-27 26-46,26-26-16,-26 27 16,27-27-16</inkml:trace>
          <inkml:trace contextRef="#ctx0" brushRef="#br1" timeOffset="201189.8397">1564 667 0,'52'-27'62,"-25"27"-62,-1 0 16</inkml:trace>
          <inkml:trace contextRef="#ctx0" brushRef="#br1" timeOffset="203305.2379">1881 2016 0,'26'0'0,"-26"-26"16,27 26-16,-1 0 15,1 0-15,-1 0 0</inkml:trace>
          <inkml:trace contextRef="#ctx0" brushRef="#br1" timeOffset="202418.3183">2146 1355 0,'26'0'31,"-26"-27"0</inkml:trace>
          <inkml:trace contextRef="#ctx0" brushRef="#br1" timeOffset="202747.6432">2357 1196 0,'-132'-26'31,"106"26"-31,-1 0 16</inkml:trace>
          <inkml:trace contextRef="#ctx0" brushRef="#br1" timeOffset="201429.5909">2251 561 0,'106'27'78</inkml:trace>
          <inkml:trace contextRef="#ctx0" brushRef="#br1" timeOffset="202581.8922">2490 1117 0,'-27'-27'46</inkml:trace>
          <inkml:trace contextRef="#ctx0" brushRef="#br1" timeOffset="202283.3151">2886 1487 0,'27'0'31,"-1"0"-15</inkml:trace>
          <inkml:trace contextRef="#ctx0" brushRef="#br1" timeOffset="201643.8511">2913 561 0,'53'27'63</inkml:trace>
          <inkml:trace contextRef="#ctx0" brushRef="#br1" timeOffset="204899.7198">3283 905 0,'0'-26'0,"0"-1"16,0 1-16</inkml:trace>
          <inkml:trace contextRef="#ctx0" brushRef="#br1" timeOffset="204116.745">3389 1196 0,'-26'-79'32,"79"105"-1</inkml:trace>
          <inkml:trace contextRef="#ctx0" brushRef="#br1" timeOffset="204695.7358">3469 773 0,'-27'-27'15,"1"27"-15,26-26 16,53 26 15</inkml:trace>
          <inkml:trace contextRef="#ctx0" brushRef="#br1" timeOffset="201816.3148">3442 1064 0,'-26'0'16,"26"-27"-16,26 27 31</inkml:trace>
          <inkml:trace contextRef="#ctx0" brushRef="#br1" timeOffset="203507.1119">3442 1858 0,'27'0'15,"-27"-27"-15,0-26 0,0 27 16,-27 26-16,27-27 0</inkml:trace>
          <inkml:trace contextRef="#ctx0" brushRef="#br1" timeOffset="201932.3161">3971 1434 0,'-26'-26'62</inkml:trace>
          <inkml:trace contextRef="#ctx0" brushRef="#br1" timeOffset="204488.7353">4262 1408 0,'-26'-27'32</inkml:trace>
          <inkml:trace contextRef="#ctx0" brushRef="#br1" timeOffset="204300.2864">4289 1434 0,'0'-26'31</inkml:trace>
          <inkml:trace contextRef="#ctx0" brushRef="#br1" timeOffset="226744.3623">3786 1143 0,'26'0'63,"1"0"-47,-1 0-1,1-26-15,-1 26 16,1 0-16,-1 0 15,1 0-15,-1 0 0,1-27 16,-1 27-16,1 0 16,-1 0-16,0-26 0,1 26 15,-1 0-15,1 0 0,26 0 16,-27-27-16,1 27 16,-1 0-16,1 0 0,-1 0 15,0 0-15,1 0 0,-1 0 16,1 0-16,-1-26 15,1 26-15,-1 0 16,1 0-16,-1 0 16,1 0-1,-1 0-15,1 0 16,-1 0-16,0 0 16,1 0-1,-27-27-15,26 27 0,1 0 16,-1 0-1,1 0 1,-1 0-16,1 0 16,-1 0-16,1 0 15,-1 0-15,0 0 0,1 0 16,-1 0-16,1 0 16,-1 0-16,1 0 15,-1 0 1,1 0-1,-1 0-15,1 0 16,-1 0 0,1 0-16,-1 0 15,0 0-15,1 0 16,-27 27 0,26-27-16,1 0 15,-1 0 1,1 0-16,-1 26 15,1-26 1,-1 0 0,1 0 15,-1 0-15,0 0 30,1 0-14,-1 0-1,1 0-15,-27 27 15,0-54 47</inkml:trace>
          <inkml:trace contextRef="#ctx0" brushRef="#br1" timeOffset="227692.4413">5585 561 0,'318'265'297,"-318"-239"-281,26-26-16,1 0 31,-27 27-31,26-27 31,-26 26 0,27-26-31,-1 0 32,-26 27 15,26-27-32</inkml:trace>
          <inkml:trace contextRef="#ctx0" brushRef="#br1" timeOffset="228570.0194">6141 640 0,'0'-26'62,"0"52"17,0 1-79,0-1 15,0 1-15,0-1 16,0 1-1,0-1-15,0 1 16,0-1-16,26-26 16,-26 27-16,27-1 15,-1 1-15,-26-1 0,27 0 16,-1 1 0,-26-1-1,27-26-15,-27 27 16,26-27-1,-26 26-15,26-26 16,-26 27 0,0-1 31,-26-26 31,0 0-78,-1 27 15,1-27-15,-1 0 16,1 0-16,-1 26 16,1-26-16,-1 0 0,1 0 15,-1 27-15,1-27 16,0 0-16,26 26 0,-27-26 15,1 0-15,-1 26 16</inkml:trace>
        </inkml:traceGroup>
        <inkml:traceGroup>
          <inkml:annotationXML>
            <emma:emma xmlns:emma="http://www.w3.org/2003/04/emma" version="1.0">
              <emma:interpretation id="{4B9F6F97-8919-461D-B304-A15A4FE270F4}" emma:medium="tactile" emma:mode="ink">
                <msink:context xmlns:msink="http://schemas.microsoft.com/ink/2010/main" type="inkWord" rotatedBoundingBox="20232,5282 22635,5184 22690,6546 20287,6644"/>
              </emma:interpretation>
            </emma:emma>
          </inkml:annotationXML>
          <inkml:trace contextRef="#ctx0" brushRef="#br1" timeOffset="241312.1117">7755 1037 0,'26'0'187,"1"0"-187,-27-26 0,26 26 16,1-27-16,-1 1 0,1 26 15,-27-26-15,26 26 0,0-27 16,1 27-16,-1 0 16,-26-26-16,27 26 15,-1 0 32,-26-27-31</inkml:trace>
          <inkml:trace contextRef="#ctx0" brushRef="#br1" timeOffset="243128.1577">8496 561 0,'26'0'15,"-26"-26"79,-26 26-63,-1 0-15,1 0 15,-1 0-31,1 0 16,-1 0 15,27 26-31,-26-26 16,26 27-16,-27-1 15,27 0 1,-26-26-16,26 27 16,0-1-16,-27 1 15,27-1-15,0 1 16,0-1-16,0 1 16,0-1-16,0 1 31,27-27-16,-27 26-15,26-26 16,1 0 0,-1 0-1,-26-26 1,27 26-16,-27-27 16,0 1-16,26 26 0,-26-27 15,27 27-15,-27-26 0,0-1 16,26 27-16,-26-26 0,0-1 15,27 27 1,-27-26-16,0-1 16,0 54 77,0-1-93,0 1 16,-27-27-16,27 26 16,0 1-16,0-1 15,0 1-15,27-27 16,-27 26-16,26-26 16</inkml:trace>
          <inkml:trace contextRef="#ctx0" brushRef="#br1" timeOffset="243827.0549">8840 535 0,'0'-27'62,"-27"27"-15,27 27-31,0-1-16,-26-26 0,26 27 15,-27-27-15,27 26 0,0 0 16,-26-26-16,26 53 15,0-26-15,0-1 0,0 1 16,26-27-16,-26 26 16,185 1 31</inkml:trace>
          <inkml:trace contextRef="#ctx0" brushRef="#br1" timeOffset="244052.6636">9131 482 0,'0'-27'16,"-53"345"187,106-318-188,-27 0-15</inkml:trace>
          <inkml:trace contextRef="#ctx0" brushRef="#br1" timeOffset="229729.2665">6802 1011 0,'0'-27'15,"27"27"48,-27 27-47,0-1-1,0 1-15,0-1 16,0 1-1,0-1-15,0 1 16,0-1-16,0 1 16,0-1-16,0 0 0,0 1 15,-27-1 1,27 1-16,0-1 16,0 1-1,-26-27 1</inkml:trace>
          <inkml:trace contextRef="#ctx0" brushRef="#br1" timeOffset="230369.5615">6855 984 0,'-26'0'15,"26"-26"1,26 26 46,1 26-30,-1 1-32,1-27 15,-27 26-15,26-26 16,-26 27-16,26-27 16,-26 26-16,27-26 15,-27 27-15,26-1 16,54 1 109</inkml:trace>
          <inkml:trace contextRef="#ctx0" brushRef="#br1" timeOffset="230803.5811">7331 984 0,'-26'0'78,"0"0"-62,-1 27-16,1-27 16,26 26-16,-27-26 15,27 27-15,-26-27 0,26 26 16,-27-26-16,1 27 0,-1-27 0,1 26 15,52 1 79</inkml:trace>
          <inkml:trace contextRef="#ctx0" brushRef="#br1" timeOffset="231515.7966">7305 1037 0,'0'27'125,"26"-27"-79,1 0-30,-27 26-16,0 1 109,0-1-109,0 1 16,0-1 0,0 1-16,0-1 15,-27 0-15,27 1 0,0-1 16,-26 1-16,0-1 0,26 1 16,0-1-16,-27-26 15,27 27-15,0-1 16,-26 1-16,26-1 15,0 0 17</inkml:trace>
          <inkml:trace contextRef="#ctx0" brushRef="#br1" timeOffset="236236.3554">7570 1540 0,'0'26'140,"0"1"-124,0-1 0,0 1-16,0-1 0,0 1 15,-27-27 1,27 26-16,0 1 15,-26-27 1,26 26 0,0-52 31,0-1-32,0 1 1,0-1-1,26 27-15,-26-26 0,0-1 0,27 27 16,-27-26-16,0-1 16,0 1-16,26 26 15,-26-26 1,0 52 125,0 0-126,0 1-15,0-1 16,0 1-16,0-1 15,0 1-15,0-1 16,-26 1-16,26-1 16,0 1-16,0-1 15,-27-26-15,27 27 16,0-1 0,0-52 93</inkml:trace>
        </inkml:traceGroup>
        <inkml:traceGroup>
          <inkml:annotationXML>
            <emma:emma xmlns:emma="http://www.w3.org/2003/04/emma" version="1.0">
              <emma:interpretation id="{C7D07768-5FD9-4E17-A385-3CE8FE0642D6}" emma:medium="tactile" emma:mode="ink">
                <msink:context xmlns:msink="http://schemas.microsoft.com/ink/2010/main" type="inkWord" rotatedBoundingBox="23304,5176 23733,5159 23743,5422 23314,5440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1" timeOffset="259514.9147">9819 588 0,'0'-27'16,"26"27"77,0 27-93,1-27 16,-1 26-16,1-26 16,-1 0-16,1 0 0,-1 0 0,1 0 0</inkml:trace>
          <inkml:trace contextRef="#ctx0" brushRef="#br1" timeOffset="259954.2756">10242 429 0,'0'26'47,"0"1"-32,0-1-15,0 1 16,0-1-16,0 1 15,0-1-15,0 0 16,0 1-16,0-1 16</inkml:trace>
        </inkml:traceGroup>
        <inkml:traceGroup>
          <inkml:annotationXML>
            <emma:emma xmlns:emma="http://www.w3.org/2003/04/emma" version="1.0">
              <emma:interpretation id="{D1F8DF3D-5BDB-4993-BEB2-BCBAC87791E0}" emma:medium="tactile" emma:mode="ink">
                <msink:context xmlns:msink="http://schemas.microsoft.com/ink/2010/main" type="inkWord" rotatedBoundingBox="24126,5001 25594,4941 25616,5479 24148,5538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261823.3914">10665 349 0,'-26'0'47,"52"0"0,1 0-32,-1 0 1,1 0-16,-1 0 16,0 0-16,1 0 15,-1 0-15,1 0 31,-27-26-15,0 52 15,0 1-31,0-1 16,0 1-16,0-1 16,0 1-16,0-1 0,-27-26 0,27 27 15,0-1-15,0 1 0,0-1 0,0 0 16,-26-26-16,26 27 0,0-1 15,-27 1-15,27-1 16</inkml:trace>
          <inkml:trace contextRef="#ctx0" brushRef="#br1" timeOffset="262296.7811">11274 402 0,'26'-26'31,"-52"26"32,-1 0-48,1 0 1,-1 26-16,27 1 31,0-1-31,0 1 16,0-1-1,0 1-15,27-27 0,-27 26 16,0 1-16,0-1 16,0 0-16,26-26 0,-26 27 15,0-1 1,-26-26 0,-1 27-16,1-27 15,-1 0 1,1 0-1</inkml:trace>
          <inkml:trace contextRef="#ctx0" brushRef="#br1" timeOffset="262576.3043">11300 244 0,'212'0'78,"-80"0"-47,-105 0-15,-1 0 0</inkml:trace>
          <inkml:trace contextRef="#ctx0" brushRef="#br1" timeOffset="263163.795">11988 323 0,'27'26'16,"-54"1"15,1-27-31,26 26 0,-27-26 15,27 27-15,-26-27 0,-1 26 16,-317 292 78</inkml:trace>
          <inkml:trace contextRef="#ctx0" brushRef="#br1" timeOffset="263167.7757">11644 429 0,'0'53'78</inkml:trace>
          <inkml:trace contextRef="#ctx0" brushRef="#br1" timeOffset="263390.8394">12067 614 0,'53'0'94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6:38.2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267B74-99D0-4AC0-A8A4-B91942604997}" emma:medium="tactile" emma:mode="ink">
          <msink:context xmlns:msink="http://schemas.microsoft.com/ink/2010/main" type="inkDrawing" rotatedBoundingBox="5739,4084 8595,3996 8599,4126 5743,4215" semanticType="underline" shapeName="Other">
            <msink:sourceLink direction="with" ref="{CF5688C1-13BF-4711-8FA2-2254DD7AFA4F}"/>
          </msink:context>
        </emma:interpretation>
      </emma:emma>
    </inkml:annotationXML>
    <inkml:trace contextRef="#ctx0" brushRef="#br0">6641 3387 0,'26'0'62,"-26"26"-46,27-26 0,-1 0-16,1 0 0,-1 27 15,1-27-15,26 0 16,-27 0 0,0 0-16,1 0 0,-1 0 0,1 0 0,-1 0 15,1 0-15,-1-27 0,1 27 16,26 0-1,-27-26-15,0-1 0,1 27 16,-1 0-16,1 0 0,-1-26 16,1 26-1,-1 0-15,1 0 16,-1 0-16,80 53 47,159 0 15,-213-80-46,-25 27-16,-1-26 0,1-1 16,-1 27-16,1-26 15,-1 0 1,1 26-16,-1 0 15,1 0 1,-1 26 0,1-26-16,-27 26 0,26-26 15,0 0-15,-26 27 0,27-27 16,-1 0-16,-26 26 0,27-26 16,-1 0-16,1 0 15,-1 0-15,1 0 0,-1 0 16,1 0-16,-1 0 15,0-26-15,1 26 0,-1-27 0,1 1 16,-1 26-16,1 0 16,-1-26-16,1 26 15,-1 0-15,1 0 0,-27-27 16,26 27-16,1 0 0,-1 0 16,0 0-16,1 0 15,-27 27-15,26-27 16,-26 26-16,27 0 0,-1-26 15,-26 27-15,27-27 16,-1 0 0,1 0-16,-1 0 15,1 0-15,-1 0 0,0 0 16,1 0-16,-1 0 16,-26-27-16,53 1 15,-26 0-15,-1 26 16,-26-27-1,27 27-15,-1 0 32,1 0-17,-27 27 1,26-27 0,-26 26-16,27-26 0,-1 0 15,-26 26 1,26-26-16,1 0 15,-1 0 32,-26-26 0,-26 26-47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9:12.3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5CD7243-C6E9-4CD4-9A8B-E431B4144A80}" emma:medium="tactile" emma:mode="ink">
          <msink:context xmlns:msink="http://schemas.microsoft.com/ink/2010/main" type="writingRegion" rotatedBoundingBox="5953,7645 9011,7729 8992,8413 5934,8328"/>
        </emma:interpretation>
      </emma:emma>
    </inkml:annotationXML>
    <inkml:traceGroup>
      <inkml:annotationXML>
        <emma:emma xmlns:emma="http://www.w3.org/2003/04/emma" version="1.0">
          <emma:interpretation id="{ADB1F96A-C7CC-4A3F-9199-08E381783C75}" emma:medium="tactile" emma:mode="ink">
            <msink:context xmlns:msink="http://schemas.microsoft.com/ink/2010/main" type="paragraph" rotatedBoundingBox="5953,7645 9011,7729 8992,8413 5934,8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B0B3E0-FF47-4B75-9AEA-32F53AEC1F82}" emma:medium="tactile" emma:mode="ink">
              <msink:context xmlns:msink="http://schemas.microsoft.com/ink/2010/main" type="line" rotatedBoundingBox="5953,7645 9011,7729 8992,8413 5934,8328"/>
            </emma:interpretation>
          </emma:emma>
        </inkml:annotationXML>
        <inkml:traceGroup>
          <inkml:annotationXML>
            <emma:emma xmlns:emma="http://www.w3.org/2003/04/emma" version="1.0">
              <emma:interpretation id="{5E823C4B-4276-4FCF-9C55-F4A890489EC6}" emma:medium="tactile" emma:mode="ink">
                <msink:context xmlns:msink="http://schemas.microsoft.com/ink/2010/main" type="inkWord" rotatedBoundingBox="7598,7708 8555,7734 8545,8120 7587,8094"/>
              </emma:interpretation>
              <emma:one-of disjunction-type="recognition" id="oneOf0">
                <emma:interpretation id="interp0" emma:lang="" emma:confidence="0.5">
                  <emma:literal>in</emma:literal>
                </emma:interpretation>
                <emma:interpretation id="interp1" emma:lang="" emma:confidence="0">
                  <emma:literal>Ln</emma:literal>
                </emma:interpretation>
                <emma:interpretation id="interp2" emma:lang="" emma:confidence="0">
                  <emma:literal>(n</emma:literal>
                </emma:interpretation>
                <emma:interpretation id="interp3" emma:lang="" emma:confidence="0">
                  <emma:literal>Lon</emma:literal>
                </emma:interpretation>
                <emma:interpretation id="interp4" emma:lang="" emma:confidence="0">
                  <emma:literal>Lan</emma:literal>
                </emma:interpretation>
              </emma:one-of>
            </emma:emma>
          </inkml:annotationXML>
          <inkml:trace contextRef="#ctx0" brushRef="#br0">8705 7091 0,'0'-79'47,"-79"52"46,26 54-77,26-1 0,27 1-16,-26-1 0,26 1 15,0-1-15,-27 0 0,27 1 16,0-1-16,0 1 15,0-1-15,0 1 0,27-1 16,-1 1 0,1-27-16,-1 0 15,1 0 1,-1 0-16,-26-27 16,0 1-16,26 26 15,-26-27-15,0 1 0,27-1 16,-27 1-16,0-1 0,0 1 15,0 52 48,0 1-63,0-1 16,26 1-16,-26-1 15,27 1-15,-1-1 16</inkml:trace>
          <inkml:trace contextRef="#ctx0" brushRef="#br0" timeOffset="518.8355">9102 6985 0,'-27'0'0,"1"0"62,26 27-15,-27-1-47,27 1 16,0-1-16,0 1 0,-26-27 15,26 26-15,0 0 0,0 1 16,0-1-16,0 1 0,0-1 16,26 1-1,1-27-15,-27 26 16,26-26-16,1 0 15,-1 0-15</inkml:trace>
          <inkml:trace contextRef="#ctx0" brushRef="#br0" timeOffset="967.175">9393 7012 0,'-106'238'172,"106"-212"-172,0 1 16,26-1-1,1-26-15,-1 27 16,1-27-16,-1 0 16,1 0-16</inkml:trace>
        </inkml:traceGroup>
        <inkml:traceGroup>
          <inkml:annotationXML>
            <emma:emma xmlns:emma="http://www.w3.org/2003/04/emma" version="1.0">
              <emma:interpretation id="{6FB81C29-AA72-4939-B6FB-7FB376FA5D4B}" emma:medium="tactile" emma:mode="ink">
                <msink:context xmlns:msink="http://schemas.microsoft.com/ink/2010/main" type="inkWord" rotatedBoundingBox="5953,7645 9011,7729 8992,8413 5934,8328">
                  <msink:destinationLink direction="with" ref="{8A934DD9-B34E-4DBE-8D56-F0D08D890E8A}"/>
                  <msink:destinationLink direction="with" ref="{B187D942-5146-46E5-BB45-F08D4426E75A}"/>
                </msink:context>
              </emma:interpretation>
            </emma:emma>
          </inkml:annotationXML>
          <inkml:trace contextRef="#ctx0" brushRef="#br0" timeOffset="1706.2391">9605 7303 0,'52'-27'62,"-25"80"-15,-1-26-31,-26-1-16,0 1 15,0-1 1,0-52 62,0-1-78,27 1 16,-27-1-16,26 27 15,-26-26-15,27 26 0,-27-27 16,26 27-16,-26-26 0,27-1 15,-1 27 1,-26 27 47,27-1-48,-27 1-15,0-1 16,0 1-16,0-1 15,0 1-15,0-1 16,0 1-16,0-1 16,0 0-1,0 1 1</inkml:trace>
          <inkml:trace contextRef="#ctx0" brushRef="#br0" timeOffset="-13453.0218">6853 6932 0,'0'-26'15,"26"26"16,-26 26 16,27-26-47,-27 27 16,0-1-16,0 1 0,0-1 16,0 54-16,0-28 0,0-25 15,0 26-15,26 26 0,-26-26 16,0-26-16,0 26 0,0-27 0,0 0 15,0 1-15,0-1 0,0-52 32,0-1-17,0 1-15,0 0 16,0-1-16,0-26 0,0 27 16,0-1-16,0 1 0,0-27 0,0 26 0,0 1 15,0-27-15,0 27 0,0-1 16,0 1-16,0-1 0,0 1 15,27 79 17,-27-27-32,26-26 15,-26 27-15,27-1 0,-27 0 16,0 1-16,26-1 0,1-26 0,-27 27 16,26-27-16,-26 26 0,26-26 15,-26-26 1,27 26-16,-27-27 0,26 1 15,-26-1-15,27 1 0,-27 0 16,26-1-16,-26 1 0,0-1 0,27 27 16,-27-26-16,0-1 0,26 27 15,-26 27 32,27-27-47,-27 53 0,0-27 0,26 1 16,-26-1-16,0 0 0,27 1 0,-27-1 15,26 27-15,-26-26 0,0-1 0,0 1 16,0-1-16,26 1 0,-26-1 16,0 1-16</inkml:trace>
          <inkml:trace contextRef="#ctx0" brushRef="#br0" timeOffset="-12855.8318">7567 7409 0,'0'-27'0,"27"27"16,-27-26 15,26 26-31,-26 26 47,27 1-31,-27-1-16,0 1 0,26-27 15,-26 26-15,0 0 16,27 1-16,-27-1 15,0-52 48,26-1-63,0-25 16,1 25-1,-1 1-15,-26-1 0,27 27 16,105 238 109</inkml:trace>
          <inkml:trace contextRef="#ctx0" brushRef="#br0" timeOffset="-1584.9617">7673 7170 0,'27'0'109,"25"27"-93,-25-27-1,-1 0-15,1 0 0,-1 26 16,27-26-16,-26 0 0,-1 0 16,1 0-16,-1 0 0,0 0 15,1 0-15,-1 0 0,1 0 16,-1 0 0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20:49.9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29BE2F5-4ED9-4A01-B4B1-2CBC5966A101}" emma:medium="tactile" emma:mode="ink">
          <msink:context xmlns:msink="http://schemas.microsoft.com/ink/2010/main" type="writingRegion" rotatedBoundingBox="20115,6408 25481,6560 25335,11722 19969,11570"/>
        </emma:interpretation>
      </emma:emma>
    </inkml:annotationXML>
    <inkml:traceGroup>
      <inkml:annotationXML>
        <emma:emma xmlns:emma="http://www.w3.org/2003/04/emma" version="1.0">
          <emma:interpretation id="{2FD8D3DF-45F5-43FC-B023-DB4CAFB07B4A}" emma:medium="tactile" emma:mode="ink">
            <msink:context xmlns:msink="http://schemas.microsoft.com/ink/2010/main" type="paragraph" rotatedBoundingBox="20332,6435 25459,6368 25473,7447 20346,7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632E5B-F065-4E6B-9C90-69603136848F}" emma:medium="tactile" emma:mode="ink">
              <msink:context xmlns:msink="http://schemas.microsoft.com/ink/2010/main" type="line" rotatedBoundingBox="20332,6435 25459,6368 25473,7447 20346,7514"/>
            </emma:interpretation>
          </emma:emma>
        </inkml:annotationXML>
        <inkml:traceGroup>
          <inkml:annotationXML>
            <emma:emma xmlns:emma="http://www.w3.org/2003/04/emma" version="1.0">
              <emma:interpretation id="{9AEC0989-8E94-496F-B431-D99B624E4A26}" emma:medium="tactile" emma:mode="ink">
                <msink:context xmlns:msink="http://schemas.microsoft.com/ink/2010/main" type="inkWord" rotatedBoundingBox="20822,6429 21557,6419 21563,6879 20827,6888"/>
              </emma:interpretation>
            </emma:emma>
          </inkml:annotationXML>
          <inkml:trace contextRef="#ctx0" brushRef="#br0">7331 1699 0,'27'0'15,"-1"26"48,477 371 78,-450-397-110,-27 0-16,1 0 1,-1 0-16,1 0 16,-27 27-1,26-27-15</inkml:trace>
        </inkml:traceGroup>
        <inkml:traceGroup>
          <inkml:annotationXML>
            <emma:emma xmlns:emma="http://www.w3.org/2003/04/emma" version="1.0">
              <emma:interpretation id="{39C1440A-1915-4BDB-AE1F-1324BD7AF488}" emma:medium="tactile" emma:mode="ink">
                <msink:context xmlns:msink="http://schemas.microsoft.com/ink/2010/main" type="inkWord" rotatedBoundingBox="21824,6668 22091,6665 22096,6983 21829,698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593.3551">8363 2016 0,'27'0'31,"-27"27"-31,0-1 31,26-26-31,1 0 16,-1 0-1,1 0-15,-1 0 16,1 0 0,-27-26-16,26 26 15,-26-27-15,0 1 16,26-1-16,-26 1 15,-26 26 17,0 0-32,-1 0 15,1 0-15,-1 0 16,27 26-16,-26-26 0,-1 0 16,27 27-16,-26-1 0,-1 1 15,27-1-15,0 1 16,-26-27-16,26 26 0,0 1 15,0-1-15,26 1 16,1-27-16,-27 26 16,26-26-16,1 0 0,-1 26 15,1-26-15,-1 0 0,1 0 16,-1 0-16</inkml:trace>
        </inkml:traceGroup>
        <inkml:traceGroup>
          <inkml:annotationXML>
            <emma:emma xmlns:emma="http://www.w3.org/2003/04/emma" version="1.0">
              <emma:interpretation id="{5776F3A5-9A15-4C7D-841B-3C54349587FF}" emma:medium="tactile" emma:mode="ink">
                <msink:context xmlns:msink="http://schemas.microsoft.com/ink/2010/main" type="inkWord" rotatedBoundingBox="22224,6695 24548,6665 24553,6993 22228,702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23.0419">8734 2016 0,'26'0'31,"212"27"235</inkml:trace>
          <inkml:trace contextRef="#ctx0" brushRef="#br0" timeOffset="1571.8538">9078 2016 0,'106'238'141,"-106"-264"-110,26-27 0,0 53-31,-26-26 0,106-1 79</inkml:trace>
          <inkml:trace contextRef="#ctx0" brushRef="#br0" timeOffset="2101.2834">9501 2016 0,'0'186'156,"26"-186"-156,1-27 16,-1 27-16,27-26 16,-26 26-1,-27-27-15,26 27 0,-26 27 47,27-1-47,-27 1 16,0-1-16,0 0 15,0 1 1,26-54 31,-26 1-47,27 0 16,-1 26-16,1 0 0,-1-27 15,-26 1-15,26 26 16,1-27-16</inkml:trace>
          <inkml:trace contextRef="#ctx0" brushRef="#br0" timeOffset="19473.6533">10030 2149 0,'27'0'78,"-1"0"-31,-26 26-32,53-26-15,-27 0 0,1 0 16,-1 0-16,1 0 0,-1 0 16,1 0-16,-1 0 0,1 0 0,-1 0 15,1 0-15,-1 0 0,-26-26 16,27 26-16,-1 0 0</inkml:trace>
          <inkml:trace contextRef="#ctx0" brushRef="#br0" timeOffset="20374.299">10903 1990 0,'0'-27'62,"27"27"-62,-1-26 31,1 26-15,-1 0 0,-26 26 15,27-26-31,-27 27 15,0-1-15,0 1 0,-53-1 16,53 1-16,-27-1 16,27 1-16,-53-1 0,27-26 15,26 27-15,-27-27 0,27 26 16,-26-26-16,26 26 0,-27-26 16,54 0 46,-1 0-62,1 0 16,-1 0-16,1 0 15,-1 0-15,1 0 16,-1 0 0,1 0-16,-1 0 15</inkml:trace>
        </inkml:traceGroup>
        <inkml:traceGroup>
          <inkml:annotationXML>
            <emma:emma xmlns:emma="http://www.w3.org/2003/04/emma" version="1.0">
              <emma:interpretation id="{E9087DAD-508D-4971-BDB2-447B3A0A8F56}" emma:medium="tactile" emma:mode="ink">
                <msink:context xmlns:msink="http://schemas.microsoft.com/ink/2010/main" type="inkWord" rotatedBoundingBox="20332,6509 25460,6443 25473,7447 20346,7514"/>
              </emma:interpretation>
            </emma:emma>
          </inkml:annotationXML>
          <inkml:trace contextRef="#ctx0" brushRef="#br0" timeOffset="20796.8968">11380 1990 0,'0'-27'16,"-27"27"46,27 27-46,-26-27-16,26 26 15,-27 1-15,27-1 16,0 1-16,0-1 16,0 1-16,0-1 15,27-26-15,-27 27 0,0-1 16,26-26-16,-26 26 16,0 1-16,-26-27 46,-1 0-46,1 0 16</inkml:trace>
          <inkml:trace contextRef="#ctx0" brushRef="#br0" timeOffset="21127.1944">11432 1990 0,'53'-27'47,"-26"27"-47,-1 0 16,1 0-1,-1 0-15,1 0 16,52 0-1</inkml:trace>
          <inkml:trace contextRef="#ctx0" brushRef="#br0" timeOffset="21381.3791">11962 2069 0,'-106'80'78,"79"-54"-78,27 1 0,-26-27 16,-1 26-16,27 0 0,-26-26 0,26 27 15,-26-1-15,-1 1 16,-26 26 0,27-27-1</inkml:trace>
          <inkml:trace contextRef="#ctx0" brushRef="#br0" timeOffset="21587.7173">11671 2202 0,'26'0'93,"1"26"-93,-1-26 16</inkml:trace>
          <inkml:trace contextRef="#ctx0" brushRef="#br0" timeOffset="21798.8984">11962 2307 0</inkml:trace>
          <inkml:trace contextRef="#ctx0" brushRef="#br0" timeOffset="29489.4461">6961 1778 0,'0'27'31,"0"-1"0,0 1-15,0-1 0,0 0-1,0 1 1,0-1 0,0 1-16,0-1 15,0 1 1,0-1-16,0 1 15,0-1-15,0 1 16,0-1-16,0 1 0,0-1 16,0 0-16,0 1 15,0-1-15,-26 1 0,-1-1 16,27 1-16,0-1 16,0 1-16,-26-1 0,26 1 0,0-1 15,0 0-15,-27-26 16,27 27-16,0-1 0,0 1 0,0-1 15,0 1 1,0-1-16,0 1 16,0-1-1,0 1 1</inkml:trace>
        </inkml:traceGroup>
      </inkml:traceGroup>
    </inkml:traceGroup>
    <inkml:traceGroup>
      <inkml:annotationXML>
        <emma:emma xmlns:emma="http://www.w3.org/2003/04/emma" version="1.0">
          <emma:interpretation id="{DDC2E970-2680-4308-9205-C9DB5B2CB043}" emma:medium="tactile" emma:mode="ink">
            <msink:context xmlns:msink="http://schemas.microsoft.com/ink/2010/main" type="paragraph" rotatedBoundingBox="20084,7500 25120,7643 25098,8408 20062,82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1A0536-0E39-4512-881F-92749A45789D}" emma:medium="tactile" emma:mode="ink">
              <msink:context xmlns:msink="http://schemas.microsoft.com/ink/2010/main" type="line" rotatedBoundingBox="20084,7500 25120,7643 25098,8408 20062,8266"/>
            </emma:interpretation>
          </emma:emma>
        </inkml:annotationXML>
        <inkml:traceGroup>
          <inkml:annotationXML>
            <emma:emma xmlns:emma="http://www.w3.org/2003/04/emma" version="1.0">
              <emma:interpretation id="{15D8A9B7-D973-4837-A5F4-F0846BDA11EA}" emma:medium="tactile" emma:mode="ink">
                <msink:context xmlns:msink="http://schemas.microsoft.com/ink/2010/main" type="inkWord" rotatedBoundingBox="20601,7654 23001,7722 22984,8348 20583,828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2405.6438">7199 3207 0,'53'-27'63,"79"80"46,-132-26-93,0-1 0,-26 1-1,26-1-15,-27-26 0,27 27 0,-26-1 16,0-26-16,-1 27 15,1-1-15,-1 1 16,1-1 0,-1-26-16,27 26 15,-26-26-15,26 27 16,-27-27 0,54 0 15,-1 0-16,1 0 1,-1 0 0,1 0-16,-1 0 15,1 0-15,-1 0 16,0 0 0,1 0-16,-1 0 31</inkml:trace>
          <inkml:trace contextRef="#ctx0" brushRef="#br0" timeOffset="55132.9616">8760 3101 0,'0'-53'78,"0"27"-62,0-1 0,-26 27-1,-1 0 1,1-26-1,-1 26-15,1 0 16,-1 0-16,1 0 16,0 0-16,-1 0 15,1 26-15,-1 1 16,1-1-16,-1 1 16,27-1-16,-26 27 15,26-27-15,0 1 16,0-1-1,26-26-15,-26 27 0,27-27 16,-1 0-16,1 0 16,-1 0-16,1 0 0,-1 0 15,0 0-15,1 0 0,-1-27 16,1 27-16,-1-26 16,-26-1-16,27 27 0,-27-26 0,26 0 15,-26 52 48,-26-26-63,26 26 15,-27 1-15,27-1 16,0 1-16,0-1 16,27 1-1,-1-27 1</inkml:trace>
          <inkml:trace contextRef="#ctx0" brushRef="#br0" timeOffset="55490.9842">9236 3022 0,'-158'53'109,"131"0"-93,27-27 0,-26 27-1,26-27-15,0 1 0,26-27 16,-26 26-16,27-26 16,-1 0-16</inkml:trace>
          <inkml:trace contextRef="#ctx0" brushRef="#br0" timeOffset="55873.1016">9475 3048 0,'0'-26'32,"-27"26"15,27 26-32,-26 1 1,26-1-16,-27-26 15,27 27-15,-26-1 0,26 0 16,0 1-16,0-1 16,0 1-16,0-1 15,0 1 1,26-27-16,1 26 16,-1-26-16,1 0 15,-1 0-15</inkml:trace>
        </inkml:traceGroup>
        <inkml:traceGroup>
          <inkml:annotationXML>
            <emma:emma xmlns:emma="http://www.w3.org/2003/04/emma" version="1.0">
              <emma:interpretation id="{11860346-A81B-43F1-B55B-2CBA860AB540}" emma:medium="tactile" emma:mode="ink">
                <msink:context xmlns:msink="http://schemas.microsoft.com/ink/2010/main" type="inkWord" rotatedBoundingBox="23289,7701 24504,7736 24490,8216 23276,818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6378.3022">9792 3207 0,'27'0'109,"-1"0"-109,0 26 16,1-26-16,-1 0 0,1 0 15,-1 0-15,1 0 16,-1 0-16</inkml:trace>
          <inkml:trace contextRef="#ctx0" brushRef="#br0" timeOffset="57618.1196">10586 3075 0,'0'-27'16,"26"27"15,-26-26-15,0-1 15,-26 27-15,-1 0-1,1 0-15,-1 0 16,1 0 0,0 0-16,-1 0 15,27 27-15,0-1 16,0 1 0,0-1-16,0 1 15,0-1-15,27-26 0,-27 26 16,0 1-16,26-27 15,-26 26-15,26-26 16,-26 27-16,27-27 0,-27 26 16,26 1-16,-26-1 0,0 1 15,27-27-15,-27 26 0,0 1 16,0-1-16,0 1 16,-27-27 15,1 0-16,-1 0-15,1 0 16,26-27-16,0 1 16,0-1-1,0 1 1,26-1-16,-26 1 16,27-1-16,-27 1 15,26-1-15,1 27 0,-27-26 16,26 26-16,-26-27 0,27 1 15,-1 26-15,-26-26 0,0-1 16,27 27-16,-27-26 16</inkml:trace>
          <inkml:trace contextRef="#ctx0" brushRef="#br0" timeOffset="58110.304">10956 3154 0,'-26'0'78,"-1"0"-62,1 26-1,26 1-15,-27-1 16,27 1 0,0-1-16,0 1 15,27-1 17,-1-26-17,1-26 1,-27-1-1,26 27-15,-26-26 0,0-1 16,27 27-16,-27-26 16,0-1-16,26 1 15</inkml:trace>
        </inkml:traceGroup>
        <inkml:traceGroup>
          <inkml:annotationXML>
            <emma:emma xmlns:emma="http://www.w3.org/2003/04/emma" version="1.0">
              <emma:interpretation id="{113EA89E-B961-49D0-9D5E-DA85A70EBCE5}" emma:medium="tactile" emma:mode="ink">
                <msink:context xmlns:msink="http://schemas.microsoft.com/ink/2010/main" type="inkWord" rotatedBoundingBox="25082,8042 25109,8043 25108,8058 25081,805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58870.0463">11591 3313 0,'27'0'79</inkml:trace>
        </inkml:traceGroup>
        <inkml:traceGroup>
          <inkml:annotationXML>
            <emma:emma xmlns:emma="http://www.w3.org/2003/04/emma" version="1.0">
              <emma:interpretation id="{B263B00E-A0BE-4674-9BD8-E6F52BCA659B}" emma:medium="tactile" emma:mode="ink">
                <msink:context xmlns:msink="http://schemas.microsoft.com/ink/2010/main" type="inkWord" rotatedBoundingBox="20084,7500 25087,7642 25071,8184 20069,8042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30829.5212">6591 2863 0,'26'0'110,"-26"53"-95,0-27-15,0 1 0,0-1 16,0 1-16,0-1 16,0 54-1,0-54-15,0 0 0,-26 1 0,26-1 16,0 1-16,0-1 15,0 1 1</inkml:trace>
          <inkml:trace contextRef="#ctx0" brushRef="#br0" timeOffset="31598.2635">6617 2863 0,'0'-27'0,"27"1"15,-1 26 1,0 0 31,-26 26-47,27-26 16,-27 27-16,26-27 15,-26 26-15,27 1 16,-1-1-16,-26 1 15,27-27-15,-27 26 16,26-26 0,1 0 46,-1 0-46,-26-26-1,27 26-15,-1-27 16,-26 1-16,26 26 0,-26-27 16,27 1-16,-1-1 15,-26 1-15,27 26 16,-27-26 0,0 52 30,0 0-46,0 1 16,0-1-16,0 1 0,0-1 16,0 1-16,0-1 15,0 1-15,-53 131 47,53-131-31,0-1-1,-27-26-15,27 27 16</inkml:trace>
          <inkml:trace contextRef="#ctx0" brushRef="#br0" timeOffset="54201.6973">7596 3128 0,'-26'0'15,"26"26"17,26-26 77,0 0-109,27 0 16,-53-26-16,53 26 15,-26 0-15,-1 0 0,1-27 16,-1 27-16,1 0 16,-1 0-16,-26-26 0,27 26 15,-1 0-15,0 0 16,1 0 15,-1 0 0</inkml:trace>
          <inkml:trace contextRef="#ctx0" brushRef="#br0" timeOffset="58467.7447">11565 3101 0,'26'0'16,"-370"344"125</inkml:trace>
          <inkml:trace contextRef="#ctx0" brushRef="#br0" timeOffset="58679.2565">11327 3154 0,'0'-26'16,"0"52"62,0 0-78</inkml:trace>
        </inkml:traceGroup>
      </inkml:traceGroup>
    </inkml:traceGroup>
    <inkml:traceGroup>
      <inkml:annotationXML>
        <emma:emma xmlns:emma="http://www.w3.org/2003/04/emma" version="1.0">
          <emma:interpretation id="{6C4B99E9-9E65-4430-A3F8-1A69CABD3FFA}" emma:medium="tactile" emma:mode="ink">
            <msink:context xmlns:msink="http://schemas.microsoft.com/ink/2010/main" type="paragraph" rotatedBoundingBox="20690,8334 21378,8334 21378,8969 20690,89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7D52B9E-9B19-41C1-9CE1-2E1590C73678}" emma:medium="tactile" emma:mode="ink">
              <msink:context xmlns:msink="http://schemas.microsoft.com/ink/2010/main" type="inkBullet" rotatedBoundingBox="20694,8329 21379,8967 21262,9092 20577,8454"/>
            </emma:interpretation>
            <emma:one-of disjunction-type="recognition" id="oneOf6">
              <emma:interpretation id="interp6" emma:lang="" emma:confidence="0">
                <emma:literal>↳</emma:literal>
              </emma:interpretation>
            </emma:one-of>
          </emma:emma>
        </inkml:annotationXML>
        <inkml:trace contextRef="#ctx0" brushRef="#br0" timeOffset="60338.8072">7199 3604 0,'0'26'62,"0"1"-46,27-27-16,-27 26 15,26-26-15,-26 27 16,27-1-16,-27 1 16,0-1-1,26-26-15,-26 26 0,26 1 16,-26-1-16,0 1 15,53 52 1,-53-52-16,27-27 16,-27 26-16,26-26 0,1 27 0,-1-1 15,27 0-15,-26 1 16,52-1 0,-53-26-16,-26 27 15,27-27-15,-1 0 16,1 0-1,-27 26 1,26-26-16,1 0 16,-1 0-16,1 0 15,-27 27-15,26-27 16</inkml:trace>
      </inkml:traceGroup>
    </inkml:traceGroup>
    <inkml:traceGroup>
      <inkml:annotationXML>
        <emma:emma xmlns:emma="http://www.w3.org/2003/04/emma" version="1.0">
          <emma:interpretation id="{BA717520-C561-4E0E-82BA-5817A32B0A4A}" emma:medium="tactile" emma:mode="ink">
            <msink:context xmlns:msink="http://schemas.microsoft.com/ink/2010/main" type="paragraph" rotatedBoundingBox="21968,8854 25168,9085 25140,9474 21940,924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DCA7AEE-30ED-493C-86F7-9F1889A66C16}" emma:medium="tactile" emma:mode="ink">
              <msink:context xmlns:msink="http://schemas.microsoft.com/ink/2010/main" type="line" rotatedBoundingBox="21968,8854 25168,9085 25140,9474 21940,9242"/>
            </emma:interpretation>
          </emma:emma>
        </inkml:annotationXML>
        <inkml:traceGroup>
          <inkml:annotationXML>
            <emma:emma xmlns:emma="http://www.w3.org/2003/04/emma" version="1.0">
              <emma:interpretation id="{2B55347D-8EA7-428D-A2DC-870EB5528576}" emma:medium="tactile" emma:mode="ink">
                <msink:context xmlns:msink="http://schemas.microsoft.com/ink/2010/main" type="inkWord" rotatedBoundingBox="21968,8854 25110,9081 25082,9469 21940,9242"/>
              </emma:interpretation>
            </emma:emma>
          </inkml:annotationXML>
          <inkml:trace contextRef="#ctx0" brushRef="#br0" timeOffset="61684.5439">8601 4212 0,'0'-79'125,"-52"105"-110,25-26-15,27 27 16,-26-1-16,-1 1 16,27-1-16,0 1 15,0-1 1,0 1 0,0-1-16,0 1 15,27-27-15,-1 26 16,1-26-16,-1 26 15,0-26-15,1 0 0,-1 0 0,1 0 16,-1 27-16,1-27 0,-1 0 16,1 0-16</inkml:trace>
          <inkml:trace contextRef="#ctx0" brushRef="#br0" timeOffset="62146.141">8892 4265 0,'27'0'47,"-1"27"-16,-26-1-15,27-26-16,-27 27 0,0-1 16,0 1-16,0-1 15,0 0 1,0 1-1,0-54 17,0 1-17,0 0 1,26-1-16,-26 1 16,27 26-16,-27-27 0,26 1 15,1 26 1,-1 0-16</inkml:trace>
          <inkml:trace contextRef="#ctx0" brushRef="#br0" timeOffset="62518.6246">9210 4265 0,'53'53'47,"-53"-26"-31,0 52 0,0-53-1,0 1-15,0-54 63,26 1-63,1 0 15,-1-1 1,1 1-16,-1-1 16,1 27-16,-1-26 15,1 26-15,-1 0 16</inkml:trace>
          <inkml:trace contextRef="#ctx0" brushRef="#br0" timeOffset="64637.8422">11591 4371 0,'27'0'15,"-318"265"110,264-239-109,27 1-16,-26-27 16,26 26-16,-27-26 0</inkml:trace>
        </inkml:traceGroup>
        <inkml:traceGroup>
          <inkml:annotationXML>
            <emma:emma xmlns:emma="http://www.w3.org/2003/04/emma" version="1.0">
              <emma:interpretation id="{DF9A8BAB-427D-4DE4-A45A-A9900C7DD172}" emma:medium="tactile" emma:mode="ink">
                <msink:context xmlns:msink="http://schemas.microsoft.com/ink/2010/main" type="inkWord" rotatedBoundingBox="23080,8938 25168,9089 25144,9412 23057,9261"/>
              </emma:interpretation>
            </emma:emma>
          </inkml:annotationXML>
          <inkml:trace contextRef="#ctx0" brushRef="#br0" timeOffset="64855.0712">11327 4398 0,'0'26'62,"0"0"-62,0 1 16</inkml:trace>
          <inkml:trace contextRef="#ctx0" brushRef="#br0" timeOffset="65079.3983">11644 4609 0</inkml:trace>
          <inkml:trace contextRef="#ctx0" brushRef="#br0" timeOffset="63081.2301">9660 4292 0,'-27'0'62,"1"0"-30,26 26-32,-27 1 31,27-1-31,0 1 15,0-1-15,27-26 16,-1 0 0,1 0-16,79 53 93,-106-27-77,0-52 62,26 26-78,-26-27 0,27 27 16,-27-26-16,0 0 0,26 26 15,-26-27-15,26 27 0,1 0 16,-27-26-16,26 26 16,1 0-1,-1 0-15</inkml:trace>
          <inkml:trace contextRef="#ctx0" brushRef="#br0" timeOffset="63336.4109">10215 4450 0,'27'0'47,"-1"0"-32,1 0 1,26 0 15</inkml:trace>
          <inkml:trace contextRef="#ctx0" brushRef="#br0" timeOffset="63817.0403">10612 4318 0,'53'-26'31,"-26"26"-16,-1 0 1,1 0 15,-27 26-15,0 1-16,0-1 16,0 1-16,-27-1 15,27 0-15,-26 1 0,-1-1 16,1 1-16,-1-27 15,27 26-15,-26-26 16,-1 0 0,27 27-16,27-27 62,-1 0-62,1 0 16,-27 26-16,26-26 0,1 0 15,-1 0 1,27 0 0</inkml:trace>
          <inkml:trace contextRef="#ctx0" brushRef="#br0" timeOffset="64284.0019">11062 4424 0,'-26'0'62,"-1"0"-62,27 26 16,-26-26-16,26 27 15,-27-27 1,27 26-16,-26-26 0,26 27 16,0-1-16,0 1 15,26-27 1,1 0-1,-1 0-15,1 0 16,-1 0-16,1-27 16,-1 27-16,-26-26 15,26 26-15,-26-27 0,0 1 16,27 26-16,-27-27 16,0 1-1,-27 26 16</inkml:trace>
        </inkml:traceGroup>
      </inkml:traceGroup>
    </inkml:traceGroup>
    <inkml:traceGroup>
      <inkml:annotationXML>
        <emma:emma xmlns:emma="http://www.w3.org/2003/04/emma" version="1.0">
          <emma:interpretation id="{00BA0B86-E7C9-41F6-A38D-D7965F4A3520}" emma:medium="tactile" emma:mode="ink">
            <msink:context xmlns:msink="http://schemas.microsoft.com/ink/2010/main" type="paragraph" rotatedBoundingBox="22013,10080 25003,10080 25003,10689 22013,1068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FEF9C1A-C521-4656-AFF3-2E66FEB40BAB}" emma:medium="tactile" emma:mode="ink">
              <msink:context xmlns:msink="http://schemas.microsoft.com/ink/2010/main" type="line" rotatedBoundingBox="22013,10080 25003,10080 25003,10689 22013,10689"/>
            </emma:interpretation>
          </emma:emma>
        </inkml:annotationXML>
        <inkml:traceGroup>
          <inkml:annotationXML>
            <emma:emma xmlns:emma="http://www.w3.org/2003/04/emma" version="1.0">
              <emma:interpretation id="{B965006B-572A-48B8-84B2-DB0BC26F63E3}" emma:medium="tactile" emma:mode="ink">
                <msink:context xmlns:msink="http://schemas.microsoft.com/ink/2010/main" type="inkWord" rotatedBoundingBox="22053,9973 23003,10153 22934,10517 21984,10338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82674.6678">8760 5376 0,'0'-26'78,"-26"26"-31,-1 0-31,1 0-1,-1 26-15,1-26 0,-1 0 16,1 0-16,26 27 0,-26-1 16,26 1-16,-27-27 15,27 26-15,0 1 0,0-1 16,27 1-1,237-80 79,-264 79-78,0 1-1,0-1 1,27-26-16</inkml:trace>
          <inkml:trace contextRef="#ctx0" brushRef="#br0" timeOffset="83058.4156">9263 5402 0,'0'-26'16,"-27"26"15,1 0-31,0 0 16,26 26-16,-27-26 15,27 26-15,-53 1 0,27-1 16,-1 1-16,27-1 16,-26-26-16,26 27 0,0-1 15,-27 1-15,27-1 16,0 1-16,53-27 16,-53 26-16,27-26 15,-27 26-15,26-26 16,1 0-16,-1 0 0,80-26 31</inkml:trace>
          <inkml:trace contextRef="#ctx0" brushRef="#br0" timeOffset="83339.068">9501 5482 0,'0'-26'63,"-26"26"-32,-1 26-31,27 1 0,-26-27 16,26 26-16,-27 1 0,1-27 15,26 26-15,-27 1 0,27-1 16,0 1-16,0-1 16,0 0-16,27-26 0,-27 27 15,26-27-15,1 26 16</inkml:trace>
        </inkml:traceGroup>
        <inkml:traceGroup>
          <inkml:annotationXML>
            <emma:emma xmlns:emma="http://www.w3.org/2003/04/emma" version="1.0">
              <emma:interpretation id="{64DD2798-ACF8-4F2C-A43A-6854ED2E1226}" emma:medium="tactile" emma:mode="ink">
                <msink:context xmlns:msink="http://schemas.microsoft.com/ink/2010/main" type="inkWord" rotatedBoundingBox="23362,10318 23680,10318 23680,10345 23362,10345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83913.8805">9871 5588 0,'27'0'156,"-1"0"-140,-26 27-16,27-27 16,-1 0-16,1 0 15,-1 0-15,1 0 16,-1 0 0,1 0-16,-1 0 15,0 0 1,1 0 15</inkml:trace>
        </inkml:traceGroup>
        <inkml:traceGroup>
          <inkml:annotationXML>
            <emma:emma xmlns:emma="http://www.w3.org/2003/04/emma" version="1.0">
              <emma:interpretation id="{72D6B5BE-2A97-40B2-B207-E40E2266D81A}" emma:medium="tactile" emma:mode="ink">
                <msink:context xmlns:msink="http://schemas.microsoft.com/ink/2010/main" type="inkWord" rotatedBoundingBox="24024,10159 25003,10159 25003,10689 24024,10689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84885.3744">10745 5509 0,'0'-27'0,"0"1"47,-27 26-16,1 0-31,26-27 15,-159 80 32,318 344 63,-186-370-95,1-27 1,-1 0-16,1-27 16,26 1-1,0-1-15,0 1 16,0-1-1,26 1-15,1-1 16,-1 1-16,1 0 16,-27-1-16,26 27 0,-26-26 15,27 26-15,-27-27 0,26 27 16,0 0 15</inkml:trace>
          <inkml:trace contextRef="#ctx0" brushRef="#br0" timeOffset="85216.9804">11089 5509 0,'-27'0'32,"1"26"-32,-1 1 31,1-1-31,26 1 16,0-1-16,0 1 0,0-1 15,0 0-15,0 1 16,0-1-16,0 1 15,0-1-15,0 1 16,-27-27 0,1 0-1,26 26-15</inkml:trace>
          <inkml:trace contextRef="#ctx0" brushRef="#br0" timeOffset="85390.5373">11089 5588 0,'52'0'32,"1"0"-17,-26 0 1,-1 0-16</inkml:trace>
          <inkml:trace contextRef="#ctx0" brushRef="#br0" timeOffset="85658.485">11512 5668 0,'0'26'15,"-53"0"1,-185 213 62</inkml:trace>
          <inkml:trace contextRef="#ctx0" brushRef="#br0" timeOffset="85782.7267">11353 5800 0,'27'0'47</inkml:trace>
        </inkml:traceGroup>
      </inkml:traceGroup>
    </inkml:traceGroup>
    <inkml:traceGroup>
      <inkml:annotationXML>
        <emma:emma xmlns:emma="http://www.w3.org/2003/04/emma" version="1.0">
          <emma:interpretation id="{24B006CE-10AC-4FE6-972C-514735C8ADDA}" emma:medium="tactile" emma:mode="ink">
            <msink:context xmlns:msink="http://schemas.microsoft.com/ink/2010/main" type="paragraph" rotatedBoundingBox="20796,10106 24973,11149 24748,12052 20570,110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8BE0204-87A1-49BB-BB6E-1135FC33E375}" emma:medium="tactile" emma:mode="ink">
              <msink:context xmlns:msink="http://schemas.microsoft.com/ink/2010/main" type="line" rotatedBoundingBox="20796,10106 24973,11149 24748,12052 20570,11008"/>
            </emma:interpretation>
          </emma:emma>
        </inkml:annotationXML>
        <inkml:traceGroup>
          <inkml:annotationXML>
            <emma:emma xmlns:emma="http://www.w3.org/2003/04/emma" version="1.0">
              <emma:interpretation id="{C2D6DD24-6B82-4D31-A323-DD3079747894}" emma:medium="tactile" emma:mode="ink">
                <msink:context xmlns:msink="http://schemas.microsoft.com/ink/2010/main" type="inkWord" rotatedBoundingBox="20796,10106 21698,10331 21491,11160 20588,10934"/>
              </emma:interpretation>
            </emma:emma>
          </inkml:annotationXML>
          <inkml:trace contextRef="#ctx0" brushRef="#br0" timeOffset="86573.2322">7305 5376 0,'0'27'47,"0"-1"-32,0 1-15,0-1 0,0 1 16,0-1-16,-26 1 16,26 26-16,0-27 0,0 27 0,0-27 15,0 1-15,0 26 0,0-27 0,0 27 16,0-26-16,0-1 0,0 27 15,26-26-15,-26 25 0,53 1 16,-27-26-16,1 26 0,-1-27 0,1-26 16,-1 27-16,1-1 0,-1-26 0,27 27 15,-53-1-15,53-26 16,-27 0-16,1 0 16,-1 0-16,1 0 0,-1 0 15,1 0-15,-1 0 16,1 0-16,-1 0 15,1 0-15,-1 0 16,27 26 0,-27-26-1</inkml:trace>
        </inkml:traceGroup>
        <inkml:traceGroup>
          <inkml:annotationXML>
            <emma:emma xmlns:emma="http://www.w3.org/2003/04/emma" version="1.0">
              <emma:interpretation id="{A1815279-78CF-4E7E-9DE8-AC1C56DF8A49}" emma:medium="tactile" emma:mode="ink">
                <msink:context xmlns:msink="http://schemas.microsoft.com/ink/2010/main" type="inkWord" rotatedBoundingBox="22072,11086 23099,11343 23029,11623 22002,11366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87345.1938">8575 6382 0,'0'106'78,"26"-106"-78,1 0 16,-1 0-16,1 0 15,-1 0-15,1 0 16,-1-27-16,1 27 16,-27-26-1,0-1 1,-27 27 0,1 0-16,-1 0 15,1 0 1,-1 27-16,1-1 0,-1 1 15,1-1-15,26 1 16,-26-1-16,26 1 16,0-1-16,0 0 15,26-26-15,0 0 16</inkml:trace>
          <inkml:trace contextRef="#ctx0" brushRef="#br0" timeOffset="87731.2722">8892 6514 0,'106'80'78,"-106"-54"-63,0 0-15,0 1 16,0-1 0,0 1-16,0-54 62</inkml:trace>
          <inkml:trace contextRef="#ctx0" brushRef="#br0" timeOffset="88122.0917">9184 6514 0,'26'53'47,"-26"-26"-32,0-1 1,132 0 124,-105-26-140,-1 0 32,-26 27 30,0-1-62,0 1 16,27-1 15,-1-26-15,1 0-16,-1 0 15,0 0 1,-26-26-16,27 26 16,-1 0-16</inkml:trace>
        </inkml:traceGroup>
        <inkml:traceGroup>
          <inkml:annotationXML>
            <emma:emma xmlns:emma="http://www.w3.org/2003/04/emma" version="1.0">
              <emma:interpretation id="{41F5FBA7-F178-4842-A8CA-F3B8AC81B66E}" emma:medium="tactile" emma:mode="ink">
                <msink:context xmlns:msink="http://schemas.microsoft.com/ink/2010/main" type="inkWord" rotatedBoundingBox="23446,11463 23627,11508 23622,11527 23441,11482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88341.8641">9951 6752 0,'26'0'31,"1"0"-15,-1 0 0,1 27-16,-1-27 15,1 0-15,-1 0 16</inkml:trace>
        </inkml:traceGroup>
        <inkml:traceGroup>
          <inkml:annotationXML>
            <emma:emma xmlns:emma="http://www.w3.org/2003/04/emma" version="1.0">
              <emma:interpretation id="{548582A1-2CF6-4E18-9CC5-9B3708F7FBA7}" emma:medium="tactile" emma:mode="ink">
                <msink:context xmlns:msink="http://schemas.microsoft.com/ink/2010/main" type="inkWord" rotatedBoundingBox="24190,11266 24900,11443 24808,11810 24098,11633"/>
              </emma:interpretation>
              <emma:one-of disjunction-type="recognition" id="oneOf12">
                <emma:interpretation id="interp12" emma:lang="" emma:confidence="0.5">
                  <emma:literal>"ji,</emma:literal>
                </emma:interpretation>
                <emma:interpretation id="interp13" emma:lang="" emma:confidence="0">
                  <emma:literal>"ji</emma:literal>
                </emma:interpretation>
                <emma:interpretation id="interp14" emma:lang="" emma:confidence="0">
                  <emma:literal>(j:</emma:literal>
                </emma:interpretation>
                <emma:interpretation id="interp15" emma:lang="" emma:confidence="0">
                  <emma:literal>"ji"</emma:literal>
                </emma:interpretation>
                <emma:interpretation id="interp16" emma:lang="" emma:confidence="0">
                  <emma:literal>"ji.</emma:literal>
                </emma:interpretation>
              </emma:one-of>
            </emma:emma>
          </inkml:annotationXML>
          <inkml:trace contextRef="#ctx0" brushRef="#br0" timeOffset="88967.0999">10692 6646 0,'0'27'16,"0"-1"-1,0 1 1,-27-27-16,27 26 0,0 1 15,-26-27-15,26 26 0,0 1 16,0-1-16,0 1 31,26-27-15</inkml:trace>
          <inkml:trace contextRef="#ctx0" brushRef="#br0" timeOffset="89360.4922">11009 6726 0,'0'26'62,"0"1"-46,0-1-16,0 1 0,-26 26 31,-27 26 0,26-79-31,1 0 16,-1 0 0</inkml:trace>
          <inkml:trace contextRef="#ctx0" brushRef="#br0" timeOffset="89370.4941">11168 6699 0,'79'-26'31</inkml:trace>
          <inkml:trace contextRef="#ctx0" brushRef="#br0" timeOffset="89736.4938">11221 6885 0</inkml:trace>
          <inkml:trace contextRef="#ctx0" brushRef="#br0" timeOffset="89587.4954">11380 6832 0,'-27'53'31,"1"-53"-15,26 26-16,-27-26 0,27 27 0,-26-27 15,-1 0-15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23:09.6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C5895F1-9E41-4D4D-9199-98918184CB7C}" emma:medium="tactile" emma:mode="ink">
          <msink:context xmlns:msink="http://schemas.microsoft.com/ink/2010/main" type="writingRegion" rotatedBoundingBox="13618,7851 21796,8170 21721,10081 13544,9762"/>
        </emma:interpretation>
      </emma:emma>
    </inkml:annotationXML>
    <inkml:traceGroup>
      <inkml:annotationXML>
        <emma:emma xmlns:emma="http://www.w3.org/2003/04/emma" version="1.0">
          <emma:interpretation id="{922C7928-3795-4D5C-BA7D-533BEFCDD4AA}" emma:medium="tactile" emma:mode="ink">
            <msink:context xmlns:msink="http://schemas.microsoft.com/ink/2010/main" type="paragraph" rotatedBoundingBox="13618,7851 21796,8170 21721,10081 13544,97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BDCDC0-39DC-46CB-8B71-ABE2305C90AB}" emma:medium="tactile" emma:mode="ink">
              <msink:context xmlns:msink="http://schemas.microsoft.com/ink/2010/main" type="line" rotatedBoundingBox="13618,7851 20058,8102 20023,9013 13583,8762"/>
            </emma:interpretation>
          </emma:emma>
        </inkml:annotationXML>
        <inkml:traceGroup>
          <inkml:annotationXML>
            <emma:emma xmlns:emma="http://www.w3.org/2003/04/emma" version="1.0">
              <emma:interpretation id="{6D665A39-B750-448C-B2E0-65B1D5B4F239}" emma:medium="tactile" emma:mode="ink">
                <msink:context xmlns:msink="http://schemas.microsoft.com/ink/2010/main" type="inkWord" rotatedBoundingBox="13606,8165 13852,8175 13837,8549 13591,8539"/>
              </emma:interpretation>
            </emma:emma>
          </inkml:annotationXML>
          <inkml:trace contextRef="#ctx0" brushRef="#br0">320 3472 0,'27'0'15,"-27"26"16,0-52 32,0-1-32,-27 27 0,1 0-15,0 0-16,-1 27 0,1-27 16,-1 26-16,1 0 15,-1 1-15,27-1 0,-26 1 16,26-1 0,0 1-16,0-1 0,0 1 15,26-1-15,-26 1 16,27-27-16,-27 26 0,26-26 15,1 0-15,-1 26 16,1-26-16,-1 0 16,0 0-16,1 0 15</inkml:trace>
        </inkml:traceGroup>
        <inkml:traceGroup>
          <inkml:annotationXML>
            <emma:emma xmlns:emma="http://www.w3.org/2003/04/emma" version="1.0">
              <emma:interpretation id="{87133EE6-59D6-43B9-A42C-24F74D6B8C7E}" emma:medium="tactile" emma:mode="ink">
                <msink:context xmlns:msink="http://schemas.microsoft.com/ink/2010/main" type="inkWord" rotatedBoundingBox="14043,8226 14595,8248 14577,8706 14025,868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415.1039">1061 3577 0,'27'371'141,"-54"-345"-126,1-26-15</inkml:trace>
          <inkml:trace contextRef="#ctx0" brushRef="#br0" timeOffset="3514.3199">1776 3524 0,'0'27'79,"26"-27"-79,-26 26 0,0 1 15,0-1 1,0 1-16,27-1 15,-27 1-15,0-1 0,0 1 16,0-1-16,0 0 16,0 1-16,0-1 31,0 1-31</inkml:trace>
          <inkml:trace contextRef="#ctx0" brushRef="#br0" timeOffset="4245.6882">2120 3551 0,'53'317'203</inkml:trace>
          <inkml:trace contextRef="#ctx0" brushRef="#br0" timeOffset="4919.9295">2728 3657 0,'0'-27'16,"0"1"-1,27 26 1,-27 26-1,0 1 1,0-1-16,26 1 16,-26-1-16,0 1 15,0-1-15,0 0 16,27 1-16,-27-1 0</inkml:trace>
          <inkml:trace contextRef="#ctx0" brushRef="#br0" timeOffset="5104.7213">2755 3498 0,'-27'-53'78</inkml:trace>
        </inkml:traceGroup>
        <inkml:traceGroup>
          <inkml:annotationXML>
            <emma:emma xmlns:emma="http://www.w3.org/2003/04/emma" version="1.0">
              <emma:interpretation id="{D5C9C663-0AAE-4634-A287-C7580D20510C}" emma:medium="tactile" emma:mode="ink">
                <msink:context xmlns:msink="http://schemas.microsoft.com/ink/2010/main" type="inkWord" rotatedBoundingBox="14977,8183 15805,8215 15789,8643 14961,861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632.6904">3125 3604 0,'26'159'141,"1"-133"-125,-1 0-1,-52-26 16,-1 0-15,27 27-16,-105-27 31,-28 0 32</inkml:trace>
          <inkml:trace contextRef="#ctx0" brushRef="#br0" timeOffset="6416.1303">4051 3630 0,'0'-26'16,"27"26"-16,-27-27 15,26 27 1,-26-26-1,0-1 1,0 1 0,0 0-1,-26 26-15,-1 0 16,1 0-16,-1 0 16,1 0-1,-1 0-15,27 26 16,0 0-1,0 1-15,0-1 16,27 1-16,-27-1 0,26-26 16,-26 27-16,53-1 0,-26 1 15,-1-27-15,0 26 0,1-26 16,-27 27-16,26-27 0,1 26 0,-1-26 16,1 26-16,-27 1 15,-27-27 16,1 0-31,-27 0 16,26 0-16,-25 0 16,25-27-16,1 27 15,-1 0 1,27-26-16,-26 26 0</inkml:trace>
          <inkml:trace contextRef="#ctx0" brushRef="#br0" timeOffset="6929.7705">4342 3736 0,'-26'0'265,"26"27"-265,26-1 16,1-26-16,-27 26 16,26-26-16,0 0 15,-26 27-15,27-27 0,-1 0 16</inkml:trace>
          <inkml:trace contextRef="#ctx0" brushRef="#br0" timeOffset="9060.63">4845 3710 0,'0'-27'16,"-212"-52"109,53 290 63,159-184-173,27-27-15,-27 26 16,26-26-16,1 27 15,-1-27-15,1 0 16,-1 26 0,1-26-1,-27-26 48,26 26-63,-26-27 31,0 1 94,27 26-109,-27-27-16,26 1 31,-26 0-31,0-1 16,0 54 62,0-1-63,0 0-15,-26-26 0,26 27 16,0-1-16,0 1 16,0-1-16,0 1 0,-27-1 0,27 1 15,0-1-15,0 1 0,0-1 16,0 0-16,0 1 0,0-1 15,0 1-15,0-1 16,185-211 93,-185 132-109,0 27 0,27-1 0,-27 1 16,0-1-16,0 1 16,0-1-16,26 27 0,-26-26 0,0 0 15,0-1 1,0 1 0,0 52 30,0 1-30,0-1-16,0 0 0,0 1 16,0-1-1,0 1-15,0-1 16,0 1-16,0-1 16,0 1-1,27-27 1,-1 0-16,1 0 15,-1-27 1,-26 1-16,26 26 16,-26-27-16,27 1 0,-1-1 15,-26 1 1,27 26-16,-27-27 16,0 1-1,0 0 32,-80 237 78,80-184-109,0-1-1,27-26 1,-1 0-16,-26 27 16,27-27-16,-1 0 0,1 0 15,-1 0-15,1-27 16,-27 1-1,26 26-15,-26-27 0,27 27 16,-27-26-16,0-1 16,26 27-1,-26 27 79,27-1-94,-27 1 16,0-1-16,26-26 15,-26 27-15,26-27 32,1 0-1,-27-27-31,26 27 0,-26-26 15,27 26-15,-27-27 0,26 27 16,-26-26 0,27 26-16,-27-27 0,0 54 31,0-1-15,0 1-1,0-1-15</inkml:trace>
          <inkml:trace contextRef="#ctx0" brushRef="#br0" timeOffset="9336.4549">5718 3736 0,'0'-53'16,"0"27"-1,0-1-15,0 54 47,0-1-47,0 54 16,26-54-16,-26 0 16,0 1-16,27-1 0,-27 1 15,0 26-15,0-27 16,0 1-16,0-1 15,-27-26 1</inkml:trace>
        </inkml:traceGroup>
        <inkml:traceGroup>
          <inkml:annotationXML>
            <emma:emma xmlns:emma="http://www.w3.org/2003/04/emma" version="1.0">
              <emma:interpretation id="{EE24829A-4894-4939-967F-70E7743BCC26}" emma:medium="tactile" emma:mode="ink">
                <msink:context xmlns:msink="http://schemas.microsoft.com/ink/2010/main" type="inkWord" rotatedBoundingBox="16218,8175 16708,8194 16692,8613 16202,859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800.9297">585 3551 0,'0'-53'31,"53"79"16</inkml:trace>
          <inkml:trace contextRef="#ctx0" brushRef="#br0" timeOffset="1177.1077">797 3604 0,'-27'-53'78</inkml:trace>
          <inkml:trace contextRef="#ctx0" brushRef="#br0" timeOffset="9719.7468">5612 3974 0,'106'-53'109,"-80"53"-109,1 0 0,-1 0 16,1 0-16,-1 0 15,1-26 1,-27 237 124</inkml:trace>
        </inkml:traceGroup>
        <inkml:traceGroup>
          <inkml:annotationXML>
            <emma:emma xmlns:emma="http://www.w3.org/2003/04/emma" version="1.0">
              <emma:interpretation id="{4ECA9315-3B43-4CD1-AA74-B1D91C876FC4}" emma:medium="tactile" emma:mode="ink">
                <msink:context xmlns:msink="http://schemas.microsoft.com/ink/2010/main" type="inkWord" rotatedBoundingBox="17443,8000 20058,8102 20023,9013 17408,891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964.6344">770 3683 0,'0'-26'47,"27"237"78,-1-211-94</inkml:trace>
          <inkml:trace contextRef="#ctx0" brushRef="#br0" timeOffset="9864.9997">5877 3948 0,'26'-80'63</inkml:trace>
          <inkml:trace contextRef="#ctx0" brushRef="#br0" timeOffset="10617.8297">6115 3948 0,'0'-27'31,"0"54"63,106 79 46,-80-133-140,-26 1 0,0-1 16,53-105-1,-27 79 1,-26 27-16,0-1 0,27-26 0,-27 27 16,0-54-16,26 54 0,-26-27 15,0 0-15,27 53 0,-27-26 16,0-1-16,0 1 0,0 52 47,-27 1-32,27-1-15,-26 1 0,26-1 16,-27 0-16,27 1 0,0 26 16,0-27-16,-26 1 0,26 26 0,0-27 15,0 1-15,0-1 0,0 0 16,0 1-16,0-1 0,0 1 0,0-1 16,0 1-16,0-1 0,0 1 15,26-27-15,-26 26 0,27-26 16,-27 27-16,26-1 0,54 27 31,-54-53-31,1 0 16,-1 0-1</inkml:trace>
          <inkml:trace contextRef="#ctx0" brushRef="#br0" timeOffset="4464.2121">1987 3710 0,'318'26'141</inkml:trace>
          <inkml:trace contextRef="#ctx0" brushRef="#br0" timeOffset="345.4414">559 3630 0,'0'-26'0,"0"52"62,0 1-46,0-1 0,0 1-1,0-1-15,0 1 0,0-1 16,0 0-16,0 1 15</inkml:trace>
          <inkml:trace contextRef="#ctx0" brushRef="#br0" timeOffset="3233.3243">1511 3499 0,'-26'0'16,"184"0"124,-25-27-124,-54 27 0,-26 0-16,-27 0 15,1 0-15,-54 0 47,1 0-31</inkml:trace>
          <inkml:trace contextRef="#ctx0" brushRef="#br0" timeOffset="3757.5707">1617 3842 0,'26'0'78,"1"0"-78,-1 0 16,27 26-1,0-26 1,-26 0-16,-1 0 0,0 0 16,1 0-1</inkml:trace>
        </inkml:traceGroup>
      </inkml:traceGroup>
      <inkml:traceGroup>
        <inkml:annotationXML>
          <emma:emma xmlns:emma="http://www.w3.org/2003/04/emma" version="1.0">
            <emma:interpretation id="{AAC2DDFF-66E0-47A0-BBAA-C982E2DABFC7}" emma:medium="tactile" emma:mode="ink">
              <msink:context xmlns:msink="http://schemas.microsoft.com/ink/2010/main" type="line" rotatedBoundingBox="15556,8281 21722,8281 21722,10080 15556,10080"/>
            </emma:interpretation>
          </emma:emma>
        </inkml:annotationXML>
        <inkml:traceGroup>
          <inkml:annotationXML>
            <emma:emma xmlns:emma="http://www.w3.org/2003/04/emma" version="1.0">
              <emma:interpretation id="{96E00EE4-2D45-4275-A25A-8B6C6A740F43}" emma:medium="tactile" emma:mode="ink">
                <msink:context xmlns:msink="http://schemas.microsoft.com/ink/2010/main" type="inkWord" rotatedBoundingBox="15556,9022 16166,9022 16166,9551 15556,9551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1699.2619">2067 4371 0,'26'371'171</inkml:trace>
          <inkml:trace contextRef="#ctx0" brushRef="#br0" timeOffset="11865.7714">2067 4292 0,'26'0'78</inkml:trace>
          <inkml:trace contextRef="#ctx0" brushRef="#br0" timeOffset="12372.3286">2278 4530 0,'27'106'93,"-1"-106"-93,-26 26 0,0 1 16,0-1-16,0 1 0,0-1 16,27-26 15,-1-26-16,-26-1-15,27 27 16,-27-26-16,26 26 0,-26-27 16,27 1-16,-1 26 0,0-53 15,1 26-15,-1 1 16,1 26-16,-1 0 16,1 0-1,-27 26-15,0 1 16,0-1-16,0 1 0,26-27 15,-26 26-15,0 1 16,0-1-16,0 1 0,0-1 16,0 0-16,0 1 15</inkml:trace>
        </inkml:traceGroup>
        <inkml:traceGroup>
          <inkml:annotationXML>
            <emma:emma xmlns:emma="http://www.w3.org/2003/04/emma" version="1.0">
              <emma:interpretation id="{B2178441-43DE-4144-9FC6-486F365DA1F2}" emma:medium="tactile" emma:mode="ink">
                <msink:context xmlns:msink="http://schemas.microsoft.com/ink/2010/main" type="inkWord" rotatedBoundingBox="16616,9180 19130,9180 19130,9710 16616,9710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3276.6277">3125 4636 0,'0'-27'16,"0"1"15,26 26-16,1 0 1,-27-27-16,26 27 16,1 0-1,-27 27 17,26-1-32,-26 1 15,0-1-15,27 1 16,-27-1-16,0 1 15,26-27-15,-26 26 16,0-52 47,27 26-63,-1 0 0,-26-27 15,27 1-15,-1-1 16,-26 1-16,27 26 0,-27-27 0,26 27 15,-26-26-15,26 26 16,1 0 0,-1 0-1,-26 26 1,27-26-16,-27 27 0,0-1 16,26-26-1,1 159 48</inkml:trace>
          <inkml:trace contextRef="#ctx0" brushRef="#br0" timeOffset="13886.2665">3972 4662 0,'-27'0'78,"1"0"-62,26-26 0,-27 26-1,1 0 1,-1 185 109,54-212-109,211 186 124</inkml:trace>
          <inkml:trace contextRef="#ctx0" brushRef="#br0" timeOffset="14163.5739">4369 4503 0,'0'-26'15,"26"26"1,-26-27-16,0 477 172</inkml:trace>
          <inkml:trace contextRef="#ctx0" brushRef="#br0" timeOffset="15461.2129">4369 4794 0,'-53'-52'47,"26"52"-47,318 105 219,-317-52-204,26-26-15,0-1 16,26-26-1,-26 27-15,27-27 16,-1 0-16,1 0 16,-1 0-16,-26-27 15,27 27-15,-27-26 16,26 26 0,-26-27-1,0 54 63,26-27-78,-26 26 16,27-26-16,-1 0 16,1 0-1,-27-26 1,0-1-1,0 1 1,26 26-16,-26-27 0,0 1 16,0-1-16,0 1 15,0 0-15,0-1 16,0 1-16,-26 26 16,-1 0 15,54 0 94,-1 0-110,1 0-15,-1 0 16,1 0-16,-1 0 0,1 0 16,-27 26-16,26-26 0,0 0 15,1 0-15,-1 0 16,1 0-16,237 132 234,-264-158-234,27 26 0,-27-27 16,26 1-16,-26 0 16,0-1-16,-26 27 78,26 27-78,0-1 15,-27 0-15,27 1 16,-26-1-16,26 1 16,0-1-1,0 1-15,53-27 0,-53 26 16,26-26-1,-26 27-15,27-27 0,-1 0 16</inkml:trace>
          <inkml:trace contextRef="#ctx0" brushRef="#br0" timeOffset="15613.6219">5612 4847 0,'27'-53'93</inkml:trace>
        </inkml:traceGroup>
        <inkml:traceGroup>
          <inkml:annotationXML>
            <emma:emma xmlns:emma="http://www.w3.org/2003/04/emma" version="1.0">
              <emma:interpretation id="{EED0D3D7-8F55-41F8-BDE4-30103363EF9A}" emma:medium="tactile" emma:mode="ink">
                <msink:context xmlns:msink="http://schemas.microsoft.com/ink/2010/main" type="inkWord" rotatedBoundingBox="19817,8281 20770,8281 20770,10001 19817,10001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69978.6854">6326 4742 0,'26'0'15,"-26"-27"1,0 54 46,0-1-46,0 27-16,0-27 16,27 27-16,-27-26 15,0-1-15,0 1 0,26-1 16,-26 1-16,0-1 15,27-52 32,-27-27-31,26 26 0,-26 1-16,27-1 0,-27 1 0,26-1 15,-26-26-15,27 27 0,-27 0 16,26 26-16,1-53 0,-27 26 15,26 27-15,-26-26 16,27 79 15,-27-27-31,0 1 16,26-1-16,-26 0 16,0 1-16,0-1 15,0 1-15,26-27 0,1 0 47,-1 0-31,-26-27-16,27 27 0,-27-26 15,26-1-15,1 1 0,-1 0 0,-26-1 16,27 1-16,-1-1 0,-26 1 16,27 26-16,-27-27 15,0 80 16,0-26-31,0-1 16,0 1-16,0-1 0,-27 0 16,27 1-16,0-1 0,0 1 15,0-1-15,0 1 0,27-1 16,-1 1 0</inkml:trace>
          <inkml:trace contextRef="#ctx0" brushRef="#br0" timeOffset="-69371.3585">7120 4927 0,'0'-27'15,"26"27"1,-26-26-1,27 26-15,-1 0 0,-26-27 16,27 27-16,-1 0 47,-26 27-47,0-1 16,27-26-16,-27 27 15,0-1-15,0 1 16,-27-27-16,27 26 15,-26-26-15,26 27 0,-27-27 16,27 26-16,-26 186 125,-1-212-125,1 0 0,-1 0 16,1 0-16,-1 0 0,1 0 0,-1 0 15,1 0-15,0 0 0,-1-27 16</inkml:trace>
          <inkml:trace contextRef="#ctx0" brushRef="#br0" timeOffset="-72589.9381">6829 3948 0,'26'0'15,"-26"26"17</inkml:trace>
          <inkml:trace contextRef="#ctx0" brushRef="#br0" timeOffset="-68628.7847">7040 3551 0,'-105'661'188,"105"-608"-173,-27 27-15,27-27 16,0-27-16,-26 0 0,26 27 16,-27-26-16,27-1 0,0 1 15,0-1-15,-26 1 0,26-1 16,26-52 46</inkml:trace>
          <inkml:trace contextRef="#ctx0" brushRef="#br0" timeOffset="-72098.431">6749 4636 0,'0'26'32</inkml:trace>
          <inkml:trace contextRef="#ctx0" brushRef="#br0" timeOffset="-72821.5085">6935 3683 0,'0'27'31</inkml:trace>
          <inkml:trace contextRef="#ctx0" brushRef="#br0" timeOffset="-72368.2468">6749 4265 0,'0'27'47,"27"-27"-47</inkml:trace>
        </inkml:traceGroup>
        <inkml:traceGroup>
          <inkml:annotationXML>
            <emma:emma xmlns:emma="http://www.w3.org/2003/04/emma" version="1.0">
              <emma:interpretation id="{B53C4D63-65A9-40A2-9636-7B5DB09CDA5F}" emma:medium="tactile" emma:mode="ink">
                <msink:context xmlns:msink="http://schemas.microsoft.com/ink/2010/main" type="inkWord" rotatedBoundingBox="21299,10001 21722,10001 21722,10080 21299,10080"/>
              </emma:interpretation>
            </emma:emma>
          </inkml:annotationXML>
          <inkml:trace contextRef="#ctx0" brushRef="#br0" timeOffset="-57636.0275">7808 5271 0,'26'0'203,"1"0"-188,-1 0-15,27 0 16,-27 0-16,1 0 16,-1 0-16,1 26 15,-1-26-15,1 0 16,-1 0-1,1 27-15,-1-27 16,1 0 0,-27 26-16,26-26 0</inkml:trace>
        </inkml:traceGroup>
      </inkml:traceGroup>
    </inkml:traceGroup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22:20.41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655C2D-61D5-44B8-84D0-CCD301C7FE36}" emma:medium="tactile" emma:mode="ink">
          <msink:context xmlns:msink="http://schemas.microsoft.com/ink/2010/main" type="writingRegion" rotatedBoundingBox="20704,10216 21069,12512 20164,12656 19799,10360"/>
        </emma:interpretation>
      </emma:emma>
    </inkml:annotationXML>
    <inkml:traceGroup>
      <inkml:annotationXML>
        <emma:emma xmlns:emma="http://www.w3.org/2003/04/emma" version="1.0">
          <emma:interpretation id="{CA0A9CB2-A6C8-4270-B1C6-CD2FCB26CCB2}" emma:medium="tactile" emma:mode="ink">
            <msink:context xmlns:msink="http://schemas.microsoft.com/ink/2010/main" type="paragraph" rotatedBoundingBox="20704,10216 21069,12512 20164,12656 19799,103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950246-DF31-4A6C-823D-F9F73E1D2FDB}" emma:medium="tactile" emma:mode="ink">
              <msink:context xmlns:msink="http://schemas.microsoft.com/ink/2010/main" type="line" rotatedBoundingBox="20704,10216 21069,12512 20164,12656 19799,10360"/>
            </emma:interpretation>
          </emma:emma>
        </inkml:annotationXML>
        <inkml:traceGroup>
          <inkml:annotationXML>
            <emma:emma xmlns:emma="http://www.w3.org/2003/04/emma" version="1.0">
              <emma:interpretation id="{129DF24C-FCEF-41DA-B1B7-75497E8BF4F5}" emma:medium="tactile" emma:mode="ink">
                <msink:context xmlns:msink="http://schemas.microsoft.com/ink/2010/main" type="inkWord" rotatedBoundingBox="20447,10257 20478,10450 20425,10458 20394,1026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6908 5535 0,'0'27'94,"27"-1"-94,-27 1 16,26-27-16,-26 26 0,0 1 15,26 25-15</inkml:trace>
        </inkml:traceGroup>
        <inkml:traceGroup>
          <inkml:annotationXML>
            <emma:emma xmlns:emma="http://www.w3.org/2003/04/emma" version="1.0">
              <emma:interpretation id="{5B1357A4-DEB0-42D1-84C0-375B4F1E04B4}" emma:medium="tactile" emma:mode="ink">
                <msink:context xmlns:msink="http://schemas.microsoft.com/ink/2010/main" type="inkWord" rotatedBoundingBox="20434,10845 20460,11004 20438,11008 20413,1084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09.5985">6935 6117 0,'0'53'62,"0"-26"-46,26-1-1,-26 1-15,0-1 16</inkml:trace>
        </inkml:traceGroup>
        <inkml:traceGroup>
          <inkml:annotationXML>
            <emma:emma xmlns:emma="http://www.w3.org/2003/04/emma" version="1.0">
              <emma:interpretation id="{B7361EBA-A522-47CE-B536-E26A56EFAC49}" emma:medium="tactile" emma:mode="ink">
                <msink:context xmlns:msink="http://schemas.microsoft.com/ink/2010/main" type="inkWord" rotatedBoundingBox="20868,11245 21069,12512 20164,12656 19963,11389"/>
              </emma:interpretation>
              <emma:one-of disjunction-type="recognition" id="oneOf2">
                <emma:interpretation id="interp2" emma:lang="" emma:confidence="0.5">
                  <emma:literal>.</emma:literal>
                </emma:interpretation>
                <emma:interpretation id="interp3" emma:lang="" emma:confidence="0">
                  <emma:literal>e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S</emma:literal>
                </emma:interpretation>
                <emma:interpretation id="interp6" emma:lang="" emma:confidence="0">
                  <emma:literal>9</emma:literal>
                </emma:interpretation>
              </emma:one-of>
            </emma:emma>
          </inkml:annotationXML>
          <inkml:trace contextRef="#ctx0" brushRef="#br0" timeOffset="429.5439">6882 6594 0,'0'79'63,"0"-53"-32,0 1-15,0-1-16</inkml:trace>
          <inkml:trace contextRef="#ctx0" brushRef="#br0" timeOffset="666.0093">6882 6990 0,'26'0'15,"-26"27"17,0-1-17,27-26 1,-27 27-1,0-1 1</inkml:trace>
          <inkml:trace contextRef="#ctx0" brushRef="#br0" timeOffset="1846.5241">6617 7282 0,'0'26'62,"0"0"-46,0 1-16,0-1 15,0 1-15,0-1 0,0 1 16,0-1-16,0 1 16,0-1-16,0 1 15,0-54 32,27 27-47,-1 0 0,-26-26 16,26-1-16,-26 1 0,27-1 15,-27 1-15,26-1 0,-26 1 0,106 185 172,132-133-31</inkml:trace>
          <inkml:trace contextRef="#ctx0" brushRef="#br0" timeOffset="2321.1244">7199 7625 0,'27'0'47,"26"0"-16,-27 0-31,0 0 16,-26-26-16,27 26 16,-1 0-16,1 0 15,-27 26 17,0 1-17,0-1-15,0 1 16,0-1-1,0 1-15,26-27 63,1 0-47,-1 0-16,-26-27 0,27 27 0,-1 0 15,1 0 1,-27 27 31,0-1-47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23:57.6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A135213-6B76-41DF-B8F0-95ED7BFB433F}" emma:medium="tactile" emma:mode="ink">
          <msink:context xmlns:msink="http://schemas.microsoft.com/ink/2010/main" type="writingRegion" rotatedBoundingBox="14143,12425 25497,12827 25442,14399 14087,13997"/>
        </emma:interpretation>
      </emma:emma>
    </inkml:annotationXML>
    <inkml:traceGroup>
      <inkml:annotationXML>
        <emma:emma xmlns:emma="http://www.w3.org/2003/04/emma" version="1.0">
          <emma:interpretation id="{A0BAE1C1-25DC-4ED2-91D5-E6572FDA6811}" emma:medium="tactile" emma:mode="ink">
            <msink:context xmlns:msink="http://schemas.microsoft.com/ink/2010/main" type="paragraph" rotatedBoundingBox="14143,12425 25497,12827 25442,14399 14087,139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5888DE-14C1-4701-B89A-122E326A5997}" emma:medium="tactile" emma:mode="ink">
              <msink:context xmlns:msink="http://schemas.microsoft.com/ink/2010/main" type="line" rotatedBoundingBox="14143,12425 25497,12827 25462,13828 14107,13426"/>
            </emma:interpretation>
          </emma:emma>
        </inkml:annotationXML>
        <inkml:traceGroup>
          <inkml:annotationXML>
            <emma:emma xmlns:emma="http://www.w3.org/2003/04/emma" version="1.0">
              <emma:interpretation id="{316FCA6F-0481-4F14-9204-7ED76498D205}" emma:medium="tactile" emma:mode="ink">
                <msink:context xmlns:msink="http://schemas.microsoft.com/ink/2010/main" type="inkWord" rotatedBoundingBox="14134,12663 15232,12702 15214,13229 14116,1319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903 8022 0,'0'-26'16,"0"-1"-1,0 1 48,-27 26-48,1 0 1,-1 0-16,1 0 0,-1 0 16,1 26-16,-1 1 0,1-1 15,-1 1 1,27-1-16,-26 1 0,26-1 16,0 1-16,0-1 15,0 1-15,0-1 16,26 0-16,27 1 0,-53-1 15,27-26-15,-1 0 0,1 27 0,-1-27 16,1 26 0,26-26-16,-27 0 0,0 0 0,1 0 15</inkml:trace>
          <inkml:trace contextRef="#ctx0" brushRef="#br0" timeOffset="286.0004">1167 8128 0,'-26'238'125,"26"-211"-125,0-1 16</inkml:trace>
          <inkml:trace contextRef="#ctx0" brushRef="#br0" timeOffset="649.4487">1220 8049 0,'26'0'94</inkml:trace>
          <inkml:trace contextRef="#ctx0" brushRef="#br0" timeOffset="988.9021">1432 8128 0,'0'-26'79</inkml:trace>
          <inkml:trace contextRef="#ctx0" brushRef="#br0" timeOffset="983.9014">1432 8155 0,'0'26'63,"0"1"-48,0-1 1,0 0-16,0 1 0,0-1 15,0 1 1,0-27 31</inkml:trace>
          <inkml:trace contextRef="#ctx0" brushRef="#br0" timeOffset="1299.6744">1617 8155 0,'0'185'125</inkml:trace>
          <inkml:trace contextRef="#ctx0" brushRef="#br0" timeOffset="1564.8535">1643 8049 0,'0'-27'16,"80"504"218</inkml:trace>
        </inkml:traceGroup>
        <inkml:traceGroup>
          <inkml:annotationXML>
            <emma:emma xmlns:emma="http://www.w3.org/2003/04/emma" version="1.0">
              <emma:interpretation id="{8AF97FC8-B19F-4ED6-9BD7-EA1F33E988F4}" emma:medium="tactile" emma:mode="ink">
                <msink:context xmlns:msink="http://schemas.microsoft.com/ink/2010/main" type="inkWord" rotatedBoundingBox="15734,12687 16731,12722 16703,13518 15706,1348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262.2939">2305 8340 0,'185'-53'125,"-159"53"-110,27-27 1,53 27 0,-79 0-16,131 0 78,81 239 219,-239-213-282,0-52 17,0-1-32,26 1 15,-26-1-15,26 27 0,-26-26 16,27-1-16,-27 1 0,26-1 15,-26 1-15,27-1 16</inkml:trace>
          <inkml:trace contextRef="#ctx0" brushRef="#br0" timeOffset="2446.014">2569 7969 0,'-53'794'406,"27"-794"-390,26-53-16,-26 53 0,26-26 15</inkml:trace>
          <inkml:trace contextRef="#ctx0" brushRef="#br0" timeOffset="4759.8463">2596 8366 0,'-27'-26'0,"1"26"16,-1 0-16,1 0 0,0 0 15,-1 0-15,1 0 0,-1 0 0,1 0 16,-1 26-16,1-26 0,-1 27 16,-26 52-1,53-52-15,0-1 0,53 1 16,80 25 0,-80-52-1,-27 0-15,27 0 0,0 0 0,0 0 0,0 0 16,-27-26-16,27 26 0,0-53 15,-27 53-15,1-26 0,26-54 16,-27 54-16,1-1 0,-27-26 0,0 27 16,0-1-16,0-25 0,0 25 15,-27 27-15,-52-26 16,52 26 0,-25 0-16,25 26 15,1-26-15,-1 27 0,27-1 16,0 0-16,0 1 15,27-1-15,26 1 16,-27-27-16,27 0 16,-27 26-16,1-26 0,-1 0 0,1 0 15,-1 0-15,27 0 0,-26 0 0,-1 0 16</inkml:trace>
        </inkml:traceGroup>
        <inkml:traceGroup>
          <inkml:annotationXML>
            <emma:emma xmlns:emma="http://www.w3.org/2003/04/emma" version="1.0">
              <emma:interpretation id="{1C6BCB1E-ECF6-4B44-8B73-6FC75431E237}" emma:medium="tactile" emma:mode="ink">
                <msink:context xmlns:msink="http://schemas.microsoft.com/ink/2010/main" type="inkWord" rotatedBoundingBox="17438,12680 19164,12741 19145,13273 17419,1321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726.1501">4025 8049 0,'-27'0'15,"1"-27"-15,-1 27 32,54 0-1,-1 0-16,27 0-15,-26 0 16,-1 0-16,27 0 0,-27 0 16,1 0-16,52 0 0,-52 0 15,131-53 63</inkml:trace>
          <inkml:trace contextRef="#ctx0" brushRef="#br0" timeOffset="6111.7241">4157 8472 0,'-27'0'63,"54"0"-48,-1 0 1,1 0-16,-1 0 0,1 0 16,-1 0-16,1 0 0,-1 0 15,1 0-15,-1 0 0,0 0 16,1 0-16,-1 0 15,1-26 17</inkml:trace>
          <inkml:trace contextRef="#ctx0" brushRef="#br0" timeOffset="5732.1502">4289 8102 0,'106'397'187</inkml:trace>
          <inkml:trace contextRef="#ctx0" brushRef="#br0" timeOffset="6475.5239">4633 8366 0,'371'-53'171</inkml:trace>
          <inkml:trace contextRef="#ctx0" brushRef="#br0" timeOffset="6471.5235">4713 8155 0,'26'26'93,"0"1"-93,-26-1 16,0 0-16,0 1 0,0-1 16,0 1-16,-26-1 0,0 27 31,26-26-16</inkml:trace>
          <inkml:trace contextRef="#ctx0" brushRef="#br0" timeOffset="6809.2679">5348 8313 0,'0'186'172</inkml:trace>
          <inkml:trace contextRef="#ctx0" brushRef="#br0" timeOffset="7187.271">5348 8155 0,'0'-53'78</inkml:trace>
          <inkml:trace contextRef="#ctx0" brushRef="#br0" timeOffset="7526.5862">5665 8260 0,'0'-26'31,"-26"26"-15,-107 238 265,107-238-265</inkml:trace>
        </inkml:traceGroup>
        <inkml:traceGroup>
          <inkml:annotationXML>
            <emma:emma xmlns:emma="http://www.w3.org/2003/04/emma" version="1.0">
              <emma:interpretation id="{A637162D-6DC3-46F3-8CE8-6D80EF7D270D}" emma:medium="tactile" emma:mode="ink">
                <msink:context xmlns:msink="http://schemas.microsoft.com/ink/2010/main" type="inkWord" rotatedBoundingBox="19955,12979 21011,13017 21000,13344 19943,1330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8628.7284">6485 8287 0,'-26'106'125,"26"-80"-125,0 1 0,0-1 16,26-26-1,1 0 1,52 0 0,-52-26-1,-1 26-15,-26-27 0,26 1 0,1-1 16,-27 1-16,0-1 16,26 1-16,-26-1 15,27 27 16,-27 27-15,26 52 15,1 1-15,-1-80 0,-26 26-16,27 1 0,-1-1 15,-26 1-15,0-1 16,-26-26 15,-1 0-15,27-26-16,-26 26 15,26-27-15,0 1 16,26 26 0,-26-27-16,27 27 15,-1 0-15,1 0 16,-1-26-16,0 26 0,1 0 15,-1-27-15,1 27 16,-1-26-16,1 26 16,-27-27-16,26 27 0,-26-26 31,-26 52 0,-1 1-15,27-1-1,0 1-15,-26-1 16,26 1 0,0-1-16,26-26 15</inkml:trace>
          <inkml:trace contextRef="#ctx0" brushRef="#br0" timeOffset="9160.2222">7305 8446 0,'-79'-27'109,"53"80"-93,-1-53-16,27 27 0,0-1 15,0 27 1,27-27 0,290-237 155</inkml:trace>
        </inkml:traceGroup>
        <inkml:traceGroup>
          <inkml:annotationXML>
            <emma:emma xmlns:emma="http://www.w3.org/2003/04/emma" version="1.0">
              <emma:interpretation id="{F937A374-7DB3-42DB-B133-8343623EF943}" emma:medium="tactile" emma:mode="ink">
                <msink:context xmlns:msink="http://schemas.microsoft.com/ink/2010/main" type="inkWord" rotatedBoundingBox="21502,12824 21872,12837 21846,13584 21475,13571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9993.0119">7993 8604 0,'238'27'94,"-211"-1"-94,79-79 78</inkml:trace>
          <inkml:trace contextRef="#ctx0" brushRef="#br0" timeOffset="9708.8744">8046 8260 0,'185'-158'172,"-211"184"-156,0-26-16,26 53 0,-27-26 15,27-1-15,0 0 0,0 1 0,0 26 16,0-27-16,0 1 0,-26 52 16,26-52-16,0 26 0,0-27 0,0 0 15,-27 27-15,27-26 0,0-1 16,0 1-16,-26 26 16,26-27-16,-27 1 15,1-27 1,-1-27-1</inkml:trace>
        </inkml:traceGroup>
        <inkml:traceGroup>
          <inkml:annotationXML>
            <emma:emma xmlns:emma="http://www.w3.org/2003/04/emma" version="1.0">
              <emma:interpretation id="{9D8A4AE0-3ADC-493E-928E-7A01A957AC4B}" emma:medium="tactile" emma:mode="ink">
                <msink:context xmlns:msink="http://schemas.microsoft.com/ink/2010/main" type="inkWord" rotatedBoundingBox="22488,12721 23232,12747 23204,13546 22460,1351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0867.68">9210 8234 0,'-79'-238'219,"79"264"-219,0 27 0,0-26 16,-26 52-16,26-26 0,-27-27 15,1 80-15,26-79 0,0 26 16,-27 0-16,27-27 0,0 1 0,-26 25 16,26-25-16,0-1 0,0 1 15,-27-1-15,27 1 0,0-54 47,53 1-47,27-54 16,-54 54-1,1 26-15,-1 0 16,0 0 0,-26 26-1,0 1 1,0-1-16,27 1 0,-27-1 15,0 1 1,26-27-16,1 0 16,-1 0-1,1 0-15,-1 0 16,-26-27-16,27 27 0,-1-26 16,1-1-16,-27 1 15,26 26-15,-26-27 0,26 27 16,-26 80 78</inkml:trace>
          <inkml:trace contextRef="#ctx0" brushRef="#br0" timeOffset="11104.6918">9475 8419 0,'53'80'78</inkml:trace>
          <inkml:trace contextRef="#ctx0" brushRef="#br0" timeOffset="11463.8659">9713 8552 0,'-53'-27'63,"27"27"-48,26 27-15,-27-27 16,27 52 0,106 160 249</inkml:trace>
        </inkml:traceGroup>
        <inkml:traceGroup>
          <inkml:annotationXML>
            <emma:emma xmlns:emma="http://www.w3.org/2003/04/emma" version="1.0">
              <emma:interpretation id="{D3223586-D315-44DE-BEF1-AAD48EB09ADE}" emma:medium="tactile" emma:mode="ink">
                <msink:context xmlns:msink="http://schemas.microsoft.com/ink/2010/main" type="inkWord" rotatedBoundingBox="23609,12878 23854,12887 23839,13334 23593,13325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2021.6981">10110 8393 0,'132'-106'94,"-132"79"-78,27 1-16,-27 0 0,26-1 15,-26 1 1,53 475 218</inkml:trace>
        </inkml:traceGroup>
        <inkml:traceGroup>
          <inkml:annotationXML>
            <emma:emma xmlns:emma="http://www.w3.org/2003/04/emma" version="1.0">
              <emma:interpretation id="{3C97BD04-A4A5-4A41-850F-4811857D18CD}" emma:medium="tactile" emma:mode="ink">
                <msink:context xmlns:msink="http://schemas.microsoft.com/ink/2010/main" type="inkWord" rotatedBoundingBox="24303,12987 25490,13029 25473,13530 24285,13488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2555.034">10877 8260 0,'27'265'109,"-54"-238"-93,1-1-16,52-26 47,1 0-31,-1 0-16,1 0 15,-1 0 1,1 0-1,-27 26-15,26 1 16,-26-1 0,0 1-1,-26-27-15,-1 26 16,1-26 0,-1 0-16,1 0 0,-1 0 15,1 0-15,-1-53 0,1 53 0</inkml:trace>
          <inkml:trace contextRef="#ctx0" brushRef="#br0" timeOffset="15607.6125">11195 8525 0,'26'0'0,"1"0"15,-1 0 1,-26 27 62,0-1-78,0 0 0,0 1 16,0-1-16,0 1 15,0-1 1,0 1-1,27-27 17,-27-27-32</inkml:trace>
          <inkml:trace contextRef="#ctx0" brushRef="#br0" timeOffset="15806.853">11380 8578 0,'53'-106'125</inkml:trace>
          <inkml:trace contextRef="#ctx0" brushRef="#br0" timeOffset="16248.0105">11645 8525 0,'-27'132'281,"54"-132"-172,184-79-109,-343 291 0,106-212 0</inkml:trace>
          <inkml:trace contextRef="#ctx0" brushRef="#br0" timeOffset="16532.8694">11936 8684 0,'53'-80'47</inkml:trace>
        </inkml:traceGroup>
      </inkml:traceGroup>
      <inkml:traceGroup>
        <inkml:annotationXML>
          <emma:emma xmlns:emma="http://www.w3.org/2003/04/emma" version="1.0">
            <emma:interpretation id="{C068C59B-C132-4895-9904-542EB6AEB362}" emma:medium="tactile" emma:mode="ink">
              <msink:context xmlns:msink="http://schemas.microsoft.com/ink/2010/main" type="line" rotatedBoundingBox="14627,13579 20622,13499 20628,13990 14634,14070"/>
            </emma:interpretation>
          </emma:emma>
        </inkml:annotationXML>
        <inkml:traceGroup>
          <inkml:annotationXML>
            <emma:emma xmlns:emma="http://www.w3.org/2003/04/emma" version="1.0">
              <emma:interpretation id="{C79EA770-D706-4B6A-AFAD-7CB28A8252AC}" emma:medium="tactile" emma:mode="ink">
                <msink:context xmlns:msink="http://schemas.microsoft.com/ink/2010/main" type="inkWord" rotatedBoundingBox="14627,13579 15529,13567 15535,14016 14633,14029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39925.4378">1326 9001 0,'0'-26'0,"26"-1"32,1 27-1,-27-26-16,-27 26 17,1 0-17,-1 0-15,1 0 0,-1 26 16,1 1-16,0-27 16,26 26-16,-27-26 0,27 27 0,-26-27 15,26 26-15,0 1 0,0-1 16,0 1-16,0-1 0,0 0 15,26 1-15,1-1 16,-1 1-16,0-27 0,1 0 16,-1 26-16,1-26 15,-1 0-15,1 0 0,-1 0 16,1 0-16,-1 0 16,1 0-16,-1 0 15,1-26-15</inkml:trace>
          <inkml:trace contextRef="#ctx0" brushRef="#br0" timeOffset="40253.3614">1696 9134 0,'0'105'125,"-26"-78"-109,26-1-16</inkml:trace>
          <inkml:trace contextRef="#ctx0" brushRef="#br0" timeOffset="41158.6813">1617 8843 0,'26'26'78,"-26"0"-62,27-26-16</inkml:trace>
          <inkml:trace contextRef="#ctx0" brushRef="#br0" timeOffset="41582.8075">1802 9028 0,'0'53'125,"27"-53"-109,-1 0 15,80-53 32</inkml:trace>
          <inkml:trace contextRef="#ctx0" brushRef="#br0" timeOffset="41905.8276">2040 8922 0,'-79'264'141</inkml:trace>
        </inkml:traceGroup>
        <inkml:traceGroup>
          <inkml:annotationXML>
            <emma:emma xmlns:emma="http://www.w3.org/2003/04/emma" version="1.0">
              <emma:interpretation id="{0E3A117A-4A45-4D05-AFFF-48CAC7391AF6}" emma:medium="tactile" emma:mode="ink">
                <msink:context xmlns:msink="http://schemas.microsoft.com/ink/2010/main" type="inkWord" rotatedBoundingBox="16161,13707 16692,13700 16697,14043 16166,14050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42272.8835">2728 9134 0,'-53'132'125,"53"-106"-110,27-26-15,-1 0 16,1 27-16,-1-27 0</inkml:trace>
          <inkml:trace contextRef="#ctx0" brushRef="#br0" timeOffset="42555.3753">2887 8975 0,'53'26'94</inkml:trace>
          <inkml:trace contextRef="#ctx0" brushRef="#br0" timeOffset="43253.9592">2993 9134 0,'0'-27'79,"26"27"-64,27 27 1,-26-27-1,78 0 17</inkml:trace>
          <inkml:trace contextRef="#ctx0" brushRef="#br0" timeOffset="42904.3044">3125 9001 0,'-26'212'125</inkml:trace>
        </inkml:traceGroup>
        <inkml:traceGroup>
          <inkml:annotationXML>
            <emma:emma xmlns:emma="http://www.w3.org/2003/04/emma" version="1.0">
              <emma:interpretation id="{B8688BC9-6E0B-4077-B095-911FF4E947C6}" emma:medium="tactile" emma:mode="ink">
                <msink:context xmlns:msink="http://schemas.microsoft.com/ink/2010/main" type="inkWord" rotatedBoundingBox="17354,13706 18359,13693 18363,13958 17357,13971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44443.6637">4078 9028 0,'-80'-53'94,"54"53"-79,-1 26-15,1 1 16,-1-1 0,1 54-1,26-54-15,0 0 16,26 1 0,-26-1-1,27-26-15,-1 0 16,1 0-16,-1 0 0,1 0 15,-1 0-15,1 0 0,-27-26 16,26 26-16,0-27 0,1 27 16,-1-26-16,1 26 15,-27 26 63,26 1-62,1-27 0,-1 0-1,1 0-15,370-106 375,-397 133-375,26-27 16,0 0-16,1 0 16,-1 0-1,1 0-15,-1 0 16,-26 26 31,-26-26-47,26 26 15,-53-26-15,0 27 32</inkml:trace>
        </inkml:traceGroup>
        <inkml:traceGroup>
          <inkml:annotationXML>
            <emma:emma xmlns:emma="http://www.w3.org/2003/04/emma" version="1.0">
              <emma:interpretation id="{3D52F359-1288-44E9-A281-A44DCC0899B1}" emma:medium="tactile" emma:mode="ink">
                <msink:context xmlns:msink="http://schemas.microsoft.com/ink/2010/main" type="inkWord" rotatedBoundingBox="19124,13536 20622,13516 20627,13907 19129,13928"/>
              </emma:interpretation>
              <emma:one-of disjunction-type="recognition" id="oneOf11">
                <emma:interpretation id="interp11" emma:lang="" emma:confidence="0.5">
                  <emma:literal>and.</emma:literal>
                </emma:interpretation>
                <emma:interpretation id="interp12" emma:lang="" emma:confidence="0.5">
                  <emma:literal>and .</emma:literal>
                </emma:interpretation>
                <emma:interpretation id="interp13" emma:lang="" emma:confidence="0">
                  <emma:literal>went .</emma:literal>
                </emma:interpretation>
                <emma:interpretation id="interp14" emma:lang="" emma:confidence="0">
                  <emma:literal>wind .</emma:literal>
                </emma:interpretation>
                <emma:interpretation id="interp15" emma:lang="" emma:confidence="0">
                  <emma:literal>mind .</emma:literal>
                </emma:interpretation>
              </emma:one-of>
            </emma:emma>
          </inkml:annotationXML>
          <inkml:trace contextRef="#ctx0" brushRef="#br0" timeOffset="46618.8889">5718 8948 0,'26'0'63,"-131"212"124,131-238-187,0-1 16,-26 1 0,27 26-16,-27-27 15,0 1-15,26 26 16,-26 26 15,0 1-15,0-1-1,27-26-15,-27 27 16,0-1-16,26-26 16,-26 26-16,27-26 15,-1 0-15,1 0 16,-1 0 0,-26-26-16,27 26 0,-27-26 15,26 26-15,-26-27 0,27 27 16,-27-26-16,26-1 15,-26 54 32,0-1-31,26 1 0,239-107 187,-265 107-188,53-27 1,-27 26-16,1-26 16,-1 0-16,1 0 0,-1 0 15,-26 27-15,27-27 0,-1 0 16,-26 26-1,0 0 1,0-52 47,27 26-63,-27-26 0,26 26 15,1-27-15,-1 27 16,-26-26-16,26 26 0,1-27 15,-27 1-15,26-1 16,1 1-16,-27-1 0,26 27 16,-26-26-16,27-1 0,-27 1 15,26 0-15,-26-1 0,27 27 16,-27-26 0,0 52 15,0 1-31,-27-27 0,27 26 15,0 0-15,-26 1 0,26-1 16,0 1-16,0-1 0,0 1 16,0-1-16,0 1 15,0-1-15,26 1 16,-26-1-16,-26-26 47,-1 0-16,27-26-15</inkml:trace>
          <inkml:trace contextRef="#ctx0" brushRef="#br0" timeOffset="46884.9093">7120 8975 0</inkml:trace>
        </inkml:traceGroup>
      </inkml:traceGroup>
    </inkml:traceGroup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5:03.4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E09C7DC-E0A2-4C51-AA81-B5C1DBA12D2E}" emma:medium="tactile" emma:mode="ink">
          <msink:context xmlns:msink="http://schemas.microsoft.com/ink/2010/main" type="writingRegion" rotatedBoundingBox="1818,1393 16315,1251 16329,2713 1833,2854"/>
        </emma:interpretation>
      </emma:emma>
    </inkml:annotationXML>
    <inkml:traceGroup>
      <inkml:annotationXML>
        <emma:emma xmlns:emma="http://www.w3.org/2003/04/emma" version="1.0">
          <emma:interpretation id="{E03B0F01-905A-4896-A381-CF69BCC1136A}" emma:medium="tactile" emma:mode="ink">
            <msink:context xmlns:msink="http://schemas.microsoft.com/ink/2010/main" type="paragraph" rotatedBoundingBox="1818,1393 16315,1251 16329,2713 1833,28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5938B5-6A75-4EA9-8B9D-8A0CBACC5F83}" emma:medium="tactile" emma:mode="ink">
              <msink:context xmlns:msink="http://schemas.microsoft.com/ink/2010/main" type="line" rotatedBoundingBox="1818,1393 16315,1251 16329,2713 1833,2854"/>
            </emma:interpretation>
          </emma:emma>
        </inkml:annotationXML>
        <inkml:traceGroup>
          <inkml:annotationXML>
            <emma:emma xmlns:emma="http://www.w3.org/2003/04/emma" version="1.0">
              <emma:interpretation id="{4B96F789-62AC-4A3D-95CB-29AABCD18A44}" emma:medium="tactile" emma:mode="ink">
                <msink:context xmlns:msink="http://schemas.microsoft.com/ink/2010/main" type="inkWord" rotatedBoundingBox="1821,1694 4280,1670 4288,2477 1829,2501"/>
              </emma:interpretation>
              <emma:one-of disjunction-type="recognition" id="oneOf0">
                <emma:interpretation id="interp0" emma:lang="" emma:confidence="0.5">
                  <emma:literal>PCA,</emma:literal>
                </emma:interpretation>
                <emma:interpretation id="interp1" emma:lang="" emma:confidence="0">
                  <emma:literal>PCAJ</emma:literal>
                </emma:interpretation>
                <emma:interpretation id="interp2" emma:lang="" emma:confidence="0">
                  <emma:literal>PGAs</emma:literal>
                </emma:interpretation>
                <emma:interpretation id="interp3" emma:lang="" emma:confidence="0">
                  <emma:literal>PCAA,</emma:literal>
                </emma:interpretation>
                <emma:interpretation id="interp4" emma:lang="" emma:confidence="0">
                  <emma:literal>PCAJ,</emma:literal>
                </emma:interpretation>
              </emma:one-of>
            </emma:emma>
          </inkml:annotationXML>
          <inkml:trace contextRef="#ctx0" brushRef="#br0">106 594 0,'0'-27'16,"-27"1"-16,1-1 0,26 1 0,0 0 15,-27-1-15,27 1 0,0-1 0,0 1 16,-26-1-16,26-26 0,0 27 15,0-27-15,0 26 0,53 1 0,-53 0 16,26-1-16,-26 1 0,27-1 0,-1 27 16,1-26-16,-1 26 0,1 0 0,-1 0 15,1 0-15,26 0 0,-27 0 0,27 0 16,-27 0-16,27 26 0,-26-26 16,-1 27-16,1-27 0,-1 26 0,1 1 15,-1-27-15,-26 26 0,26 0 0,-26 1 16,0-1-16,0 1 0,0-1 0,-26 1 15,26-1-15,-53-26 0,53 27 0,-26-1 16,-1-26-16,1 27 0,-1-1 16,1-26-16</inkml:trace>
          <inkml:trace contextRef="#ctx0" brushRef="#br0" timeOffset="-309.6107">370 462 0,'0'26'63,"27"-26"-63,-27 26 15,0 1-15,26-1 0,-26 1 0,0-1 16,0 1-16,27-1 0,-27 1 16,26-1-16,-26 1 0,0-1 15</inkml:trace>
          <inkml:trace contextRef="#ctx0" brushRef="#br0" timeOffset="459.1609">1085 329 0,'0'-26'16,"-27"-1"0,1 27-1,26-26-15,-27 26 16,1 0 0,0 0-1,26 26-15,-27-26 0,27 27 0,0-1 16,-26 27-16,-1-53 0,27 27 15,0-1-15,0 1 0,-26-1 0,26 0 16,0 1-16,0-1 0,0 1 16,53-1-16,-53 1 0,26-27 0,-26 26 0,27 1 15,-1-1-15,0-26 0,1 27 16,-1-27-16,1 0 16,-1 0-16,1 0 0,-1 0 0,1 0 15,-1 0-15,-26-27 16</inkml:trace>
          <inkml:trace contextRef="#ctx0" brushRef="#br0" timeOffset="927.9095">1508 806 0,'0'-27'63,"0"1"-48,0-1-15,0 1 16,0-1-16,0 1 0,0-1 0,0 1 16,0-1-16,0 1 0,0-27 15,0 27-15,0-1 0,0-26 16,0 27-16,0-27 0,0-27 0,0 54 16,27-1-16,-1 1 0,-26 0 15,27 26 1,-27 52-16,26-25 15,-26-1-15,26 27 16,-26-26-16,0-1 0,27 1 0,-27-1 16,0 1-16,0-1 0,26 1 0,-26-1 15,0 0-15,0 1 0,27-1 16,-27 1-16,0-1 0,26-26 0,-26 27 16,0-1-16</inkml:trace>
          <inkml:trace contextRef="#ctx0" brushRef="#br0" timeOffset="1098.0648">1588 567 0,'-27'0'0,"27"-26"16,27 26 31,-1 0-47,27 0 15,-27 0-15</inkml:trace>
          <inkml:trace contextRef="#ctx0" brushRef="#br0" timeOffset="1403.8797">2090 514 0,'-26'0'0,"52"0"62,1 0-46,-1 0-16,1 0 16,-1 0-16,1 0 0,-1 0 15,0 0-15,1 0 0,-1 0 16</inkml:trace>
          <inkml:trace contextRef="#ctx0" brushRef="#br0" timeOffset="1672.6726">2223 356 0,'-27'0'0,"54"0"47,-1 26-47,0-26 16,1 0-16,26 27 15,-53-1-15,53 1 16,-53-1-16,26-26 0,-26 26 0,0 1 16,27-1-16,-27 1 15,0-1-15,-27-26 0,27 27 16,-53-27-16,0 26 0,27-26 16</inkml:trace>
        </inkml:traceGroup>
        <inkml:traceGroup>
          <inkml:annotationXML>
            <emma:emma xmlns:emma="http://www.w3.org/2003/04/emma" version="1.0">
              <emma:interpretation id="{450E0CD8-14C3-44AB-9B34-70637B711805}" emma:medium="tactile" emma:mode="ink">
                <msink:context xmlns:msink="http://schemas.microsoft.com/ink/2010/main" type="inkWord" rotatedBoundingBox="4759,1721 7797,1692 7808,2796 4770,2826"/>
              </emma:interpretation>
              <emma:one-of disjunction-type="recognition" id="oneOf1">
                <emma:interpretation id="interp5" emma:lang="" emma:confidence="0.5">
                  <emma:literal>Principal</emma:literal>
                </emma:interpretation>
                <emma:interpretation id="interp6" emma:lang="" emma:confidence="0">
                  <emma:literal>principal</emma:literal>
                </emma:interpretation>
                <emma:interpretation id="interp7" emma:lang="" emma:confidence="0">
                  <emma:literal>Principia</emma:literal>
                </emma:interpretation>
                <emma:interpretation id="interp8" emma:lang="" emma:confidence="0">
                  <emma:literal>Principals</emma:literal>
                </emma:interpretation>
                <emma:interpretation id="interp9" emma:lang="" emma:confidence="0">
                  <emma:literal>principia</emma:literal>
                </emma:interpretation>
              </emma:one-of>
            </emma:emma>
          </inkml:annotationXML>
          <inkml:trace contextRef="#ctx0" brushRef="#br0" timeOffset="4977.169">2990 435 0,'0'-26'16,"-27"-1"-16,27 1 0,0-1 0,-26 1 16,26-1-16,0 1 15,0-1-15,0 1 0,0-1 16,26 1-1,1 0-15,-1 26 0,1-27 0,-1 27 16,1 0-16,-1-26 0,27 26 0,-27 0 16,1-27-16,-1 27 0,1 0 15,-1 0-15,1 0 0,-1 0 0,1 27 16,-1-1-16,1 1 16,-27-1-16,0 0 15,0 1-15,0-1 0,0 1 0,0-1 16,0 1-16,-27-27 0,27 26 15,-26 1-15</inkml:trace>
          <inkml:trace contextRef="#ctx0" brushRef="#br0" timeOffset="4641.2157">3254 462 0,'0'-27'16,"27"27"31,-27 27-32,0-1 1,26 0-16,-26 1 15,0-1-15,0 1 0,0-1 16,27 1-16,-27-1 0,0 1 0,0 26 16,0-27-16,0 1 0,26-1 0,-26 0 15</inkml:trace>
          <inkml:trace contextRef="#ctx0" brushRef="#br0" timeOffset="5602.9617">3466 647 0,'0'-27'0,"27"27"31,-27-26-15,26 26-1,0 0-15,1 0 16,-1 0-16,1 26 0,-1-26 15,-26 27-15,27-27 0,-27 26 16,26-26-16,-26 27 0,27-27 16,-27 26-16,0 1 31,0-80 0,-27 53-31,1-27 16,26 1-16,0-1 15,0 1-15,53-1 16,-27 27 0,-26-26-16,27 26 15,-1 0-15,0 0 16,-26 26 0,27-26-16,-27 27 0,0-1 15,26-26-15,-26 27 0,0-1 16,0 1-16,0-1 15</inkml:trace>
          <inkml:trace contextRef="#ctx0" brushRef="#br0" timeOffset="5785.6884">3757 409 0,'0'-27'16,"27"54"31</inkml:trace>
          <inkml:trace contextRef="#ctx0" brushRef="#br0" timeOffset="6247.9831">3942 594 0,'27'0'0,"-1"0"31,1 0-15,-27 26-16,26-26 15,-26 27-15,27-1 0,-27 1 16,26-27-16,-26 26 16,27 1-16,-27-1 15,26-26 16,-26-26-15,0-1-16,26 1 16,-26-1-16,0 1 0,27-1 15,-27 1-15,0-1 0,26 27 16,-26-26-16,27 26 16,-1 0-16,1 0 15,-27 26-15,0 1 16,26-27-16,-26 53 15,0-27-15,27-26 16,-27 27-16,0-1 0,0 1 16</inkml:trace>
          <inkml:trace contextRef="#ctx0" brushRef="#br0" timeOffset="6771.5627">4657 541 0,'0'-27'15,"-27"27"1,1 0-1,-1 0 17,1 0-32,-1 0 15,27 27-15,-26-27 0,26 26 16,-27-26-16,27 27 0,0-1 16,0 1-16,0-1 15,0 1-15,0-1 0,27 1 16,-27-1-16,26-26 0,-26 27 15,27-27-15,-27 26 0,53-26 16,-27 0-16,1 0 0,-1 0 16,1 0-16,-1 0 0,1-26 15,-1 26-15,-26-27 16,26 27-16,-26-26 0,0-1 16,27 27-16,-27-26 0,0-1 15,0 1-15,26 26 31,-26 26-31,0 1 16,27-1-16,-27 1 0,26-1 16,-26 1-16,27-1 15,-27 0-15</inkml:trace>
          <inkml:trace contextRef="#ctx0" brushRef="#br0" timeOffset="6937.5236">4842 462 0,'0'-27'0,"0"1"16,-27 26 0</inkml:trace>
          <inkml:trace contextRef="#ctx0" brushRef="#br0" timeOffset="7318.2645">5080 329 0,'0'27'62,"0"-1"-46,0 1-16,0-1 0,26 1 0,-26-1 16,0 0-16,0 27 0,0-26 15,27 26-15,-27 0 0,26-27 0,-26 27 16,0-26-16,27 25 0,-27 28 16,0-54-16,26 1 0,-26 26 0,0-27 15,0 1-15,0-1 0</inkml:trace>
          <inkml:trace contextRef="#ctx0" brushRef="#br0" timeOffset="7581.3888">5133 647 0,'0'-27'15,"26"1"1,1 26-16,-1 0 15,1 0-15,-1 0 16,1 0-16,-27 26 16,26 1-16,-26-1 15,0 1-15,0-1 16,0 1-16,-26-27 16,26 26-16,-27-26 0,1 27 15,-1-27-15,1 0 16</inkml:trace>
          <inkml:trace contextRef="#ctx0" brushRef="#br0" timeOffset="8365.9822">5609 594 0,'-26'0'16,"26"-27"-16,-27 27 15,1 0 1,-1 0 15,1 0-15,26 27-16,0-1 0,-27 1 0,27-1 16,0 1-1,0-1-15,0 1 16,27-1-16,-1-26 15,1 0-15,-1 0 16,1 0-16,-27-26 16,26 26-16,-26-27 15,0 1-15,0-1 16,0 1-16,0 52 47,0 1-32,0-1-15,27 1 0,-1-1 16,-26 1-16,27-27 0,-1 26 0,0-26 16,1 26-16,-1-26 15,1 0 1,-1-26-16,1 0 16,-27-1-16,26 1 0,-26-1 0,27 1 15,-27-1-15,26 1 0,-26-1 0,0 1 16,0-27-16,0 26 0,0-25 0,0 25 15,0-26-15,0 27 0,-26-27 0,26 26 16,0 1-16,0-1 0,0 1 16,0-1-16,-27 27 0,27-26 15,-26 26-15,26 53 16,-27-53-16,27 26 16,0 27-16,-26-26 0,26-1 0,0 27 15,0-26-15,0-1 0,0 27 0,0-27 16,26 1-16,-26 26 0,0-27 0,27 1 15,-27-1-15,26 1 0,-26-1 0,27-26 16,-1 27-16,1-1 0</inkml:trace>
        </inkml:traceGroup>
        <inkml:traceGroup>
          <inkml:annotationXML>
            <emma:emma xmlns:emma="http://www.w3.org/2003/04/emma" version="1.0">
              <emma:interpretation id="{51942964-8933-4F2A-B594-FA2358BB8482}" emma:medium="tactile" emma:mode="ink">
                <msink:context xmlns:msink="http://schemas.microsoft.com/ink/2010/main" type="inkWord" rotatedBoundingBox="8461,1826 12484,1787 12493,2728 8470,2768"/>
              </emma:interpretation>
              <emma:one-of disjunction-type="recognition" id="oneOf2">
                <emma:interpretation id="interp10" emma:lang="" emma:confidence="0.5">
                  <emma:literal>Component</emma:literal>
                </emma:interpretation>
                <emma:interpretation id="interp11" emma:lang="" emma:confidence="0">
                  <emma:literal>component</emma:literal>
                </emma:interpretation>
                <emma:interpretation id="interp12" emma:lang="" emma:confidence="0">
                  <emma:literal>Components</emma:literal>
                </emma:interpretation>
                <emma:interpretation id="interp13" emma:lang="" emma:confidence="0">
                  <emma:literal>components</emma:literal>
                </emma:interpretation>
                <emma:interpretation id="interp14" emma:lang="" emma:confidence="0">
                  <emma:literal>Complement</emma:literal>
                </emma:interpretation>
              </emma:one-of>
            </emma:emma>
          </inkml:annotationXML>
          <inkml:trace contextRef="#ctx0" brushRef="#br0" timeOffset="9953.8818">6985 329 0,'26'0'16,"-26"-26"0,0-1-1,0 1-15,0-1 16,0 1-1,0-1-15,-26 27 16,0-26-16,-1 26 16,1 0-16,-1 0 0,1 0 15,-1 0-15,27 26 0,-26-26 16,-1 27-16,1-1 0,-1 1 16,1-1-16,26 1 0,-26-1 15,26 1-15,0-1 0,-27 1 0,27-1 16,0 1-16,0-1 0,0 0 0,0 1 15,0-1-15,0 1 0,27-1 0,-27 1 16,26-27-16,-26 26 0,26 1 0,-26-1 16,27-26-16,-1 27 0,1-27 0,-1 26 15,1-26-15,-1 0 16,1 0-16,-1 0 0,1 0 0,-1 0 16,0-26-1,-26-1 1</inkml:trace>
          <inkml:trace contextRef="#ctx0" brushRef="#br0" timeOffset="10929.867">7303 541 0,'-27'-27'16,"1"27"15,26-26-15,-27 26-16,1 0 15,-1 0 1,27 26-16,-26-26 16,26 27-16,-27-1 15,27 1-15,0-1 0,-26 1 16,26-1-16,0 1 15,0-1-15,26-26 0,-26 27 16,27-27-16,-1 26 0,1-26 16,-1 0-16,1 0 15,-1 0-15,1 0 0,-1 0 16,-26-26-16,26 26 16,1-27-16,-1 1 15,1-1-15,-27 1 16,26 26-16,-26-27 0,27 1 15,-1 26 17,1 26-17,-1-26 1,-26 27-16,27-1 16,-27 1-16,26-27 15,-26 26-15,26-26 31,-26-26-15,0-1 0,27 27-16,-27-26 0,26-1 15,-26 1 1,27 26-16,-27-27 16,26 27-16,1 0 15,-27 27 1,26-27-16,-26 26 15,27-26-15,-27 27 0,26-27 16,-26 26-16,27-26 31,-27-26 1,26-1-32,1 1 15,-27-1 1,26 27-16,-26-26 0,26 26 0,1-27 15,-1 27 1,1 0-16,-1 0 16,-26 27-16,0-1 15,27-26-15,-27 27 0,0-1 16,0 1-16,0-1 16,0 1-16</inkml:trace>
          <inkml:trace contextRef="#ctx0" brushRef="#br0" timeOffset="11337.8051">8229 197 0,'0'-27'0,"0"1"31,0 52 0,0 27-15,0-26-16,0-1 0,26 1 0,-26-1 15,26 27-15,-26 0 0,0-26 0,27 25 16,-27 1-16,0-26 0,26 26 16,-26 0-16,27-27 0,-27 27 0,26-26 0,-26 25 15,0-25-15,27-1 0,-27 27 0,0-26 16,0 26-16,0-27 0</inkml:trace>
          <inkml:trace contextRef="#ctx0" brushRef="#br0" timeOffset="11593.351">8387 488 0,'27'0'0,"-1"0"0,1 0 16,-1 0-16,1 0 16,-1 0-16,-26 26 15,27 1-15,-27-1 16,0 1-16,0-1 16,-27 1-1,1-27-15,-1 0 16,1 26-16,-1-26 15</inkml:trace>
          <inkml:trace contextRef="#ctx0" brushRef="#br0" timeOffset="12899.6334">8837 488 0,'0'-26'0,"-26"26"15,26-27-15,-27 27 16,1 0-1,-1 0 1,1 27 0,-1-1-1,27 0-15,0 1 16,0-1-16,0 1 0,0-1 16,0 1-16,0-1 0,27-26 15,-27 27-15,0-1 0,26-26 0,1 27 16,-1-27-16,1 0 15,-1 0 1,1-27-16,-1 1 16,-26-1-16,26 27 0,-26-26 15,0-1-15,27 1 16,-27-1-16,26 1 0,-26-1 16,27 27-16,-1 0 15,1 27 1,-1-27-1,-26 53-15,27-27 16,-27 1-16,0-1 16,26-26-16,-26 27 0,0-1 15,27-26 1,-27-26 15,0-1-31,26 27 0,-26-26 16,0-1-16,27 27 0,-27-26 0,26-1 15,-26 1-15,26 26 0,-26-27 16,27 27-16,-1-26 0,1 26 16,-1 0-1,1 0-15,-27 26 16,26-26-16,-26 27 0,27-27 0,-27 26 0,26 1 16,-26-1-16,27 1 15,-27-1-15,26-26 16,0 27-16,1-27 15,-1 0 1,-26-27-16,0 1 16,27 26-16,-27-27 0,0 1 15,0-1-15,0 1 0,0-1 16,0 1-16,0 0 16,0-1-16,0 1 0,-27 26 31,27 26 0,-26-26-31,26 27 0,-27-1 16,27 0-16,0 1 0,0-1 15,0 1-15,0-1 0,27 1 16,-27-1-16,26-26 0,1 27 16,-1-27-1,1 0-15,-1 0 16,1 0-16,-1-27 0,1 27 15,-27-26-15,26 26 0,-26-27 16,27 27-16,-27-26 0,26 26 16,-26-27-16,26 1 0,-26-1 15,27 27 1,-1 27 15,1-27-31,-27 26 16,26-26-16,-26 27 0,27-1 15,-27 1-15,26-27 0,1 0 16,-1 0 15,-26-27-31,27 27 16,-1-26-16,-26-1 16,26 1-16,1-1 15,-27 1 1,26 26-1,-26 26 1,0 1-16,27-27 0,-27 53 16,0-27-16,26-26 0,-26 27 15,0-1-15,27-26 0</inkml:trace>
          <inkml:trace contextRef="#ctx0" brushRef="#br0" timeOffset="13342.0782">10451 514 0,'27'0'47,"25"0"-32,-25 0-15,-1 0 16,1 0-16,-1 0 0,1 0 15</inkml:trace>
          <inkml:trace contextRef="#ctx0" brushRef="#br0" timeOffset="13157.4889">10504 250 0,'0'-27'16,"0"54"31,0-1-47,0 1 15,0-1-15,26 1 0,-26-1 0,0 1 16,27-1-16,-27 1 0,0-1 0,0 0 16,0 1-16,26-1 0,-26 1 15,0-1-15,27-26 0,-27 27 0,0-1 16</inkml:trace>
        </inkml:traceGroup>
        <inkml:traceGroup>
          <inkml:annotationXML>
            <emma:emma xmlns:emma="http://www.w3.org/2003/04/emma" version="1.0">
              <emma:interpretation id="{B02DB3EE-54D9-420F-B8A9-3C8B9E4ABDD8}" emma:medium="tactile" emma:mode="ink">
                <msink:context xmlns:msink="http://schemas.microsoft.com/ink/2010/main" type="inkWord" rotatedBoundingBox="13032,1283 16315,1251 16327,2450 13044,2482"/>
              </emma:interpretation>
              <emma:one-of disjunction-type="recognition" id="oneOf3">
                <emma:interpretation id="interp15" emma:lang="" emma:confidence="0.5">
                  <emma:literal>Analysis</emma:literal>
                </emma:interpretation>
                <emma:interpretation id="interp16" emma:lang="" emma:confidence="0">
                  <emma:literal>Analytic</emma:literal>
                </emma:interpretation>
                <emma:interpretation id="interp17" emma:lang="" emma:confidence="0">
                  <emma:literal>Analytics</emma:literal>
                </emma:interpretation>
                <emma:interpretation id="interp18" emma:lang="" emma:confidence="0">
                  <emma:literal>Analyses</emma:literal>
                </emma:interpretation>
                <emma:interpretation id="interp19" emma:lang="" emma:confidence="0">
                  <emma:literal>Analysts</emma:literal>
                </emma:interpretation>
              </emma:one-of>
            </emma:emma>
          </inkml:annotationXML>
          <inkml:trace contextRef="#ctx0" brushRef="#br0" timeOffset="17756.6637">11218 462 0,'0'26'47,"0"0"-32,0 1-15,0-1 16,0 1-16,0-1 0,0 1 15,27-27-15,-27 26 0,0 1 16,0-1-16,0-52 31,0-27-15,0 26-16,0 1 0,0-1 16,26 1-16,-26-1 0,0 1 15,27-27-15,-27 0 0,26 27 0,-26-27 0,0 0 16,27 0-16,-27 26 0,0-25 15,26-1-15,-26 26 0,27 1 0,-27-1 16,0 1-16,26-1 0,-26 1 16,26 26-16,1 0 15,-27 26-15,26-26 16,-26 27-16,0-1 0,27 1 0,-27-1 16,26 1-16,-26-1 0,0 1 0,27-1 15,-27 0-15,0 27 0,26-26 0,-26-1 16,0 1-16,0-1 0,27 1 0,-27-1 15,0 1-15,0-1 0,0 1 0,0-1 16,26-26-16,-26 26 0,0 1 16,0-1-16</inkml:trace>
          <inkml:trace contextRef="#ctx0" brushRef="#br0" timeOffset="17940.9427">11430 462 0,'0'-27'16,"26"27"15,1 0-15,-1 0-16,1 0 0,-1 0 16,1 0-16,-1 0 15</inkml:trace>
          <inkml:trace contextRef="#ctx0" brushRef="#br0" timeOffset="18393.6041">11800 382 0,'27'0'16,"-1"0"0,1 0-1,-27 27-15,26-27 16,-26 26-16,27-26 16,-27 27-16,0-1 15,26 0-15,-26 1 16,0-54 31,27 1-32,-27 0-15,26-1 16,-26 1-16,0-1 16,27 27-16,-27-26 0,26 26 15,0 0 1,-26 26-1,27-26 1,-27 27-16,0-1 16,0 1-16,26-27 0,-26 26 0,0 0 15,27-26-15</inkml:trace>
          <inkml:trace contextRef="#ctx0" brushRef="#br0" timeOffset="19962.4179">12435 356 0,'0'-27'16,"0"1"15,-26 26-15,0 0 0,-1 0-1,1 0-15,26 26 16,-27-26-16,27 27 0,0-1 31,0 1-31,0-1 0,0 1 16,27-27-16,-27 26 15,26-26-15,1 0 16,-1 0-16,0 0 16,-26-26-16,27 26 15,-27-27-15,26 27 16,-26-26-16,0 52 47,0 1-32,27-27-15,-27 26 0,26-26 16,1 26-16,-1-26 16,1 0-16,-1 0 0,1 0 15,-1 0-15,-26-26 16,26 26-16,1-26 0,-1 26 0,-26-27 15,27 1-15,-1-1 0,-26 1 0,27-1 16,-27 1-16,26-27 0,-26 26 0,0 1 16,0-27-16,0 27 0,0-27 0,0 0 15,-26 0-15,26 0 0,0 0 0,-27 0 16,27 0-16,-26 27 0,26-27 0,-27 26 16,27 1-16,-26-1 15,-1 27 1,27 27-16,-26 26 15,26-27-15,-26 27 16,26-26-16,-27 26 0,27-1 0,0-25 16,0 26-16,0 0 0,0 0 0,0-27 15,27 27-15,-27-27 0,0 27 0,52-26 16,-52-1-16,27 1 0,-27-1 0,26 1 16,1-1-16,-27 1 0,26-27 0,1 26 15,-1-26-15,1 0 0,-1 27 16,1-27-16,-1 0 15,1 0-15,-1-27 16,-26 1-16,26 26 0,-26-27 16,0 1-16,27-1 0,-27 1 15,0-1-15,0 1 16,0 52 31,26-26-47,-26 27 0,0-1 15,0 1-15,0-1 16,27-26-16,-27 27 0,26-27 16,1 26-16,-1-26 15,1 0 1,-1 0-16,1-26 0,-1-1 16,0 1-1,1-1-15,-27 1 0,26 26 16,-26-27-16,0 54 31,27-27-15,-27 53-16,0-27 0,0 1 0,26-1 15,-26 1-15,0-1 0,0 0 0,27 1 16,-27-1-16,0 1 0,0-1 0,26 1 16,-26-1-16,0 1 0,0-1 15,0 1-15,0-1 16,-26-26-16,-1 0 15,1 0 1,-1-26-16,27-1 16,-26 27-16,26-26 0,-27-1 15,27 1-15,0-1 0,0 1 16,0-1-16,0 1 0,0-1 16,27 1-16,-27 0 0,26 26 0,-26-27 15,53 1-15,-53-1 0,27 1 0,-1-1 16,1 1-16,-1-1 0,1 1 15,-27-1-15,26 1 0,-26-1 0,0 1 16,27 26-16,-27-26 0,0-1 0,0 1 16,0 52 31,0 1-47,0-1 15,0 0-15,0 1 0,0-1 16,0 1-16,26-1 0,-26 1 15,26-27-15,-26 26 0,27 1 0,-27-1 16,0 1-16,26-27 0,-26 26 16,0 1-16,27-27 0,-27 26 0,0 0 15,0 1 17,-27-27-32,1 0 0,-1 0 15,1 0 1,26-27-16</inkml:trace>
          <inkml:trace contextRef="#ctx0" brushRef="#br0" timeOffset="20387.1583">13917 65 0,'0'-27'15,"0"54"17</inkml:trace>
          <inkml:trace contextRef="#ctx0" brushRef="#br0" timeOffset="20241.3575">13944 223 0,'0'27'32,"0"-1"-17,0 1-15,0-1 16,0 1-16,0-1 15,26 1-15,-26-1 16</inkml:trace>
          <inkml:trace contextRef="#ctx0" brushRef="#br0" timeOffset="20782.4188">14288 144 0,'-27'0'78,"1"26"-63,-1 1 1,27-1-16,0 1 16,0-1-16,27 1 15,-27-1-15,26-26 0,-26 27 0,53-27 16,-27 26-16,1-26 0,-1 27 15,1-27-15,-1 26 0,1-26 0,-27 27 16,26-27 0,-79 0-16,53 26 15,-53-26-15,27 0 0,-27 26 16,0-26-16,0 27 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5:53.2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29DE45-E860-430D-99D3-40D5B26F1951}" emma:medium="tactile" emma:mode="ink">
          <msink:context xmlns:msink="http://schemas.microsoft.com/ink/2010/main" type="writingRegion" rotatedBoundingBox="8333,6279 15842,6669 15516,12951 8007,12560">
            <msink:destinationLink direction="with" ref="{E50A1093-CEF0-4D8D-8144-D42C26FDF03C}"/>
          </msink:context>
        </emma:interpretation>
      </emma:emma>
    </inkml:annotationXML>
    <inkml:traceGroup>
      <inkml:annotationXML>
        <emma:emma xmlns:emma="http://www.w3.org/2003/04/emma" version="1.0">
          <emma:interpretation id="{D221639B-BB27-47E2-8C2B-DFFB2407B2C4}" emma:medium="tactile" emma:mode="ink">
            <msink:context xmlns:msink="http://schemas.microsoft.com/ink/2010/main" type="paragraph" rotatedBoundingBox="8396,6150 11812,6822 11644,7678 8228,70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0C9B4F-905A-4237-B40F-7419C485ACF2}" emma:medium="tactile" emma:mode="ink">
              <msink:context xmlns:msink="http://schemas.microsoft.com/ink/2010/main" type="line" rotatedBoundingBox="8396,6150 11812,6822 11644,7678 8228,7006">
                <msink:destinationLink direction="with" ref="{F863BA87-C736-452A-9C85-5E84C7CF4185}"/>
                <msink:destinationLink direction="with" ref="{7D35EA38-6DBE-43B8-9FE0-D06AC062F3B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E0BA887-D82E-4290-88DC-92BC4132609A}" emma:medium="tactile" emma:mode="ink">
                <msink:context xmlns:msink="http://schemas.microsoft.com/ink/2010/main" type="inkWord" rotatedBoundingBox="8396,6150 11812,6822 11644,7678 8228,700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292-233 0,'29'0'15,"0"0"17,-29 58-17,0-29-15,0 1 16,0-1-16,0 0 0,0 0 0,-29 0 15,0 0-15,29 1 0,-30-1 16,30 0-16,-29-29 0,0 29 0,0 0 16,0 1-16</inkml:trace>
          <inkml:trace contextRef="#ctx0" brushRef="#br0" timeOffset="-301.9865">87 88 0,'29'0'0,"1"0"32,-30-29-32,29 29 0,0-30 0,0 30 15,0-29 1,-29 0-16,30 29 0,-30-29 16</inkml:trace>
          <inkml:trace contextRef="#ctx0" brushRef="#br0" timeOffset="-1473.9897">-205 88 0,'0'-29'16,"0"-1"-16,0 1 15,0 0-15,0 0 0,0 0 16,29 0-16,-29-1 0,30 1 16,-30 0-16,29 29 15,-29-29-15,29 29 0,0-29 16,0 29-16,1 0 0,-30-30 16,29 30-16,0 0 0,0 0 0,0 0 15,1-29-15,-1 29 0,0 0 16,0 0-16,0 0 0,1 0 15,-1 0-15,-29 29 0,29-29 16,-29 30-16,29-30 0,-29 29 16,0 0-16,0 0 15,-58 0-15,-1 555 266</inkml:trace>
          <inkml:trace contextRef="#ctx0" brushRef="#br0" timeOffset="-2178.0523">0 59 0,'0'-30'16,"29"30"-16,-29-29 47,29 29-47,-29 29 62,0 1-62,0-1 16,0 0-16,0 0 0,0 0 15,0 1-15,0-1 0,-29 0 16,29 0-16,0 0 0,0 1 16,-29 57-1</inkml:trace>
          <inkml:trace contextRef="#ctx0" brushRef="#br0" timeOffset="610.563">87 205 0,'29'0'16,"1"0"0,-1 0-1,0 0 1,321 321 203</inkml:trace>
          <inkml:trace contextRef="#ctx0" brushRef="#br0" timeOffset="-901.4664">438 175 0,'29'0'16,"-29"30"15,146-60 79,-146 1-95,87 321 204</inkml:trace>
          <inkml:trace contextRef="#ctx0" brushRef="#br0" timeOffset="1154.5078">525 205 0,'117'87'94,"-88"-87"-79,0 0-15,59 0 31,-59 0-31,0 0 16,-29-29 0,0 0-1,0 0-15,0-1 16,0 1 0,-29 29-16,0 0 31,0 0-31,0 0 15,29 29-15,-30 1 16,1-30 0,29 58-16,-29-29 0,29 0 15,0 1-15,0-1 16,0 0-16,0 0 16,0 0-16,0 1 15,29-30-15,-29 29 16,29-29-16,-29 29 15,30-29-15,-1 0 16,0 29-16,0-29 0,0 0 16,1 0-1,-1 0-15,0 0 16</inkml:trace>
          <inkml:trace contextRef="#ctx0" brushRef="#br0" timeOffset="1917.9826">1226 205 0,'-234'233'203,"293"-174"-187,-30-59 0,0 0-1,0 0-15,0 0 0,1 0 16,-30-30-16,29 30 15,-29-29-15,29 29 16,-29-29-16,0 0 0,29 0 16,-29-1-16,29 30 15,-29 30 48,0-1-48,0 0-15,0 0 0,0 0 16,30-29-16,-30 30 0,0-1 16,0 0-1,29-29-15,0 29 16,0-29 0</inkml:trace>
          <inkml:trace contextRef="#ctx0" brushRef="#br0" timeOffset="2762.0472">1722 205 0,'-204'175'203,"233"-175"-203,-29 29 15,29-29-15,0 0 0,1 29 0,-1-29 16,0 0-16,-29 29 0,29-29 16,0 0-16,1 0 15,-30 30-15,29-30 0,0 0 16,-29 29-1,0 0 1,-29-29 0,29 29-1,-29-29-15,-1 0 0,1 0 16,0 0-16,0 0 16,0 0-16,-1 0 15,1 0-15,0 0 16,29-29 46,29 29-62</inkml:trace>
          <inkml:trace contextRef="#ctx0" brushRef="#br0" timeOffset="3877.7489">2131 321 0,'-175'59'140,"175"-30"-140,0 29 16,0-28 0,29-1-16,0 0 15,0-29 1,1 29 0,-1-29-1,0 0-15,0 0 16,-29-29-16,29 29 15,-29-29-15,30 0 0,-30-1 16,29 30 0,-29-29-16,0 0 15,0 0 1,29 29 0,0 0-1,0 0 1,0 29 15,-29 0-31,30-29 16,-30 29-16,0 1 15,29-30-15,-29 29 16,0 0-16,0 0 16,0-58 46,29 0-46,-29 0-16,0-1 15,29 30-15,-29-29 16,0 0-16,29 29 16,1-29-1,-1 29 1,-29 29 31,29-29-47,-29 29 15,0 0 1,0 1 0,0-1-1,0 0 1,0 0-1,0 0 1</inkml:trace>
          <inkml:trace contextRef="#ctx0" brushRef="#br0" timeOffset="4158.0876">2832 146 0,'29'0'15,"-29"-29"-15,29 29 31,-29 29 1,29-29-32,-29 29 0,0 1 15,0-1 1,0 0-16</inkml:trace>
          <inkml:trace contextRef="#ctx0" brushRef="#br0" timeOffset="4686.6107">2890 643 0,'0'29'31</inkml:trace>
          <inkml:trace contextRef="#ctx0" brushRef="#br0" timeOffset="4858.779">2978 467 0,'262'-29'141</inkml:trace>
        </inkml:traceGroup>
      </inkml:traceGroup>
    </inkml:traceGroup>
    <inkml:traceGroup>
      <inkml:annotationXML>
        <emma:emma xmlns:emma="http://www.w3.org/2003/04/emma" version="1.0">
          <emma:interpretation id="{5BD60E83-A4B0-4825-9416-913F461C333E}" emma:medium="tactile" emma:mode="ink">
            <msink:context xmlns:msink="http://schemas.microsoft.com/ink/2010/main" type="paragraph" rotatedBoundingBox="8833,7818 14489,8112 14442,9018 8786,87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C08783-A7D3-4C17-B010-A75E261F88CD}" emma:medium="tactile" emma:mode="ink">
              <msink:context xmlns:msink="http://schemas.microsoft.com/ink/2010/main" type="line" rotatedBoundingBox="8833,7818 14489,8112 14442,9018 8786,8724"/>
            </emma:interpretation>
          </emma:emma>
        </inkml:annotationXML>
        <inkml:traceGroup>
          <inkml:annotationXML>
            <emma:emma xmlns:emma="http://www.w3.org/2003/04/emma" version="1.0">
              <emma:interpretation id="{560D5C19-9C1A-4BEF-BFDE-D2B4E40CE2F5}" emma:medium="tactile" emma:mode="ink">
                <msink:context xmlns:msink="http://schemas.microsoft.com/ink/2010/main" type="inkWord" rotatedBoundingBox="8818,8119 9458,8152 9427,8757 8786,872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219.2095">292 1548 0,'0'-30'0,"0"60"78,0 28-63,0-29-15,0 0 0,0 1 16,0-1-16,0 0 0,0 0 0,0 0 16,0 1-16,0-1 0,29 0 0,-29 0 15,0 0-15,0 1 0,0-1 16,0 0-16,0 0 0,29 0 15</inkml:trace>
          <inkml:trace contextRef="#ctx0" brushRef="#br0" timeOffset="12951.7626">292 1635 0,'29'-87'63,"0"87"-48,0 0 1,30-30-1,-30 30 1,0 0 0,-29 30-16,29-30 0,-29 29 15,29-29-15,-29 29 0,0 0 16,30 0-16,-30 1 16,0-1-16,0 0 0,29-29 15,-29 29-15,0 0 16,0 1-1,29-30 1,-29-30 0,0 1-16,29 29 0,-29-29 15,29 0-15,-29 0 0,0-1 16,30 30-16,-30-29 0,0 0 16,29 29-16,-29-29 0,0 0 0,29 29 0,-29-30 15,117 585 173</inkml:trace>
        </inkml:traceGroup>
        <inkml:traceGroup>
          <inkml:annotationXML>
            <emma:emma xmlns:emma="http://www.w3.org/2003/04/emma" version="1.0">
              <emma:interpretation id="{4302164C-9228-47DC-891E-D9303A91A19E}" emma:medium="tactile" emma:mode="ink">
                <msink:context xmlns:msink="http://schemas.microsoft.com/ink/2010/main" type="inkWord" rotatedBoundingBox="9811,7869 11343,7949 11297,8820 9765,874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4426.3449">1751 1869 0,'0'-29'16,"-29"29"31,29-30-47,-29 30 16,0 0-1,0 0 1,-1 0-1,1 0-15,0 0 16,29 30-16,-29-1 16,29 0-16,-29 0 15,29 0-15,0 1 16,29-1-16,0 0 16,29-29-16,-28 29 15,-1-29 1,0 0-16,0 0 0,0 0 15,1-29-15,-1 29 16,-29-29-16,29 29 0,-29-29 0,29-1 16,-29 1-16,0 0 15,0 0-15,29 0 0,-29-1 0,0 1 16,0 0-16,0 0 0,0 0 0,0-1 16,0-28-16,0 29 0,0 0 0,0-30 15,0 30-15,0 0 0,0 0 0,0-1 16,0 1-16,0 0 15,0 0 1,0 87 0,0-29-1,0 1-15,0 28 0,-29-29 16,29 0-16,0 30 0,-29-30 0,29 0 16,0 30-16,0-30 0,88 321 78</inkml:trace>
          <inkml:trace contextRef="#ctx0" brushRef="#br0" timeOffset="15041.6028">2102 1898 0,'87'29'62,"-57"-29"-46,-89-58 140,30 175-125,58-59-15,-29-29-16,29-29 0,-29 29 16,30-29-16,-1 0 0,58 30 31,-28-30-16,-30-30-15,58-524 188,-145 729-157,58-117-31,0-29 0,0 1 0,0-1 16,0 0-16,0 0 0,29 0 15,-29 1-15,29-1 0,-29 0 16,30-29-16,-30 29 0,29 0 0,0-29 0,-29 30 16,29-30-16,0 29 0,1-29 15,-1 29-15,0-29 16,0 0 0</inkml:trace>
          <inkml:trace contextRef="#ctx0" brushRef="#br0" timeOffset="13510.2712">1255 1869 0,'0'-29'31,"58"233"203,1-262-218,-59 28 15,0 1-31,0 0 16,-29 0-1,-1 29 1,1 0 0,0 0-1</inkml:trace>
          <inkml:trace contextRef="#ctx0" brushRef="#br0" timeOffset="16161.5667">2452 1489 0,'0'-29'32,"29"0"-32,0 29 15,-29-29-15,30-1 16,-1 30-16,-29-29 0,29 29 15,-29-29-15,29 29 16,0 0 0,-29 29-1,0 0 1,0 30-16</inkml:trace>
        </inkml:traceGroup>
        <inkml:traceGroup>
          <inkml:annotationXML>
            <emma:emma xmlns:emma="http://www.w3.org/2003/04/emma" version="1.0">
              <emma:interpretation id="{F8A96C1F-B267-4A96-AB9D-34880B4E0E1F}" emma:medium="tactile" emma:mode="ink">
                <msink:context xmlns:msink="http://schemas.microsoft.com/ink/2010/main" type="inkWord" rotatedBoundingBox="11732,8202 12127,8222 12100,8734 11706,871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6906.7665">3211 1810 0,'29'0'16,"-29"30"46,0-1-62,0 0 16,0 0-16,0 0 16,0 1-16,-29-30 0,29 29 15,0 0-15,0 0 16,-29-29-16</inkml:trace>
          <inkml:trace contextRef="#ctx0" brushRef="#br0" timeOffset="17130.4293">3299 1606 0,'-59'-29'46,"59"58"-30,0 0 0</inkml:trace>
          <inkml:trace contextRef="#ctx0" brushRef="#br0" timeOffset="17630.4981">3591 1810 0,'-88'292'281,"59"-292"-265</inkml:trace>
        </inkml:traceGroup>
        <inkml:traceGroup>
          <inkml:annotationXML>
            <emma:emma xmlns:emma="http://www.w3.org/2003/04/emma" version="1.0">
              <emma:interpretation id="{E8084C97-DFB7-49FA-9B48-9F9DFCF183AF}" emma:medium="tactile" emma:mode="ink">
                <msink:context xmlns:msink="http://schemas.microsoft.com/ink/2010/main" type="inkWord" rotatedBoundingBox="12817,8326 14473,8412 14447,8921 12790,8835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9356.3726">4817 1927 0,'204'-29'125,"-204"0"-109,0 0 0,-29 29-16,0 0 15,0 0 1,-1 0 0,1 0-16,0 0 15,29 29-15,-29-29 16,29 29-16,-29-29 0,29 29 15,0 0-15,0 1 16,0-1-16,0 0 16,0 0-16,0 0 15,29 1 1,0-30-16,0 29 16,88-29 15,-29 0-16</inkml:trace>
          <inkml:trace contextRef="#ctx0" brushRef="#br0" timeOffset="19698.3147">5138 1898 0,'29'0'0,"0"0"31,59 117 156,-88-146-171,29 29-16,-29-30 0,29 30 0,1 0 16,-1 0-16,-29-29 15,0 58 17,0 1-17</inkml:trace>
          <inkml:trace contextRef="#ctx0" brushRef="#br0" timeOffset="18597.9169">4291 1752 0,'0'-29'16,"30"29"30,-30 29-46,29-29 16,-29 29-16,29-29 0,-29 29 0,29-29 16,-29 30-16,0-1 0,29-29 0,-29 29 15,30-29-15,-30 29 0,29 0 16,-29 1-16,29-30 16,0 0-1,0 0 16,-29-30-15,0 1-16,0 0 16,0 0-16,30 29 0,-30-29 0,0-1 15,0 1-15,0 0 16</inkml:trace>
          <inkml:trace contextRef="#ctx0" brushRef="#br0" timeOffset="20403.8739">5547 1927 0,'117'59'125,"-88"-59"-125,-29 29 15,29-29-15,29 0 32,1 0-17,-59-29-15,29 29 0,-29-30 0,0 1 16,0 0-16,0 0 16,0 0-16,0-1 15,0 1 1,0 88 31,0-30-47,0 0 15,0 0-15,0 0 0,0 1 0,0-1 16,29 0-16,-29 0 0,0 0 16,29 1-16,-29-1 0,0 0 0,0 0 15,-321 30 95,321-89-95,29 1 1,1 29-1,-1 0-15,0 0 16,0 0-16,-29 29 31,-29-29-15</inkml:trace>
        </inkml:traceGroup>
      </inkml:traceGroup>
    </inkml:traceGroup>
    <inkml:traceGroup>
      <inkml:annotationXML>
        <emma:emma xmlns:emma="http://www.w3.org/2003/04/emma" version="1.0">
          <emma:interpretation id="{7A556C84-B411-49F5-A4B8-F3ED83BC797D}" emma:medium="tactile" emma:mode="ink">
            <msink:context xmlns:msink="http://schemas.microsoft.com/ink/2010/main" type="paragraph" rotatedBoundingBox="9722,9072 12497,9081 12493,10192 9719,101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624E55C-1210-4F59-A174-4936B7706B6F}" emma:medium="tactile" emma:mode="ink">
              <msink:context xmlns:msink="http://schemas.microsoft.com/ink/2010/main" type="line" rotatedBoundingBox="9722,9072 12497,9081 12493,10192 9719,10183"/>
            </emma:interpretation>
          </emma:emma>
        </inkml:annotationXML>
        <inkml:traceGroup>
          <inkml:annotationXML>
            <emma:emma xmlns:emma="http://www.w3.org/2003/04/emma" version="1.0">
              <emma:interpretation id="{1177EBC5-980B-4D87-A1CA-ECA252A085CB}" emma:medium="tactile" emma:mode="ink">
                <msink:context xmlns:msink="http://schemas.microsoft.com/ink/2010/main" type="inkWord" rotatedBoundingBox="9722,9072 12497,9081 12493,10192 9719,10183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1764.5616">1372 2803 0,'29'0'16,"0"0"15,0 0-15,-29-29-16,0 0 31,0-1-31,-29 30 16,29-29-16,-29 29 0,0-29 15,0 29-15,-1 0 16,1 0-16,29-29 0,-29 29 16,0 0-16,29 29 15,0 0 1,-29-29-16,29 29 0,0 1 0,0-1 16,58 0-16,-58 0 15,29-29-15,-29 29 0,29-29 0,1 30 16,-1-1-16,0-29 15,0 29-15,0 0 0,1-29 16,-30 29-16,29-29 16,-29 30-1,-29-30 1,-1 29 0,1-29-16,0 0 0,0 0 15,0 0-15,-1 0 16,1 0-16,0 0 0,0 0 15,0 0 1,29-29 47</inkml:trace>
          <inkml:trace contextRef="#ctx0" brushRef="#br0" timeOffset="22300.5648">1722 2745 0,'29'-59'94</inkml:trace>
          <inkml:trace contextRef="#ctx0" brushRef="#br0" timeOffset="22113.5622">1722 2891 0,'29'0'15,"-29"29"63,30-29-78,-30 29 16,0 0-16,0 0 16,0 1-16,0-1 15,0 0 1,-30-29 31</inkml:trace>
          <inkml:trace contextRef="#ctx0" brushRef="#br0" timeOffset="23362.008">2043 2920 0,'30'0'31,"-1"0"16,0 0-16,-29 29-15,58 0 140,-58-58-156,30 29 16,-1-58 15,0 28-31,0 30 16,-29 30 15,29-30-31,-29 29 15,29 0-15,-29 0 16,0 0-16,30 1 16,-30-1-16,0 0 15,29-29 63,-29-29-78,29 0 0,-29-1 16,29 1-16,-29 0 16,29 0-16,-29 0 15,30 29-15,-30-30 16,29 30-16,-29-29 16,29 29-1,0 29 16,-29 1-15,0-1 0,0 0-16,0 0 15,0 0-15,0 1 16,0-1 0,0 0 46</inkml:trace>
          <inkml:trace contextRef="#ctx0" brushRef="#br0" timeOffset="24600.3082">3007 2540 0,'0'29'94,"0"1"-78,0-1-16,0 0 0,0 0 15,0 0-15,0 1 0,0 28 0,0-29 16,0 0-16,0 1 0,0-1 15,0 29-15,-29-29 0,29 1 0,0-1 16,0 0-16,0 0 0,0 0 0,-30 1 16,30-1-16,0 0 0,0 0 0,0 0 15,0 1-15,0-1 0,0 0 16,-29 0-16,29 0 0,0 1 16,0-1-16,0 0 15,0 0-15</inkml:trace>
          <inkml:trace contextRef="#ctx0" brushRef="#br0" timeOffset="25397.9185">3007 2920 0,'0'-29'15,"29"29"17,0-30-17,0 30-15,1 0 16,-1 0-16,0 0 16,-29-29-16,29 29 0,0 0 15,1 0-15,-1 0 16,-29 29-16,29-29 0,-29 30 15,0-1-15,0 0 16,0 0-16,0 0 16,-29-29-16,29 30 0,-29-30 15,29 29-15,-30-29 0,1 0 16,29 29-16,-29-29 0,0 0 16,-146-29 30</inkml:trace>
          <inkml:trace contextRef="#ctx0" brushRef="#br0" timeOffset="27137.3063">3386 2803 0,'30'0'31,"-30"29"-31,29-29 16,-29 29-16,29-29 15,0 0 1,0 0-1,-29-29-15,29 29 16,-29-29-16,30 29 0,-30-29 16,29 0-16,-29-1 15,0 1-15,0 0 16,29 0-16,-29 0 0,0-1 16,0 1-16,0 0 15,0 0-15,0 0 16,-29 29 31,29 29-32,0 0 1,-29-29-16,29 29 0,0 0 16,-30 1-16,30-1 0,322 204 234,-322-262-234,0 0 16,-30 29 46,1 29-46,29 0-1,-29-29-15,29 30 0,0-1 0,0 0 16,0 0-16,0 0 16,0 1-16,0-1 15,0 0-15,29-29 0,-29 29 16,29-29-16,-29 29 15,30-29-15,-1 0 16,-29 30-16,29-30 0,0 0 16</inkml:trace>
        </inkml:traceGroup>
      </inkml:traceGroup>
    </inkml:traceGroup>
    <inkml:traceGroup>
      <inkml:annotationXML>
        <emma:emma xmlns:emma="http://www.w3.org/2003/04/emma" version="1.0">
          <emma:interpretation id="{F4C68A0D-92C2-4B6D-B183-C8813D19CDDA}" emma:medium="tactile" emma:mode="ink">
            <msink:context xmlns:msink="http://schemas.microsoft.com/ink/2010/main" type="paragraph" rotatedBoundingBox="8418,10537 15612,10747 15550,12893 8355,126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8BF845-C095-4232-8A60-2AAA20D2F75E}" emma:medium="tactile" emma:mode="ink">
              <msink:context xmlns:msink="http://schemas.microsoft.com/ink/2010/main" type="inkBullet" rotatedBoundingBox="8410,10796 8768,10807 8757,11187 8399,11176"/>
            </emma:interpretation>
            <emma:one-of disjunction-type="recognition" id="oneOf6">
              <emma:interpretation id="interp6" emma:lang="" emma:confidence="0">
                <emma:literal>↳</emma:literal>
              </emma:interpretation>
            </emma:one-of>
          </emma:emma>
        </inkml:annotationXML>
        <inkml:trace contextRef="#ctx0" brushRef="#br0" timeOffset="29363.5292">58 4292 0,'0'-29'16,"0"0"15,0-1 0,0 1 1,-29 29-17,0 0 1,-1 0-1,1 29-15,0-29 16,29 30-16,-29-1 0,29 0 16,0 0-16,0 0 15,0 1-15,0-1 16,0 0-16,29-29 0,-29 29 16,0 0-16,29-29 0,-29 30 15,59-30-15,-30 0 0,0 29 16,0-29-16,0 0 0,1 0 15,-1 0-15,0 0 0,0 0 16,-29-29-16</inkml:trace>
      </inkml:traceGroup>
      <inkml:traceGroup>
        <inkml:annotationXML>
          <emma:emma xmlns:emma="http://www.w3.org/2003/04/emma" version="1.0">
            <emma:interpretation id="{590AA896-9CB0-47A2-8AC3-168ADD3A4E25}" emma:medium="tactile" emma:mode="ink">
              <msink:context xmlns:msink="http://schemas.microsoft.com/ink/2010/main" type="line" rotatedBoundingBox="8884,10551 15612,10747 15589,11566 8861,11370"/>
            </emma:interpretation>
          </emma:emma>
        </inkml:annotationXML>
        <inkml:traceGroup>
          <inkml:annotationXML>
            <emma:emma xmlns:emma="http://www.w3.org/2003/04/emma" version="1.0">
              <emma:interpretation id="{A2DE12C7-B596-4C4D-AFAC-DF25BB975354}" emma:medium="tactile" emma:mode="ink">
                <msink:context xmlns:msink="http://schemas.microsoft.com/ink/2010/main" type="inkWord" rotatedBoundingBox="8876,10855 9559,10874 9545,11330 8862,11310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9910.1789">350 4263 0,'88'-29'78</inkml:trace>
          <inkml:trace contextRef="#ctx0" brushRef="#br0" timeOffset="29720.5415">379 4292 0,'29'0'47,"-29"29"-31,0 0-1,30-29-15,-30 30 0,0-1 16,0 0 0,0 0-16,0 0 15,29-29-15,-29 30 16,-29-30-1</inkml:trace>
          <inkml:trace contextRef="#ctx0" brushRef="#br0" timeOffset="30363.121">584 4263 0,'-30'-29'62</inkml:trace>
          <inkml:trace contextRef="#ctx0" brushRef="#br0" timeOffset="30191.3095">642 4380 0,'29'175'109,"-29"-146"-109</inkml:trace>
          <inkml:trace contextRef="#ctx0" brushRef="#br0" timeOffset="30642.1228">905 4321 0,'116'380'141,"-145"-380"-126,-29 0-15</inkml:trace>
        </inkml:traceGroup>
        <inkml:traceGroup>
          <inkml:annotationXML>
            <emma:emma xmlns:emma="http://www.w3.org/2003/04/emma" version="1.0">
              <emma:interpretation id="{840D1A2B-F5AA-4FDC-9164-8F5A4A0AAE8D}" emma:medium="tactile" emma:mode="ink">
                <msink:context xmlns:msink="http://schemas.microsoft.com/ink/2010/main" type="inkWord" rotatedBoundingBox="9840,10579 12633,10660 12611,11387 9819,11306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32843.596">1664 4117 0,'29'0'16,"-29"-29"-1,0 58 32,0 0-47,0 0 16,0 0-16,0 1 0,0-1 16,0 0-16,0 0 0,0 0 15,29 1-15,-29-1 0,0 0 16,0 0-16,0 0 0,0 1 15</inkml:trace>
          <inkml:trace contextRef="#ctx0" brushRef="#br0" timeOffset="33506.4672">1372 4175 0,'-59'-146'79,"89"146"-64,-1-29-15,0 29 16,0 0-16,234-29 31,-234 29-31,30 0 0,28 0 16,-58 0-16,30 0 0,-30 29 15,175 29 1,-174-28-16,-1-1 0,0 0 0,0 0 16,-29 0-16,29 1 0,-29-1 0,29 0 15,-29 0-15,0 0 0,30 1 16,-30-1-16,0 0 0,0 0 0,0 0 15,0 1-15,0-1 16,-30-29-16,30 29 0,-29-29 16,0 29-16,0-29 0,0 0 0,0 0 15,-1 0-15,1 0 0,0 0 16,0 0-16,0 0 0,-1 0 16,1 0-16,0-29 0,0 29 15,-30-29 48</inkml:trace>
          <inkml:trace contextRef="#ctx0" brushRef="#br0" timeOffset="35522.9606">2715 4467 0,'-59'-29'93,"30"29"-77,0 0 0,0 29-16,0 0 31,29 1-31,0-1 16,0 0-16,0 0 15,29 0 1,-29 1-1,29-30-15,0 0 16,0 0-16,1 0 16,-1 0-1,0 0 1,-29-30-16,29 30 16,0 0 30</inkml:trace>
          <inkml:trace contextRef="#ctx0" brushRef="#br0" timeOffset="34103.3689">2890 4350 0,'-29'-29'16,"0"29"0,-1 0-1,1 0 1,29-29-16,-58 29 31,233 146 157,-175-175-157,0 58-15,0 0-16,0 0 15,0 1-15,29-1 0,0 0 16,-29 0-16,30-29 15,-30 29-15,29-29 16</inkml:trace>
          <inkml:trace contextRef="#ctx0" brushRef="#br0" timeOffset="36023.0085">3153 4438 0,'29'0'47,"0"0"-32,0 0-15,1 0 16,-1 0-16,0 0 16,0 0-16,0 0 0,1 0 15,-1 0-15,0 0 0,0 0 0,0 0 16,0 0-16,1 0 0,-1 0 16,0 0-16,0 0 0,0 0 15,1 0-15,-1 0 16,-58 0 46</inkml:trace>
          <inkml:trace contextRef="#ctx0" brushRef="#br0" timeOffset="34598.8958">3328 4146 0,'0'-29'0,"29"29"47,-29 29-32,0 0-15,0 0 16,0 1-16,0-1 0,29 0 16,-29 0-16,0 0 15,0 1-15,0-1 0,0 0 0,0 0 16,0 0-16,0 1 0,0-1 15,0 0-15</inkml:trace>
          <inkml:trace contextRef="#ctx0" brushRef="#br0" timeOffset="36606.2232">3912 4467 0,'-29'0'47,"-1"0"-47,1 0 16,0 0-16,0 0 15,29 29 1,-29-29-16,-1 0 16,30 30-16,292 174 265,-262-204-249,-30 29-16,29-29 15,0 0 1</inkml:trace>
        </inkml:traceGroup>
        <inkml:traceGroup>
          <inkml:annotationXML>
            <emma:emma xmlns:emma="http://www.w3.org/2003/04/emma" version="1.0">
              <emma:interpretation id="{EDBD608F-D763-4300-ABC2-9555C8A8A6AC}" emma:medium="tactile" emma:mode="ink">
                <msink:context xmlns:msink="http://schemas.microsoft.com/ink/2010/main" type="inkWord" rotatedBoundingBox="13138,10715 13734,10732 13718,11252 13122,11235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37649.2628">4642 4117 0,'-29'-29'31,"29"58"16</inkml:trace>
          <inkml:trace contextRef="#ctx0" brushRef="#br0" timeOffset="37437.7758">4642 4350 0,'0'-29'31,"29"29"0,-29 29 0,29 30-15,0-30 0,-29 0-16,0 0 15,30-29-15,-30 30 16,0-1-16,0 0 16,0 0-16</inkml:trace>
          <inkml:trace contextRef="#ctx0" brushRef="#br0" timeOffset="38517.4256">5109 4321 0,'87'234'266,"-116"-234"-235,0 29-31,0-29 15,0 0-15,-1 0 16,1 0 0,0 0-1,0 0 1</inkml:trace>
        </inkml:traceGroup>
        <inkml:traceGroup>
          <inkml:annotationXML>
            <emma:emma xmlns:emma="http://www.w3.org/2003/04/emma" version="1.0">
              <emma:interpretation id="{229AB754-EFB7-4A13-AD82-AA718B9AFAD7}" emma:medium="tactile" emma:mode="ink">
                <msink:context xmlns:msink="http://schemas.microsoft.com/ink/2010/main" type="inkWord" rotatedBoundingBox="14218,10828 15609,10868 15589,11566 14197,11525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9422.6265">5693 4234 0,'0'-30'16,"29"30"15,0 0-15,0 0-1,1 30 1,-1-1-16,0 0 16,-29 0-16,29 0 0,0 1 15,-29-1-15,0 0 0,30 0 16,-30 0-16,29 1 0,-29-1 16,0 0-1,29-29-15,-29-29 31,0 0-15,0-1-16,0 1 0,0 0 16,0 0-16,0 0 0,29-1 15,-29 1-15,0 0 0,0 0 16,29 29-16,-29-29 16,0 58 62</inkml:trace>
          <inkml:trace contextRef="#ctx0" brushRef="#br0" timeOffset="40014.7816">6247 4438 0,'146'29'94,"-146"-58"-78,0 0-1,0 0 1,-29 29-16,29-30 16,-29 30-16,0 0 15,0 0 16,29 30-15,-30-1-16,30 0 16,0 0-16,0 0 15,0 1-15,0-1 16,0 0-16,0 0 16,30-29-1,-1 0-15,-29 29 0,29-29 16,117-29 31</inkml:trace>
          <inkml:trace contextRef="#ctx0" brushRef="#br0" timeOffset="40878.0813">6481 4438 0,'29'-29'31,"0"29"-31,1 0 31,-1 0-15,-29 29-16,146 29 203,-117-58-187,0 0-1,59 30 48,-59-30-48,29-30 17,-58-28-17,30 58-15,-30-29 16,0 0-16,0-1 15,0 1-15,29 0 16,-29 58 47,0 0-63,0 1 15,0-1-15,0 0 16,0 0-16,0 0 0,0 1 15,0-1-15,0 0 0,0 0 0,0 0 16,0 1-16,0-1 0,0 0 16,0 0-16,0 0 15,29 1-15,-29-1 0,0 0 16,0 0 0,-29-29-16,29 29 15,-29-29-15,-1 0 16,1 0-16,0 0 15,0 0-15,29-29 16,-29 29-16,29-29 16,0 0-16,0 0 15,0-1 1,29 30 0,58-29 62</inkml:trace>
        </inkml:traceGroup>
      </inkml:traceGroup>
      <inkml:traceGroup>
        <inkml:annotationXML>
          <emma:emma xmlns:emma="http://www.w3.org/2003/04/emma" version="1.0">
            <emma:interpretation id="{96B46470-F4D0-4469-8196-9D989512C014}" emma:medium="tactile" emma:mode="ink">
              <msink:context xmlns:msink="http://schemas.microsoft.com/ink/2010/main" type="line" rotatedBoundingBox="11392,11591 13889,12098 13704,13008 11208,12500"/>
            </emma:interpretation>
          </emma:emma>
        </inkml:annotationXML>
        <inkml:traceGroup>
          <inkml:annotationXML>
            <emma:emma xmlns:emma="http://www.w3.org/2003/04/emma" version="1.0">
              <emma:interpretation id="{366B821F-0208-4C0C-BD0D-136EB3E5DD1D}" emma:medium="tactile" emma:mode="ink">
                <msink:context xmlns:msink="http://schemas.microsoft.com/ink/2010/main" type="inkWord" rotatedBoundingBox="11392,11591 13223,11963 13038,12872 11208,12500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43654.4631">3561 5518 0,'30'0'15,"-60"0"48,1 0-48,0 0-15,0 0 16,0 0 0,29 29-1,-29 1 1,29-1-16,-30-29 16,30 29-16,0 0 15,0 0-15,0 1 16,0-1-1,30-29-15,-30 29 0,29-29 16,-29 29-16,29-29 0,0 0 16,0 0 15</inkml:trace>
          <inkml:trace contextRef="#ctx0" brushRef="#br0" timeOffset="43007.6434">3532 5606 0,'0'-29'16,"-58"291"234,87-262-250,-29-29 0,29 29 0,0-29 15,1 0-15,-1 0 16,-29-1-16,29 30 15,-29-29-15,29 29 0,-29-29 0,29 0 16,-29 0 0,30 29-16,-1 0 15,0 0-15,0 0 16,-29 29-16,29-29 16,-29 29-16,0 0 15,30-29-15,-30 29 0,0 1 16,0-1-16,0 0 15,0 0 1,0 0 0,0-58 15,0 0-15,0 0-16,0-59 31,175-58 125,-175 117-140</inkml:trace>
          <inkml:trace contextRef="#ctx0" brushRef="#br0" timeOffset="42049.8493">2773 5460 0,'0'-29'16,"0"58"78,0 0-94,0 0 15,0 0-15,0 1 16,0-1-16,0 0 0,0 0 0,0 0 16,0 1-16,0-1 0,0 0 15,0 0-15,0 0 16,0 1-16,29-1 16,1-29-1,-1 0-15,0 0 16,0-29-16,0-1 15,1 1-15,-30 0 0,0 0 16,29 29-16,-29-29 0,29-30 0,-29 30 16,0 0-16,29-30 0,-29 1 15,0 29-15,29-30 0,-29 1 0,0 0 0,30 28 16,-30-28-16,0 29 0,0 0 16,0-1-16,29 30 0,-29-29 0,0 0 15,0 0 1,-29 29-1,-1 29 17,30 0-17,-29 0 1,29 1-16,-29-30 0,29 29 0,0 0 0,0 0 16,-29 0-16,29 1 0,0-1 0,0 0 15,0 0-15,0 0 0,0 1 16,0-1-16,0 0 0,0 0 0,29 0 15,-29 1-15,0-1 16,29 0-16,0 0 0,-29 0 16,30 1-16,-1-1 15,-29 0-15,29-29 0,0 0 16,0 29-16,1-29 16,-1 0-16</inkml:trace>
          <inkml:trace contextRef="#ctx0" brushRef="#br0" timeOffset="45366.4436">4379 5547 0,'0'-29'78,"-29"29"-78,29-29 31,-29 29-31,-1 0 16,30 29 15,-29-29-31,29 29 16,0 1-16,0-1 15,0 0 1,0 0-16,0 0 16,29-29-16,1 0 31,-1 0-31,0 0 15,-29-29 1,29 29 0,-29-29-1,29 29-15,-29-29 0,0 0 0,0-1 16,30 30 0,-30-29-1,0 58 32,0 1-47,0-1 16,0 0-16,0 0 15,0 0-15,0 1 0,0-1 16,0 0-16,0 0 0,0 0 0,0 1 16,0-1-16,0 0 0,0 0 15,29 0-15,-29 1 0,0-1 16,0 0-16,0 0 15,0 0-15,29-29 16,-29 30-16,0-1 16,-29-29 31,0 0-32,-1 0-15,1 0 16,0-29-16,29-1 15,-29 30-15,0-29 16,-1 29-16,30-29 0,-29 29 0,0-29 16,0 29-1,29-29-15,-29 29 16,29-30 31,29 30-47,0 0 15,0 0-15,0 0 16,1 0-16,-1 0 16,0 0-1,0 0 1,-58 0 78</inkml:trace>
        </inkml:traceGroup>
        <inkml:traceGroup>
          <inkml:annotationXML>
            <emma:emma xmlns:emma="http://www.w3.org/2003/04/emma" version="1.0">
              <emma:interpretation id="{2A18B4A8-6599-467B-B168-646402B098EE}" emma:medium="tactile" emma:mode="ink">
                <msink:context xmlns:msink="http://schemas.microsoft.com/ink/2010/main" type="inkWord" rotatedBoundingBox="13227,12250 13833,12373 13771,12682 13164,12558"/>
              </emma:interpretation>
              <emma:one-of disjunction-type="recognition" id="oneOf12">
                <emma:interpretation id="interp12" emma:lang="" emma:confidence="0.5">
                  <emma:literal>z.</emma:literal>
                </emma:interpretation>
                <emma:interpretation id="interp13" emma:lang="" emma:confidence="0">
                  <emma:literal>Z.</emma:literal>
                </emma:interpretation>
                <emma:interpretation id="interp14" emma:lang="" emma:confidence="0">
                  <emma:literal>z</emma:literal>
                </emma:interpretation>
                <emma:interpretation id="interp15" emma:lang="" emma:confidence="0">
                  <emma:literal>Z..</emma:literal>
                </emma:interpretation>
                <emma:interpretation id="interp16" emma:lang="" emma:confidence="0">
                  <emma:literal>Z:</emma:literal>
                </emma:interpretation>
              </emma:one-of>
            </emma:emma>
          </inkml:annotationXML>
          <inkml:trace contextRef="#ctx0" brushRef="#br0" timeOffset="46467.9551">4700 5635 0,'29'0'62,"-29"29"-46,30-29-16,-1 29 16,0-29-16,0 0 15,0 0 1,0 0-16,-29-29 31,-204 263 235,233-205-251,1-29 17,-30 29-32,29-29 15,0 0 1,0 0 0,0 0-1,0 0 1,1-29-1,-1 29 64,0 0-33</inkml:trace>
          <inkml:trace contextRef="#ctx0" brushRef="#br0" timeOffset="46915.031">5284 5810 0,'0'-29'16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5:00.07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05563BC-C4BD-4950-9D99-0CA1B35DBDAC}" emma:medium="tactile" emma:mode="ink">
          <msink:context xmlns:msink="http://schemas.microsoft.com/ink/2010/main" type="inkDrawing" rotatedBoundingBox="4815,1316 11643,1475 11639,1638 4811,1479" shapeName="Other"/>
        </emma:interpretation>
      </emma:emma>
    </inkml:annotationXML>
    <inkml:trace contextRef="#ctx0" brushRef="#br0">0 0 0,'0'27'78,"0"-1"-62,0 1 0,26-1-1,-26 1-15,27-27 0,-1 26 16,1-26 0,-1 0-16,1 0 15,-1 0-15,0 0 0,1 0 16,-1 0-16,1 0 15,-1-26-15,1 26 0,-27-27 16,26 27-16,-26-26 16,27 26-16,-27-27 0,26 27 0,-26-26 15,27 52 32,-1 1-31,1-27-16,-27 26 15,26-26-15,0 27 16,1-27-16,-1 0 16,1 0-16,-1 0 15,1 0-15,-1-27 16,1 1 0,-1 26-16,-26-27 15,27 27-15,-27-26 16,26 26-1,0 0 1,-26 26 0,27-26-16,-27 27 15,26-27-15,1 0 16,-27 26 0,26-26-16,1 0 0,-1 0 15,1 0-15,-1 0 16,1 0-1,-1 0-15,1-26 16,-1 26 0,0 0-16,1 0 15,-1 0 1,1 0 0,-1 0-1,-26 26-15,27-26 0,-1 27 16,1-27-1,-1 0-15,1 0 16,-27 26-16,26-26 0,0 0 16,1 0-1,-1 0-15,1 0 16,-1 0-16,-26-26 16,27 26-16,-27-27 0,26 27 15,-26-26 1,27 26-16,-1 0 15,1 0 1,-1 0 0,1 26-1,-1-26 1,-26 27 0,26-27-16,1 0 15,-1 0 16,1 0-15,-27-27-16,26 27 16,1-26-1,-1 26 1,1 0 0,-1 0-16,1 0 31,-27 26-16,26-26-15,0 27 32,1-27-17,-1 0-15,1 0 16,-1 0 0,-26-27-16,27 27 15,-27-26-15,26 26 16,1 0-1,-1 0 17,-26 26-17,27-26-15,-27 27 16,26-27-16,1 0 16,-27 26-1,26-26-15,0 0 16,1 0-16,-1 0 15,1 0-15,-1 0 16,1-26-16,-1 26 16,1-27-1,-1 27 1,1 0 0,-1 0-1,0 0-15,1 0 16,-1 27-16,1-27 15,-1 0-15,1 26 16,-1-26-16,1 0 0,-1 27 16,1-27-16,-1 0 0,1 0 15,-1 0-15,0 0 0,1 0 16,-1 0-16,1 0 0,-1 0 0,1 0 16,-1-27-16,1 27 15,-1 0-15,1-26 0,-1 26 16,0 0-16,-26-27 0,27 27 15,-1 0-15,1-26 0,-1 26 16,1 0-16,-1 0 16,1 0-16,-1 0 15,1 0-15,-1 0 16,-26 26 0,27-26-16,-27 27 0,26-27 15,-26 26-15,26-26 16,1 0-1,-1 27-15,1-27 16,-1 0-16,1 0 16,-1 0-16,1 0 0,-1 0 15,1 0-15,-1 0 0,0-27 16,1 27-16,-1 0 16,1-26-16,-1 26 0,1 0 15,-1 0-15,1 0 16,-27-27-16,26 27 0,1 0 15,-1 0-15,1 0 16,-27 27-16,26-27 16,-26 26-16,26-26 0,-26 27 15,27-27-15,-27 26 16,26-26-16,1 0 16,-27 26-16,26-26 0,1 0 0,-1 0 15,1 0-15,-1 0 16,1 0-16,-1 0 0,0 0 0,1 0 15,-1-26-15,1 26 0,-1 0 0,1 0 16,-1 0-16,1 0 0,-1-26 16,1 26-16,-1 0 0,1 0 0,-1-27 15,0 27-15,1 0 0,-1 0 0,1-26 16,-1 26-16,1 0 0,-1 0 16,1 0-1,-27 26-15,26-26 16,-26 27-16,27-27 31,-27 26-31,26-26 0,0 0 16,1 0-16,-1 0 0,1 0 15,-1 0-15,1 0 0,-1 0 0,1 0 16,-1 0-16,1 0 0,-1 0 16,1 0-16,-1 0 0,0 0 15,1 0-15,-1 0 0,1 0 0,-1 0 16,1-26-16,-1 26 0,1 0 0,-1 0 15,1 0-15,-1 0 0,0 0 16,1 0-16,-1 0 16,1 0-16,-1 0 0,1 0 15,-1 0 1,1 26-16,-1 0 31,1-26-15,-1 0-16,1 0 15,-27 27-15,26-27 0,0 0 16,1 0-16,-1 0 0,1 0 16,-1 0-16,1 0 0,-1 0 15,1 0-15,-1 0 0,1 0 16,-1 0-16,0 0 16,1 0-16,-1 0 0,1 0 15,-1 0 1,1 0-16,-1 0 15,1 0 1,-1 0 0,1 0-1,-1 0 48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5:49.9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5A08D00-5F0F-4FA3-AB3D-95BD0F3666DC}" emma:medium="tactile" emma:mode="ink">
          <msink:context xmlns:msink="http://schemas.microsoft.com/ink/2010/main" type="inkDrawing" rotatedBoundingBox="23045,8148 25788,9638 25104,10899 22360,9410" semanticType="callout" shapeName="Other">
            <msink:sourceLink direction="to" ref="{3531926F-D31D-4458-90E0-865666B578C9}"/>
            <msink:sourceLink direction="from" ref="{B5750727-A039-4F9C-8E10-C9D6506F377D}"/>
          </msink:context>
        </emma:interpretation>
      </emma:emma>
    </inkml:annotationXML>
    <inkml:trace contextRef="#ctx0" brushRef="#br0">0 0 0,'0'26'140,"26"-26"-140,-26 26 0,0 1 16,0-1-16,27-26 0,-27 27 15,0-1-15,0 1 0,0-1 16,0 1-16,0-1 0,26 1 0,-26-1 0,0 1 16,0-1-16,0 0 0,0 1 0,0-1 15,26 1-15,-26-1 0,0 1 0,0-1 16,0 1-16,0-1 0,0 1 0,27-1 16,-27 1-16,0-1 0,0 0 15,0 1-15,0-1 0,0 1 0,26-1 16,-26 1-16,0-1 0,27 1 15,-27-1-15,0 1 0,0-1 0,0 0 16,26 1-16,-26-1 0,0 1 16,0-1-16,0 1 0,0-1 0,0 1 15,0-1-15,27 1 0,-27-1 0,0 0 16,0 1-16,0-1 0,0 1 16,-27-1-16,27 1 15,0-1-15,-26-26 16,26 27-16,0-1 0,0 1 15,0-1 1,0 1-16,0-1 16,0 0-16,-27-26 15,27 27-15,0-1 47,27-26 63,-1 0-110,1 0 15,-1 0-15,1 0 16,-1 0-16,1 0 0,-1 0 15,0 0-15,1 0 16,-1 0-16,1 0 0,-1 0 0,1 0 16,-1 0-16,1 0 0,-1 0 0,1 0 15,-1 0-15,27-26 0,-27 26 0,1 0 16,26 0-16,-27 0 0,27 0 0,-26 0 16,26 0-16,-1 0 0,1 0 0,0 0 15,0 0-15,-26 0 0,26 0 0,0 0 16,-1 0-16,1 0 0,0 0 0,-26 0 15,26 0-15,0 0 0,-1 0 0,-25 0 16,26 0-16,-27 0 0,27 0 0,-26 0 16,26 0-16,-27 0 0,1 26 15,25-26-15,-25 0 0,26 0 0,-27 0 16,1 0-16,26 0 0,-27 0 0,1 0 16,25 0-16,-25 0 0,-1 0 0,1 0 15,-1 0-15,27 0 0,-26 0 16,-1 0-16,1 0 0,-1 0 0,1 0 15,-1 0-15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5:51.1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EC58AA8-2432-4580-BBD5-B98FCD115E29}" emma:medium="tactile" emma:mode="ink">
          <msink:context xmlns:msink="http://schemas.microsoft.com/ink/2010/main" type="writingRegion" rotatedBoundingBox="24182,10054 24923,10054 24923,10530 24182,10530"/>
        </emma:interpretation>
      </emma:emma>
    </inkml:annotationXML>
    <inkml:traceGroup>
      <inkml:annotationXML>
        <emma:emma xmlns:emma="http://www.w3.org/2003/04/emma" version="1.0">
          <emma:interpretation id="{42931967-10E4-4BEE-802E-46918B1A306A}" emma:medium="tactile" emma:mode="ink">
            <msink:context xmlns:msink="http://schemas.microsoft.com/ink/2010/main" type="paragraph" rotatedBoundingBox="24182,10054 24923,10054 24923,10530 24182,105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410B0C-7EE7-4F2F-ACE1-510944750D58}" emma:medium="tactile" emma:mode="ink">
              <msink:context xmlns:msink="http://schemas.microsoft.com/ink/2010/main" type="line" rotatedBoundingBox="24182,10054 24923,10054 24923,10530 24182,10530"/>
            </emma:interpretation>
          </emma:emma>
        </inkml:annotationXML>
        <inkml:traceGroup>
          <inkml:annotationXML>
            <emma:emma xmlns:emma="http://www.w3.org/2003/04/emma" version="1.0">
              <emma:interpretation id="{B5750727-A039-4F9C-8E10-C9D6506F377D}" emma:medium="tactile" emma:mode="ink">
                <msink:context xmlns:msink="http://schemas.microsoft.com/ink/2010/main" type="inkWord" rotatedBoundingBox="24182,10054 24923,10054 24923,10530 24182,10530">
                  <msink:destinationLink direction="from" ref="{35A08D00-5F0F-4FA3-AB3D-95BD0F3666DC}"/>
                </msink:context>
              </emma:interpretation>
              <emma:one-of disjunction-type="recognition" id="oneOf0">
                <emma:interpretation id="interp0" emma:lang="" emma:confidence="0.5">
                  <emma:literal>X,</emma:literal>
                </emma:interpretation>
                <emma:interpretation id="interp1" emma:lang="" emma:confidence="0.5">
                  <emma:literal>x ,</emma:literal>
                </emma:interpretation>
                <emma:interpretation id="interp2" emma:lang="" emma:confidence="0">
                  <emma:literal>X ,</emma:literal>
                </emma:interpretation>
                <emma:interpretation id="interp3" emma:lang="" emma:confidence="0">
                  <emma:literal>x,</emma:literal>
                </emma:interpretation>
                <emma:interpretation id="interp4" emma:lang="" emma:confidence="0">
                  <emma:literal>x .</emma:literal>
                </emma:interpretation>
              </emma:one-of>
            </emma:emma>
          </inkml:annotationXML>
          <inkml:trace contextRef="#ctx0" brushRef="#br0">0 0 0,'53'0'47,"-53"26"-47,27-26 0,-1 0 15,-26 27-15,27-27 0,-27 26 0,26 1 16,1-27-16,-1 26 16,0-26-16,1 27 0,-1-1 15,1-26-15,-1 27 0,1-1 16,-1 1-16,1-1 16,-1 1-16</inkml:trace>
          <inkml:trace contextRef="#ctx0" brushRef="#br0" timeOffset="-297.7011">397-26 0,'-26'26'63,"-1"0"-63,1 1 16,26-1-16,-27-26 0,1 27 0,26-1 15,-27 1-15,1-27 0,26 26 16,0 1-16,-26-27 0,26 26 0,0 1 0,-27-27 15,27 26-15,0 1 0,-26-1 16,26 0-16,-27-26 16</inkml:trace>
          <inkml:trace contextRef="#ctx0" brushRef="#br0" timeOffset="256.8995">688 238 0,'27'0'0,"-1"27"32,-26-1-17,0 1 1,0-1-16,0 27 16,0-27-16,0 1 15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5:38.79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3132002-7235-4E8D-B07A-7ACAACC37B1E}" emma:medium="tactile" emma:mode="ink">
          <msink:context xmlns:msink="http://schemas.microsoft.com/ink/2010/main" type="writingRegion" rotatedBoundingBox="21862,7106 24257,7213 24171,9146 21776,9039"/>
        </emma:interpretation>
      </emma:emma>
    </inkml:annotationXML>
    <inkml:traceGroup>
      <inkml:annotationXML>
        <emma:emma xmlns:emma="http://www.w3.org/2003/04/emma" version="1.0">
          <emma:interpretation id="{9A085BFA-D0C9-4EAF-8848-77498590A791}" emma:medium="tactile" emma:mode="ink">
            <msink:context xmlns:msink="http://schemas.microsoft.com/ink/2010/main" type="paragraph" rotatedBoundingBox="21862,7106 24257,7213 24226,7923 21831,78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87E34A-2BA3-4F70-9375-CAC68180CDAF}" emma:medium="tactile" emma:mode="ink">
              <msink:context xmlns:msink="http://schemas.microsoft.com/ink/2010/main" type="line" rotatedBoundingBox="21862,7106 24257,7213 24226,7923 21831,7816"/>
            </emma:interpretation>
          </emma:emma>
        </inkml:annotationXML>
        <inkml:traceGroup>
          <inkml:annotationXML>
            <emma:emma xmlns:emma="http://www.w3.org/2003/04/emma" version="1.0">
              <emma:interpretation id="{3531926F-D31D-4458-90E0-865666B578C9}" emma:medium="tactile" emma:mode="ink">
                <msink:context xmlns:msink="http://schemas.microsoft.com/ink/2010/main" type="inkWord" rotatedBoundingBox="21858,7198 22781,7239 22754,7858 21831,7816">
                  <msink:destinationLink direction="to" ref="{35A08D00-5F0F-4FA3-AB3D-95BD0F3666DC}"/>
                </msink:context>
              </emma:interpretation>
              <emma:one-of disjunction-type="recognition" id="oneOf0">
                <emma:interpretation id="interp0" emma:lang="" emma:confidence="0.5">
                  <emma:literal>TC,</emma:literal>
                </emma:interpretation>
                <emma:interpretation id="interp1" emma:lang="" emma:confidence="0">
                  <emma:literal>DC,</emma:literal>
                </emma:interpretation>
                <emma:interpretation id="interp2" emma:lang="" emma:confidence="0">
                  <emma:literal>JC,</emma:literal>
                </emma:interpretation>
                <emma:interpretation id="interp3" emma:lang="" emma:confidence="0">
                  <emma:literal>34,</emma:literal>
                </emma:interpretation>
                <emma:interpretation id="interp4" emma:lang="" emma:confidence="0">
                  <emma:literal>XC,</emma:literal>
                </emma:interpretation>
              </emma:one-of>
            </emma:emma>
          </inkml:annotationXML>
          <inkml:trace contextRef="#ctx0" brushRef="#br0">0 28 0,'0'-26'172,"26"26"-172,1 0 15,-1 0-15,1 0 16,-1 0-16,1 0 0,-1 0 16,1 0-16,-1 26 15,1 1-15,-1-27 0,-26 26 16,26-26-16,-26 27 0,27-27 0,-27 26 15,0 1-15,26-1 16,-26 1-16,0-1 16,0 0-1,-53-26-15,27 27 0,0-27 16,-1 0-16,1 26 0,-1-26 16,1 0-16,-1 0 0,1 0 15,-1 0-15</inkml:trace>
          <inkml:trace contextRef="#ctx0" brushRef="#br0" timeOffset="739.0216">582-25 0,'0'-26'16,"-26"26"31,26-26-47,-27 26 15,1 0 1,-1 26-16,27 0 16,-26 1-16,-1-1 15,27 1-15,-26-1 0,26 1 16,0-1-16,0 1 15,0-1-15,0 1 0,26-1 16,-26 0-16,27 1 16,26-27-16,-27 26 15,1-26-15,-1 0 16,1 0-16,-1 0 16,0 0-16</inkml:trace>
          <inkml:trace contextRef="#ctx0" brushRef="#br0" timeOffset="1181.1819">847 266 0,'26'0'31,"-26"27"-31,0-1 16,0 1-16,0-1 15,0 1-15,27-27 0,-27 26 0,0 1 16,0-1-16,0 1 0,0-1 16,0 1-16</inkml:trace>
        </inkml:traceGroup>
        <inkml:traceGroup>
          <inkml:annotationXML>
            <emma:emma xmlns:emma="http://www.w3.org/2003/04/emma" version="1.0">
              <emma:interpretation id="{E8E0E199-078C-4FC9-A793-D674229E47C8}" emma:medium="tactile" emma:mode="ink">
                <msink:context xmlns:msink="http://schemas.microsoft.com/ink/2010/main" type="inkWord" rotatedBoundingBox="23471,7178 24257,7213 24232,7790 23445,7755"/>
              </emma:interpretation>
              <emma:one-of disjunction-type="recognition" id="oneOf1">
                <emma:interpretation id="interp5" emma:lang="" emma:confidence="0.5">
                  <emma:literal>ICL</emma:literal>
                </emma:interpretation>
                <emma:interpretation id="interp6" emma:lang="" emma:confidence="0">
                  <emma:literal>TCL</emma:literal>
                </emma:interpretation>
                <emma:interpretation id="interp7" emma:lang="" emma:confidence="0">
                  <emma:literal>JCL</emma:literal>
                </emma:interpretation>
                <emma:interpretation id="interp8" emma:lang="" emma:confidence="0">
                  <emma:literal>XCL</emma:literal>
                </emma:interpretation>
                <emma:interpretation id="interp9" emma:lang="" emma:confidence="0">
                  <emma:literal>KCL</emma:literal>
                </emma:interpretation>
              </emma:one-of>
            </emma:emma>
          </inkml:annotationXML>
          <inkml:trace contextRef="#ctx0" brushRef="#br0" timeOffset="1842.568">1614-25 0,'0'-26'0,"26"26"47,1 0-31,-27 26-1,26-26-15,1 27 16,-27-1-16,26 1 0,-26-1 15,0 1-15,0-1 16,0 1-16,0-1 16,-26 1-16,-1-1 15,1-26-15,-1 0 16</inkml:trace>
          <inkml:trace contextRef="#ctx0" brushRef="#br0" timeOffset="2239.2479">2037-51 0,'0'-26'0,"-26"-1"31,-1 27-15,1 0 0,-1 0-1,27 27-15,-26-27 16,26 26-16,-26 0 0,26 1 15,-27-1-15,27 1 16,0-1-16,0 1 0,0-1 16,0 1-16,27-1 15,-1 1-15,0-27 16,1 26-16,-1-26 16,1 0-16,-1 0 15</inkml:trace>
          <inkml:trace contextRef="#ctx0" brushRef="#br0" timeOffset="2684.559">2222 187 0,'27'0'0,"-1"0"32,-26 27-17,0-1 1,0 0-16,0 1 15,-26-27-15,26 26 0,-27 1 16,1-1-16,0 1 16,-1-27-16,27 26 0,-26-26 15,26 27-15,-27-27 0,27 26 16,27-26 15,-1 0-15,1 0-16,-1 0 15,0-26-15,1 26 0,-1 0 16,1 0-16,-1 0 0,1 0 16,-1-27-16</inkml:trace>
        </inkml:traceGroup>
      </inkml:traceGroup>
    </inkml:traceGroup>
    <inkml:traceGroup>
      <inkml:annotationXML>
        <emma:emma xmlns:emma="http://www.w3.org/2003/04/emma" version="1.0">
          <emma:interpretation id="{BF8AB606-5054-406E-91DF-B6D4A30BD46C}" emma:medium="tactile" emma:mode="ink">
            <msink:context xmlns:msink="http://schemas.microsoft.com/ink/2010/main" type="paragraph" rotatedBoundingBox="22387,8414 22893,8937 22572,9248 22066,87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1A0C9D9-7A6D-4623-84F9-E228DA3B9B74}" emma:medium="tactile" emma:mode="ink">
              <msink:context xmlns:msink="http://schemas.microsoft.com/ink/2010/main" type="inkBullet" rotatedBoundingBox="22387,8414 22647,8682 22326,8993 22066,8725"/>
            </emma:interpretation>
          </emma:emma>
        </inkml:annotationXML>
        <inkml:trace contextRef="#ctx0" brushRef="#br0" timeOffset="13709.0436">344 1298 0,'132'106'94,"-52"-53"-79,-54-26-15,1-1 16,-1 0-16</inkml:trace>
        <inkml:trace contextRef="#ctx0" brushRef="#br0" timeOffset="13456.2952">635 1245 0,'0'-26'15,"-26"26"1,-1 0 0,27 26-1,-26 1-15,-1-1 16,27 1-16,-26-1 0,26 1 0,-27-27 15,27 26-15,0 1 0,-26-1 16,26 1-16,-27 25 16,27-25-16,-26-27 0,26 26 15,0 1-15</inkml:trace>
      </inkml:traceGroup>
      <inkml:traceGroup>
        <inkml:annotationXML>
          <emma:emma xmlns:emma="http://www.w3.org/2003/04/emma" version="1.0">
            <emma:interpretation id="{2AEE09E7-5919-4839-8366-60D652709257}" emma:medium="tactile" emma:mode="ink">
              <msink:context xmlns:msink="http://schemas.microsoft.com/ink/2010/main" type="line" rotatedBoundingBox="22662,8770 22857,8972 22656,9166 22461,8964"/>
            </emma:interpretation>
          </emma:emma>
        </inkml:annotationXML>
        <inkml:traceGroup>
          <inkml:annotationXML>
            <emma:emma xmlns:emma="http://www.w3.org/2003/04/emma" version="1.0">
              <emma:interpretation id="{C807C435-3322-445C-87A8-74C8EC39BFD7}" emma:medium="tactile" emma:mode="ink">
                <msink:context xmlns:msink="http://schemas.microsoft.com/ink/2010/main" type="inkWord" rotatedBoundingBox="22662,8770 22857,8972 22656,9166 22461,8964"/>
              </emma:interpretation>
              <emma:one-of disjunction-type="recognition" id="oneOf2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4167.1289">767 1510 0,'27'0'31,"-1"0"-15,1 0-1,-27 26 1,0 1-16,0-1 15,0 1-15,-27-1 16,27 1-16,-26-27 0,26 26 16,-27-26-16,1 27 0,26-1 15,-27-26-15,27 27 16,27-27 15,-1 0-15,1-27-16,-1 27 15,1 0-15,-1-26 0,1 26 0,-1 0 16,0 0-16</inkml:trace>
        </inkml:traceGroup>
      </inkml:traceGroup>
    </inkml:traceGroup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6:57.6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393D805-4395-457D-B6D4-209096C98FF3}" emma:medium="tactile" emma:mode="ink">
          <msink:context xmlns:msink="http://schemas.microsoft.com/ink/2010/main" type="inkDrawing" rotatedBoundingBox="6858,8170 12259,8258 12239,9518 6838,9430" hotPoints="11804,8108 11888,9206 7254,9560 7170,8462" semanticType="enclosure" shapeName="Rectangle"/>
        </emma:interpretation>
      </emma:emma>
    </inkml:annotationXML>
    <inkml:trace contextRef="#ctx0" brushRef="#br0">592 80 0,'0'-27'16,"-26"27"0,0 0 15,26-26-15,-27 26-16,1 0 31,-1 0-16,27-27 1,-26 27 0,-1 0-1,1 0 95,-1 0-79,1 0 0,26 27-15,-27-27 15,1 0 32,0 0-1,-1 0-15,27 26-47,-26-26 16,-1 0 30,27 27-30,0-1 31,-26-26-31,26 27-1,0-1 1,-27-26-1,27 27 1,-26-27 0,26 26-16,0 1 15,0-1 1,-27-26-16,27 27 16,0-1-1,-26-26-15,26 26 16,0 1-1,0-1 1,-27-26-16,27 27 16,0-1-1,0 1-15,0-1 16,0 1 0,0-1-1,0 1 1,0-1-1,0 1-15,0-1 16,0 0 0,0 1-1,0-1 1,0 1 0,0-1-16,0 1 15,27-1 1,-27 1-1,26-1-15,-26 1 16,27-27-16,-27 26 0,26-26 16,-26 26-16,0 1 15,27-27-15,-27 26 0,26-26 16,-26 27-16,27-27 16,-27 26-16,26-26 15,-26 27-15,27-27 0,-1 0 16,0 26-16,1-26 15,-1 0-15,1 0 16,-27 27-16,26-27 0,1 0 0,-1 0 16,1 0-16,-1 26 15,1-26-15,-1 0 0,0 0 16,1 0-16,-1 0 0,1 0 16,-1 0-16,1 27 0,-1-27 15,1 0-15,-1 0 0,1 0 16,-1 0-16,1 0 15,-1 0-15,0 26 0,1-26 16,-1 0 0,1 0-16,-1 0 0,1 0 15,-1 0-15,1 0 0,-1 0 16,1 0-16,-1 0 0,0 0 16,1 0-16,-1 0 0,1 0 15,-1 0-15,1 0 0,-1 0 0,1-26 16,-1 26-16,1 0 0,-1 0 15,1 0-15,-1 0 0,0 0 16,1 0-16,-1 0 0,1 0 16,-1 0-16,1-27 0,-1 27 0,1 0 15,-1 0-15,1 0 0,-1 0 16,0 0-16,1 0 0,-1 0 0,1 0 0,-1-26 16,1 26-16,26 0 0,-27 0 15,1 0-15,-1 0 0,1 0 0,-1 0 16,0 0-16,1 0 0,-1 0 0,1 0 15,-1 0-15,1 0 0,-1 0 0,1 0 16,-1 0-16,1 0 0,-1 0 0,0 0 16,1 0-16,-1 0 0,1 0 0,-1 0 15,1 0-15,-1 0 16,1 0-16,-1 0 0,1 0 0,-1 0 16,1 0-16,-1 0 0,0 0 15,1 0-15,-1 0 0,1 0 16,-1 0-16,1 0 0,-1 0 0,1 0 15,-1 0-15,1 0 0,-1 0 16,0 0-16,1 0 0,-1 0 0,1 0 16,-1 0-16,27 0 0,-26 0 0,-1 0 15,1 0-15,-1 0 0,1 0 0,-1 0 16,0 0-16,1 0 0,-1 0 0,1 0 16,-1 0-16,1 0 0,26 0 0,-27 0 15,1 0-15,-1 0 0,0 0 0,1 0 16,-1 0-16,1 0 0,-1 0 15,1 0-15,-1 0 16,1 0-16,-1 0 0,1 0 0,-1 0 0,1 0 16,-27 26-16,26-26 0,0 0 15,1 0-15,-1 0 0,1 0 16,-1 0-16,1 0 0,-1 0 16,1 0-16,-1 0 0,1 0 0,-1 0 15,0 0-15,1 0 0,-1-26 16,1 26-16,-1 0 0,1 0 15,-1 0-15,1 0 0,-1 0 16,1 0-16,-1 0 0,1 0 16,-1 0-16,0 0 0,1 0 15,-1 0-15,1 0 0,-27-27 16,26 27-16,1 0 0,-1 0 16,1 0-16,-1 0 15,1 0-15,-1 0 0,0-26 16,1 26-16,-1 0 15,1 0 1,-1 0 0,-26-27-16,27 27 0,-1-26 15,1 26 1,-27-27-16,26 27 16,-26-26-16,0-1 15,27 27 1,-27-26-16,0 0 15,0-1 1,26 27-16,-26-26 16,0-1-16,27 27 15,-27-26-15,26-1 32,-26 1-17,0-1 1,26 27-16,-26-26 0,0-1 15,0 1 1,27 26-16,-27-26 16,0-1-1,0 1 1,0-1 0,0 1-1,0-1-15,-27 27 16,27-26-16,-26 26 15,26-27-15,0 1 16,-26 26-16,26-27 16,0 1-1,-27 26-15,1-27 16,-1 1 0,1 26-16,-1-26 15,1 26-15,-1-27 16,1 27-16,-1-26 15,1 26-15,-1 0 16,1 0-16,26-27 0,-26 27 0,-1 0 16,1 0-16,-1-26 0,1 26 0,-1 0 15,1 0-15,-1 0 0,1-27 0,-1 27 16,-25 0-16,25 0 0,1 0 16,-1 0-16,1-26 0,-1 26 0,1 0 0,-1 0 15,1 0-15,-1 0 0,27-27 16,-26 27-16,-1 0 0,1 0 0,0 0 15,-1 0-15,1 0 0,-1-26 0,1 26 16,-27 0-16,26 0 0,1 0 0,-1 0 16,1 0-16,0 0 0,-27 0 0,26 0 15,1-27-15,-1 27 0,1 0 0,-27 0 16,26 0-16,1 0 0,-1 0 0,1 0 16,-27 0-16,27 0 0,-1 0 0,1-26 15,-1 26-15,-26 0 0,27 0 0,-1 0 16,1 0-16,-27 0 0,27 0 0,-1 0 15,1 0-15,-1 0 0,1 0 0,-1 0 16,1 0-16,-1 0 0,1 0 16,-1 0-16,1 0 15,0 0-15,-1 0 0,1 0 16,-1 0-16,1 0 16,-1 0-16,1 0 0,-1 0 15,1 0-15,-1 0 0,1 0 16,0 0-16,-1 0 0,1 26 15,-1-26-15,1 0 16,-1 0-16,1 0 0,-1 0 16,1 0-16,-1 0 0,1 0 15,-1 0-15,1 0 0,0 0 16,-1 0-16,1 0 0,-1 0 16,1 0-16,-1 0 0,1 0 0,-1 0 15,1 0-15,-1 0 0,1 0 0,0 0 16,-1 0-16,1 0 0,-1 0 0,27-26 15,-26 26-15,-1 0 0,1 0 0,-1 0 16,1 0-16,-1 0 0,1 0 16,-1 0-16,1 0 0,0 0 15,-1 0-15,1 0 0,-1 0 16,1 0-16,-1 0 0,1 0 0,-1 0 16,1 0-16,-1 0 15,1 0 1,0 0-16,-1 0 0,1 0 15,26 26-15,-27-26 0,1 0 16,-1 0 0,27 27-16,-26-27 0,-1 0 15,1 0-15,-1 26 16,1-26-16,-1 0 16,1 0-16,0 0 0,-1 0 15,1 0 1,26 27-16,-27-27 0,1 0 15,-1 0 1,1 0 0,-1 0-1,1 0-15,-1 0 16,1 0 0,0 0-16,26 26 15,-27-26 1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7:01.34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4D3FF1-5A53-487C-8CE7-6D107B5314DA}" emma:medium="tactile" emma:mode="ink">
          <msink:context xmlns:msink="http://schemas.microsoft.com/ink/2010/main" type="inkDrawing" rotatedBoundingBox="12381,9225 15027,9148 15028,9189 12382,9265" shapeName="Other"/>
        </emma:interpretation>
      </emma:emma>
    </inkml:annotationXML>
    <inkml:trace contextRef="#ctx0" brushRef="#br0">0 79 0,'27'0'15,"-1"0"63,1 0-62,-1 0-16,0 0 16,1 0-1,-1 0 1,1 0 0,-1 0-16,1 0 15,-1 0 1,1 0-16,-1 0 15,1 0-15,-1 0 16,1 0-16,-1 0 16,0 0-16,1 0 15,-1 0-15,1 0 16,-1 0 0,1 0-1,-1 0-15,1 0 16,-1 0-16,1 0 0,-1 0 15,0 0-15,1 0 16,-1 0-16,1 0 16,-1 0-16,1 0 0,-1 0 15,1 0-15,-1 0 0,1 0 16,-1 0-16,1 0 0,-1 0 16,0 0-16,1 0 0,-1-26 15,1 26-15,-1 0 0,1 0 0,-1 0 0,1 0 16,-1 0-16,1 0 15,-1 0-15,0 0 0,1 0 16,-1 0-16,1 0 0,-1 0 16,1 0-16,-1-27 15,1 27-15,-1 0 0,1 0 16,-1 0-16,1 0 16,-1 0-16,0 0 0,1 0 15,-1 0-15,1 0 0,-1 0 16,1 0-16,-1 0 0,1 0 0,-1 0 15,27 0-15,-27 0 16,1 0-16,-1 0 0,1 0 0,-1 0 16,1 0-16,-1 0 0,1 0 15,-1 0-15,1 0 0,-1 0 0,1 0 16,-1 0-16,0 0 0,1 0 0,-1 0 16,1 0-16,-1 0 0,1 0 15,-1 0-15,1 0 16,-1 0-16,1 0 15,-1 0 1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7:03.0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3F8F8C7-251D-419A-8651-601D4F1A57CC}" emma:medium="tactile" emma:mode="ink">
          <msink:context xmlns:msink="http://schemas.microsoft.com/ink/2010/main" type="inkDrawing" rotatedBoundingBox="15801,9041 20002,9286 19992,9450 15791,9205" shapeName="Other"/>
        </emma:interpretation>
      </emma:emma>
    </inkml:annotationXML>
    <inkml:trace contextRef="#ctx0" brushRef="#br0">0 0 0,'27'0'47,"-1"0"-31,1 0-16,-1 0 15,1 0-15,-1 0 0,1 0 16,-1 0-16,0 0 0,1 0 16,-1 0-16,27 0 0,-26 0 15,-1 0-15,1 0 16,-1 0-16,1 0 0,-1 0 15,0 0-15,1 0 0,-1 0 16,1 0-16,-1 0 0,1 0 16,26 0-16,-27 0 0,1 0 0,-1 0 15,1 0-15,-1 0 0,0 0 0,1 0 16,-27 26-16,26-26 0,1 0 0,-1 0 16,1 0-16,-1 0 0,1 0 15,-1 0-15,1 0 0,-1 0 0,0 27 16,1-27-16,-1 0 0,1 0 15,-1 0-15,1 0 16,-1 0-16,1 0 0,26 0 0,-27 0 16,1 0-16,-1 0 15,0 0-15,1 26 0,-1-26 0,1 0 0,-1 0 16,1 0-16,26 0 0,-27 0 0,1 0 16,25 27-16,-25-27 0,-1 0 15,1 0-15,-1 0 0,1 0 0,-1 0 16,1 0-16,-1 0 0,583 79 94,-530-79-79,-52 0-15,-1 0 16,-26 27-16,26-27 0,1 0 0,-1 0 15,1 0-15,-1 0 0,1 0 0,-1 0 16,1 0-16,-1 0 0,1 0 0,-1 0 16,0 0-16,1 0 0,-1 0 15,1 0-15,-1 0 0,1 0 16,-1 0-16,1 0 0,-1 0 16,1 0-16,-1 0 0,1 0 15,-1 0-15,0 0 0,1 0 16,-1 0-16,1 0 15,-1 0-15,1 0 0,-1 0 16,1 0-16,-1 0 0,1 0 16,-1 0-16,0 0 15,1 0-15,-1 0 0,1 0 16,-1 0-16,1 0 16,-27-27-16,26 27 15,1 0-15,-1 0 16,1 0-16,-1 0 15,1-26-15,-1 26 0,0 0 16,1 0 0,-1 0-1,1 0 1,-1 0 15,-26-27-15,27 27-1,-1 0 1,-52 0 156,-1 0-156,1 0-1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7:10.0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0DB9F2C-219F-425B-905D-3AA8E519206F}" emma:medium="tactile" emma:mode="ink">
          <msink:context xmlns:msink="http://schemas.microsoft.com/ink/2010/main" type="writingRegion" rotatedBoundingBox="-1851,11932 -1137,11932 -1137,12567 -1851,12567"/>
        </emma:interpretation>
      </emma:emma>
    </inkml:annotationXML>
    <inkml:traceGroup>
      <inkml:annotationXML>
        <emma:emma xmlns:emma="http://www.w3.org/2003/04/emma" version="1.0">
          <emma:interpretation id="{906432C6-89CA-437E-A59B-2F729E08F3DF}" emma:medium="tactile" emma:mode="ink">
            <msink:context xmlns:msink="http://schemas.microsoft.com/ink/2010/main" type="paragraph" rotatedBoundingBox="-1851,11932 -1137,11932 -1137,12567 -1851,125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7E9413-F14A-476A-B441-4A5077A2E17B}" emma:medium="tactile" emma:mode="ink">
              <msink:context xmlns:msink="http://schemas.microsoft.com/ink/2010/main" type="line" rotatedBoundingBox="-1851,11932 -1137,11932 -1137,12567 -1851,12567"/>
            </emma:interpretation>
          </emma:emma>
        </inkml:annotationXML>
        <inkml:traceGroup>
          <inkml:annotationXML>
            <emma:emma xmlns:emma="http://www.w3.org/2003/04/emma" version="1.0">
              <emma:interpretation id="{A57A061F-614C-4C9B-95C4-0AFFDE4B1EE4}" emma:medium="tactile" emma:mode="ink">
                <msink:context xmlns:msink="http://schemas.microsoft.com/ink/2010/main" type="inkWord" rotatedBoundingBox="-1851,11932 -1137,11932 -1137,12567 -1851,12567"/>
              </emma:interpretation>
              <emma:one-of disjunction-type="recognition" id="oneOf0">
                <emma:interpretation id="interp0" emma:lang="" emma:confidence="0.5">
                  <emma:literal>Hi</emma:literal>
                </emma:interpretation>
                <emma:interpretation id="interp1" emma:lang="" emma:confidence="0">
                  <emma:literal>His</emma:literal>
                </emma:interpretation>
                <emma:interpretation id="interp2" emma:lang="" emma:confidence="0">
                  <emma:literal>this</emma:literal>
                </emma:interpretation>
                <emma:interpretation id="interp3" emma:lang="" emma:confidence="0">
                  <emma:literal>hi</emma:literal>
                </emma:interpretation>
                <emma:interpretation id="interp4" emma:lang="" emma:confidence="0">
                  <emma:literal>tri</emma:literal>
                </emma:interpretation>
              </emma:one-of>
            </emma:emma>
          </inkml:annotationXML>
          <inkml:trace contextRef="#ctx0" brushRef="#br0">0 342 0,'26'0'0,"-26"-26"31,27-1-31,-1 27 0,0-26 16,1 26-16,-1-27 16,1 27-16,-1 0 0,-26-26 0,27 26 15,-1 0-15,1-26 0,-1 26 16,1 0-16,-27-27 0,26 27 0,0-26 0,1 26 15,-1 0-15,-26-27 0,27 27 16,-27-26-16,26 26 0,-26-27 0,0 1 16,0-1-1,0 54 32,0-1-31,0 1-16,-26-1 15,26 1-15,0-1 0,0 1 16,0-1-16,0 0 0,0 1 0,0-1 16,0 1-16,-27-1 15,27 1-15,0-1 16</inkml:trace>
          <inkml:trace contextRef="#ctx0" brushRef="#br0" timeOffset="-414.0936">132-187 0,'0'27'15,"0"-1"1,-27 0-16,27 1 0,0-1 0,0 1 16,0-1-16,-26 1 0,26 26 15,0-27-15,0 1 0,0-1 0,0 1 16,0-1-16,0 0 0,0 1 0,0-1 0,0 1 15,0-1-15,0 1 16,0-1-16,0 1 0,0-1 16</inkml:trace>
          <inkml:trace contextRef="#ctx0" brushRef="#br0" timeOffset="232.5559">714 184 0,'0'26'46,"0"0"-30,0 1 0,0-1-16,0 1 15</inkml:trace>
          <inkml:trace contextRef="#ctx0" brushRef="#br0" timeOffset="402.5552">714 104 0,'0'-26'15,"0"-1"-15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7:48.6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553F1C1-A10E-4557-A147-4EBA8885B136}" emma:medium="tactile" emma:mode="ink">
          <msink:context xmlns:msink="http://schemas.microsoft.com/ink/2010/main" type="inkDrawing" rotatedBoundingBox="12617,13563 14174,13454 14181,13546 12623,13654" semanticType="strikethrough" shapeName="Other">
            <msink:sourceLink direction="with" ref="{9ECC8610-A231-43A4-9498-C1930A48BEF6}"/>
          </msink:context>
        </emma:interpretation>
      </emma:emma>
    </inkml:annotationXML>
    <inkml:trace contextRef="#ctx0" brushRef="#br0">0 115 0,'27'0'63,"-1"0"-48,1 0-15,-1 0 0,1 0 16,26 0-16,-1 0 0,1 0 0,0-26 16,0 26-16,27 0 0,-1-27 0,27 27 15,53-26-15,-80 26 0,27-27 16,-27 27-16,-26 0 0,79 0 16,-79 0-16,0 0 0,0 0 0,-26 0 15,-1 27-15,27-1 16,-27-26-16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6:28.4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AA81135-613D-4C1B-A614-5E6456AAD4B6}" emma:medium="tactile" emma:mode="ink">
          <msink:context xmlns:msink="http://schemas.microsoft.com/ink/2010/main" type="writingRegion" rotatedBoundingBox="-1933,7668 13181,7942 13087,13139 -2027,12865"/>
        </emma:interpretation>
      </emma:emma>
    </inkml:annotationXML>
    <inkml:traceGroup>
      <inkml:annotationXML>
        <emma:emma xmlns:emma="http://www.w3.org/2003/04/emma" version="1.0">
          <emma:interpretation id="{FED9DDE4-6840-4348-8166-07ACC89B2E7B}" emma:medium="tactile" emma:mode="ink">
            <msink:context xmlns:msink="http://schemas.microsoft.com/ink/2010/main" type="paragraph" rotatedBoundingBox="-2098,8449 3282,7225 3518,8265 -1861,94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4B0CC5-FCD8-45A4-B51F-A476A941BDAD}" emma:medium="tactile" emma:mode="ink">
              <msink:context xmlns:msink="http://schemas.microsoft.com/ink/2010/main" type="line" rotatedBoundingBox="-2098,8449 3282,7225 3518,8265 -1861,9489"/>
            </emma:interpretation>
          </emma:emma>
        </inkml:annotationXML>
        <inkml:traceGroup>
          <inkml:annotationXML>
            <emma:emma xmlns:emma="http://www.w3.org/2003/04/emma" version="1.0">
              <emma:interpretation id="{92F4ED59-4117-4B95-B91D-8400CEE5108E}" emma:medium="tactile" emma:mode="ink">
                <msink:context xmlns:msink="http://schemas.microsoft.com/ink/2010/main" type="inkWord" rotatedBoundingBox="-2039,8709 663,8094 840,8874 -1861,948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0 132 0,'0'-26'141,"27"26"-126,-27-27 1,26 1 0,1 26-16,-27-27 15,26 27-15,1 0 16,-27-26-16,26 26 0,1 0 16,-1 0-1,1 0 1,-27 26-1,0 1 1,0-1 0,0 1-16,-27-27 15,27 26-15,-26-26 16,26 27-16,0-1 16,-27-26-16,27 27 15,27-27 16,-1 0-31,1 0 16,-1 0-16,1 0 16,-1 0-1,0 26-15,1 0 16,-1-26-16,-26 27 16,0-1-16,27 1 15,-27-1-15,0 1 16,0-1-16,0 1 15,-27-27-15,27 26 0,-26-26 16,-1 27-16,1-27 16,0 26-16,-1-26 0,1 0 15,-1 0-15,1 0 16,-1 0-16,1 0 16,-1 0-16,27-26 0,-26 26 15,26-27 1,0 1-1</inkml:trace>
          <inkml:trace contextRef="#ctx0" brushRef="#br0" timeOffset="1727.3173">609 53 0,'0'-27'31,"-79"54"78,52-1-93,1 1 0,26-1-16,0 1 15,0-1 1,26 1-1,1-27 1,-27 26-16,26-26 16,1 0-16,-1 0 15,1 0 1,-27-26 0,0-1-1,0 1 1,26 26-1,-26-27-15,0 1 32,27 26 15,-1 0-16,-26-27 78,-26 27-93,26-26-16,-27 26 15,1 0 1,-1 0 15,54 0 32,-1 0-48,1 0 1,-1 0 0,-26-27 15,27 27-15</inkml:trace>
          <inkml:trace contextRef="#ctx0" brushRef="#br0" timeOffset="2414.7177">980-27 0,'-27'0'63,"27"27"-1,-26-27-62,26 26 16,0 1 0,0-1-1,0 1 1,26-27-16,-26 26 15,27-26 1,-1 0-16,1 0 16,-1 0-1,-26-26 1,27 26-16,-27-27 16,0 1-1,0-1-15,0 1 0,-27 26 16,27-27-16,-26 27 0,26-26 15,-27 26-15,1-27 16</inkml:trace>
          <inkml:trace contextRef="#ctx0" brushRef="#br0" timeOffset="2824.5646">1297-53 0,'27'0'93,"26"-27"-77,-27 1 0,1 26-16,-1-26 15,0 26 1,1 0 0</inkml:trace>
          <inkml:trace contextRef="#ctx0" brushRef="#br0" timeOffset="3555.8245">1800-582 0,'0'-27'16,"0"1"0,0 52 62,0 1-63,0-1-15,0 1 0,0-1 0,0 1 16,-27-1-16,27 1 16,-26-1-16,26 0 0,-26 27 15,-1-53 1,27 27-16,-26-1 0,26 1 15,-27-27 1,54 0 31,-1 0-47,27 0 16,-27 0-16,1 0 15,-1-27-15,1 27 16,-1 0-16,1-26 0,-1 26 15,1-27 1,-27 1 0,0-1-1,0 54 48,0-1-48,0 1-15,0-1 16,0 1-16,26-1 0,-26 1 16,0-1-16,0 1 15,27-27-15,-27 26 0,0 0 16,26-26-16</inkml:trace>
          <inkml:trace contextRef="#ctx0" brushRef="#br0" timeOffset="3989.6574">2329-371 0,'0'-26'0,"-26"26"15,-1-26 1,1 26 0,-1 0 15,27 26-31,-26-26 16,-1 26-16,1-26 15,26 27-15,0-1 0,0 1 16,0-1-16,0 1 15,26-27 1,1 0 0,-1 0-1,1 0-15,-1-27 0,-26 1 16,27 26-16,-27-27 0,0 1 16,0-1-1,0 1 1</inkml:trace>
          <inkml:trace contextRef="#ctx0" brushRef="#br0" timeOffset="4736.6375">2647-476 0,'-27'0'31,"1"-27"-15,-1 27 0,1 0-1,26 27-15,-27-27 16,27 26-16,-26-26 0,26 27 0,0-1 16,-27 0-16,27 1 15,0-1-15,0 1 16,27-27-16,-27 26 0,26-26 15,1 0-15,-1 0 16,1 0-16,-1-26 16,1-1-16,-1 1 15,1-1-15,-27 1 16,0 0 0,0-1-16,0 1 31</inkml:trace>
        </inkml:traceGroup>
        <inkml:traceGroup>
          <inkml:annotationXML>
            <emma:emma xmlns:emma="http://www.w3.org/2003/04/emma" version="1.0">
              <emma:interpretation id="{1B423245-782B-48B3-9252-D4C70B7ECABE}" emma:medium="tactile" emma:mode="ink">
                <msink:context xmlns:msink="http://schemas.microsoft.com/ink/2010/main" type="inkWord" rotatedBoundingBox="838,7781 3282,7225 3514,8246 1070,880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660.0546">2964-397 0,'27'0'47,"-27"-26"-47,26 26 15,0 0-15,1 0 0,-1-27 0,1 27 16,-1 0-16,1-26 0,-1 26 15,1 0-15,-1-27 0,1 27 16,-27-26-16,26 26 16,1 0-16</inkml:trace>
          <inkml:trace contextRef="#ctx0" brushRef="#br0" timeOffset="5399.1298">3123-767 0,'26'0'15,"-26"-27"-15,27 27 16,-1 0-16,-26-26 16,27 26-16,-27-27 15,26 1 1,-26-1-16,0 1 15,0-1-15,0 1 0,0-1 16,0 1-16,-26 26 0,26-26 16,0-1-16,-27 1 0,27-1 15,-26 1-15,-1 26 0,27-27 16,-26 27-16,-1 0 16,1 0-1,-1 0 1,27 27-16,0-1 0,0 1 15,0-1-15,0 1 0,0-1 16,0 27-16,0-27 0,0 27 0,0-26 0,0 26 16,27 0-16,-27-27 0,26 27 15,-26 0-15,27-27 0,-27 27 0,0-26 16,0-1-16,26 27 0,1-26 0,-27-1 16,0 0-16,26 1 0,-26-1 0,0 1 15,0-1-15,27-26 0,-27 27 16,0-1-16,0 1 15,0-1 1</inkml:trace>
          <inkml:trace contextRef="#ctx0" brushRef="#br0" timeOffset="6152.2017">3546-556 0,'27'0'16,"-1"0"0,1 0-1,-27-26-15,0-1 16,26 27 0,-26-26-16,0-1 15,0 1 1,-26 26-16,-1 0 15,1 0 1,-1 0 0,27 26-16,-26-26 0,-1 27 0,1-27 15,26 26-15,-27 1 16,27-1-16,-26 1 16,26-1-16,0 1 15,0-1-15,53 1 16,-27-27-16,-26 26 15,27-26-15,-1 0 0,1 26 0,-1-26 16,1 0-16,-1 0 0,0 0 16,1 0-16,-1 0 0,1 0 15</inkml:trace>
          <inkml:trace contextRef="#ctx0" brushRef="#br0" timeOffset="6575.912">3996-635 0,'-26'0'31,"26"-27"-31,-27 27 16,1 0-1,-1 0 1,27 27-1,-26-27-15,26 26 16,-27-26-16,27 27 16,0-1-16,0 1 15,0-1 1,27-26-16,-1 0 16,1 0-16,-1 0 15,1 0-15,-27-26 16,26 26-16,0 0 0,-26-27 15,27 27-15,-27-26 0,26 26 16,-26 26 15,27-26-31,-27 27 16,0-1-16,26-26 0,-26 27 16,27-1-16</inkml:trace>
          <inkml:trace contextRef="#ctx0" brushRef="#br0" timeOffset="6859.0762">4313-1138 0,'0'-26'47,"0"52"-47,53 54 15,-53-28 1,0-25-16,0-1 0,0 1 0,27-1 16,-27 1-16,0-1 0,0 1 0,26-1 15,1 1-15,-27-1 0,0 1 16,0-1-16,26 0 15</inkml:trace>
          <inkml:trace contextRef="#ctx0" brushRef="#br0" timeOffset="8071.8913">4261-688 0,'26'0'31,"-26"-26"-31,26 26 16,1 0-1,-27-27-15,26 27 0,1 0 16,-27-26-16,26 26 0,1 0 16,-27-27-16,26 27 15,-26-26-15,0 52 78,0 1-62,0 26 0,27-53-16,26 26 15,-53 0 1,26-26-16,1 0 15,-1-26 1,-26 0-16,26-1 16,-26 1-1,0-1-15,0 1 16,0 52 31,0 1-32,27-1 1,-27 1-16,0-1 16,26-26-16,-26 26 0,27-26 15,-1 0-15,-26 27 16,27-27-16,-1 0 0,1 0 16,-1 0-1,-26-27 1,0 1-16,0 0 15,0-1-15,0 1 16,-26-1-16,-1 1 16,1 26-16,26-27 15,-27 27-15,27-26 32,27 26-1,-1 0-16,1-27 1,-1 27-16,1 0 0,-1-26 16,0 26-16,1-27 15,-1 27-15,1-26 16,-1 26 0,-52 26 30,26 1-30,0-1 0,0 1-16,0-1 15,0 1-15,26-1 0,-26 1 16,27-27-16,-27 26 16,26-26-16,1 27 15,-1-27 1,1 0-16,-1-27 15,1 27-15,-1-26 0,0-1 16,-26 1-16,27-1 0,-27 1 16,26-1-16,-26 1 0,0-1 15,0 1-15,27-1 0,-27 1 16,0 0-16,0-1 16,0 1-1,-27 26-15,1 0 16,-1 26-1,27 1-15,-26-27 16,26 26-16,0 0 0,0 1 0,-26-27 16,26 26-16,0 1 0,0-1 15,0 1-15,26-1 16,0 1-16,27-27 16,-26 26-16,-1-26 0,1 0 15</inkml:trace>
        </inkml:traceGroup>
      </inkml:traceGroup>
    </inkml:traceGroup>
    <inkml:traceGroup>
      <inkml:annotationXML>
        <emma:emma xmlns:emma="http://www.w3.org/2003/04/emma" version="1.0">
          <emma:interpretation id="{6C47F550-C112-4DF8-B659-41654FA277C9}" emma:medium="tactile" emma:mode="ink">
            <msink:context xmlns:msink="http://schemas.microsoft.com/ink/2010/main" type="paragraph" rotatedBoundingBox="-380,8865 6976,8756 6990,9709 -366,98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1AD72C5-6D82-4740-BFF8-D38225F8C3C4}" emma:medium="tactile" emma:mode="ink">
              <msink:context xmlns:msink="http://schemas.microsoft.com/ink/2010/main" type="inkBullet" rotatedBoundingBox="-373,9327 898,9308 903,9653 -368,9672"/>
            </emma:interpretation>
            <emma:one-of disjunction-type="recognition" id="oneOf2">
              <emma:interpretation id="interp2" emma:lang="" emma:confidence="0">
                <emma:literal>→</emma:literal>
              </emma:interpretation>
            </emma:one-of>
          </emma:emma>
        </inkml:annotationXML>
        <inkml:trace contextRef="#ctx0" brushRef="#br0" timeOffset="15422.8903">1588 635 0,'0'26'15,"53"-26"1,-26 0-1,-1 0-15,1 0 0,-1 0 16,0 0-16,1 0 16,-1 0-16,1 0 0,-1 0 0,54-26 15,-27 26-15,-27 0 0,27 0 0,-27 0 16,27 0-16,-26 0 0,52-27 16,-52 27-16,-1 0 0,27 0 15,-27 0-15,1 0 0,-1 0 16,1-26-16,-1 26 0,1 0 15,-1 0-15,1 0 16,-1 0-16</inkml:trace>
        <inkml:trace contextRef="#ctx0" brushRef="#br0" timeOffset="15868.2335">2567 423 0,'0'-26'16,"27"26"31,-1 0-47,1 0 15,-1 0-15,1 0 16,-1 0-16,0 0 0,1 26 15,-1 1-15,1-27 16,-27 26-16,26-26 16,-26 27-16,0-1 15,0 1 1,0-1-16,-26-26 0,-1 26 16,1 1-16,-1-1 15,1-26-15,0 27 0,-1-27 16,27 26-16,-26-26 0,-1 27 15</inkml:trace>
      </inkml:traceGroup>
      <inkml:traceGroup>
        <inkml:annotationXML>
          <emma:emma xmlns:emma="http://www.w3.org/2003/04/emma" version="1.0">
            <emma:interpretation id="{CF05AFEB-3DED-40F6-B6C2-B5B7642810DD}" emma:medium="tactile" emma:mode="ink">
              <msink:context xmlns:msink="http://schemas.microsoft.com/ink/2010/main" type="line" rotatedBoundingBox="1416,8839 6976,8756 6990,9709 1430,9791"/>
            </emma:interpretation>
          </emma:emma>
        </inkml:annotationXML>
        <inkml:traceGroup>
          <inkml:annotationXML>
            <emma:emma xmlns:emma="http://www.w3.org/2003/04/emma" version="1.0">
              <emma:interpretation id="{50094D14-7233-4D46-A29D-B4F3AB7E9228}" emma:medium="tactile" emma:mode="ink">
                <msink:context xmlns:msink="http://schemas.microsoft.com/ink/2010/main" type="inkWord" rotatedBoundingBox="1418,9024 3063,9000 3075,9767 1430,979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7764.5055">3546 291 0,'-26'0'15,"-1"0"1,27-27-16,-26 27 0,-1 0 15,1 0 1,26-26-16,0 0 31,26-1-15,-26 1-16,27 26 0,-1-27 16,1 27-16,-1 0 0,1-26 15,-1 26-15,27 0 16,-27 0-16,1 0 0,-1 0 15,1 0-15,-1 0 0,-26 26 16,0 1-16,0-1 0,0 1 0,-26-1 16,26 0-16,-27 54 15,1-54-15,-27 1 0,53-1 16,-26 1-16,26-1 16,0 1-16,0-1 0,0 1 15,26-27-15,0 0 16,-26 26-16,27-26 0,-1 26 15,1-26-15,-27 27 16,26-1-16,-26 1 16,0-1-16,0 1 15,0-1-15,-26 1 16,-1-27-16,27 26 0,-26-26 0,-1 27 16,1-27-16,0 0 0,-1 0 15,1 26-15,-1-26 0,1 0 0,-1 0 16,1 0-16,-1 0 15,1-26-15,26-1 16,-27 1-16,27-1 16</inkml:trace>
          <inkml:trace contextRef="#ctx0" brushRef="#br0" timeOffset="18448.0193">4181 397 0,'0'-27'0,"-26"27"16,26-26-16,-27 26 16,27-27-16,-26 27 0,-1 0 15,1 0-15,-1 0 16,1 0-16,0 0 16,26 27-1,0-1-15,0 1 0,-27-27 16,27 26-16,0 1 0,0-1 0,0 1 15,0-1-15,0 1 0,27-1 16,-1 0-16,0-26 16,1 27-16,-1-27 0,1 0 15,-1 0-15,1 0 0,-1 0 16,1-27-16,-1 27 0,1-26 16,-1 26-16,0-26 0,1 26 0,-27-27 15,26 1-15,1 26 0,-27-27 16,26 27-1,-26 27 17,0-1-17,0 1-15,0-1 16,27-26-16,-27 26 0,26-26 0,1 27 16,-1-27-16,-26 26 0,27-26 15,-1 0 1,-26-26-1,0-1 1,0 1 0,0 0-16,0-1 0,-26 27 0,26-26 15,-27-1-15,27 1 16,-26 26 0</inkml:trace>
          <inkml:trace contextRef="#ctx0" brushRef="#br0" timeOffset="18681.9022">4816 503 0,'27'0'47,"-1"0"-47,1 0 15,-1 0-15,0 0 0,27 0 16,-26 0-16</inkml:trace>
        </inkml:traceGroup>
        <inkml:traceGroup>
          <inkml:annotationXML>
            <emma:emma xmlns:emma="http://www.w3.org/2003/04/emma" version="1.0">
              <emma:interpretation id="{42A96880-7384-48FF-8904-9B7621DE76B0}" emma:medium="tactile" emma:mode="ink">
                <msink:context xmlns:msink="http://schemas.microsoft.com/ink/2010/main" type="inkWord" rotatedBoundingBox="3360,8995 4361,8980 4369,9540 3368,9555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9160.2311">5319 106 0,'26'-27'31,"-26"54"-15,0-1-1,0 1-15,0-1 0,0 1 16,0-1-16,0 0 0,0 1 0,0-1 16,0 1-16,0-1 0,0 1 15,0-1-15,0 1 16,0-1-16,0 1 15,27-27-15,-1 0 16,1 0-16,-1 0 16,1 0-16,-27-27 0,26 27 15,1-26-15,-1-1 16,-26 1-16,0-1 16,0 54 30,0-1-46,0 1 16,0-1-16,0 1 0,26-1 16,-26 1-16,27-1 0,-27 0 15,0 1-15,26-27 0</inkml:trace>
          <inkml:trace contextRef="#ctx0" brushRef="#br0" timeOffset="19787.3114">5927 370 0,'-26'-26'15,"0"26"1,-1 0 0,1 0 15,26 26-15,0 1-1,0-1-15,0 1 16,0-1-16,0 1 0,26-27 15,-26 26-15,27-26 16,-1 27-16,0-27 16,1 0-1,-1-27-15,1 27 0,-27-26 16,26 26-16,-26-27 0,27 1 16,-27-1-16,26 27 15,-26 27 32,27-27-47,-27 26 16,0 1-16,0-1 0,26 1 15,1-1-15,-1-26 16,-26 26-16,26-26 0,1 0 16,-1 0-1,-26-26-15,27 26 0,-27-26 16,26-1-16,-26 1 0,0-80 31,-26 79-31,26 1 16,-27 26-16,1 0 15</inkml:trace>
        </inkml:traceGroup>
        <inkml:traceGroup>
          <inkml:annotationXML>
            <emma:emma xmlns:emma="http://www.w3.org/2003/04/emma" version="1.0">
              <emma:interpretation id="{020206E3-0ECF-4156-869F-E69740D06D58}" emma:medium="tactile" emma:mode="ink">
                <msink:context xmlns:msink="http://schemas.microsoft.com/ink/2010/main" type="inkWord" rotatedBoundingBox="4805,8788 6976,8756 6988,9575 4818,9607"/>
              </emma:interpretation>
              <emma:one-of disjunction-type="recognition" id="oneOf5">
                <emma:interpretation id="interp5" emma:lang="" emma:confidence="0.5">
                  <emma:literal>many.</emma:literal>
                </emma:interpretation>
                <emma:interpretation id="interp6" emma:lang="" emma:confidence="0">
                  <emma:literal>morn.</emma:literal>
                </emma:interpretation>
                <emma:interpretation id="interp7" emma:lang="" emma:confidence="0">
                  <emma:literal>morn</emma:literal>
                </emma:interpretation>
                <emma:interpretation id="interp8" emma:lang="" emma:confidence="0">
                  <emma:literal>m.</emma:literal>
                </emma:interpretation>
                <emma:interpretation id="interp9" emma:lang="" emma:confidence="0">
                  <emma:literal>my.</emma:literal>
                </emma:interpretation>
              </emma:one-of>
            </emma:emma>
          </inkml:annotationXML>
          <inkml:trace contextRef="#ctx0" brushRef="#br0" timeOffset="20854.5398">6986 370 0,'0'-26'0,"-27"-1"31,-158 107 79,185-1-95,0-52-15,0-1 0,0 1 0,27-1 0,-27 0 16,26-26-16,-26 27 0,26-27 0,-26 26 16,27-26-16,-1 0 0,1 27 15,-1-27-15,1 0 0,-1 0 16,1-27-16,-1 1 16,-26-1-16,27 1 15,-27 0-15,0-1 0,26 1 0,-26-1 16,0-26-16,0 27 0,0-27 0,0 0 15,0 0-15,0 27 0,0-27 0,0 0 16,0 26-16,0-26 0,0 27 0,0-1 16,0 1-16,-26 26 0,26-27 0,0 1 15,0 0 1,0 52 15,0 27-31,0-27 16,0 1-16,0-1 0,0 1 0,0-1 0,0 1 15,0 26-15,26-27 0,-26 27 0,0-27 16,0 27-16,0-26 0,27-1 16,-27 27-16,0-26 0,26-1 0,-26 1 15,26-1-15,-26 1 0,27-1 16,-1 0-16,1-26 16,-27 27-16,26-27 0,1 0 15,-1 0-15,-26-27 16,27 27-16,-27-26 0,26-80 31,-26 80-31,0-1 0,0 1 0,27 26 16,-27 26 15,0 27-15,0-26-1,26-1-15,-26 1 16,26-27-1</inkml:trace>
          <inkml:trace contextRef="#ctx0" brushRef="#br0" timeOffset="21018.3273">7383 185 0,'0'-26'15,"26"26"17</inkml:trace>
          <inkml:trace contextRef="#ctx0" brushRef="#br0" timeOffset="22276.2014">7621 370 0,'26'0'31,"-26"27"-31,27-1 16,-27 1-1,26-1-15,1 1 16,-27-1 0,26-26-16,-26-26 62,0-1-62,27 1 16,-27-1-16,26 27 15,-26-26-15,26 26 0,-26-27 16,27 27 15,-27 27-31,26-27 16,-26 26-16,27-26 0,-27 27 0,26-1 16,-26 1-16,0-1 15,27-26-15,-27 27 0,26-1 16,1-26 46,-27-26-62,0-1 16,0 1-16,26 26 0,-26-27 0,0 1 16,27-1-16,-27 1 0,26 26 15,-26 26 16,26-26-15,-26 27-16,27-27 0,-27 26 16,26-26-16,-26 27 0,0-1 15,27-26-15,-27 27 0,26-27 16,-26 26-16,27-26 16,-27-26 15,26-1-16,54-52 48,-80 132-47,26-53-16,-26 26 15,0 1-15,27-27 0,-27 26 16,26-26-16,-26 26 15,26-26-15,-26 27 16,27-27-16,-1-27 31,-26 1-31,27 0 16,-27-1 0,26 1-16,-26-1 15,0 1-15,27 26 0,-27-27 16,0 1-16,0-1 15,0 54 32,0-1-31,0 1 0,26-27-16,-26 26 0,0 1 15,27-27-15,-27 26 0,26-26 16,-26 27-16,27-27 31,-1-27-15,-26 1-1,26 26-15,-26-27 0,27 27 16,-1 0 31,-26 27-32,27 26 1,-27-27-16,0 0 16,0 1-16</inkml:trace>
          <inkml:trace contextRef="#ctx0" brushRef="#br0" timeOffset="22422.4545">8944 529 0,'0'-26'16,"-27"26"15</inkml:trace>
        </inkml:traceGroup>
      </inkml:traceGroup>
    </inkml:traceGroup>
    <inkml:traceGroup>
      <inkml:annotationXML>
        <emma:emma xmlns:emma="http://www.w3.org/2003/04/emma" version="1.0">
          <emma:interpretation id="{6AF1B5B1-CF96-4A5F-AA27-899DBBDBB6C4}" emma:medium="tactile" emma:mode="ink">
            <msink:context xmlns:msink="http://schemas.microsoft.com/ink/2010/main" type="paragraph" rotatedBoundingBox="-939,11606 13110,11861 13087,13139 -962,128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7838104-B170-4183-BFF3-2F33440628B5}" emma:medium="tactile" emma:mode="ink">
              <msink:context xmlns:msink="http://schemas.microsoft.com/ink/2010/main" type="line" rotatedBoundingBox="-939,11606 13110,11861 13087,13139 -962,12884"/>
            </emma:interpretation>
          </emma:emma>
        </inkml:annotationXML>
        <inkml:traceGroup>
          <inkml:annotationXML>
            <emma:emma xmlns:emma="http://www.w3.org/2003/04/emma" version="1.0">
              <emma:interpretation id="{FF47D3B5-AF26-4B50-81A4-1109818BD91D}" emma:medium="tactile" emma:mode="ink">
                <msink:context xmlns:msink="http://schemas.microsoft.com/ink/2010/main" type="inkWord" rotatedBoundingBox="214,12398 742,12408 739,12576 211,12566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44347.4815">2170 3651 0,'0'-26'15,"0"-1"17,27 27-17,26 0-15,-27 0 0,1 0 16,-1 0-16,1 0 0,25-26 0,-25 26 16,-1 0-16,1 0 0,52-27 15,-52 27-15,-1 0 0,1-26 16,-1 26-16,1 0 0,-27-27 0</inkml:trace>
        </inkml:traceGroup>
        <inkml:traceGroup>
          <inkml:annotationXML>
            <emma:emma xmlns:emma="http://www.w3.org/2003/04/emma" version="1.0">
              <emma:interpretation id="{0AB5F1E3-C0EE-4F77-B2D9-798D44159AC8}" emma:medium="tactile" emma:mode="ink">
                <msink:context xmlns:msink="http://schemas.microsoft.com/ink/2010/main" type="inkWord" rotatedBoundingBox="-939,11606 4570,11706 4548,12930 -961,12830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44798.0621">2832 3545 0,'26'0'0,"1"0"16,-1 0-1,1 0 1,-1 0 0,-26-26-1,0-1 1,0 1-1,0-1 1,-185 133 62,158-53-62,27-26-1,0-1-15,27 1 0,-1-27 16,-26 26-16,27-26 16,-1 0-16,1 0 15,-1 0-15,1 0 0,-1 0 16,1 0-16</inkml:trace>
          <inkml:trace contextRef="#ctx0" brushRef="#br0" timeOffset="45316.7246">3255 3492 0,'0'-26'16,"-26"26"-16,26-27 47,-27 27-47,1 0 15,-1 0 17,27 27-32,0-1 15,-26-26-15,26 27 0,0-1 16,-27 1-16,27 26 31,0-27-31,27-26 16,-1 27-16,1-27 15,-1 0-15,1-27 16,-27 1 0,26 26-16,-26-27 15,0 1-15,0-1 16,0 54 15,0-1-15,0 1-1,0-1-15,0 1 0,0-1 16,27-26-16,-1 26 0,1-26 16,-27 27-16,26-27 0</inkml:trace>
          <inkml:trace contextRef="#ctx0" brushRef="#br0" timeOffset="46867.8961">3467 3545 0,'-27'0'31,"54"0"-16,-1 0 1,1 0 0,-1 0-16,1-27 0,-1 27 15,1 0-15,-1 0 0,0 0 16,1-26-16,-1 26 0,1 0 0,-1 0 0,1-26 16,-1 26-16,1 0 0,-27-27 15,26 27-15,-26 27 63,-26-27-48,26 26-15,-27-26 16,27 26-16,0 1 0,0-1 16,0 0-16,0 0 15,0 1 1,27-27-16,-27 26 15,26-26-15,1 0 16,-1 0-16,1 0 16,-27-26-16,26 26 0,0-27 15,1 27-15,-27-26 0,26 26 16,-26-26-16,27 26 16,52 105 109,-52-105-110,-1-26 1,-26-1-1,0 1-15,0 0 16,-26 0-16,-1-1 16,27 1-1,0 0 32,27 26-47,-1 0 0,1 0 16,-1 0-16,0 0 15,1 0-15,-1 0 16,1 0 0,-27 26 31,0 0-47,-27 1 15,27-1-15,0 0 16,0 0-16,0 1 15,0-1 1,27-26-16,-27 26 0,26-26 16,1 27-16,-1-27 15,1 0-15,-1 0 0,1 0 16,-1 0-16,1-27 16,-1 27-16,-26-26 15,26 26-15,-26-26 0,27 26 0,-27-27 16,26 27-16,-26-26 0,0-26 31,0 25-31,-26 1 16,26 0-16,-27 26 15,27-27 1,-26 54 31,26-1-47,-26 0 15,26 1-15,0-1 16,0 0-16,-27-26 0,27 26 16,0 1-1,0-1-15,27-26 16,-27 26-16,26-26 0,-26 27 0,26-27 16,1 0-1,-1 0 1,1 0-16,-1-27 15,1 27-15</inkml:trace>
          <inkml:trace contextRef="#ctx0" brushRef="#br0" timeOffset="45618.9821">3678 3201 0,'27'0'0,"-27"-26"0,0-1 16,0 54 15,0-1-15,0 1-16,0-1 15,0 1-15,-27-1 0,27 1 16,0-1-16,0 1 0,0-1 0,0 0 0,0 1 16,0-1-16,0 1 0,0-1 0,0 1 15,0-1-15,0 1 16,-26-1-1,0-26 1</inkml:trace>
          <inkml:trace contextRef="#ctx0" brushRef="#br0" timeOffset="47696.3385">4657 3730 0,'0'-26'31,"27"0"-15,-1 26 0,1-27-16,26 27 15,-53-26-15,26 26 16,1-27-16,-27 1 0,26 26 16,-26-27-16,0 1 15,0 52 48,0 1-63,27-27 15,-27 26-15,26 1 0,0-27 16,-26 26-16,0 1 16,27-27-16,-27 26 0,0 0 31,0 1-16,-53-27 1</inkml:trace>
          <inkml:trace contextRef="#ctx0" brushRef="#br0" timeOffset="48551.7309">6324 3492 0,'27'0'0,"-27"-26"0,0-1 16,0 1-1,-27 0 1,1 26 0,-1-27-16,1 27 15,-1 0-15,1 0 16,0 53-16,-1-27 16,27 1-16,-26-27 15,26 26-15,0 1 0,0 26 16,0 0-16,0-27 0,0 1 15,0-1-15,26 0 0,1 1 16,-27-1-16,26-26 0,0 27 0,1-27 16,-1 26-16,1-26 0,-1 0 15,1 0-15,26 0 0,0 0 0,-27 0 16,1-26-16</inkml:trace>
          <inkml:trace contextRef="#ctx0" brushRef="#br0" timeOffset="43012.9439">1138 3360 0,'0'-26'0,"-26"26"15,26-27-15,-26 27 16,-1 0 0,27 27-1,-26-27-15,26 26 16,0 1-16,-27-27 15,27 26-15,0 0 0,0 1 16,0-1-16,0 1 16,27-27-1,-1 0-15,1 0 16,-1 0-16,-26-27 16,26 27-16,1 0 15,-1-26-15,-26-1 0,0 1 0,27 26 16,-27-26-16,26-1 0,-26 1 15,0-1-15,0 54 47,0-1-47,0 1 0,0-1 16,27 0-16,-27 27 16,0-26-16,0-1 0,0 1 0,0-1 0,0 27 15,0 0-15,0-27 16,0 1-16,-27 26 0,27-27 15,0 1-15,-26-1 0,-1-26 16,27 27-16,-26-27 0,-1 0 0,1 0 16,0 0-16,-1 0 15,1-27 1,26 1-16,0-1 0,-27 1 16,27-1-16,0 1 0,0-1 15,53 27-15,-53-26 0,27 26 16,-27-26-16,26-1 0,53-26 15,318-502 48,-370 528-63,-1-105 31,-26 79-31,0 26 0,-53 27 0,53-26 16,-26 26-16,26-26 0,-27 26 0,27-27 15,-26 27-15,-1 0 0,27-26 16,-26 26-16,26 26 31,0 27-31,0-27 16,-26 27-16,26-26 0,0-1 16,0 27-16,0 0 0,0 0 0,0-26 15,0 25-15,0 1 0,0-26 0,0 26 16,0-27-16,0 1 0,0 26 0,0-27 15,0 0-15,0 1 0,0-1 16,0 1-16,26-27 16,-26 26-16,0-52 31,0-1-15,26 27-1,1 0 1,-27 27-1,26-27 1,-26 26-16,0 1 16</inkml:trace>
        </inkml:traceGroup>
        <inkml:traceGroup>
          <inkml:annotationXML>
            <emma:emma xmlns:emma="http://www.w3.org/2003/04/emma" version="1.0">
              <emma:interpretation id="{DC2AC4B6-6DDB-4882-8F1C-8E2B489EC12E}" emma:medium="tactile" emma:mode="ink">
                <msink:context xmlns:msink="http://schemas.microsoft.com/ink/2010/main" type="inkWord" rotatedBoundingBox="510,11638 6183,11741 6160,13013 487,12910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44092.1905">2461 3148 0,'27'0'15,"-1"0"1,-26 27-16,27-27 16,-1 0-16,1 0 15,-1 0-15,-26-27 16,27 27-16,-27-26 0,26 0 16,-26-1-16,27-26 15,-27 27-15,0-1 0,0 1 16,0-1-16,0 1 0,-27-1 15,27 1-15,-26-1 0,26 1 0,-27 26 16,27-26-16,-26 26 0,26-27 16,-27 27-16,1 27 31,26-1-31,0 0 0,0 1 0,-27 26 16,27 0-16,0 0 0,0 0 0,0 0 15,0-1-15,-26 1 0,26 0 16,0 0-16,0 0 0,0 0 0,0 0 15,0-27-15,0 27 0,0-26 0,0 26 16,0-27-16,0 27 0,0-27 16,26 1-16,-26-1 0,0 1 0,0-1 0,0 1 15,0-1-15,0 1 0,0-1 16,0 1-16,-26-27 0,26 26 0,-27-26 31,27-26-15</inkml:trace>
          <inkml:trace contextRef="#ctx0" brushRef="#br0" timeOffset="48891.8758">6483 3545 0,'27'0'31,"-27"27"-15,26-27-16,0 26 0,1-26 0,-27 27 15,26-27-15,27 53 16,0 26 15,-79-79 0,26-27-15,-27 27-16,27-26 16,0 0-1,27 26 1,-1-27-1,1 27-15,-1 0 16,1 0-16,-27-26 16</inkml:trace>
          <inkml:trace contextRef="#ctx0" brushRef="#br0" timeOffset="49285.1049">6959 3678 0,'27'0'15,"-1"0"17,-26-27-1,-53-26 63,27 80-79,-1-1-15,27 1 16,0-1-16,0 0 15,27-26-15,-27 27 0,26-27 16,1 26 0,-1-26-16,1 0 15,-1 0-15</inkml:trace>
          <inkml:trace contextRef="#ctx0" brushRef="#br0" timeOffset="49796.2128">7356 3651 0,'0'-26'16,"-26"26"-16,-1 0 15,1 0 1,-1 0 0,1 0-16,-1 0 15,1 0 1,26 26 0,0 1-16,0-1 15,0 0-15,0 1 16,0-1-1,26 1 17,1-27-32,-1 0 15,1 0-15,-27-27 16,26 27-16,-26-26 0,27 26 16,-27-27-16,26 27 0,-26-26 15,0 52 32,0 1-47,27-1 31,-27 1-31,26-27 0</inkml:trace>
          <inkml:trace contextRef="#ctx0" brushRef="#br0" timeOffset="50317.1988">7488 3757 0,'27'0'62,"-1"0"-62,1 0 16,-27-27-16,26 27 0,1 0 15,-1-26-15,1 26 16,-1 0-16,1 0 16,-1 0-16</inkml:trace>
          <inkml:trace contextRef="#ctx0" brushRef="#br0" timeOffset="50076.2016">7541 3466 0,'0'-27'32,"0"54"-1,0-1-31,0 1 15,0-1-15,0 1 0,0-1 16,0 1-16,0-1 0,27-26 16,-27 27-16,26-1 0,-26 0 0,27 1 15,-27-1-15,26 1 16,-26-1-16,27 1 16</inkml:trace>
          <inkml:trace contextRef="#ctx0" brushRef="#br0" timeOffset="50843.8479">7938 3704 0,'27'0'16,"-1"0"15,-26-26 0,-53-1 32,27 27-63,-1 0 15,1 0-15,-1 0 16,27 27 0,-26-27-16,26 26 15,0 0 1,0 1-16,0-1 15,26-26-15,-26 27 16,27-27-16,-1 26 16,1-26-1,-1 0-15,1 0 16,-1 0-16,1 0 16,-1 0-16,1 0 0,-1 0 15,0 0-15</inkml:trace>
        </inkml:traceGroup>
        <inkml:traceGroup>
          <inkml:annotationXML>
            <emma:emma xmlns:emma="http://www.w3.org/2003/04/emma" version="1.0">
              <emma:interpretation id="{47C4592C-04D5-4490-9005-A6222737FD6E}" emma:medium="tactile" emma:mode="ink">
                <msink:context xmlns:msink="http://schemas.microsoft.com/ink/2010/main" type="inkWord" rotatedBoundingBox="6857,12344 7493,12355 7485,12788 6849,12777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54114.3035">9102 3572 0,'0'-27'78,"0"1"-47,-26 26-15,0 0-1,-1 0-15,1 0 16,-1 26-16,1-26 15,26 27-15,-27-27 0,27 26 16,-26-26-16,-1 27 0,1-1 16,26 1-16,-27-27 0,27 26 15,0 0-15,0 1 16,0-1-16,0 1 0,27-1 16,-1-26-16,1 0 15,-1 27-15,1-27 0,-1 0 16,1 0-16,-1-27 15,1 27-15,-27-26 0,26 26 16,-26-27-16,26 27 0,-26-26 16,0-1-16,0 1 0,27 26 15,-27-26-15,0-1 0,0 1 16,0-1-16,0 54 78,26-27-78,1 0 16,-27 26-16,26 1 0,1-27 15,-27 26-15,26-26 0,-26 26 0,27-26 16,-27 27-16,26-27 16,1 0-16,-27 26 0,26-26 15,0 0-15,1 0 16,-27-26-1,26 26-15,-26-27 16,0 1-16,0 0 0,0-1 16,0 1-16,0-1 0,0 1 15,-26-1-15,26 1 0,0-1 16,-27 27-16,27-26 0,0-1 16,27 27 30,-27 27-46,26-27 0</inkml:trace>
        </inkml:traceGroup>
        <inkml:traceGroup>
          <inkml:annotationXML>
            <emma:emma xmlns:emma="http://www.w3.org/2003/04/emma" version="1.0">
              <emma:interpretation id="{F65A6F6C-DA52-4BB9-BF10-E07C30FF6FE4}" emma:medium="tactile" emma:mode="ink">
                <msink:context xmlns:msink="http://schemas.microsoft.com/ink/2010/main" type="inkWord" rotatedBoundingBox="7683,11973 10529,12024 10512,12943 7666,12891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54499.509">9632 3625 0,'26'26'0,"1"-26"31,-27-26 16,26 26-47,-26-27 16,0 1-16,0-1 15,0 1 1,-26 26-16,-1 0 47,27 26-47,0 1 0,-26-27 15,26 26-15,0 1 0,0-1 16,0 1-16,0-1 16,26 0-16,1-26 15,-27 27-15,26-27 16,0 0-16,1 0 15,-1 0-15,1 0 0,-1 0 16,1-27-16</inkml:trace>
          <inkml:trace contextRef="#ctx0" brushRef="#br0" timeOffset="55178.7207">9843 3572 0,'27'26'62,"-1"-26"-62,1 27 0,-1-1 16,1 1-16,-1-1 16,0 0-1,-26 1-15,0-54 78,0 1-62,27 0 0,-1-1-16,1 1 15,-1 26-15,1-27 0,-27 1 16,26 26-16,1-27 0,-27 1 0,26-1 15,1 27-15,-27-26 0,26-1 0,-26 1 16,27 0-16,-27-1 0,0 1 0,0-27 16,26 26-16,-26 1 0,0-1 0,0 1 15,0-1-15,-26 1 0,26 0 16,-27 26-16,27-27 0,-26 27 0,-1 0 16,1 0-16,-1 0 15,1 27-15,26-1 16,-27 0-16,27 1 0,0-1 15,0 1-15,0-1 0,0 27 0,0-26 16,0 26-16,27-27 0,-27 27 0,26 0 16,-26-27-16,27 27 0,-1-26 0,-26 26 15,27-27-15,-1 27 0,-26-27 0,27 1 16,-27-1-16,26 27 0,-26-26 0,26-27 16,-26 26-16,27 1 15,-239-80 48,186 0-48,26 26 1,53 1-16</inkml:trace>
          <inkml:trace contextRef="#ctx0" brushRef="#br0" timeOffset="55458.9082">10452 3598 0,'0'-26'0,"26"26"15,-26 26 16,0 1-31,0-1 16,0 1-16,0-1 0,0 0 16,27 1-16,-1-1 15,1-26 1,-27 27-16,26-1 0,1-26 16,-1 0-1,0 0-15</inkml:trace>
          <inkml:trace contextRef="#ctx0" brushRef="#br0" timeOffset="55617.3613">10531 3439 0,'0'-26'15,"27"26"32</inkml:trace>
          <inkml:trace contextRef="#ctx0" brushRef="#br0" timeOffset="55875.8879">10769 3334 0,'27'0'16,"-27"26"15,0 27-31,26-53 16,-26 26-16,0 1 0,27 26 0,-27-27 16,0 1-16,0-1 0,26 1 0,-26-1 15,27 1-15,-27-1 0,0 0 16,26-26-16,-26 27 0,27-1 0,-27 1 15,26-27-15,-26 26 16</inkml:trace>
          <inkml:trace contextRef="#ctx0" brushRef="#br0" timeOffset="56216.1907">10822 3704 0,'0'-26'31,"27"26"-31,26-27 32,0 27-32,-27 0 0,-26-26 15,26 26-15,1 0 0,-1 0 0,1-27 16,-1 27-16,1 0 16,-27-26-16,0 52 78,0 1-63,0-1-15,26 1 0,-26-1 16,27 0-16,-27 1 0,0-1 16,26-26-16,-26 27 0,0-1 15,27 1-15</inkml:trace>
          <inkml:trace contextRef="#ctx0" brushRef="#br0" timeOffset="56632.3229">11351 3492 0,'0'-26'31,"-26"26"-31,26 26 31,26-26-31,1 27 0</inkml:trace>
          <inkml:trace contextRef="#ctx0" brushRef="#br0" timeOffset="56483.321">11431 3651 0,'0'27'47,"0"-1"-31,0 0-16,0 1 16,0-1-16,0 1 0,26-1 15,1 1 1,-1-27-1</inkml:trace>
          <inkml:trace contextRef="#ctx0" brushRef="#br0" timeOffset="57005.202">11616 3704 0,'26'0'0,"-26"26"0,27 1 31,-27-1-31,26 1 16,1-27 15,-1 0 0,-26-27-31,27 27 16,-27-26-16,0-1 0,26 1 15,-26 0 1,27 26 15,-27 26-15,0 0-1,26-26-15,-26 27 0,0-1 16</inkml:trace>
          <inkml:trace contextRef="#ctx0" brushRef="#br0" timeOffset="57695.3323">12119 3651 0,'0'-79'31,"0"52"-15,0 1 0,-27 26-16,27-27 15,-26 27-15,-1 0 16,1 0 0,26 27-16,-27-27 15,27 26-15,-26 1 0,26-1 16,0 1-16,0-1 15,0 1-15,0-1 16,26-26-16,-26 26 0,27-26 16,-1 0-16,1 0 15,-1 0-15,1-26 16,-1 0-16,1-1 16,-27 1-1,26-1-15,-26 54 47,27-27-47,-27 26 16,0 1-16,26-1 0,-26 0 15,0 1-15,26-1 0,-26 1 0,0-1 16,0 1-16,0-1 0,0 1 16,0-1-16,0 1 0,0-1 15,-26 1 16,-27-27-31,27 0 16,26-27-16,-27 27 16,1-26-16,-1 26 15,27-27 1,-26 27-16,26-26 16</inkml:trace>
          <inkml:trace contextRef="#ctx0" brushRef="#br0" timeOffset="57949.2229">12463 3651 0,'0'-26'0</inkml:trace>
        </inkml:traceGroup>
        <inkml:traceGroup>
          <inkml:annotationXML>
            <emma:emma xmlns:emma="http://www.w3.org/2003/04/emma" version="1.0">
              <emma:interpretation id="{4D7FABE8-1746-45C9-917D-D44024EF3B13}" emma:medium="tactile" emma:mode="ink">
                <msink:context xmlns:msink="http://schemas.microsoft.com/ink/2010/main" type="inkWord" rotatedBoundingBox="11060,12093 13105,12130 13088,13104 11043,13067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58739.2097">13018 3254 0,'0'-26'16,"0"52"31,0 1-47,27-1 0,-27 27 15,0-26-15,0 25 0,0 1 16,0-26-16,0 26 0,26 0 0,-26-27 0,27 27 16,-27 0-16,26 291 46,1-291-30</inkml:trace>
          <inkml:trace contextRef="#ctx0" brushRef="#br0" timeOffset="58859.205">13124 3678 0,'27'-53'31,"-1"264"63</inkml:trace>
          <inkml:trace contextRef="#ctx0" brushRef="#br0" timeOffset="59168.9085">13283 3651 0,'26'0'0,"1"0"15,-27 27 1,26-27-16,-26 26 0,27 0 16,-1-26-16,-26 27 15,27-27-15,-1 0 32,1-53-1,-1 27-16,-26-1-15,0 1 0,0-1 16,26 27-16,-26 27 47</inkml:trace>
          <inkml:trace contextRef="#ctx0" brushRef="#br0" timeOffset="59472.9119">13680 3678 0,'0'-27'31,"-27"27"-15,1 0-16,26 27 15,-27-27-15,27 26 16,-26 0-16,26 1 15,0-1 1,26-26-16,1 0 16,-1 27-1,1-27-15,-1-27 16,-26 1 0,0-1-16,0 1 15,0 0-15,0-1 16,-26 27-16,26-26 0</inkml:trace>
          <inkml:trace contextRef="#ctx0" brushRef="#br0" timeOffset="60692.9609">13786 3281 0,'0'26'31,"0"1"-31,26-1 16,-26 1-16,0-1 0,0 0 0,26 1 16,-26-1-16,0 1 0,0-1 0,0 1 15,27-1-15,-27 1 16,0-1-16,26-26 62,1 0-62,-1 0 16,1 0-16,-1 0 16,-26 27-1,27-27-15,-27 26 16,26-26-16,-26 26 0,0 1 16,0-1-16,0 1 15,0-1-15,-26-26 16,-1 27-16,1-27 15,-1 0-15,1 0 16,26-27-16,0 1 16,0-1-1,0 1-15,26-1 16,1 1-16,-1 26 16,1-26-16,-27-1 0,26 27 15,1-26-15,-1 26 0,-26-27 0,27 1 16,-1-1-16,0 1 0,-26-1 0,27 1 15,-1-1-15,1 1 0,-27 0 0,26-1 16,-26 1-16,27-1 0,-27 1 0,0-1 16,0 1-16,0-1 15,-27 27 17,-79 159 14,80-132-46,26-1 0,0 0 16,0 1-16,0-1 0,-26 1 0,26-1 16,0 1-16,0-1 0,0 1 0,0-1 15,0 1-15,26-1 0,-26 0 16,26-26-16,-26 27 0,27-27 16,-1 26-16,1-26 15,-1 0-15,1 0 0,-1 0 16,1 0-16,-1 0 0,1-26 15,-1 26-15,-26-27 0,26 27 16,-26-26-16,27 26 0,-27-26 0,26-1 16,-26 1-1,0-1-15,0 1 16,-26 26 0,-1 0-1,1 0-15,0 0 16,26 26-16,-27-26 15,27 27-15,0-1 0,0 1 16,0-1-16,0 0 16,0 1-16,27-1 15,-1 1 1,0-27 0,1 0-16,-1 0 15,1-27-15,-1 27 16,-26-26-16,27 26 0,-1-27 15,1 1-15,-1 26 16,-26-26-16,0 52 47,0 0-31,27 1 15,26-27 47,-27 0-78,-26-27 16,26 27-16</inkml:trace>
          <inkml:trace contextRef="#ctx0" brushRef="#br0" timeOffset="60838.4127">15056 3651 0,'0'-26'32,"-27"26"-17,1 0 1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2:19.0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6ADF565-90ED-48DF-B970-E653EF48D9A3}" emma:medium="tactile" emma:mode="ink">
          <msink:context xmlns:msink="http://schemas.microsoft.com/ink/2010/main" type="writingRegion" rotatedBoundingBox="290,2913 7718,2000 7999,4288 571,5201">
            <msink:destinationLink direction="with" ref="{643E4D85-6B9B-4B93-BFC5-144F6C828187}"/>
          </msink:context>
        </emma:interpretation>
      </emma:emma>
    </inkml:annotationXML>
    <inkml:traceGroup>
      <inkml:annotationXML>
        <emma:emma xmlns:emma="http://www.w3.org/2003/04/emma" version="1.0">
          <emma:interpretation id="{1FFFE953-68F8-477B-9B67-96EAEA588CFA}" emma:medium="tactile" emma:mode="ink">
            <msink:context xmlns:msink="http://schemas.microsoft.com/ink/2010/main" type="paragraph" rotatedBoundingBox="290,2913 7718,2000 7999,4288 571,52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F7264E-44B6-4B56-A0EB-7AA5DA589976}" emma:medium="tactile" emma:mode="ink">
              <msink:context xmlns:msink="http://schemas.microsoft.com/ink/2010/main" type="line" rotatedBoundingBox="290,2913 7718,2000 7942,3827 514,4739"/>
            </emma:interpretation>
          </emma:emma>
        </inkml:annotationXML>
        <inkml:traceGroup>
          <inkml:annotationXML>
            <emma:emma xmlns:emma="http://www.w3.org/2003/04/emma" version="1.0">
              <emma:interpretation id="{41D14A8A-38E9-4A5C-83DD-F67CA8EC8DA1}" emma:medium="tactile" emma:mode="ink">
                <msink:context xmlns:msink="http://schemas.microsoft.com/ink/2010/main" type="inkWord" rotatedBoundingBox="3485,2833 7756,2308 7942,3827 3672,435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7357 471 0,'0'-29'32,"29"29"15,-29 29-32,29 0-15,1-29 16,-30 29-16,29 0 0,-29 1 0,29-30 15,-29 29-15,29 0 0,0 0 0,-29 0 16,30-29-16,28 59 63,0-526 46,-87 525-93</inkml:trace>
          <inkml:trace contextRef="#ctx0" brushRef="#br0" timeOffset="495.347">7941 558 0,'29'0'31,"-29"-29"-15,0 0-1,0 0 1,-29 0 15,29-1-15,-29 30-1,0 0 1,29 30-16,0-1 16,-30-29-16,30 29 15,0 0-15,0 0 16,0 1-16,0-1 15,30 0-15,-30 0 16,29-29-16,-29 29 16,29-29-16,0 0 15,0 0-15,-29 30 0,30-30 16,-1 0-16,0 0 16</inkml:trace>
          <inkml:trace contextRef="#ctx0" brushRef="#br0" timeOffset="916.9082">8175 383 0,'0'29'31,"29"-29"-31,-29 30 16,29-30-16,-29 29 0,29-29 16,-29 29-16,29-29 0,-29 29 15,30 0 1,-30 1-16,-30-30 31,1 0-15,117-205 78</inkml:trace>
          <inkml:trace contextRef="#ctx0" brushRef="#br0" timeOffset="1658.1962">8467 296 0,'0'29'47,"0"0"-47,0 0 15,0 0-15,0 1 16,0-1-16,29-29 0,-29 29 15,0 0-15,29-29 16,-29 29-16,29-29 16,0 0-16,1 0 15,-1 0-15,-29-29 16,29 0-16,0 29 0,-29-29 16,29 0-16,-29-1 0,29 1 15,-29 0-15,0 0 16,0 0-16,0-1 0,0 1 15,-29 117 48,292 496 31,-263-555-94,-29-29 31,-30 0-31,30 0 16,0-29-16,0 29 0,0 0 0,29-29 15,-30 29-15,1 0 0,0 0 0,29-30 16,-29 30-16,29-29 0,-29 29 15,29-29-15,0 0 32,29 29-17,0 0 1,0-29-16,-58 29 62</inkml:trace>
          <inkml:trace contextRef="#ctx0" brushRef="#br0" timeOffset="27791.2902">9459 33 0,'0'-29'31,"-29"29"31,29-29-46,-29 29 0,0 0-1,-1 29 16,30 0-15,-29-29 0,29 29-16,0 0 15,0 1 1,0-1 0,0 0-16,0 0 15,0 0-15,0 0 16,0 1-16,29-30 15,-29 29-15,0 0 16,0 0-16,30-29 0,-30 29 16,0 1-16,29-30 15,-29 29-15,29 0 16,-29 0 0,0 0-1,0 1 1,0-1-1,0 0 1,-29-29-16,29 29 16,-29-29 15,-1 0-15,1 0-1,29-29 1,-29 0-1,29 0 17,29 29-1,0 0-15,1 0-1,-1 0 16,-29 29-31,0 0 16,0 0 0,29-29-16,-29 29 15,0 1 1,0-1-16,0 0 16,29 0-16,-29 0 15,0 1-15,0-1 16,0 0-1,0 0-15,0 0 16,0 1-16,0-1 16,0 0-16,0 0 0,0 0 15,29-29-15,-29 30 0,0-1 16,0 0-16,0 0 0,0 0 16,0 1-16,30-1 15,-30 0 1,0 0-1,29-29 1,-29 29-16,29-29 16,0 30-1,0-30 1,1 0 0,-1 0-1,0 0 16,-29-30-31</inkml:trace>
          <inkml:trace contextRef="#ctx0" brushRef="#br0" timeOffset="29779.0063">10481-171 0,'29'0'16,"0"0"15,-29 29-15,30-29-16,-1 29 15,-29 0 1,29-29-16,-29 29 16,0 88-1,0-88 1,0 1-16,0-1 0,-29 0 15,29 0-15,0 0 0,0 0 16,0 1-16,-29-1 0,29 0 0,0 0 16,0 0-16,-30 1 0,30-1 15,-29 0-15,29 0 16,0 0-16,-29-29 0,29 30 0,0-1 16,0 0-16,0 0 15,29-29 1,-29 29-16,29-29 0,1 0 15,-1 0-15,0 0 16,0 0-16,0 0 0,1 0 16,-1-29-16,0 29 15,-29-29-15,29 29 0,-29-29 16,0 0-16,-29 29 31,0 0-15,0 0-1,29 29-15,-30-29 16,30 29-16,0 0 16,0 0-16,0 1 15,0-1-15,0 0 16,0 0-16,0 0 0,0 1 16,30-1-16,-30 0 0,0 0 15,0 0-15,29 1 16,-29-1-16,0 0 0,29-29 0,-29 29 15,0 0-15,0 1 0,0-1 16,0 0-16,0 0 0,-29 0 16,0-29-1,29 30-15,-30-30 0,1 0 16,0 0-16,0 0 16,0 0-1,-1-30 1</inkml:trace>
          <inkml:trace contextRef="#ctx0" brushRef="#br0" timeOffset="33924.6536">9751 266 0,'-29'0'31,"29"-29"-15,-29 29 0,0 0 15,29-29-31,-30 29 15,1 0 1,0 0 0,29 29-1,-29-29-15,29 29 0,-29-29 16,29 30-16,0-1 16,0 0-1,0 0 1,0 0-16,0 1 15,0-1-15,0 0 16,0 0 0,29-29-16,0 0 15,0 0-15,0 0 16,1-29-16,-1 0 16,-29 0-1,0-1-15,29 1 16,-29 0-16,0 0 15,0 0-15,0-1 16,0 1 0,0 58 62,0 1-78,0-1 0,0 0 15,0 0-15,0 0 0,0 1 16,0-1-16,0 0 0,0 0 16,0 0-16,0 1 15,0-1-15,0 0 16,0 0-16,0 0 16,29 1-1,-29-1 1,29-29-1</inkml:trace>
          <inkml:trace contextRef="#ctx0" brushRef="#br0" timeOffset="-915.6076">6832 558 0,'29'-29'15,"0"29"1,0 0 0,0 0-16,1 0 0,-1 29 15,0 1-15,-29-1 16,0 0-16,0 0 15,0 0 1,-29-29-16,29 30 0,-29-1 16,-1-29-1,1 0-15</inkml:trace>
          <inkml:trace contextRef="#ctx0" brushRef="#br0" timeOffset="-1160.6104">6481 704 0,'29'0'62,"1"0"-62,28-29 16,-29 29-16,0 0 15,1 0-15,-1 0 0,0-29 16,0 29-16,30 0 16,-30 0-16,0 0 15</inkml:trace>
        </inkml:traceGroup>
        <inkml:traceGroup>
          <inkml:annotationXML>
            <emma:emma xmlns:emma="http://www.w3.org/2003/04/emma" version="1.0">
              <emma:interpretation id="{C643425A-0F9C-4F60-95BF-D8270F5851B2}" emma:medium="tactile" emma:mode="ink">
                <msink:context xmlns:msink="http://schemas.microsoft.com/ink/2010/main" type="inkWord" rotatedBoundingBox="6912,2802 7386,2744 7440,3186 6966,3244"/>
              </emma:interpretation>
            </emma:emma>
          </inkml:annotationXML>
          <inkml:trace contextRef="#ctx0" brushRef="#br0" timeOffset="34561.6134">10014 354 0,'-29'0'62,"-1"0"-46,30 29-1,-29-29-15,29 59 16,-29-30-16,29 0 16,0 0-16,0 0 15,0 1 1,29-30-16,-29 29 0,29-29 16,1 0-16,28-205 125,-58 235-94</inkml:trace>
          <inkml:trace contextRef="#ctx0" brushRef="#br0" timeOffset="35238.9283">10101 354 0,'30'0'31,"-1"0"16,0 0-31,-29 29-16</inkml:trace>
          <inkml:trace contextRef="#ctx0" brushRef="#br0" timeOffset="35033.9791">10335 237 0,'0'29'63,"0"1"-63,0-1 16,0 0-16,-29-29 0,29 29 15,-59 234 32,1-205 16</inkml:trace>
        </inkml:traceGroup>
        <inkml:traceGroup>
          <inkml:annotationXML>
            <emma:emma xmlns:emma="http://www.w3.org/2003/04/emma" version="1.0">
              <emma:interpretation id="{298ABE0F-9D3D-461E-8920-B72766F22C42}" emma:medium="tactile" emma:mode="ink">
                <msink:context xmlns:msink="http://schemas.microsoft.com/ink/2010/main" type="inkWord" rotatedBoundingBox="362,3504 7443,2634 7522,3279 442,4149"/>
              </emma:interpretation>
            </emma:emma>
          </inkml:annotationXML>
          <inkml:trace contextRef="#ctx0" brushRef="#br0" timeOffset="35712.7065">10452 734 0</inkml:trace>
          <inkml:trace contextRef="#ctx0" brushRef="#br0" timeOffset="-21674.8099">3387 1464 0,'0'29'32,"0"0"-17,0 0-15,0 0 16,0 0-16,29-29 15,-29 30-15,0-60 47,29 1-47,-29 0 16,0 0-16,0 0 0,0 0 16,0-1-16,29 1 0,-29-29 0,0 29 15,29-30-15,-29 1 0,0 29 16,30-30-16,-1-58 15,-29 88-15,29 29 32,-29 29-17,0 1 1,0-1-16,0 0 0,0 0 16,0 30-16,0-30 0,29 0 0,-29 0 15,0 0-15,0 30 0,0-30 0,0 0 16,29 0-16,-29 1 0,0-1 15,0 0-15,0 0 0,29-29 0,-29 29 16</inkml:trace>
          <inkml:trace contextRef="#ctx0" brushRef="#br0" timeOffset="-21491.3234">3503 1405 0,'0'-29'16,"30"29"15,-1 0-15,0 0-16,0 0 16,0 0-16,0-29 0,1 29 15</inkml:trace>
          <inkml:trace contextRef="#ctx0" brushRef="#br0" timeOffset="-21158.8253">3970 1201 0,'-29'0'63,"0"29"-47,29 0-16,-29 0 15,29 1-15,-29-1 0,29 0 16,0 0-16,0 0 15,29 1-15,-29-1 16,29-29-16,0 0 16,-29 29-16,29-29 0,1 0 15,-1 0-15</inkml:trace>
        </inkml:traceGroup>
        <inkml:traceGroup>
          <inkml:annotationXML>
            <emma:emma xmlns:emma="http://www.w3.org/2003/04/emma" version="1.0">
              <emma:interpretation id="{E40C5ADF-3BD8-47AE-AAE8-503A75310817}" emma:medium="tactile" emma:mode="ink">
                <msink:context xmlns:msink="http://schemas.microsoft.com/ink/2010/main" type="inkWord" rotatedBoundingBox="1025,2822 7308,2050 7500,3608 1217,438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0866.162">4146 1230 0,'0'-29'16,"0"58"46,-30 0-62,30 0 16,0 1-16,0-1 16,0 0-16,0 0 15,0 0-15,0 1 16,30-30-16,-30 29 0,29-29 16,0 0-1</inkml:trace>
          <inkml:trace contextRef="#ctx0" brushRef="#br0" timeOffset="-20437.884">4350 1142 0,'0'205'94,"0"-176"-78,0 0-1,29-29-15,0 0 16,1 0-16,-30-29 15,29 29-15,-29-29 16,0 0-16,0-1 0,29 1 16,-29 0-16,0 0 15,0 0-15,0 58 32,0 0-17,0 0-15,0 0 16,29-29-16,-29 30 0,0-1 15,29 0-15,-29 0 16,30-29-16</inkml:trace>
          <inkml:trace contextRef="#ctx0" brushRef="#br0" timeOffset="-20088.8515">4642 1172 0,'29'0'31,"-29"29"-15,29 0-16,1 0 0,-30 0 16,29-29-16,-29 30 15,0-1 1,0-88 15,0 30-15,0 0-16,0 0 15,0 0-15,0-1 0,0 1 16,0 0-16,29 58 62</inkml:trace>
          <inkml:trace contextRef="#ctx0" brushRef="#br0" timeOffset="-19654.5233">4963 1084 0,'0'-29'31,"-29"29"1,29 29-17,-29-29-15,29 29 16,-30-29-16,30 29 0,30 147 62,-1-176-46,0 0 0,0-30-16,-29 1 15,29 29-15,-29-29 16,0 0-1,0 58 32,30-29-47</inkml:trace>
          <inkml:trace contextRef="#ctx0" brushRef="#br0" timeOffset="-19387.2276">5255 1026 0,'-29'0'16,"0"0"15,29 29-15,0 0-1,-30-29-15,30 29 0,0 0 0,0 1 16,0-1-16,0 0 16,0 0-16,0 0 15,30-29-15,-30 30 16,29-30-16,0 0 16</inkml:trace>
          <inkml:trace contextRef="#ctx0" brushRef="#br0" timeOffset="-18822.8494">5313 1026 0,'0'146'63,"0"-117"-48,146-58 64,-116-59-64,-30 59 1,0 0-1,0 58 17,0 0-17,0 0-15,29 0 0,-29 1 16,0-1-16,0 0 0,0 0 0,0 0 16,0 1-16,29-1 0,-29 0 0,0 29 15,0-28-15,0-1 0,29 0 0,-29 0 16,0 0-16,0 0 15,0 1-15,29-30 0,-29 29 0,0 0 16,-29-29 15,0 0-31,0-29 16,0 29-16,-1-29 0,1 29 16,29-30-1,-29 30-15,29-29 16</inkml:trace>
          <inkml:trace contextRef="#ctx0" brushRef="#br0" timeOffset="37443.9696">10393 646 0,'0'29'125</inkml:trace>
          <inkml:trace contextRef="#ctx0" brushRef="#br0" timeOffset="-2759.7712">6218 121 0,'0'-30'0,"-29"30"15,29-29 1,29 29 31,1 0-47,-1-29 15,0 29 1,0 0-16,0 0 16,-29 29-1,0 0-15,0 1 16,0-1-1,0 0-15,0 0 0,0 0 16,0 0-16,0 1 16,-29-30-16,29 29 0,-29 0 15,29 0-15,-29 0 0,29 1 16,0-1-16,0 0 0,-29 0 0,29 0 0,0 1 16,-30-1-16,30 0 0,0 0 15,0 0-15,0 1 0,0-1 16,0 0-1,30-29-15,-1 0 16,0 0-16,0 0 16,-29-29-16,29 0 15,-29-1-15,0 1 16,0 0 0,0 58 15,0 0-16,0 1-15,0-1 16,0 0-16,0 0 0,0 0 0,0 1 16,0-1-16,0 0 0,0 0 15,0 30-15,0-30 0,30 0 0,-30 0 16,0 0-16,0 30 0,0-30 0,0 0 16,29 0-16,-29 1 0,0-1 0,0 0 15,0 0-15,0 0 0,-29 1 16,-1-30-1,30 29-15,-29-29 0,0 0 16,0 0-16,0 0 16,-1 0-16,1 0 15,0 0-15,29-29 0,-29 29 16,0-30 0</inkml:trace>
        </inkml:traceGroup>
      </inkml:traceGroup>
      <inkml:traceGroup>
        <inkml:annotationXML>
          <emma:emma xmlns:emma="http://www.w3.org/2003/04/emma" version="1.0">
            <emma:interpretation id="{617A4F07-2925-4327-AC11-B15F3FA02068}" emma:medium="tactile" emma:mode="ink">
              <msink:context xmlns:msink="http://schemas.microsoft.com/ink/2010/main" type="line" rotatedBoundingBox="4694,3617 6203,3584 6224,4545 4715,4578"/>
            </emma:interpretation>
          </emma:emma>
        </inkml:annotationXML>
        <inkml:traceGroup>
          <inkml:annotationXML>
            <emma:emma xmlns:emma="http://www.w3.org/2003/04/emma" version="1.0">
              <emma:interpretation id="{1C9D1DD1-0746-4979-8ACD-786D354EFD1B}" emma:medium="tactile" emma:mode="ink">
                <msink:context xmlns:msink="http://schemas.microsoft.com/ink/2010/main" type="inkWord" rotatedBoundingBox="4694,3617 6203,3584 6224,4545 4715,457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964.8933">7649 1259 0,'0'-29'16,"0"58"62,0 88-62,29-88-16,-29 30 15,0 28-15,0-29 16,0-28-16,0-1 0,0 0 16,0 0-16,29-29 0,-29 29 0,0 1 15</inkml:trace>
          <inkml:trace contextRef="#ctx0" brushRef="#br0" timeOffset="3409.2219">7678 1551 0,'29'0'32,"1"0"-17,-1 0 1,-29-29-16,29 29 15,0 0-15,-29-29 16,29 29-16,-29-29 16,0-1-1,0 1 1,0 0-16,-29 29 16,29-29-16,0 0 15,0-1 1,0 60 31,0-1-32,29 88 1,-29-88-16,30 0 0,-30 0 16,0 0-16,0 0 0,0 1 15,0-1-15,0 0 0,0 0 16,0 0-16</inkml:trace>
          <inkml:trace contextRef="#ctx0" brushRef="#br0" timeOffset="3986.2684">8116 1376 0,'-29'0'32,"29"29"-1</inkml:trace>
          <inkml:trace contextRef="#ctx0" brushRef="#br0" timeOffset="3743.555">8116 1580 0,'29'0'31,"-29"29"0,30-29-31,-30 30 16,0-1-16,0 0 16,29 0-16,-29 0 15,0 1-15</inkml:trace>
          <inkml:trace contextRef="#ctx0" brushRef="#br0" timeOffset="4697.0308">8525 1493 0,'-29'0'78,"0"0"-62,-1 0 0,1 0-1,29 29-15,0 0 16,59 59 31,116-293 46,-175 235-61,29-1-32,-29 0 15,0 0-15,0 0 0,0 0 16,29 30-16,-29-1 0,0-29 16,29 1-16,-29-1 15,0 0-15,29 29 0,-29-28 0,0-1 16,0 0-16,0 0 0,30-29 15,-30 29-15,-59-29 32,30 0-32,29-29 15,-29 29-15,0 0 0,29-29 16,-29 29-16,-1 0 0,1-29 0,0 29 16,0-29-16,0 29 15,29-30 16,29 30-15,0-29 0</inkml:trace>
          <inkml:trace contextRef="#ctx0" brushRef="#br0" timeOffset="5468.6066">8788 1493 0,'29'-29'15,"0"29"1,-29-30-16,29 30 16,0 0-16,1 0 0,-1 0 15,0 0-15,-29-29 16,29 29-16,0 0 16,-29-29-1,0 0 1,0 0-1,-29-1 1,29 1-16,-29 0 16,0 0-16,29 0 0,-29 29 0,29-30 15,-30 30-15,30-29 0,-29 29 16,29-29-16,-29 29 0,29 29 47,0 0-32,0 1-15,0-1 0,0 0 16,0 0-16,0 0 0,29 1 0,-29-1 16,0 0-16,0 0 0,0 0 0,0 1 15,29-1-15,-29 0 0,0 0 0,30 0 16,-30 0-16,0 1 16,29-1-16,-29 0 15,146-146 110,-146 146-109,29 1-1,-29-1-15,0 0 16,0 0 0,29-29-16,-29 29 15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5:56.4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31ABA8C-9382-4D3E-9DD8-A0D8E54C359C}" emma:medium="tactile" emma:mode="ink">
          <msink:context xmlns:msink="http://schemas.microsoft.com/ink/2010/main" type="writingRegion" rotatedBoundingBox="20219,11388 26844,10852 27080,13765 20455,14302"/>
        </emma:interpretation>
      </emma:emma>
    </inkml:annotationXML>
    <inkml:traceGroup>
      <inkml:annotationXML>
        <emma:emma xmlns:emma="http://www.w3.org/2003/04/emma" version="1.0">
          <emma:interpretation id="{2171366C-68A7-420A-8E29-5CDCE87BA0C6}" emma:medium="tactile" emma:mode="ink">
            <msink:context xmlns:msink="http://schemas.microsoft.com/ink/2010/main" type="paragraph" rotatedBoundingBox="21946,11171 26148,11010 26172,11616 21969,1177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7313FA4-77B4-4AE3-8A6A-4D12C357255D}" emma:medium="tactile" emma:mode="ink">
              <msink:context xmlns:msink="http://schemas.microsoft.com/ink/2010/main" type="line" rotatedBoundingBox="21946,11171 26148,11010 26172,11616 21969,11777"/>
            </emma:interpretation>
          </emma:emma>
        </inkml:annotationXML>
        <inkml:traceGroup>
          <inkml:annotationXML>
            <emma:emma xmlns:emma="http://www.w3.org/2003/04/emma" version="1.0">
              <emma:interpretation id="{171B5B35-B439-429D-9BF2-0FFE79235984}" emma:medium="tactile" emma:mode="ink">
                <msink:context xmlns:msink="http://schemas.microsoft.com/ink/2010/main" type="inkWord" rotatedBoundingBox="21948,11232 22733,11202 22754,11747 21969,1177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159 3997 0,'0'-26'31,"26"26"63,1 0-78,-1 0-16,-26 26 15,27-26-15,-27 27 0,26-27 16,0 26-16,-26 0 15,0 1-15,0-1 16,-26 1 0,0-1-16,-1-26 15,27 27-15,-26-27 0,-1 0 16,1 26-16,-1-26 16,1 0-1</inkml:trace>
          <inkml:trace contextRef="#ctx0" brushRef="#br0" timeOffset="476.0059">556 3971 0,'0'-27'15,"-27"27"1,27-26 15,-26 26-15,-1 0 0,27 26-16,-26-26 15,26 27-15,-27-1 16,27 1-16,0-1 15,-26-26-15,26 26 0,0 1 0,0-1 16,0 1-16,53-27 16,-27 26-16,1-26 15,-1 0-15,-26 27 0,27-27 0,-1 0 16,1 0-16,-1 0 16</inkml:trace>
          <inkml:trace contextRef="#ctx0" brushRef="#br0" timeOffset="833.7059">873 4182 0,'0'27'47,"0"-1"-47,0 1 16,0-1-16,0 1 15,0-1-15,0 27 16,0-27-16,27 1 0</inkml:trace>
        </inkml:traceGroup>
        <inkml:traceGroup>
          <inkml:annotationXML>
            <emma:emma xmlns:emma="http://www.w3.org/2003/04/emma" version="1.0">
              <emma:interpretation id="{92658450-B061-4B4A-9CC4-39B52BC05CF5}" emma:medium="tactile" emma:mode="ink">
                <msink:context xmlns:msink="http://schemas.microsoft.com/ink/2010/main" type="inkWord" rotatedBoundingBox="23466,11178 24245,11148 24262,11613 23484,1164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836.2011">1614 3918 0,'26'0'0,"1"0"15,-1 0 1,1 0-16,-1 0 16,1 0-16,-1 0 15,1 0-15,-27 26 0,26-26 16,-26 27-16,0-1 15,0 1-15,0-1 16,0 0 0,-26-26-16,26 27 0,-27-27 15,1 26-15,-1-26 16,1 0-16,26 27 0,-27-27 16</inkml:trace>
          <inkml:trace contextRef="#ctx0" brushRef="#br0" timeOffset="2231.4206">2037 3891 0,'0'-26'0,"-26"26"16,-1 0 15,1 0-15,26 26-1,-27-26-15,27 27 0,-26-1 16,26 1-16,0-1 16,0 1-16,0-1 15,0 0-15,26-26 16,-26 27-16,27-1 16,-1-26-16,1 27 15</inkml:trace>
          <inkml:trace contextRef="#ctx0" brushRef="#br0" timeOffset="2792.4896">2275 4076 0,'27'0'47,"-1"0"-31,-26 27-1,0-1-15,0 1 16,0-1 0,-26-26-16,-1 27 15,1-27-15,26 26 0,-27-26 0,1 0 16,26 27-16,-26-27 0,-1 0 15,27 26-15,-26-26 0,-1 0 16,27 27 0,27-27-1,-1 0 1,1 0-16,-1 0 16,0 0-16,1 0 15,-1 0-15,1 0 0,-1 0 16,1 0-16,-1 0 15,-26-27-15,27 27 0</inkml:trace>
        </inkml:traceGroup>
        <inkml:traceGroup>
          <inkml:annotationXML>
            <emma:emma xmlns:emma="http://www.w3.org/2003/04/emma" version="1.0">
              <emma:interpretation id="{946B60FE-7A6D-4935-B490-5D2B9AC11F19}" emma:medium="tactile" emma:mode="ink">
                <msink:context xmlns:msink="http://schemas.microsoft.com/ink/2010/main" type="inkWord" rotatedBoundingBox="25202,11046 26148,11010 26167,11506 25221,1154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029.95">3810 3759 0,'-26'0'31,"26"-26"-15,-27 26-16,1 0 16,-1 0-1,27 26-15,-26-26 0,26 26 16,-27 1-16,27-1 15,-26 1-15,26-1 16,0 1-16,0-1 16,26-26-1,-26 27-15,27-27 16,-1 0-16,1 26 16,52-26-1</inkml:trace>
          <inkml:trace contextRef="#ctx0" brushRef="#br0" timeOffset="3516.6048">3360 3838 0,'0'-26'32,"27"26"30,-1 0-62,1 0 16,-1 0-16,0 0 15,-26 26-15,27-26 16,-27 27-16,26-27 16,-26 26-16,0 1 15,0-1-15,0 27 32,-26-53-32,26 27 0,-27-27 15,1 0-15,0 0 16,26 26-16,-27-26 0,1 0 15,-1 0-15</inkml:trace>
          <inkml:trace contextRef="#ctx0" brushRef="#br0" timeOffset="5595.1406">4022 3997 0,'26'0'62,"1"-26"-46,-1 26-1,0 0-15,-26-27 16,27 27-16,-1 0 0,1 0 16,-1 0-1,1 0-15,-27 27 16,0-1-1,0 1 1,-27-1 0,27 0-1,0 1 1,0-1 0,80 27 62,-133-26-63,26-27-15,1 0 0,-1 0 16,1 0-16,-1 0 0,1 0 0,0 0 16,-1 0-16</inkml:trace>
        </inkml:traceGroup>
      </inkml:traceGroup>
    </inkml:traceGroup>
    <inkml:traceGroup>
      <inkml:annotationXML>
        <emma:emma xmlns:emma="http://www.w3.org/2003/04/emma" version="1.0">
          <emma:interpretation id="{C3FE984A-E80C-47E7-8ED2-89A173E6BA17}" emma:medium="tactile" emma:mode="ink">
            <msink:context xmlns:msink="http://schemas.microsoft.com/ink/2010/main" type="paragraph" rotatedBoundingBox="24757,11749 25730,13179 25426,13387 24452,1195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8A38A26-175C-46F0-B408-D34FDF10408D}" emma:medium="tactile" emma:mode="ink">
              <msink:context xmlns:msink="http://schemas.microsoft.com/ink/2010/main" type="inkBullet" rotatedBoundingBox="24738,11762 24853,11931 24659,12063 24544,11895"/>
            </emma:interpretation>
            <emma:one-of disjunction-type="recognition" id="oneOf3">
              <emma:interpretation id="interp3" emma:lang="" emma:confidence="0">
                <emma:literal>•</emma:literal>
              </emma:interpretation>
            </emma:one-of>
          </emma:emma>
        </inkml:annotationXML>
        <inkml:trace contextRef="#ctx0" brushRef="#br0" timeOffset="15665.7128">2752 4553 0,'26'26'47,"-26"1"-32,27-1-15,-1-26 16,0 27-16,1-1 0,-1-26 16</inkml:trace>
        <inkml:trace contextRef="#ctx0" brushRef="#br0" timeOffset="15450.1181">2910 4500 0,'0'26'0,"-26"-26"0,-1 27 15,1-1-15,26 1 16,0-1-16,-26-26 0,26 27 16,0-1-16,0 1 15,0-1-15,0 0 16</inkml:trace>
      </inkml:traceGroup>
      <inkml:traceGroup>
        <inkml:annotationXML>
          <emma:emma xmlns:emma="http://www.w3.org/2003/04/emma" version="1.0">
            <emma:interpretation id="{5C8A36E9-0BEA-4D57-8C36-C3329E589E49}" emma:medium="tactile" emma:mode="ink">
              <msink:context xmlns:msink="http://schemas.microsoft.com/ink/2010/main" type="line" rotatedBoundingBox="25608,12999 25730,13179 25426,13386 25303,13207"/>
            </emma:interpretation>
          </emma:emma>
        </inkml:annotationXML>
        <inkml:traceGroup>
          <inkml:annotationXML>
            <emma:emma xmlns:emma="http://www.w3.org/2003/04/emma" version="1.0">
              <emma:interpretation id="{0664CA5F-12EC-4CE7-A610-E97B373C1BC1}" emma:medium="tactile" emma:mode="ink">
                <msink:context xmlns:msink="http://schemas.microsoft.com/ink/2010/main" type="inkWord" rotatedBoundingBox="25608,12999 25730,13179 25426,13386 25303,13207"/>
              </emma:interpretation>
            </emma:emma>
          </inkml:annotationXML>
          <inkml:trace contextRef="#ctx0" brushRef="#br0" timeOffset="14105.5882">3784 5743 0,'-27'0'62,"1"27"-46,26-1-16,-27 1 0,1-1 16,26 1-16,-27-1 0,27 1 0,-26-27 15,26 26-15,-27 1 0,27-1 0,0 0 16,-26-26-16,26 27 0,0-1 16</inkml:trace>
          <inkml:trace contextRef="#ctx0" brushRef="#br0" timeOffset="14307.8878">3651 5796 0,'0'-26'0,"27"26"31,-1 0-31,-26 26 15,27-26-15,-27 27 16,26-27-16,1 26 0,-27 1 16,26-27-16,-26 26 0,26-26 0</inkml:trace>
        </inkml:traceGroup>
      </inkml:traceGroup>
    </inkml:traceGroup>
    <inkml:traceGroup>
      <inkml:annotationXML>
        <emma:emma xmlns:emma="http://www.w3.org/2003/04/emma" version="1.0">
          <emma:interpretation id="{36B3A33A-1866-4017-9F97-253DDF21BF33}" emma:medium="tactile" emma:mode="ink">
            <msink:context xmlns:msink="http://schemas.microsoft.com/ink/2010/main" type="paragraph" rotatedBoundingBox="20357,13093 26982,12556 27080,13765 20455,143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A4F8C4-34BB-407C-8B31-6034D4F03E16}" emma:medium="tactile" emma:mode="ink">
              <msink:context xmlns:msink="http://schemas.microsoft.com/ink/2010/main" type="line" rotatedBoundingBox="20357,13093 26982,12556 27080,13765 20455,14302"/>
            </emma:interpretation>
          </emma:emma>
        </inkml:annotationXML>
        <inkml:traceGroup>
          <inkml:annotationXML>
            <emma:emma xmlns:emma="http://www.w3.org/2003/04/emma" version="1.0">
              <emma:interpretation id="{6442BF2F-F3CD-42BE-A3B2-966AC74713FA}" emma:medium="tactile" emma:mode="ink">
                <msink:context xmlns:msink="http://schemas.microsoft.com/ink/2010/main" type="inkWord" rotatedBoundingBox="20380,13384 22437,13218 22487,13831 20430,13998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26112.2519">-1190 6431 0,'0'-26'16,"-27"26"-1,1-27 1,-1 27-16,1 0 15,-1 0 17,27 27-32,-26-27 0,26 26 0,-27-26 15,27 27-15,-26-27 0,26 26 16,0 1-16,-26-1 0,26 1 16,0-1-16,0 0 15,0 1-15,26-27 16,0 0-16,1 0 15,-1 0-15,1 0 0,-1 0 16,-26-27-16,27 27 0,-1-26 0,1 26 16,-1-26-16,1-1 0,-1 1 0,-26-1 15,26 1-15,1-1 0,-1-26 0,1 27 16,-1-27-16,1 0 0,-1 27 0,-26-27 16,27 26-16,-1 1 0,-26-1 0,0 1 15,27 26-15,-27-27 0,0 80 63,-27-53-48,27 27-15,-26 26 0,26-27 0,-27 1 16,27-1-16,-26 1 0,26-1 0,0 0 16,0 1-16,-27 52 15,27-26 1,0-26-16,27-1 15,-1-26 1,1 0-16,-1 0 16,1 0-16,-1 0 15,1 0-15,-1 0 16,-26-26-16,26-1 16,-26 1-1,0 52 48,0 1-48,0-1-15,0 1 16,0-1 0</inkml:trace>
          <inkml:trace contextRef="#ctx0" brushRef="#br0" timeOffset="126269.507">-635 6325 0,'0'-26'16,"0"52"30</inkml:trace>
          <inkml:trace contextRef="#ctx0" brushRef="#br0" timeOffset="127752.0127">-502 6484 0,'0'53'63,"-27"-53"-63,27 27 15,27-27 95,-27-27 61,26 27-155,-26-26 0,26 26-16,1-27 0,-27 1 15,26-1-15,1 27 16,52 106 93,-52-79-93,-27-1-16,0-52 62,26 26-46,-26-27-16,27 1 16,-27-1-1,26 27-15,1 0 16,-27 27 15,26-1-15,0-26 62,-26-26-62,27 26-16,-27-27 0,26 27 15,1-26-15,-1 26 16,1 0 15,-27 26 0,26-26-31,1 27 32,-1-1-17,1-52 16,-27-1-15,26 27-16,-26-26 0,0-1 16,0 1-1,-26 26 32,26 26-31,-27 1-1,27-1-15,0 1 16,0-1-16,27-26 31,-27 27-31,26-27 0,0 0 16,1 0-16,-1 0 16,1-27-16,-1 27 15,-26-26-15,27 26 0,-1-27 16,1 27 46,-27 27-46,0-1 0,26-26-1</inkml:trace>
          <inkml:trace contextRef="#ctx0" brushRef="#br0" timeOffset="127902.9615">609 6431 0,'0'-26'15</inkml:trace>
        </inkml:traceGroup>
        <inkml:traceGroup>
          <inkml:annotationXML>
            <emma:emma xmlns:emma="http://www.w3.org/2003/04/emma" version="1.0">
              <emma:interpretation id="{1FA7D144-0415-45BE-9509-8632646DFAE9}" emma:medium="tactile" emma:mode="ink">
                <msink:context xmlns:msink="http://schemas.microsoft.com/ink/2010/main" type="inkWord" rotatedBoundingBox="22844,13429 25118,13245 25173,13920 22899,14104">
                  <msink:destinationLink direction="with" ref="{871B448A-6C0C-4F2C-893A-F9AE42C73FF0}"/>
                </msink:context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31859.7701">1085 6378 0,'0'27'141,"0"-1"-141,-53 1 16,53-1-16,0 1 15,0-1-15,0 1 16,0-1-16,0 0 15,0 1 1,27-27-16,-1 0 0,1 0 16,-1 0-16,0 0 15,1 0 1,-1-27-16,1 27 0,-27-26 16,26 26-16,-26-26 0,0-1 15,27 27-15,-27-26 0,0 52 78,0 1-78,26-1 16,-26 0-16,27-26 0,-1 0 16,1 27-1,-1-27 1,0 0-16,-26-27 0,27 1 15,-27 0-15,26-1 16,-26 1-16,0-1 16,0 1-1,-26 26 1,-1 26 15</inkml:trace>
          <inkml:trace contextRef="#ctx0" brushRef="#br0" timeOffset="132287.006">1667 6352 0,'0'-53'47,"53"53"-16,-26 0-31</inkml:trace>
          <inkml:trace contextRef="#ctx0" brushRef="#br0" timeOffset="132123.5943">1747 6484 0,'0'27'63,"-27"-1"-63,27 1 15,-26-1-15,26 0 16,0 1 0,0-1-16,26-26 15</inkml:trace>
          <inkml:trace contextRef="#ctx0" brushRef="#br0" timeOffset="16720.0104">1773 6325 0,'26'0'78,"1"0"-78,-27-26 16,26 26-16,1 0 0,-1 0 16,0 0-1,1 0 1,-27 26 31,-27 1-32,1-27-15,0 26 16,-1 1-16,1-27 16,26 26-16,-27-26 0,27 27 15,-26-27-15,-1 26 0,54-26 63,26 0-48,-27 0 1,1 0-16,-1-26 0,0 26 16</inkml:trace>
          <inkml:trace contextRef="#ctx0" brushRef="#br0" timeOffset="133049.5351">2090 6246 0,'27'-26'16,"-27"211"47,-27-132-48,27-27-15,0 27 16,0-26-16,0-1 0,0 0 15,-26 1-15,26-1 0,0 1 16,0-1 0,-26-26-1,26-26 1,0-1-16,-27 27 0,27-26 16,0-1-1,0 1 1,27 0-1,25-1 1,-25 27 0,-1 0-16,1-26 0,-1 26 0,1 0 15,-1-27-15,1 27 0,-1-26 0,1-1 16,-1 27-16,-26-26 0,27-1 16,-1 1-16,-26-1 0,26 1 0,-26 0 15,27-27-15,-27 26 0,0 1 0,26-1 16,-26 1-16,0-1 0,0 1 0,0-1 15,0 1-15,-105 529 125,210-450-46,-78-53-64,-1 0-15,1 0 16,-27 26-1,0 0 1,26-26-16,1 0 16</inkml:trace>
          <inkml:trace contextRef="#ctx0" brushRef="#br0" timeOffset="133601.2422">2778 6484 0,'0'-26'16,"-26"26"31,-1 26-31,1-26-1,26 27-15,-26-1 16,26 1-1,0-1 1,26-26-16,0 0 16,1 0-1,-1 0-15,1 0 16,26-26 0,-27-1-1,-26 54 32,0-1-31,0 0-1,0 1 1,27-27-16,-1 0 31,1 0-15,-1 0-16,-26-27 0,27 1 15,-1 26-15,-26-26 0,0-1 16,26 27-16,-26 27 63</inkml:trace>
          <inkml:trace contextRef="#ctx0" brushRef="#br0" timeOffset="134011.2953">3175 6537 0,'133'-53'63</inkml:trace>
          <inkml:trace contextRef="#ctx0" brushRef="#br0" timeOffset="133879.7755">3281 6325 0,'0'-26'15,"0"52"32,0 1-47,0-1 0,0 1 16,0-1-16,0 1 15,0 26-15,0-27 0,0 1 16,0 25 0</inkml:trace>
        </inkml:traceGroup>
        <inkml:traceGroup>
          <inkml:annotationXML>
            <emma:emma xmlns:emma="http://www.w3.org/2003/04/emma" version="1.0">
              <emma:interpretation id="{D44FEBFE-4F16-454E-B822-16E52C9F5A8A}" emma:medium="tactile" emma:mode="ink">
                <msink:context xmlns:msink="http://schemas.microsoft.com/ink/2010/main" type="inkWord" rotatedBoundingBox="25453,12896 26464,12814 26543,13784 25532,13866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38204.1797">4445 5638 0,'-26'0'15,"26"26"-15,0 0 16,0 1-16,0-1 15,-27 27-15,27-26 16,0-1-16,0 1 0,0-1 16,0 1-16,0-1 15</inkml:trace>
          <inkml:trace contextRef="#ctx0" brushRef="#br0" timeOffset="138381.4731">4392 5585 0,'0'-53'47</inkml:trace>
          <inkml:trace contextRef="#ctx0" brushRef="#br0" timeOffset="134592.9513">3678 6458 0,'0'26'62,"0"1"-62,0-1 16,0 1 0,26-27-1,107-53 32,78-582 63,-211 661-95,-79 54 1,53-28-16,26-25 0,-27-1 0,27 1 15,-26 26-15,26-27 0,0 1 0,-27-1 16,27 1-16,0 25 0,0-25 16,0-1-16,0 1 0,0-1 0,27 1 15,-27-1-15,26-26 0,-26 27 0,27-27 16,-1 26-16,0-26 0,1 0 16</inkml:trace>
          <inkml:trace contextRef="#ctx0" brushRef="#br0" timeOffset="135394.5552">4234 6405 0,'0'-27'15,"0"1"17,-27 26-17,1 0 48,26 26-63,-27 1 31,27-1-15,0 1-1,27-27 1,-1 0-1,1 0 1,-1 0-16,-26-27 16,27 27-16,-27-26 0,26 26 15,0 0-15,-26-27 0,27 27 16,-1 0 0,-26-26-1,27 26 1,-27 26 31,0 1-32,26-27 17,1 0-17,-1 0-15,1 0 16,-1-27-1,1 27-15,-27-26 16,0-1-16,26 27 16,-26-26-16,26 0 15,-26 52 32,27 0-31,-27 1-16,0-1 15,26 1-15,-26-1 16,0 1 0,-26-27 31,26-27-16</inkml:trace>
        </inkml:traceGroup>
        <inkml:traceGroup>
          <inkml:annotationXML>
            <emma:emma xmlns:emma="http://www.w3.org/2003/04/emma" version="1.0">
              <emma:interpretation id="{029E1935-367B-46F7-8C48-CBBE08F41A99}" emma:medium="tactile" emma:mode="ink">
                <msink:context xmlns:msink="http://schemas.microsoft.com/ink/2010/main" type="inkWord" rotatedBoundingBox="26304,12611 26855,12567 26920,13371 26369,13415"/>
              </emma:interpretation>
              <emma:one-of disjunction-type="recognition" id="oneOf7">
                <emma:interpretation id="interp7" emma:lang="" emma:confidence="0.5">
                  <emma:literal>of</emma:literal>
                </emma:interpretation>
                <emma:interpretation id="interp8" emma:lang="" emma:confidence="0">
                  <emma:literal>off</emma:literal>
                </emma:interpretation>
                <emma:interpretation id="interp9" emma:lang="" emma:confidence="0">
                  <emma:literal>.</emma:literal>
                </emma:interpretation>
                <emma:interpretation id="interp10" emma:lang="" emma:confidence="0">
                  <emma:literal>oof</emma:literal>
                </emma:interpretation>
                <emma:interpretation id="interp11" emma:lang="" emma:confidence="0">
                  <emma:literal>*of</emma:literal>
                </emma:interpretation>
              </emma:one-of>
            </emma:emma>
          </inkml:annotationXML>
          <inkml:trace contextRef="#ctx0" brushRef="#br0" timeOffset="139305.1654">4498 5770 0,'0'26'16,"0"1"31,0-1-32,0 1-15,0-1 31,212-343 94,-212 343-62,26-26-63,1 0 16,-1 0-16,1 0 15,-1-26-15,1-1 16,-1 27-16,-26-26 0,27-1 0,-27 1 15,26 26-15,-26-27 0,26 1 0,-26-27 16,27 26-16,-27 1 16,0 0-16,0-1 15,-27 54 17,27-1-32,-26 0 0,26 1 15,0-1-15,0 1 0,-26-1 0,26 1 16,0 26-16,0-27 0,0 27 15,0-26-15,0 25 0,0 1 0,0-26 16,0 26-16,0-27 0,0 27 0,0-26 16,-27-1-16,27 27 0,0-27 15,-26 1-15,26-1 0,-27-26 16,1 0-16,-1 0 16,1 0-16,26-26 15,0-1-15,0 1 16,0 0-16,26-1 0,-26 1 15,27 26-15,-27-27 0,26 27 0,-26-26 16,27 26-16,26 26 109,-27-26-93,0 0 0,1-26-16</inkml:trace>
        </inkml:traceGroup>
        <inkml:traceGroup>
          <inkml:annotationXML>
            <emma:emma xmlns:emma="http://www.w3.org/2003/04/emma" version="1.0">
              <emma:interpretation id="{CEBDB0D8-C2F6-45A3-9270-883C2916A9E9}" emma:medium="tactile" emma:mode="ink">
                <msink:context xmlns:msink="http://schemas.microsoft.com/ink/2010/main" type="inkWord" rotatedBoundingBox="26710,13547 27060,13518 27073,13678 26723,13707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35974.8338">4869 6246 0,'0'27'63,"0"-1"-63,0 0 0,0 1 16,0-1-16,0 1 15,26-27 48,-26-27-63,27 27 0,-27-26 15,26 26-15,0-27 16,1 1-16,-1 26 31,-26 26 0,0 1 1,0-1-1,27-26-15,132-79 93</inkml:trace>
        </inkml:traceGroup>
        <inkml:traceGroup>
          <inkml:annotationXML>
            <emma:emma xmlns:emma="http://www.w3.org/2003/04/emma" version="1.0">
              <emma:interpretation id="{C3648D4F-D731-4707-AAD0-9271A95EBFED}" emma:medium="tactile" emma:mode="ink">
                <msink:context xmlns:msink="http://schemas.microsoft.com/ink/2010/main" type="inkWord" rotatedBoundingBox="26932,13082 26959,13080 26960,13096 26934,13098"/>
              </emma:interpretation>
              <emma:one-of disjunction-type="recognition" id="oneOf9">
                <emma:interpretation id="interp13" emma:lang="" emma:confidence="0.5">
                  <emma:literal>.</emma:literal>
                </emma:interpretation>
                <emma:interpretation id="interp14" emma:lang="" emma:confidence="0">
                  <emma:literal>-</emma:literal>
                </emma:interpretation>
                <emma:interpretation id="interp15" emma:lang="" emma:confidence="0">
                  <emma:literal>_</emma:literal>
                </emma:interpretation>
                <emma:interpretation id="interp16" emma:lang="" emma:confidence="0">
                  <emma:literal>,</emma:literal>
                </emma:interpretation>
                <emma:interpretation id="interp17" emma:lang="" emma:confidence="0">
                  <emma:literal>:</emma:literal>
                </emma:interpretation>
              </emma:one-of>
            </emma:emma>
          </inkml:annotationXML>
          <inkml:trace contextRef="#ctx0" brushRef="#br0" timeOffset="139443.9769">5107 5796 0,'-27'0'47</inkml:trace>
        </inkml:traceGroup>
      </inkml:traceGroup>
    </inkml:traceGroup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7:32.71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B91415F-2888-49A5-ACC8-3545FA0977AE}" emma:medium="tactile" emma:mode="ink">
          <msink:context xmlns:msink="http://schemas.microsoft.com/ink/2010/main" type="writingRegion" rotatedBoundingBox="9566,12725 23297,11953 23365,13173 9635,13946"/>
        </emma:interpretation>
      </emma:emma>
    </inkml:annotationXML>
    <inkml:traceGroup>
      <inkml:annotationXML>
        <emma:emma xmlns:emma="http://www.w3.org/2003/04/emma" version="1.0">
          <emma:interpretation id="{C478E242-97E9-4EB3-8FBA-BEE539F3ADE0}" emma:medium="tactile" emma:mode="ink">
            <msink:context xmlns:msink="http://schemas.microsoft.com/ink/2010/main" type="paragraph" rotatedBoundingBox="9566,12725 23297,11953 23365,13173 9635,139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10F990-DEA4-448F-9A8E-D71B094041FF}" emma:medium="tactile" emma:mode="ink">
              <msink:context xmlns:msink="http://schemas.microsoft.com/ink/2010/main" type="line" rotatedBoundingBox="9566,12725 23297,11953 23365,13173 9635,13946"/>
            </emma:interpretation>
          </emma:emma>
        </inkml:annotationXML>
        <inkml:traceGroup>
          <inkml:annotationXML>
            <emma:emma xmlns:emma="http://www.w3.org/2003/04/emma" version="1.0">
              <emma:interpretation id="{3F0BBB3E-9323-4964-BD1F-A5C8C9864554}" emma:medium="tactile" emma:mode="ink">
                <msink:context xmlns:msink="http://schemas.microsoft.com/ink/2010/main" type="inkWord" rotatedBoundingBox="9597,13264 11464,13159 11494,13695 9627,1380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-12250 6087 0,'0'-26'0,"0"-1"16,0 1 0,27 26-1,-1-26 1,0 26-16,1 0 0,-1 0 15,1 0-15,-1 0 16,1 0-16,-1 0 16,1 0-16,-1 0 15,1 26-15,-1-26 16,-26 26-16,0 1 16,26-27-16,-26 26 0,0 1 15,0-1-15,0 1 16,-26-1-1,0-26 1,-1 0-16</inkml:trace>
          <inkml:trace contextRef="#ctx0" brushRef="#br0" timeOffset="-378.5138">-12091 5955 0,'0'27'47,"0"-1"-31,0 0-16,0 1 16,26-1-16,-26 1 0,0-1 15,27 1-15,-27-1 16,0 1-16,0-1 0,0 1 15,26-27-15,-26 26 0,0 0 16</inkml:trace>
          <inkml:trace contextRef="#ctx0" brushRef="#br0" timeOffset="430.8539">-11588 6061 0,'0'-27'0,"-27"1"32,1 26-1,26 26-31,-27 1 16,27-1-16,-26-26 0,26 27 15,0-1-15,-27 1 16,27-1-16,0 1 0,-26-1 0,26 1 15,0-1-15,0 0 0,0 1 16,26-27-16,-26 26 16,27-26-16,-27 27 0,53-27 0,-27 26 15,1-26-15,-1 0 0,0 0 16,1 0-16,-1 0 0,1 0 16</inkml:trace>
          <inkml:trace contextRef="#ctx0" brushRef="#br0" timeOffset="909.4958">-11324 6325 0,'0'27'16,"27"-1"-1,-27 1 79,0-107-78,26 54-16,-26 0 0,0-1 15,0 1-15,26-107 16,1 80-16,-27 27 15,26 0-15,-26-1 16,0 1-16,27 26 16,-27 26 15,0 1-31,26-27 16,-26 26-16,0 0 0,27 1 0,-27-1 15,0 1-15,26-1 0,-26 1 0,0-1 16,0 1-16,27-1 0,-27 1 0,0-1 15,0 0-15,26-26 0,-26 27 16,0-1-16,27-26 16</inkml:trace>
          <inkml:trace contextRef="#ctx0" brushRef="#br0" timeOffset="1111.3806">-11192 6246 0,'27'0'78,"26"0"-62,0-26-1,-27 26-15,1 0 0</inkml:trace>
          <inkml:trace contextRef="#ctx0" brushRef="#br0" timeOffset="1509.2465">-10742 6167 0,'0'26'0,"-26"-26"31,52 0 63,1 0-94,-1 0 0,1 0 16,-1 0-16,0 0 0,-26-26 15,27 26-15,-1 0 0,1 0 16,-1 0 0</inkml:trace>
          <inkml:trace contextRef="#ctx0" brushRef="#br0" timeOffset="1788.8223">-10530 6008 0,'0'26'63,"26"1"-63,1-1 0,-27 1 15,26-27-15,27 53 16,-26-27-16,-27 1 15,0-1-15,0 1 16,0-1-16,-27-26 16,27 26-16,-53 1 0,27-27 0,26 26 15,-27-26-15,1 0 0,26 27 0,-27-27 16</inkml:trace>
        </inkml:traceGroup>
        <inkml:traceGroup>
          <inkml:annotationXML>
            <emma:emma xmlns:emma="http://www.w3.org/2003/04/emma" version="1.0">
              <emma:interpretation id="{9ECC8610-A231-43A4-9498-C1930A48BEF6}" emma:medium="tactile" emma:mode="ink">
                <msink:context xmlns:msink="http://schemas.microsoft.com/ink/2010/main" type="inkWord" rotatedBoundingBox="12336,13015 14178,12912 14219,13651 12378,13754">
                  <msink:destinationLink direction="with" ref="{C553F1C1-A10E-4557-A147-4EBA8885B136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607.5317">-9498 6061 0,'26'0'78,"1"0"-63,-1 0 1,1 26-16,-27 1 0,26-1 16,-26 1-16,26-1 15,-26 1-15,27-1 0,-27 1 16,26-1-16,-26-52 78,0-1-78,0 1 16,0-1-16,0 1 15,27 26-15,-1-27 0,1 27 16,-1 0-16,-26-26 15,27 26-15</inkml:trace>
          <inkml:trace contextRef="#ctx0" brushRef="#br0" timeOffset="11951.4121">-9048 6220 0,'52'0'16,"-25"0"0,-1 0-16,1 0 15,-27-27-15,0 1 16,-27-1 15,1 27-15,-1 0-1,1 0-15,26 27 16,-26-27-16,26 26 0,-27-26 16,27 27-16,-26-1 0,26 1 15,0-1-15,0 0 16,0 1-16,26-1 16,1-26-16,-27 27 0,52-27 15,-25 0-15</inkml:trace>
          <inkml:trace contextRef="#ctx0" brushRef="#br0" timeOffset="12881.0387">-8731 6167 0,'0'-27'0,"-26"27"16,-1 0-1,1 0 1,26 27-16,-27-27 16,27 26-1,0 1-15,0-1 0,0 1 16,0-1-16,27-26 16,-27 26-16,26-26 15,1 27-15,-1-27 16,0 0-16,1 0 15,-1 0-15,-26-27 0,27 1 16,-1 0-16,-26-1 16,0 1-16,0-1 0,0 1 0,27-1 15,-27 1-15,0-27 0,0 26 0,0-25 16,0 25-16,0-26 0,0 27 0,0-27 16,0 26-16,0 1 0,0-1 15,0 1-15,0-1 0,0 1 16,-27 26-1,27 53 1,0-27-16,0 1 16,27-1-16,-27 27 0,0-26 15,0-1-15,0 1 0,0 26 0,26-27 16,-26 0-16,0 1 0,0-1 0,27 1 16,-27-1-16,0 1 0,0-1 0,26 1 15,-26-1-15,27-26 0,-27 27 16,26-27-16,1 0 15,-1 0 1,0 0-16,-26-27 16,27 27-16,-27-26 0,26 26 15,-26-27-15,27 1 47,-27 52 0,26-26-47,-26 27 0,0-1 16,27-26-16,-1 27 15,1-27 1,-27-27 15,26 1-15,-26-1-1,0 1-15,0-1 16,0 54 47,0-1-63,27-26 0,-27 27 15,26-1-15,-26 1 31,26-27-31,-26 26 16,27-26 0</inkml:trace>
          <inkml:trace contextRef="#ctx0" brushRef="#br0" timeOffset="13397.9679">-7858 6087 0,'-132'106'125,"132"-53"-109,0-26-16,26-1 15,-26 0-15,27-26 0,-1 27 16,1-27-16,-1 0 0,1 0 15,-1 0-15,1-27 16,-1 27-16,-26-26 0,26 26 0,1-53 16,-1 27-16,-26-1 15,0 1-15,0-1 16,27 27-16,-27 27 47,-27-27-47,27 26 0,-26 1 15,26-1-15,0 1 0,0-1 16,0 0 0,26-26-16,-26 27 0,27-27 15</inkml:trace>
          <inkml:trace contextRef="#ctx0" brushRef="#br0" timeOffset="16416.9876">-8784 6087 0,'27'0'47,"-1"0"-47,0 0 16,1 0-16,26 0 0,-27 0 15,27-26-15,-26 26 0,79 0 16,-54 0-16,28 0 0,-27 0 0,0-27 16,52 27-16,-52 0 0,-26 0 15,26 0-15,0 0 0,-27 0 0,1 0 16</inkml:trace>
          <inkml:trace contextRef="#ctx0" brushRef="#br0" timeOffset="16854.4695">-8837 6220 0,'53'0'31,"-53"26"-31,27-26 16,-1 0-16,0 0 0,54 0 15,-27 0-15,26 0 16,-26 0-16,0-26 0,0 26 0,0 0 0,-27-27 15</inkml:trace>
        </inkml:traceGroup>
        <inkml:traceGroup>
          <inkml:annotationXML>
            <emma:emma xmlns:emma="http://www.w3.org/2003/04/emma" version="1.0">
              <emma:interpretation id="{46775658-6742-4EA2-BD64-3A827E8533CA}" emma:medium="tactile" emma:mode="ink">
                <msink:context xmlns:msink="http://schemas.microsoft.com/ink/2010/main" type="inkWord" rotatedBoundingBox="14607,12441 17283,12291 17351,13512 14676,1366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8700.1815">-6852 5558 0,'-27'0'0,"27"27"31,0-1-15,-26-26-16,26 27 16,0-1-16,0 0 0,0 27 0,0-26 0,0-1 15,0 27-15,0-26 0,0-1 0,0 1 16,0-1-16,0 1 0,0-1 16,0 0-16,0 1 0,26-1 0,-26 1 15</inkml:trace>
          <inkml:trace contextRef="#ctx0" brushRef="#br0" timeOffset="19077.84">-6773 5743 0,'26'0'16,"-26"-26"-1,27 26 1,-1 0 0,-26 26-16,27-26 0,-27 27 0,26-27 15,54 238 48,-107-238-48,1-26 1,26-27 0,0 26-1,0 1-15,26-1 0,-26 1 0,27-1 0,-27 1 16,26 26-16,-26-27 0,27 27 16,-1-26-16,0 26 15</inkml:trace>
          <inkml:trace contextRef="#ctx0" brushRef="#br0" timeOffset="20586.977">-6244 5770 0,'-26'0'16,"-1"0"-1,1 0-15,-1 0 16,1 0 0,26 26 15,0 1-31,-27-27 15,27 26-15,0 1 0,0-1 16,0 1-16,0-1 16,27-26-16,-27 27 0,53-1 31,132-238 78,-159 212-93,1 27 0,-1-27-16,-26 26 15,0 1-15,27-27 0,-27 26 16,0 1-16,0-1 15,26-26-15,-26 27 16,0-54 31,0 1-47,27-1 16,-27 1-16,26-1 0,1 1 15,-27-1 1,26 27-16,1 0 31,-27 27-15,26-1-16,-26 1 15,0-1 1,26-26-16,-26 27 0,0-1 16,27-26-1,-1 0 1,1 0-1,-1-26-15,1 26 16,-27-27-16,26 27 0,1-26 0,-27-1 16,26 27-16,-26-26 0,27-1 0,-27 1 15,52-54 1,-52 54-16,0 0 0,0-1 16,0 1-16,-26 26 15,26-27-15,-26 27 31,-1 0-31,27 27 16,0-1 0,0 1-16,0-1 0,53 0 0,-53 27 15,0-26-15,53-1 16,-53 1-16,26-27 0,-26 26 0,27 1 16,-27-1-16,26 1 0,-26-1 0,27-26 0,-27 27 15,0-1-15,26-26 16,-26 26-16,-53-26 31,27 0-15,26-26-16,-27 26 15,1 0-15,26-26 0,0-1 16,0 1-16,0-1 0,0 1 16,0-1-16,26 1 15,-26-1-15,53 1 0,-53-1 0,27 1 16,-1-1-16,1 1 0,-1-27 0,1 27 0,-1-1 15,1-26-15,-1 27 0,0-1 16,1-26-16,-27 27 0,26-27 0,1 27 16,-27-1-16,0 1 0,26-1 0,-26 1 15,0-1-15,0 1 0,0-1 16,-26 1-16,26-1 16,-53 27-16,53-26 0,-27 26 15,1 0-15,0 0 16,26 53-16,-27-53 15,27 26-15,0 1 0,0-1 0,0 1 16,0 26-16,0-27 0,0 27 0,0-27 16,0 27-16,0 0 0,159 556 62,-159-583-62,0 1 0,0-1 0,0 1 16,0-1-16,0 1 0,0-1 15,-27-26-15,1 0 16,-1 0-16,1 0 16,0 0-16,26-26 0,-27 26 15,27-27-15,0 1 0,-26-1 16,26 1-16,0-1 0,0 1 16,0-1-16,0 1 0,0 0 0,26-1 15,-26 1-15,27 26 0,-27-27 16,26 27-16</inkml:trace>
          <inkml:trace contextRef="#ctx0" brushRef="#br0" timeOffset="20813.7071">-5265 5690 0,'27'0'47,"-1"0"-32,0 0-15,1-26 16,-1 26-16,1 0 16</inkml:trace>
          <inkml:trace contextRef="#ctx0" brushRef="#br0" timeOffset="21412.0402">-4947 5664 0,'0'-26'15,"-80"211"110,80-159-109,27-26-16,-1 0 15,1 0 1,-1-26-16,0 26 0,-26-27 16,27 27-16,-27-26 0,26 26 15,-26-27 1,27 27 0,-27 27 15,26-27-31,-26 26 15,0 1 1,27-27-16,-27 26 16,26-26-1,1 0 1,-1-26-16,1-1 16,-27 1-1,26 26-15,-26-27 16,27 27-16,-1 0 31,-26 27-15,26-27-1,-26 26-15,27 1 16</inkml:trace>
          <inkml:trace contextRef="#ctx0" brushRef="#br0" timeOffset="18438.6588">-7223 5558 0,'27'0'62,"-1"0"-62,1 0 16,25-26-1,-25 26-15,-1 0 0,1 0 16,-1 0-16,1 0 0,-1 0 16,1-27-16,-1 27 0,1 0 0,-1 0 0,0 0 15,1 0-15,-1 0 16</inkml:trace>
        </inkml:traceGroup>
        <inkml:traceGroup>
          <inkml:annotationXML>
            <emma:emma xmlns:emma="http://www.w3.org/2003/04/emma" version="1.0">
              <emma:interpretation id="{34B4FA2E-1958-4F04-925E-E05CF351CEA8}" emma:medium="tactile" emma:mode="ink">
                <msink:context xmlns:msink="http://schemas.microsoft.com/ink/2010/main" type="inkWord" rotatedBoundingBox="17667,12682 19386,12585 19423,13240 17703,1333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2318.5347">-4180 5505 0,'159'-132'78,"-106"132"-62,-27 0-16,0 0 0,1 26 0,-1-26 16,1 27-16,79 26 15,-80-27-15,1 1 16,-1-1-16,0 1 0,1-1 0,-27 1 0,26-1 16,-26 0-16,0 1 0,27-1 15,-27 1-15,0-1 0,0 1 16,0-1-16,0 1 0,0-1 0,-27-26 0,27 27 15,-26-27-15,-1 26 0,1-26 0,0 0 16,-1 27-16,1-27 0,-27 0 0,26 0 16,1 0-16,-1 0 0,1 0 15,-1 0-15,27-27 0,-26 27 0,0-26 0,26-1 16,-27 27-16,27-26 0,0-1 16,0 1-16</inkml:trace>
          <inkml:trace contextRef="#ctx0" brushRef="#br0" timeOffset="21985.9283">-3968 5585 0,'0'-27'16,"26"27"46,-26 27-62,0-1 0,26-26 16,-26 27-16,0-1 0,0 0 0,27 1 15,-27-1-15,26 133 47</inkml:trace>
          <inkml:trace contextRef="#ctx0" brushRef="#br0" timeOffset="22845.0775">-3333 5743 0,'-27'-79'78,"27"105"-47,-26 1-31,26-1 16,0 1-16,0-1 0,-27 1 15,27-1-15,0 1 16,0-1-16,27-26 16,-27 27-16,26-27 15,1 0 1,-1 0-16,0-27 15,1 1-15,-1-1 16,1 1 0,-27 52 15,0 1-15,0-1-1,0 1-15,0-1 16,26-26-16,-26 27 0</inkml:trace>
          <inkml:trace contextRef="#ctx0" brushRef="#br0" timeOffset="23132.3312">-2990 5585 0,'0'-27'0,"0"1"0,27-27 31,-27 79 16,0 1-31,0-1-16,0 1 0,0-1 0,26 1 16,-26-1-16,0 0 0,0 1 0,27 26 15,-27-27-15,0 1 0,0-1 0,26 1 16,-26-1-16,0 1 15,0-1-15</inkml:trace>
          <inkml:trace contextRef="#ctx0" brushRef="#br0" timeOffset="23605.0812">-2990 5796 0,'-26'-26'46,"52"26"-30,54-27 0,-27 27-1,-27 0-15,1 0 0,-1 0 16,1 0-16,-1 0 0,-26-26 16,27 26-16,-1 0 0,0 0 31,-52 26 16,52 133 31,1-159-63,-1 0-15,-26-26 16,27 26-16,-27-27 0,26 27 16,-26-26-16,27 26 15,-27-27-15,0 1 16,26 26 15,-26 26-31,0 1 16,27-1-16,-1 1 15</inkml:trace>
        </inkml:traceGroup>
        <inkml:traceGroup>
          <inkml:annotationXML>
            <emma:emma xmlns:emma="http://www.w3.org/2003/04/emma" version="1.0">
              <emma:interpretation id="{B643B6F2-8203-44A6-9C8A-54293F3BC18E}" emma:medium="tactile" emma:mode="ink">
                <msink:context xmlns:msink="http://schemas.microsoft.com/ink/2010/main" type="inkWord" rotatedBoundingBox="19840,12820 20889,12761 20918,13279 19870,13338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4201.2622">-2011 5558 0,'27'0'62</inkml:trace>
          <inkml:trace contextRef="#ctx0" brushRef="#br0" timeOffset="24054.262">-1984 5664 0,'79'370'157</inkml:trace>
          <inkml:trace contextRef="#ctx0" brushRef="#br0" timeOffset="24616.3918">-1772 5690 0,'0'27'31,"0"-1"-31,0 1 16,26-1 0,-26 1-16,0-1 0,0 1 15,0 26 1,26-53-16,-26-27 47,27 27-47,-27-26 0,26-1 15,-26 1-15,27-1 16,-27 1-16,26 26 31,-26 26 1,0 27-32,0-26 0,0-1 15,0 1-15,27-1 0,-27 1 16,0-1-16,26-26 15,1 0 1</inkml:trace>
          <inkml:trace contextRef="#ctx0" brushRef="#br0" timeOffset="25281.8199">-1428 5770 0,'26'-27'46,"27"27"-14,0 0-32,-53-26 15,26 26-15,1 0 0,-1 0 0,1 0 16,-1-27 0,-26 54 46,0-1-46,0 1-16,0-1 15,0 1-15,0-1 16,0 1-16,27-1 16,-1-26-1,0 0-15,1 0 16,-1 0-16,-26-26 0,27 26 0,-27-27 0,26 27 15,-26-53-15,27 27 16,-27-1-16,0 1 16,0-1-16,-27 27 15,1 0-15,-1 0 0</inkml:trace>
          <inkml:trace contextRef="#ctx0" brushRef="#br0" timeOffset="24869.6005">-1296 5558 0,'26'-79'31,"-26"105"16,0 1-47,0-1 16,0 1-16,0-1 0,0 1 0,0-1 0,0 0 16,0 27-16,0-26 0,0-1 0,0 1 15,0-1-15,0 1 0,0-1 16,0 1-16,0-1 15,-26-26 1</inkml:trace>
        </inkml:traceGroup>
        <inkml:traceGroup>
          <inkml:annotationXML>
            <emma:emma xmlns:emma="http://www.w3.org/2003/04/emma" version="1.0">
              <emma:interpretation id="{BBA0BC02-F87C-44B3-8211-9B77E715EFD8}" emma:medium="tactile" emma:mode="ink">
                <msink:context xmlns:msink="http://schemas.microsoft.com/ink/2010/main" type="inkWord" rotatedBoundingBox="21459,12251 23307,12147 23360,13077 21511,13181"/>
              </emma:interpretation>
            </emma:emma>
          </inkml:annotationXML>
          <inkml:trace contextRef="#ctx0" brushRef="#br0" timeOffset="26594.5239">-344 5743 0,'0'27'0,"0"-1"15,0 1-15,0-1 16,27-26-16,-27 27 16,26-27-1,1 0 1,-1 0-16,1-27 0,-1 27 16,-26-26-16,27 26 0,-1-27 0,0 1 15,-26-1-15,27 1 0,-1-1 0,-26 1 16,27 0-16,-27-1 0,26 1 15,-26-27-15,0 26 0,27-26 0,-1-26 16,-26 26-16,0 0 0,27 0 16,-27 27-16,0-27 0,26 26 0,-26-26 15,0 27-15,0 0 0,0-27 16,0 26 0,-53 54 15,27-1-31,26 1 0,-27-1 15,1 0-15,26 1 0,-27-1 0,1 1 16,26-1-16,0 1 0,-27 26 16,27-27-16,0 1 0,0 25 0,0-25 15,0-1-15,0 27 0,0-26 0,0-1 16,27 1-16,-27 26 0,26 0 16,1-27-16,-27 0 0,26 1 0,-26-1 15,27 1-15,-1-27 16,-26 26-16,27-26 0</inkml:trace>
          <inkml:trace contextRef="#ctx0" brushRef="#br0" timeOffset="28024.7652">371 5532 0,'0'-27'16,"0"1"0,-27 26-1,27-27-15,-26 27 16,26-26-1,-27 26 1,1 0 0,-1 26-1,1 1-15,26-1 16,-27 1-16,27-1 0,-26 1 16,26-1-16,0 1 15,0-1 1,26-26-16,1 0 15,-1 0 1,1 0-16,-1-26 0,1 26 16,-27-27-16,26 27 0,-26-26 0,27 26 15,-27-27-15,26 1 0,-26-1 16,27 27-16,-27-26 16,0 52 30,0 1-46,0-1 16,0 1-16,0-1 16,0 1-16,0-1 0,0 0 15,0 1 1,26-27 0,186-132 77,-186 79-77,-26 0 0,27 26-16,-27 1 31,0 79 16,0 0-32,0-27 1,0 1-16,0-1 16,0 1-1,0-1-15,26 0 16,1-26-1,-1 0-15,0 0 16,1 0-16,-1-26 16,1 0-16,-1-1 15,-26 1-15,0-1 16,0 1-16,0-1 0,0 1 16,0-1-16,0 1 15,0-1-15</inkml:trace>
          <inkml:trace contextRef="#ctx0" brushRef="#br0" timeOffset="28322.6311">953 5479 0,'26'0'0,"27"26"32,-26-26-17,26-26 1,-27-1-16,-26 1 31,0-1-31,-26 27 16,26-26-16,-27 26 15,1 0 1,26 26-16,-27-26 0,27 27 16,-26-27-16,26 26 0,0 1 0,0-1 15,0 1-15,-27-1 0,27 1 16,0-1-16,53-26 16,-53 27-16</inkml:trace>
          <inkml:trace contextRef="#ctx0" brushRef="#br0" timeOffset="28648.2355">1217 5452 0,'27'0'31,"-27"27"-15,26-1-16,-26 1 15,0-1 1,0-52 47,212-160 15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6:09.6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71B448A-6C0C-4F2C-893A-F9AE42C73FF0}" emma:medium="tactile" emma:mode="ink">
          <msink:context xmlns:msink="http://schemas.microsoft.com/ink/2010/main" type="inkDrawing" rotatedBoundingBox="23304,13539 24279,12872 24303,12907 23328,13574" semanticType="callout" shapeName="Other">
            <msink:sourceLink direction="with" ref="{61423583-9F24-4683-A255-249009DBCD4D}"/>
            <msink:sourceLink direction="with" ref="{1FA7D144-0415-45BE-9509-8632646DFAE9}"/>
          </msink:context>
        </emma:interpretation>
      </emma:emma>
    </inkml:annotationXML>
    <inkml:trace contextRef="#ctx0" brushRef="#br0">2434 5585 0,'-26'0'141,"-1"26"-141,27 1 15,-26-27-15,26 26 16,-27-26-16,27 26 0,-26-26 0,-1 27 15,1-1-15,-583 371 110,583-370-95,-27-1 1,27 1-16,-1-27 0,1 26 16,-1-26-16,54 0 93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6:08.4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1423583-9F24-4683-A255-249009DBCD4D}" emma:medium="tactile" emma:mode="ink">
          <msink:context xmlns:msink="http://schemas.microsoft.com/ink/2010/main" type="inkDrawing" rotatedBoundingBox="24315,11800 25881,12742 25397,13546 23831,12604" shapeName="Other">
            <msink:destinationLink direction="with" ref="{871B448A-6C0C-4F2C-893A-F9AE42C73FF0}"/>
          </msink:context>
        </emma:interpretation>
      </emma:emma>
    </inkml:annotationXML>
    <inkml:trace contextRef="#ctx0" brushRef="#br0">2461 4500 0,'0'26'156,"0"1"-140,0-1-16,0 1 16,0-1-16,26-26 15,-26 27-15,0-1 16,0 1-16,0-1 15,0 0-15,0 1 16,0-1 0,0 1-16,0-1 15,0 1-15,0-1 16,0 1-16,0-1 16,0 1-16,0-1 0,0 0 15,0 1-15,0-1 16,0 1-16,0-1 15,0 1-15,0-1 16,0 1 0,0-1-16,0 1 0,0-1 15,0 0-15,0 1 16,0-1-16,0 1 16,0-1-1,0 1 1,0-1-16,0 1 31,0-1-15,0 1-1,0-1 79,53-26 109,-27 0-203,1 0 16,-1 0-16,1 0 15,-1 0-15,1 0 16,-1 0-16,1 0 0,-1 0 0,1 0 16,-1 0-16,0 0 0,1 0 0,-1 0 15,1 0-15,-1 0 0,27 0 16,-26 0-16,-1 0 0,1 0 0,-1 0 16,1 0-16,25 0 0,-25 0 0,-1 0 15,1 0-15,26 0 0,-27 0 0,1 0 16,-1 0-16,1 0 0,25 0 0,-25 0 15,-1 0-15,1 0 0,-1 0 0,1 0 16,26 0-16,-27 0 0,1 0 0,-1 0 16,1 0-16,-1 0 0,0 0 15,1 0-15,-27-26 0,26 26 0,1 0 32,-1 0 14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8:37.17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E2E534A-57B4-407A-93AA-F6C1CB4454C3}" emma:medium="tactile" emma:mode="ink">
          <msink:context xmlns:msink="http://schemas.microsoft.com/ink/2010/main" type="inkDrawing" rotatedBoundingBox="2965,3449 7249,7117 5204,9504 920,5836" semanticType="callout" shapeName="Other">
            <msink:sourceLink direction="with" ref="{1BB60A1A-9A2D-49E2-8219-750096643BE9}"/>
            <msink:sourceLink direction="with" ref="{0410D2C4-E6A3-41F2-B72C-C89683C76934}"/>
          </msink:context>
        </emma:interpretation>
      </emma:emma>
    </inkml:annotationXML>
    <inkml:trace contextRef="#ctx0" brushRef="#br0">135 26 0,'-26'0'47,"26"-26"-32,-27 26-15,27 26 78,0 1-78,0-1 16,-26 1-16,26-1 16,0 1-1,0-1-15,0 1 0,0-1 16,0 0-16,0 1 16,0-1-16,0 1 0,0-1 15,0 1-15,0-1 0,0 27 16,0 26-16,0-52 15,0-1-15,0 1 0,0 26 0,0-27 16,0 1-16,0-1 0,0 27 0,0-27 16,0 1-16,0-1 0,0 1 15,0-1-15,0 27 0,0-26 16,0-1-16,0 1 0,0-1 0,0 1 16,0-1-16,0 0 0,0 1 15,0-1-15,0 1 16,-27-1-16,27 1 0,0-1 15,0 1-15,0-1 16,0 1-16,0-1 0,0 1 16,0-1-16,0 0 0,0 1 15,0-1-15,0 1 16,0-1-16,0 1 0,0-1 0,0 1 0,0-1 16,0 1-16,0-1 0,0 27 0,0-27 15,0 1-15,0-1 0,0 1 0,0 26 16,0-27-16,0 1 0,0-1 0,0 0 15,0 27-15,0-26 0,0-1 0,0 1 16,0-1-16,0 27 0,0-26 0,0-1 16,0 1-16,0-1 0,0 0 15,0 1-15,0-1 0,0 1 0,0-1 16,0 1-16,0-1 0,0 1 0,0-1 16,0 1-16,0 26 0,0-27 0,0 0 15,0 1-15,0-1 0,0 27 0,0-26 16,0-1-16,0 27 0,0-26 0,0 25 15,0 1-15,0-26 0,0 26 0,0-27 16,0 27-16,0-26 0,0 25 0,27-25 16,-27-1-16,0 1 0,0-1 0,26 1 15,-26-1-15,0 1 0,0-1 16,0 1-16,0-1 16,0 1-16,27-27 0,-27 26 15,0 0-15,0 1 0,0-1 16,0 1-16,0-1 15,0 1-15,0-1 16,0 1-16,0-1 16,0 1-1,0-1 17,26-26 93,1 0-110,-27-26-15,26 26 0,1 0 0,-1 0 16,1 0-16,-1 0 15,0 0-15,1 0 0,-1-27 0,1 27 0,-1 0 16,1 0-16,-1 0 0,1 0 0,-1 0 16,27 0-16,-26 0 0,-1 0 15,0 0-15,27 0 0,-26 0 0,26-26 16,-27 26-16,27 0 0,-26 0 0,25 0 16,-25 0-16,26-27 0,-27 27 0,27 0 15,-26 0-15,26 0 0,0-26 0,-27 26 16,27 0-16,-27 0 0,27-27 0,-26 27 15,26 0-15,-27 0 0,27 0 0,-27-26 16,27 26-16,0 0 0,0 0 0,-26 0 16,26-27-16,0 27 0,-27 0 0,27 0 15,-27 0-15,27 0 0,0 0 16,-26 0-16,26-26 0,-27 26 0,27 0 0,-27 0 16,27 0-16,-26 0 0,26 0 15,0 0-15,-27-27 0,27 27 0,0 0 16,-27 0-16,27 0 0,0 0 0,0 0 15,-26-26-15,25 26 0,1 0 0,0 0 16,0 0-16,0 0 0,27 0 0,-28-26 16,28 26-16,-27 0 0,26 0 0,-26 0 15,26-27-15,-26 27 0,0 0 0,0 0 16,0 0-16,0-26 0,0 26 16,-27 0-16,27 0 0,-26 0 0,26 0 0,-27-27 15,27 27-15,-27 0 0,27 0 0,-26 0 16,-1 0-16,1-26 0,-1 26 15,1 0-15,-1 0 0,1 0 0,-1 0 16,1 0-16,-1 0 16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9:34.0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9127292-C95A-4CE1-9D29-0D2869218B05}" emma:medium="tactile" emma:mode="ink">
          <msink:context xmlns:msink="http://schemas.microsoft.com/ink/2010/main" type="inkDrawing" rotatedBoundingBox="2299,3629 5992,7793 5714,8039 2021,3875" semanticType="callout" shapeName="Other">
            <msink:sourceLink direction="with" ref="{BC205FEA-000A-48B7-92C4-FDCAF6580A69}"/>
            <msink:sourceLink direction="with" ref="{2AE13D9B-DFB7-4D93-8C07-BEBF39057CB0}"/>
          </msink:context>
        </emma:interpretation>
      </emma:emma>
    </inkml:annotationXML>
    <inkml:trace contextRef="#ctx0" brushRef="#br0">0 0 0,'0'26'406,"0"1"-390,0-1-1,0 1 17,26-27-32,-26 26 15,27 0 1,-27 1 0,26-27-1,-26 26-15,27-26 16,-27 27-1,26-1-15,-26 1 16,27-1 0,-27 1-16,0-1 15,26-26-15,-26 27 0,26-1 16,-26 0 0,27-26-16,-27 27 0,26-1 15,-26 1 1,27-27-16,-27 26 0,26-26 15,-26 27-15,0-1 16,27-26-16,-27 27 16,0-1-1,26-26-15,-26 27 16,27-27-16,-27 26 0,26 0 16,-26 1-1,27-27-15,-27 26 16,26 1-16,-26-1 15,27-26-15,-1 27 16,0-1 0,-26 1-1,27-1-15,-1 1 32,1-27-32,-27 26 15,26-26-15,1 27 0,-1-27 16,-26 26-16,27-26 15,-27 26-15,26-26 0,-26 27 16,27-27-16,-1 26 16,0 1-16,-26-1 15,27-26-15,-27 27 16,26-27-16,-26 26 16,27-26-16,-27 27 0,0-1 15,26-26 1,-26 27-16,27-27 0,-27 26 15,26-26 1,-26 27-16,27-27 16,-27 26-16,26-26 0,-26 26 15,27 1-15,-1-1 16,-26 1 0,27-27-16,-27 26 0,26-26 15,-26 27-15,26-1 0,-26 1 16,27-27-16,-27 26 0,26 1 15,1-1-15,-27 0 16,26 1-16,1-1 16,-27 1-16,26-1 0,1 1 15,-27-1-15,26 1 16,1-1-16,-27 1 0,26-27 16,-26 26-16,26 0 0,-26 1 15,27-1-15,-1 1 0,-26-1 16,27-26-16,-27 27 0,26-1 0,-26 1 15,27-1-15,-27 1 0,26-27 16,-26 26-16,27 1 0,-1-1 16,-26 0-16,27-26 0,-27 27 0,26-1 15,1-26-15,-27 27 0,26-1 0,0 1 16,-26-1 0,27 1-16,-1-1 0,1 1 15,-27-1-15,26-26 16,-26 27-16,27-1 0,-27 0 15,26-26-15,-26 27 16,27-1-16,-27 1 0,26-27 16,1 26-16,-1 1 15,0-1-15,1 1 16,-1-1-16,1 1 16,-1-1-16,1 0 15,-1 1-15,1-1 16,-27 1-16,26-27 0,1 26 15,-1 1-15,1-27 0,-27 26 16,26-26-16,0 27 0,-26-1 0,27-26 16,-27 27-16,26-27 0,-26 26 0,27-26 15,-1 26-15,-26 1 0,27-27 0,-27 26 16,26-26-16,-26 27 0,27-27 0,-1 26 16,1-26-16,-27 27 0,26-27 15,0 26-15,1-26 0,-27 27 16,26-27-16,-26 26 0,27-26 15,-1 0-15,-26 27 0,27-27 0,-1 26 16,-26 1-16,27-27 0,-1 26 16,1 0-1,-1-26-15,-26 27 16,27-27-16,-1 26 16,0-26-16,-26 27 0,27-27 15,-27 26-15,26-26 0,1 27 16,-1-27-16,-26 26 15,27-26-15,-1 0 16,-26 27-16,27-27 0,-1 26 16,1-26-16,-27 27 15,26-27-15,0 0 16,-26 26-16,27-26 16,-1 27-1,-26-1 1,27-26-16,-1 26 15,1-26 1,-27 27-16,26-27 0,1 26 16,-1 1-1,1-27 17,-27 26-32,26-26 15,-26 27 1,27-27-1,-27 26 1,26-26 0,-26 27 15,-26-27 47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0:09.2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6B8D57E-AE20-4266-8E9F-F447E514E0D8}" emma:medium="tactile" emma:mode="ink">
          <msink:context xmlns:msink="http://schemas.microsoft.com/ink/2010/main" type="writingRegion" rotatedBoundingBox="2642,2804 1452,3584 1162,3142 2352,2362"/>
        </emma:interpretation>
      </emma:emma>
    </inkml:annotationXML>
    <inkml:traceGroup>
      <inkml:annotationXML>
        <emma:emma xmlns:emma="http://www.w3.org/2003/04/emma" version="1.0">
          <emma:interpretation id="{41CC6FFB-C73E-4826-839E-1B3CB79CF806}" emma:medium="tactile" emma:mode="ink">
            <msink:context xmlns:msink="http://schemas.microsoft.com/ink/2010/main" type="paragraph" rotatedBoundingBox="2642,2804 1452,3584 1162,3142 2352,23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77E6F7-E26A-4D22-A78C-DA4D6613C871}" emma:medium="tactile" emma:mode="ink">
              <msink:context xmlns:msink="http://schemas.microsoft.com/ink/2010/main" type="line" rotatedBoundingBox="2642,2804 1452,3584 1162,3142 2352,2362"/>
            </emma:interpretation>
          </emma:emma>
        </inkml:annotationXML>
        <inkml:traceGroup>
          <inkml:annotationXML>
            <emma:emma xmlns:emma="http://www.w3.org/2003/04/emma" version="1.0">
              <emma:interpretation id="{3B7EB1D3-2806-4483-B52E-74C732057376}" emma:medium="tactile" emma:mode="ink">
                <msink:context xmlns:msink="http://schemas.microsoft.com/ink/2010/main" type="inkWord" rotatedBoundingBox="2498,2584 2111,2838 2028,2711 2414,2457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.5">
                  <emma:literal>. .</emma:literal>
                </emma:interpretation>
                <emma:interpretation id="interp2" emma:lang="" emma:confidence="0">
                  <emma:literal>- .</emma:literal>
                </emma:interpretation>
                <emma:interpretation id="interp3" emma:lang="" emma:confidence="0">
                  <emma:literal>. -</emma:literal>
                </emma:interpretation>
                <emma:interpretation id="interp4" emma:lang="" emma:confidence="0">
                  <emma:literal>- -</emma:literal>
                </emma:interpretation>
              </emma:one-of>
            </emma:emma>
          </inkml:annotationXML>
          <inkml:trace contextRef="#ctx0" brushRef="#br0">1006-77 0,'26'0'15,"1"-27"-15,-1 27 16,-26-26-16,27 26 16,-27-27-16,26 27 0,0-26 15</inkml:trace>
          <inkml:trace contextRef="#ctx0" brushRef="#br0" timeOffset="-191.2824">715-24 0,'26'-27'16,"1"27"-1,-1-26-15,1-1 16,-1 27-16,-26-26 0,26 26 15,1-27-15,-1 27 0,1-26 16,-1 26-16,1 0 16</inkml:trace>
        </inkml:traceGroup>
        <inkml:traceGroup>
          <inkml:annotationXML>
            <emma:emma xmlns:emma="http://www.w3.org/2003/04/emma" version="1.0">
              <emma:interpretation id="{E7A87C7F-EF7B-424A-863D-9CFAAD40F97A}" emma:medium="tactile" emma:mode="ink">
                <msink:context xmlns:msink="http://schemas.microsoft.com/ink/2010/main" type="inkWord" rotatedBoundingBox="2354,2751 1341,3415 1243,3267 2256,2602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2648.0525">0 637 0,'0'-26'140,"0"-1"-124,27 1 0,-1-1-16,-26 1 15,27 26-15,-27-27 16,26 1-16,1-1 16,-27 1-16,26 26 0,1-27 0,-1 1 15,0 0-15,1 26 0,-27-27 0,26 27 16,1-26-16,-1 26 0,1-27 15,-1 1-15,1 26 0,-1-27 16,1 27-16,-1-26 0,0 26 0,1-27 16,26 27-16,-27 0 0,1-26 0,-1 26 15,1-27-15,-1 27 0,1 0 0,-1-26 16,1 26-16,-1 0 0,0-26 16,1 26-16,-1 0 0,1 0 15,-27-27-15,26 27 0,1 0 16,-1 0-1</inkml:trace>
        </inkml:traceGroup>
        <inkml:traceGroup>
          <inkml:annotationXML>
            <emma:emma xmlns:emma="http://www.w3.org/2003/04/emma" version="1.0">
              <emma:interpretation id="{1A4EA166-D7A7-4D63-ACC1-C908A9F5A667}" emma:medium="tactile" emma:mode="ink">
                <msink:context xmlns:msink="http://schemas.microsoft.com/ink/2010/main" type="inkWord" rotatedBoundingBox="2156,2745 1806,2974 1740,2874 2090,2645"/>
              </emma:interpretation>
              <emma:one-of disjunction-type="recognition" id="oneOf2">
                <emma:interpretation id="interp6" emma:lang="" emma:confidence="0.5">
                  <emma:literal>.</emma:literal>
                </emma:interpretation>
                <emma:interpretation id="interp7" emma:lang="" emma:confidence="0">
                  <emma:literal>-</emma:literal>
                </emma:interpretation>
                <emma:interpretation id="interp8" emma:lang="" emma:confidence="0">
                  <emma:literal>_</emma:literal>
                </emma:interpretation>
                <emma:interpretation id="interp9" emma:lang="" emma:confidence="0">
                  <emma:literal>,</emma:literal>
                </emma:interpretation>
                <emma:interpretation id="interp10" emma:lang="" emma:confidence="0">
                  <emma:literal>:</emma:literal>
                </emma:interpretation>
              </emma:one-of>
            </emma:emma>
          </inkml:annotationXML>
          <inkml:trace contextRef="#ctx0" brushRef="#br0" timeOffset="-395.133">477 214 0,'26'0'16,"-26"-27"-1,26 27-15,-26-26 0,27 26 0,-27-27 16,26 1-16,1-1 0,-1 1 16,1 0-16,-27-1 0,26 27 15,-26-26-15,27 26 0,-27-27 0,26 27 16,-26-26-16,27 26 0,-27-27 16</inkml:trace>
        </inkml:traceGroup>
        <inkml:traceGroup>
          <inkml:annotationXML>
            <emma:emma xmlns:emma="http://www.w3.org/2003/04/emma" version="1.0">
              <emma:interpretation id="{603D4712-B23F-4C28-9ED5-F0AEB2B95DAF}" emma:medium="tactile" emma:mode="ink">
                <msink:context xmlns:msink="http://schemas.microsoft.com/ink/2010/main" type="inkWord" rotatedBoundingBox="2274,3045 1709,3416 1517,3122 2081,2752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-1895.6275">212 372 0,'0'27'63,"26"-27"-48,-26 26 1,27 1-16,-1-27 16,-26 26-16,186 27 47,-160-53-47,0 0 0,1 0 15,-1 0-15,-26-26 0,27 26 0,-1 0 16,-26-27-16,27 27 0,-27-26 0,26 26 15,-26-27-15,27 27 16,-27-26-16,26-1 0,-26 1 0,0 0 16,27 26-16,-27-27 0,0 1 15,0-1-15,26 1 0,-26-1 16,0 1-16,0-1 16,0 1-16,0-1 15,0 1 1,-26 26 78</inkml:trace>
          <inkml:trace contextRef="#ctx0" brushRef="#br0" timeOffset="-992.4193">318 293 0,'26'0'0,"-26"27"31,27-27 1,-27 26-32,26-26 15,-26 26-15,27-26 0,-1 27 16,1-27-1,-1 0 1,0-27 0,-26 1-16,27 26 15,-27-26-15,0-1 16,26 27-16,-26-26 0,0-1 16,0 1-1,27 26 1,-27-27-1,0 1 64,0 52 14,0 1-61,-27-1-32,27 1 0,0-1 15,-26 1 1,26-1-16,-27-26 0,27 26 15,-26-26 1,0 0 31,26-26-31,-27 26-16,27-26 15,-26 26 1</inkml:trace>
        </inkml:traceGroup>
        <inkml:traceGroup>
          <inkml:annotationXML>
            <emma:emma xmlns:emma="http://www.w3.org/2003/04/emma" version="1.0">
              <emma:interpretation id="{6AA19D91-D436-44A6-9F77-2C29873E385E}" emma:medium="tactile" emma:mode="ink">
                <msink:context xmlns:msink="http://schemas.microsoft.com/ink/2010/main" type="inkWord" rotatedBoundingBox="1912,2898 1606,3099 1493,2925 1799,2725"/>
              </emma:interpretation>
              <emma:one-of disjunction-type="recognition" id="oneOf4">
                <emma:interpretation id="interp12" emma:lang="" emma:confidence="0.5">
                  <emma:literal>.</emma:literal>
                </emma:interpretation>
                <emma:interpretation id="interp13" emma:lang="" emma:confidence="0">
                  <emma:literal>,</emma:literal>
                </emma:interpretation>
                <emma:interpretation id="interp14" emma:lang="" emma:confidence="0">
                  <emma:literal>;</emma:literal>
                </emma:interpretation>
                <emma:interpretation id="interp15" emma:lang="" emma:confidence="0">
                  <emma:literal>s</emma:literal>
                </emma:interpretation>
                <emma:interpretation id="interp16" emma:lang="" emma:confidence="0">
                  <emma:literal>:</emma:literal>
                </emma:interpretation>
              </emma:one-of>
            </emma:emma>
          </inkml:annotationXML>
          <inkml:trace contextRef="#ctx0" brushRef="#br0" timeOffset="-626.4507">291 346 0,'0'-26'31,"-26"26"-31,26-27 16,0 1-16,0-1 15,0 1-15,0-1 16,26 1-16,-26-1 0,27 1 16,-27-1-16,53 27 0,-53-26 0,106-53 62</inkml:trace>
        </inkml:traceGroup>
        <inkml:traceGroup>
          <inkml:annotationXML>
            <emma:emma xmlns:emma="http://www.w3.org/2003/04/emma" version="1.0">
              <emma:interpretation id="{B10F63E6-6C96-49CE-95BF-A80D0452BA93}" emma:medium="tactile" emma:mode="ink">
                <msink:context xmlns:msink="http://schemas.microsoft.com/ink/2010/main" type="inkWord" rotatedBoundingBox="1401,3226 1339,3267 1283,3182 1345,3141"/>
              </emma:interpretation>
              <emma:one-of disjunction-type="recognition" id="oneOf5">
                <emma:interpretation id="interp17" emma:lang="" emma:confidence="0.5">
                  <emma:literal>,</emma:literal>
                </emma:interpretation>
                <emma:interpretation id="interp18" emma:lang="" emma:confidence="0">
                  <emma:literal>.</emma:literal>
                </emma:interpretation>
                <emma:interpretation id="interp19" emma:lang="" emma:confidence="0">
                  <emma:literal>)</emma:literal>
                </emma:interpretation>
                <emma:interpretation id="interp20" emma:lang="" emma:confidence="0">
                  <emma:literal>`</emma:literal>
                </emma:interpretation>
                <emma:interpretation id="interp21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373.4728">80 478 0,'-27'0'0,"1"0"47,-1 0-31,27-26-16,-26 26 15,26-27 17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0:19.26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BEB786F-D051-4924-BA4D-B0CDF42BB70A}" emma:medium="tactile" emma:mode="ink">
          <msink:context xmlns:msink="http://schemas.microsoft.com/ink/2010/main" type="inkDrawing" rotatedBoundingBox="4727,7953 9698,3690 9813,3825 4842,8088" semanticType="strikethrough" shapeName="Other">
            <msink:sourceLink direction="with" ref="{4A315AA3-962D-4886-ABD2-84C1B88CD967}"/>
            <msink:sourceLink direction="with" ref="{569DEC8B-5230-4AFA-90B1-645BAED3ADF7}"/>
            <msink:sourceLink direction="with" ref="{B23CEECE-6849-498A-A68A-4A61B7A6686D}"/>
            <msink:sourceLink direction="with" ref="{2AE13D9B-DFB7-4D93-8C07-BEBF39057CB0}"/>
          </msink:context>
        </emma:interpretation>
      </emma:emma>
    </inkml:annotationXML>
    <inkml:trace contextRef="#ctx0" brushRef="#br0">0 4259 0,'27'-26'0,"-1"26"16,-26-27-16,27 27 16,-27-26-16,26 26 15,-26-26-15,27 26 16,-1-27-16,1 1 16,-1-1-1,1 27 1,-27-26-16,26 26 0,0 0 0,-26-27 15,53 1-15,-26 26 0,-27-27 16,53 1-16,-27 26 0,27-53 16,0 26-16,-26 1 15,-1 0-15,27-1 16,0 1-16,-27-1 16,1 27-16,-1-26 0,1-1 0,-1 1 15,1-1-15,-1 1 0,0-1 0,1 1 16,26 0-16,-27-1 0,54-52 15,-54 52-15,27 1 0,-26-1 0,25 1 0,-25-1 16,52-25-16,1-28 16,-54 54-16,53-27 15,-52 26-15,26 1 0,-27-27 0,1 26 16,26 1-16,-27 0 0,1-27 0,26 26 16,-1 1-16,-25-27 0,26 26 0,0-26 15,-27 27-15,27-1 0,0-25 0,0 25 16,0-26-16,0 27 0,0-27 15,0 26-15,-27 1 0,27-27 0,0 27 0,53-54 16,-53 27-16,0 27 0,-1-27 16,1 0-16,0 27 0,0-27 0,0 0 15,0 0-15,0-27 0,-27 27 0,27 1 16,0-1-16,0 0 0,0 0 0,0 0 16,-27 0-16,27 26 0,0-25 15,0-1-15,0 26 0,0-26 0,0 27 0,-27-27 16,27 26-16,0-25 0,0 25 15,0 1-15,0-27 0,-27 26 0,27-26 16,0 27-16,-26-27 0,26 27 0,0-1 16,-27-26-16,1 27 0,25-27 0,-25 26 15,26-26-15,-27 27 0,1-1 0,26-25 16,-27 25-16,1-26 0,-1 27 0,27-1 16,-27 1-16,1-1 0,-1 27 0,-26-26 15,27-1-15,-1 27 0,1-26 16,-27-1-1,26 27-15,-26-26 16,0 0 0,27 26-1,-54 0 142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0:20.67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9FD64DF-7EB8-4E15-9C54-971B14938C8C}" emma:medium="tactile" emma:mode="ink">
          <msink:context xmlns:msink="http://schemas.microsoft.com/ink/2010/main" type="writingRegion" rotatedBoundingBox="6247,5232 3826,6370 3183,5003 5604,3865"/>
        </emma:interpretation>
      </emma:emma>
    </inkml:annotationXML>
    <inkml:traceGroup>
      <inkml:annotationXML>
        <emma:emma xmlns:emma="http://www.w3.org/2003/04/emma" version="1.0">
          <emma:interpretation id="{271773AF-7A0F-4691-8B29-7D8D01E6A096}" emma:medium="tactile" emma:mode="ink">
            <msink:context xmlns:msink="http://schemas.microsoft.com/ink/2010/main" type="paragraph" rotatedBoundingBox="6138,5000 4144,6334 3933,6019 5927,46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79513B-18FE-4AFA-99CB-2847BF3D8EEA}" emma:medium="tactile" emma:mode="ink">
              <msink:context xmlns:msink="http://schemas.microsoft.com/ink/2010/main" type="inkBullet" rotatedBoundingBox="6138,4999 6052,5057 5978,4947 6064,4889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2675-79 0,'26'0'31,"1"27"-15,-1-27-16,1 0 0,-1 26 15,1-26-15</inkml:trace>
      </inkml:traceGroup>
      <inkml:traceGroup>
        <inkml:annotationXML>
          <emma:emma xmlns:emma="http://www.w3.org/2003/04/emma" version="1.0">
            <emma:interpretation id="{D1E1591F-7157-49B2-96F6-87D059081176}" emma:medium="tactile" emma:mode="ink">
              <msink:context xmlns:msink="http://schemas.microsoft.com/ink/2010/main" type="line" rotatedBoundingBox="5403,5380 4092,6257 3933,6019 5244,5142"/>
            </emma:interpretation>
          </emma:emma>
        </inkml:annotationXML>
        <inkml:traceGroup>
          <inkml:annotationXML>
            <emma:emma xmlns:emma="http://www.w3.org/2003/04/emma" version="1.0">
              <emma:interpretation id="{37C168F4-1FDA-4C59-AD50-2516C8D7FF47}" emma:medium="tactile" emma:mode="ink">
                <msink:context xmlns:msink="http://schemas.microsoft.com/ink/2010/main" type="inkWord" rotatedBoundingBox="5355,5308 5026,5529 4916,5364 5245,5144"/>
              </emma:interpretation>
            </emma:emma>
          </inkml:annotationXML>
          <inkml:trace contextRef="#ctx0" brushRef="#br1" timeOffset="-87480.4094">1934 159 0,'0'27'78,"-26"-1"-62,26 1-1,0-1 1,0 1 0,0-1-1,26-26 17,-26-26-17,0-1-15,0 1 31,0-1-31,0 1 16,-26 26 15,26 26-15,-27 1-16,27-1 0,0 1 16,0-1-16,0 0 31,0-52 16,0 0-32,27 26-15,-27-27 0,0 1 16,0-1-16,0 1 16,-27 26-1,27-27-15</inkml:trace>
          <inkml:trace contextRef="#ctx0" brushRef="#br1" timeOffset="-77914.0669">1987 212 0,'-26'27'78,"-1"-27"-62,27 26-16,0 1 15,0-1 1,27-26 31,-27-26-31,26 26-1,-26-27-15,0 1 16,0-1-16,0 1 31,-26 26-15,-1 0-1,27 26 1</inkml:trace>
          <inkml:trace contextRef="#ctx0" brushRef="#br1" timeOffset="-36772.4569">1855 344 0,'0'27'31,"0"-1"-15,-27-26-1,27 27-15,-26-27 0,26 26 16,-80 1 0,80-1-16</inkml:trace>
        </inkml:traceGroup>
        <inkml:traceGroup>
          <inkml:annotationXML>
            <emma:emma xmlns:emma="http://www.w3.org/2003/04/emma" version="1.0">
              <emma:interpretation id="{6625D321-25E7-414E-A099-87A2AAC3257C}" emma:medium="tactile" emma:mode="ink">
                <msink:context xmlns:msink="http://schemas.microsoft.com/ink/2010/main" type="inkWord" rotatedBoundingBox="4678,5865 4092,6257 3933,6019 4519,5627"/>
              </emma:interpretation>
            </emma:emma>
          </inkml:annotationXML>
          <inkml:trace contextRef="#ctx0" brushRef="#br1" timeOffset="-36540.31">1273 688 0,'0'27'31</inkml:trace>
          <inkml:trace contextRef="#ctx0" brushRef="#br1" timeOffset="-36349.0563">1140 794 0,'0'27'46</inkml:trace>
          <inkml:trace contextRef="#ctx0" brushRef="#br1" timeOffset="-36116.4731">982 874 0,'0'26'31,"-27"-26"1,27 27-1</inkml:trace>
          <inkml:trace contextRef="#ctx0" brushRef="#br1" timeOffset="-34803.7509">849 900 0,'-26'0'15,"-1"0"1,1 0 0,26 27-1,-26-27-15,-1 26 16,27 0 15,-26-26-31,26 27 16,0-1-1,0 1 1,0-1 0,26-26-1,-26 27-15,27-1 16,-1-26 0,0 0-1,1 0-15,-1 0 16,1 0-1,-1 0-15,-26-26 16,27 26-16,-1-27 16,-26 1-1,0-1 1,0 1-16,0-1 31,-26 27-31,-1 0 31,27-26-15,-26 26-16,-1 0 16,1 0-1,-1 26 1,1 1 0,26-1-1,-26-26-15,26 27 0,0-1 16,0 1-1,0-1-15,0 1 16,26-27 0,-26 26-16,26-26 15,1 0 1,-1 0 0,1-26-1,-1-1 1,-26 1-1,0-1-15,0 1 16,0-1 0,-26 27-16,-1 0 15,1 0 1,-1 0 0,1 0-1,26 27-15,0-1 16,0 1-1,0-1 1,26-26 0,1 0 15,-1 0-15,-26-26-16,0-1 15,0 1 1,-26-1-1,-1 27 1,1 0 15</inkml:trace>
        </inkml:traceGroup>
      </inkml:traceGroup>
    </inkml:traceGroup>
    <inkml:traceGroup>
      <inkml:annotationXML>
        <emma:emma xmlns:emma="http://www.w3.org/2003/04/emma" version="1.0">
          <emma:interpretation id="{E8C96973-BEA1-4CFE-A3FB-9D41C3D53FF6}" emma:medium="tactile" emma:mode="ink">
            <msink:context xmlns:msink="http://schemas.microsoft.com/ink/2010/main" type="paragraph" rotatedBoundingBox="5688,4656 3503,5682 3183,5003 5368,3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DE7219-157B-4417-826C-7B213EC2D615}" emma:medium="tactile" emma:mode="ink">
              <msink:context xmlns:msink="http://schemas.microsoft.com/ink/2010/main" type="inkBullet" rotatedBoundingBox="5688,4656 5001,4978 4682,4299 5368,3976"/>
            </emma:interpretation>
            <emma:one-of disjunction-type="recognition" id="oneOf1">
              <emma:interpretation id="interp1" emma:lang="" emma:confidence="0">
                <emma:literal>•</emma:literal>
              </emma:interpretation>
            </emma:one-of>
          </emma:emma>
        </inkml:annotationXML>
        <inkml:trace contextRef="#ctx0" brushRef="#br0" timeOffset="-442.3287">1908-767 0,'0'27'93,"26"-1"-77,1-26 0,-27 27-16</inkml:trace>
        <inkml:trace contextRef="#ctx0" brushRef="#br0" timeOffset="-219.485">2278-423 0,'27'0'0,"-1"27"15,0-27 16,-26 26-31,27-26 0</inkml:trace>
        <inkml:trace contextRef="#ctx0" brushRef="#br1" timeOffset="-78906.9648">1855-873 0,'0'27'63,"0"-54"30,0 1-77,0-1 0,-27 27 15,1 0-31,26 27 15,-27-27 1,1 0-16,26 26 0,0 1 31</inkml:trace>
        <inkml:trace contextRef="#ctx0" brushRef="#br1" timeOffset="-38703.3037">1643-661 0,'0'27'15,"-132"78"63,105-78-78</inkml:trace>
      </inkml:traceGroup>
      <inkml:traceGroup>
        <inkml:annotationXML>
          <emma:emma xmlns:emma="http://www.w3.org/2003/04/emma" version="1.0">
            <emma:interpretation id="{F2505083-8C0D-4BB3-AE60-04EE958D9FF3}" emma:medium="tactile" emma:mode="ink">
              <msink:context xmlns:msink="http://schemas.microsoft.com/ink/2010/main" type="line" rotatedBoundingBox="4435,4859 3355,5367 3239,5121 4320,4613"/>
            </emma:interpretation>
          </emma:emma>
        </inkml:annotationXML>
        <inkml:traceGroup>
          <inkml:annotationXML>
            <emma:emma xmlns:emma="http://www.w3.org/2003/04/emma" version="1.0">
              <emma:interpretation id="{72BA9FE0-715B-443E-9078-CEA8BBC2B7B2}" emma:medium="tactile" emma:mode="ink">
                <msink:context xmlns:msink="http://schemas.microsoft.com/ink/2010/main" type="inkWord" rotatedBoundingBox="4410,4805 3942,5026 3891,4919 4360,469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-38492.4542">1061-317 0,'-26'0'0,"26"26"15,-27-26-15,27 27 16,-26-27-16,26 26 16,0 1 15,-27-27-31</inkml:trace>
          <inkml:trace contextRef="#ctx0" brushRef="#br1" timeOffset="-38269.0663">744-105 0,'-27'26'16,"1"-26"0,26 27-16,-27-27 15,27 26 1,-26 0 0</inkml:trace>
        </inkml:traceGroup>
        <inkml:traceGroup>
          <inkml:annotationXML>
            <emma:emma xmlns:emma="http://www.w3.org/2003/04/emma" version="1.0">
              <emma:interpretation id="{CE0E753B-1589-4E60-9827-51713ED42286}" emma:medium="tactile" emma:mode="ink">
                <msink:context xmlns:msink="http://schemas.microsoft.com/ink/2010/main" type="inkWord" rotatedBoundingBox="3667,5220 3355,5367 3239,5121 3552,4974"/>
              </emma:interpretation>
            </emma:emma>
          </inkml:annotationXML>
          <inkml:trace contextRef="#ctx0" brushRef="#br1" timeOffset="-38087.0084">320 133 0</inkml:trace>
          <inkml:trace contextRef="#ctx0" brushRef="#br1" timeOffset="-39770.4888">188 0 0,'-27'0'63,"27"27"-48,-26-27 1,26 26-16,-26-26 0,26 27 16,-27-1-1,27 1 1,-26-27-16,26 26 15,0 1 1,26-27-16,-26 26 16,27-26-16,-1 0 15,0 0 1,-26-26 0,0-1-1,27 27-15,-27-26 16,0-27 15,-27 26-15,1 27-1,0-26 1,-1 26 0,27 26-16,-26-26 15,26 27-15,-27-1 16,27 1-1,-26-27-15,26 26 0,0 1 16,0-1 0,0 1-16,26-1 15,1-26 1,-27 27-16,26-27 16,1 0-1,-1-53-15,0 53 16,-26-27-16,0 1 15,0-1-15,27 1 0,-27-1 16,0 1 0,0-1-1,-27 27 1,1 27 15,0-27-15,26 26-16,0 1 15,-27-27-15,27 26 16,0 1-16,0-1 16,27-26-16,-27 27 15,26-27-15,0 0 16,-26 26-16,27-26 16,-1 0-1,-26-26-15,27 26 0,-27-27 16,26-26-1,-26 27 1,0-1-16,0 1 16,-26 26-1,26-27-15,-27 27 16,1 0 0,-1 27-1,1-1-15,26 1 16,-26-27-1,26 26-15,0 1 0,0-1 16,0 1 0,26-27-1,0 0 1,1 0 0,-27-27-16,26 1 15,-26-1 1,0 1-16,0-1 15,0 1 1,-26 26-16,-1 0 16,1 0 31</inkml:trace>
        </inkml:traceGroup>
      </inkml:traceGroup>
    </inkml:traceGroup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0:43.7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FD1A5D1-29F5-42DA-803F-575995512C39}" emma:medium="tactile" emma:mode="ink">
          <msink:context xmlns:msink="http://schemas.microsoft.com/ink/2010/main" type="inkDrawing" rotatedBoundingBox="14535,4468 14597,7140 14499,7143 14437,4471" semanticType="callout" shapeName="Other">
            <msink:sourceLink direction="with" ref="{F4D1405C-451F-4624-81C9-315655E5C567}"/>
            <msink:sourceLink direction="with" ref="{151A3C4C-D3AB-4009-9728-4836072198D1}"/>
            <msink:sourceLink direction="with" ref="{D2567EA6-08F8-4D6A-A889-F6E1A049D9F1}"/>
          </msink:context>
        </emma:interpretation>
      </emma:emma>
    </inkml:annotationXML>
    <inkml:trace contextRef="#ctx0" brushRef="#br0">26 0 0,'-26'0'15,"26"26"32,0 1-31,0-1-1,0 1-15,0-1 16,0 1-16,0-1 16,26 1-16,-26-1 0,0 0 15,0 1-15,0-1 0,0 1 16,0-1-16,27 1 0,-27-1 15,0 1-15,0-1 0,26 1 16,-26-1-16,0 1 0,0-1 16,0 0-16,0 1 15,0-1-15,26-26 0,-26 27 16,0-1-16,0 1 16,0-1-16,0 1 0,0-1 15,0 1-15,0-1 16,-26-26-16,26 26 0,0 1 15,0-1-15,0 1 16,0-1-16,0 1 16,0-1-16,0 1 15,0-1-15,0 1 16,0-1-16,0 0 16,0 1-16,0-1 0,0 1 15,0-1 1,0 1-1,0-1 1,26-26-16,-26 27 16,0-1-1,0 1-15,0-1 16,0 1 0,0-1-1,0 0 16,0 27-15,0-26 0,0-1-1,0 1-15,0-1 16,0 1-16,0-1 16,0 1-16,0-1 15,0 1 1,0-1-1,0 0 1,0 1 0,0-1-16,0 1 15,0-1 1,0 1-16,0-1 16,0 1-16,0-1 0,0 1 15,0-1-15,0 0 16,0 1-1,0-1 1,0 1 0,0-1-1,0 1-15,0-1 16,0 1 0,0-1-1,0 1 1,0-1-1,0 0 1,0 1 0,0-1-1,-26-26-15,26 27 0,0-1 16,0 1 0,0-1-16,-26-26 15,26 27-15,0-1 47,0-52 0,0-1-31,26 27-16,-26-26 0,0-1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2:30.5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ADB3A9-8159-4D88-9F1C-198CD39A761E}" emma:medium="tactile" emma:mode="ink">
          <msink:context xmlns:msink="http://schemas.microsoft.com/ink/2010/main" type="writingRegion" rotatedBoundingBox="-2873,4475 7642,4716 7596,6715 -2919,6474">
            <msink:destinationLink direction="with" ref="{643E4D85-6B9B-4B93-BFC5-144F6C828187}"/>
          </msink:context>
        </emma:interpretation>
      </emma:emma>
    </inkml:annotationXML>
    <inkml:traceGroup>
      <inkml:annotationXML>
        <emma:emma xmlns:emma="http://www.w3.org/2003/04/emma" version="1.0">
          <emma:interpretation id="{B5DDBB47-13E1-43A5-9760-BF9F4DD76999}" emma:medium="tactile" emma:mode="ink">
            <msink:context xmlns:msink="http://schemas.microsoft.com/ink/2010/main" type="paragraph" rotatedBoundingBox="-2873,4475 7642,4716 7605,6294 -2909,60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7094B0-5A6D-4BA3-B52E-00A455EBE3C7}" emma:medium="tactile" emma:mode="ink">
              <msink:context xmlns:msink="http://schemas.microsoft.com/ink/2010/main" type="line" rotatedBoundingBox="-2873,4475 7642,4716 7605,6294 -2909,6053"/>
            </emma:interpretation>
          </emma:emma>
        </inkml:annotationXML>
        <inkml:traceGroup>
          <inkml:annotationXML>
            <emma:emma xmlns:emma="http://www.w3.org/2003/04/emma" version="1.0">
              <emma:interpretation id="{5027EA83-49D7-4D6A-8316-AFD3177D1F0F}" emma:medium="tactile" emma:mode="ink">
                <msink:context xmlns:msink="http://schemas.microsoft.com/ink/2010/main" type="inkWord" rotatedBoundingBox="-1667,4503 6920,4700 6890,5997 -1697,580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9518 3215 0,'0'29'16,"0"1"-1,0-1 1,0 0-16,0 0 16,29-29-16,-29 29 15,29-29-15,0 0 16,0 0-16,-29-29 15,30 29-15,-1-29 0,146-1110 110,-204 1139-95,29 30-15,-29-30 0,-1 29 16,30 0-16,-29 0 0,0 0 0,29 1 16,-29 28-16,29-29 0,-29 0 15,29 30-15,0-1 0,0-29 0,0 30 16,0-1-16,0-29 0,0 30 0,0-30 16,0 29-16,29-29 0,-29 30 0,0-30 15,29 0-15,-29 0 0,29 1 0,-29-1 16,29 0-16,1-29 0,-30 29 0</inkml:trace>
          <inkml:trace contextRef="#ctx0" brushRef="#br0" timeOffset="-28377.3682">1255 3098 0,'29'0'78,"1"0"-62,-1 0-16,0 0 16,0 0-16,0 0 15,1 0-15,-1 0 16,0 0-16,0 0 0,0 0 0,1 0 16,-1 0-16,0 0 0,0 0 15,0 0-15,1 0 0,28 0 0,-29-29 0,0 29 16,1-29-16,-1 29 0,29 0 15,-29 0-15,1 0 0,-1 0 0,-29-29 16,29 29-16</inkml:trace>
          <inkml:trace contextRef="#ctx0" brushRef="#br0" timeOffset="-23007.4746">2919 3157 0,'30'0'0,"-1"0"16,0 0-16,-29-29 16,29 29-16,0 0 0,1 0 15,-30-30 1,29 30-16,-29-29 15,0 0 1,-29 0 0,-1 0-1,1 29-15,29-30 16,-29 30-16,0 0 16,29 59-1,-29-59-15,-1 58 16,30-29-16,-29-29 0,29 30 15,0-1-15,0 0 0,0 0 16,0 0-16,0 1 0,0-1 16,29-29-16,-29 29 15,30-29-15,-1 0 16,0 0-16,0 0 0,0 0 0,1 0 16,-1 0-16,-29-29 15,29 29-15,0 0 0,-29-29 16,29 29-16</inkml:trace>
          <inkml:trace contextRef="#ctx0" brushRef="#br0" timeOffset="-22546.3334">3416 2952 0,'0'-29'32,"-117"58"46,59 30-63,58-30 1,0 0-16,29-29 16,-29 29-16,58-29 0,-58 30 0,29-30 15,1 29-15,-1-29 0,-29 29 0,29-29 16,0 0-16,-29 29 0,29-29 0,1 0 16,-30 29-16,29-29 0,-29 30 15,0-1-15,-29-29 16,29 29-1,-30-29-15,1 0 0,0 0 16,0 0-16,0 0 0,-1 0 16,1 0-1,29-29-15,-29 29 0,29-29 16</inkml:trace>
          <inkml:trace contextRef="#ctx0" brushRef="#br0" timeOffset="-22071.9324">3708 3098 0,'29'-29'46,"0"29"-46,0 0 0,0-29 16,1 29-16,-1 0 16,0 0-16,0-29 15,0 29-15</inkml:trace>
          <inkml:trace contextRef="#ctx0" brushRef="#br0" timeOffset="-22248.5059">3766 2661 0,'0'-30'16,"0"60"15,0-1-15,0 0-16,0 0 0,0 29 0,29-28 15,-29-1-15,0 0 0,0 0 0,0 0 16,0 1-16,0-1 0,29 0 0,-29 0 16,0 0-16,30-29 0,-30 30 15,0-1-15,0 0 16</inkml:trace>
          <inkml:trace contextRef="#ctx0" brushRef="#br0" timeOffset="-21357.127">4233 3069 0,'0'29'16,"0"1"0,0-1-1,29-29-15,-29 29 0,30-29 16,-30 29-16,29-29 31,-29-29-31,0 0 16,29 29-16,-29-29 0,0-1 15,0 1-15,29 0 0,-29 0 16,0-30-16,0 30 0,0 0 0,0 0 16,0-30-16,29 30 0,-29-29 15,0 29-15,0-30 0,30 30 0,-30 0 16,0 0-16,0 0 0,29 29 16,-29 29 15,29 0-31,-29 0 15,0 0-15,0 30 0,29-30 0,-29 0 16,0 0-16,0 0 0,0 1 0,29-1 16,30 175 15,-59-145-15</inkml:trace>
        </inkml:traceGroup>
        <inkml:traceGroup>
          <inkml:annotationXML>
            <emma:emma xmlns:emma="http://www.w3.org/2003/04/emma" version="1.0">
              <emma:interpretation id="{56FBEDF7-7D97-4E55-8AD4-F786A566B6C5}" emma:medium="tactile" emma:mode="ink">
                <msink:context xmlns:msink="http://schemas.microsoft.com/ink/2010/main" type="inkWord" rotatedBoundingBox="1499,5070 3244,5110 3231,5664 1486,562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1223.6043">4438 3011 0,'0'-29'31,"204"-30"31</inkml:trace>
          <inkml:trace contextRef="#ctx0" brushRef="#br0" timeOffset="-20926.8785">4875 2777 0,'-29'0'47,"0"0"-31,0 29-16,29 1 15,-29-1-15,29 0 16,0 0-16,0 0 0,0 1 15,0-1-15,0 0 16,0 0-16,0 0 16,29-29-16,88 30 31,-88-30-31</inkml:trace>
          <inkml:trace contextRef="#ctx0" brushRef="#br0" timeOffset="-20681.2417">5197 2719 0,'0'-29'15,"-30"29"17,1 0-32,29 29 0,-29-29 15,0 0-15,29 29 0,-29 0 16,29 0-16,0 1 15,0-1-15,0 0 0,0 0 16,0 0-16,0 1 0,29-1 16,0 0-16,0-29 15,-29 29-15,29-29 0,1 0 16</inkml:trace>
          <inkml:trace contextRef="#ctx0" brushRef="#br0" timeOffset="-20300.1307">5430 2631 0,'0'30'47,"0"-1"-47,0 0 16,0 0-16,0 29 0,0-28 15,0-1-15,0 0 0,29-29 16,-29 29-16,146-204 94,-146 204-63,0 0-31,30-29 0,-30 30 16,0-1-16,0 0 0,29-29 15,-29 29-15,29 0 16</inkml:trace>
          <inkml:trace contextRef="#ctx0" brushRef="#br0" timeOffset="-19996.9291">5751 2661 0,'30'0'31,"-30"29"-15,29-29-16,-29 29 0,0 0 0,29-29 15,-29 29-15,0 0 16,29-29-16,-29 30 0,0-60 47,0-28-32,0 29-15,0 0 16,29 29-16,-29-29 0,30-1 16,-30 1-16,29 29 15</inkml:trace>
          <inkml:trace contextRef="#ctx0" brushRef="#br0" timeOffset="-19652.9139">6131 2602 0,'-29'0'16,"-88"175"77,205-146-77,-59-29 0,0 0-16,0-29 15,-29 0 1,29 29-16,-29-29 16</inkml:trace>
        </inkml:traceGroup>
        <inkml:traceGroup>
          <inkml:annotationXML>
            <emma:emma xmlns:emma="http://www.w3.org/2003/04/emma" version="1.0">
              <emma:interpretation id="{99E9FD7A-A5B5-4566-9FDE-604CE5E5A9F6}" emma:medium="tactile" emma:mode="ink">
                <msink:context xmlns:msink="http://schemas.microsoft.com/ink/2010/main" type="inkWord" rotatedBoundingBox="-2880,4799 4747,4974 4719,6228 -2909,6053">
                  <msink:destinationLink direction="with" ref="{0F81DF50-C603-4784-9B9D-7FE9BA67C2A8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19392.8653">6335 2544 0,'-29'29'47,"29"0"-31,-29 0-16,29 1 0,-29 28 15,29 59 1,0-88 0,0 0-16,29 0 15,0 0-15,0-29 0</inkml:trace>
          <inkml:trace contextRef="#ctx0" brushRef="#br0" timeOffset="-18864.3489">6481 2661 0,'0'29'31,"0"0"-15,0 0-16,0 0 0,0 0 16,29-29-1,1 0 1,-1 0-16,0-29 16,-29 0-16,29 29 15,-29-29-15,29 0 0,-29 0 16,0-1-1,30 30-15,-30 30 32,0 28-32,0-29 15,0 0-15,0 0 0,0 1 16,0-1-16,0 0 0,0 29 0,0-28 16,0-1-16,29 0 0,-29 0 0,0 30 15,0-30-15,0 0 0,0 0 0,29 0 16,-29 1-16,0-1 0,0 0 15,0 0 1,-29-29-16,-30 0 16,-233-117 31</inkml:trace>
          <inkml:trace contextRef="#ctx0" brushRef="#br0" timeOffset="-3685.8583">7182 2456 0,'29'0'110,"0"59"-79,1 116 0,-60-88-31,30-58 16,0 1-16,-29-1 0,29 0 15,0 0-15,-29 0 0,29 1 16,0-1-16,-29 0 0,29 0 16,0 0-16,0 1 0,0-1 15,29 0-15,0-29 16,-29 29-16,29-29 0,1 0 15,-1 0-15,0 0 16,0 0 0,0-29-16,-29 0 15,0 0 1,0 58 31,0 0-32,0 0-15,0 0 16,0 1-16,0-1 0,0 0 0,0 0 16,29-29-16,-29 29 0,0 1 0,0-1 15,0 0-15,0 0 0,0 0 0,0 1 16,0-1-16,0 0 0,0 0 16,-29-29-16,29 29 0,0 1 15,-29-30-15,-29 0 0,29 0 16,-1 0-16,-28-30 31,58 1-15,0 0-1,0 0-15,0 0 16</inkml:trace>
          <inkml:trace contextRef="#ctx0" brushRef="#br0" timeOffset="-3284.4571">7445 3274 0,'0'-30'31,"29"30"0,0 0-31,0 0 16,0 0-16,1 0 15,-1 0 1,0 0 0,0 0 31</inkml:trace>
          <inkml:trace contextRef="#ctx0" brushRef="#br0" timeOffset="-55836.1713">58 2690 0,'0'29'0,"29"-29"93,1 0-93,-1 0 16,0 0-16,0-29 0,0 29 16,1-29-16,-1-1 15,0 30-15,0 0 0,0 0 0,-29-29 16,30 29-16,-1 0 15,0-29-15</inkml:trace>
          <inkml:trace contextRef="#ctx0" brushRef="#br0" timeOffset="-55495.748">292 2690 0,'0'29'63,"0"0"-48,0 0-15,0 0 0,0 1 0,0-1 16,0 0-16,0 0 16,0 0-16,0 1 15,0-1-15,29 0 16</inkml:trace>
          <inkml:trace contextRef="#ctx0" brushRef="#br0" timeOffset="-54912.3572">467 2865 0,'29'0'15,"0"0"17,1 0-17,-1 0 1,0 0 0,-29-29-16,0-1 15,0 1 1,-29 29 15,0 0-15,-1 0-1,1 29 1,29 1 0,-29-30-16,29 29 15,0 0-15,0 0 16,0 0-16,29 1 15,0-30 1,-29 29-16,30-29 16,-1 0-16,0 0 15,0 0-15,0 0 16,-29-29 0,30 29-16</inkml:trace>
          <inkml:trace contextRef="#ctx0" brushRef="#br0" timeOffset="-54361.1217">817 2690 0,'-29'0'46,"0"0"-30,29 29-16,0 0 16,0 0-1,0 0 1,0 1 0,29-30-16,-29 29 15,29-29-15,1 29 16,-1-29-1,-29 29 1,0 0 15,-29-29-31,-1 0 16,30 30 0,-29-30-1,0 0 16</inkml:trace>
          <inkml:trace contextRef="#ctx0" brushRef="#br0" timeOffset="-53936.3285">993 2515 0,'0'29'94,"0"0"-78,0 0-16,0 0 15,0 1-15,0-1 0,0 0 16,0 0-16,29-29 15,-29 29-15,0 0 0,0 1 16,29-30-16,-29 29 16,0 0-16,29-29 15</inkml:trace>
        </inkml:traceGroup>
        <inkml:traceGroup>
          <inkml:annotationXML>
            <emma:emma xmlns:emma="http://www.w3.org/2003/04/emma" version="1.0">
              <emma:interpretation id="{1C1356DF-E857-4403-ADA5-F630A6CEABE0}" emma:medium="tactile" emma:mode="ink">
                <msink:context xmlns:msink="http://schemas.microsoft.com/ink/2010/main" type="inkWord" rotatedBoundingBox="-2009,5121 5904,5302 5888,6037 -2026,585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-53576.591">934 2806 0,'29'0'63,"1"0"-48,-1 0-15,-29-29 16,29 29-16,0 0 0,0 0 15,-29-29-15,29 29 16</inkml:trace>
          <inkml:trace contextRef="#ctx0" brushRef="#br0" timeOffset="-23915.5727">2452 2748 0,'0'29'0,"-29"-29"31,58 0 32,0 0-47,1 0-16,-1 0 0,0-29 15,0 29-15,0 0 0,1-29 0,28 29 16,-29 0-16,0 0 0,1-29 0,-1 29 15,0 0-15,0 0 0,-29-29 0,29 29 16,1 0-16,-1 0 16</inkml:trace>
          <inkml:trace contextRef="#ctx0" brushRef="#br0" timeOffset="-23508.574">2686 2806 0,'0'-29'0,"0"58"62,0 1-46,0-1-16,0 29 16,0-29-16,0 1 0,0-1 0,0 0 0,0 0 15,0 0-15,0 1 0,0-1 0,0 0 16,0 0-16,0 0 0,0 1 16,0-1-16,0 0 0,0 0 15,0 0-15</inkml:trace>
          <inkml:trace contextRef="#ctx0" brushRef="#br0" timeOffset="-2524.0336">7970 2982 0,'0'-30'32,"0"1"-1,0 58 0,29-29-31,-29 30 16,30-1-16,-1 0 0,-29 0 15,29 0-15,-29 1 0,29-1 0,0 0 16,-29 0-16,30 0 0,86 88 63,-116-467 15,0 321-63</inkml:trace>
          <inkml:trace contextRef="#ctx0" brushRef="#br0" timeOffset="-1997.9501">8437 3186 0,'30'0'31,"-1"0"0,0 0-15,0 0 31,-29-29-47,0 0 15,0-1 1,0 1 0,-29 29-1,0 0 1,0 0-16,29 29 15,-30-29-15,30 30 0,0-1 16,-29 0-16,29 0 16,0 0-1,0 1-15,0-1 16,29-29-16,-29 29 0,30-29 16,-1 29-16,0-29 15,0 29-15,0-29 0,1 0 16,-1 0-16,0 0 15</inkml:trace>
          <inkml:trace contextRef="#ctx0" brushRef="#br0" timeOffset="-1624.2773">8671 3098 0,'29'0'32,"0"30"-17,-29-1-15,29-29 16,-29 29-16,30-29 0,-30 29 0,0 0 16,0 1-16,0-1 15,0-58 32,58-147 47</inkml:trace>
        </inkml:traceGroup>
        <inkml:traceGroup>
          <inkml:annotationXML>
            <emma:emma xmlns:emma="http://www.w3.org/2003/04/emma" version="1.0">
              <emma:interpretation id="{5635CF01-F728-4793-964D-C3F9163D81B3}" emma:medium="tactile" emma:mode="ink">
                <msink:context xmlns:msink="http://schemas.microsoft.com/ink/2010/main" type="inkWord" rotatedBoundingBox="5992,5307 7627,5344 7609,6133 5974,6095"/>
              </emma:interpretation>
            </emma:emma>
          </inkml:annotationXML>
          <inkml:trace contextRef="#ctx0" brushRef="#br0" timeOffset="-1108.6481">8934 3069 0,'29'0'16,"-29"29"0,0 1-1,29-30-15,-29 29 16,29-29-16,0 0 16,1 0-1,-1 0 1,-29-59-16,0 30 15,0 0-15,0 0 16,0 87 31,0-29-31,0 1-16,29-1 0,-29 0 0,0 0 15,29 0-15,-29 30 0,0-30 0,29 0 16,-29 0-16,0 1 0,0-1 0,0 0 15,0 0-15,0 0 0,0 1 16,0-1 15,-175-117 47</inkml:trace>
          <inkml:trace contextRef="#ctx0" brushRef="#br0" timeOffset="909.3841">10043 2982 0,'-29'0'47,"-59"116"46,88-28-77,29-88-16,-29 29 16,30-29-16,-1 0 15,0 0-15,0-29 16,-29 0 0,29 29-16,-29-29 0,0-1 0,30 1 15,-30 0-15,29 0 16,-29 0-16,0 58 47,0 0-32,29 0-15,-29 0 16,0 1 0,0-1-16,29-29 31,0 0-16,-29-29 1,30 29-16,-1-30 16,-29 1-1,0 58 17,0 1-17,0-1-15,29 0 16,-29 0-16,29-29 0,0 29 15,1-29 1,-1 0-16,29-29 31,-29 0-31,-29 0 0,0 0 16,30 29-16,-30-117 16,0 88-16,0-1 0,0 1 15,-30 0-15,30 0 0,-29 29 16,29-29-16,-29 29 0,0 0 15,0 29 1,-1-29 0</inkml:trace>
        </inkml:traceGroup>
      </inkml:traceGroup>
    </inkml:traceGroup>
    <inkml:traceGroup>
      <inkml:annotationXML>
        <emma:emma xmlns:emma="http://www.w3.org/2003/04/emma" version="1.0">
          <emma:interpretation id="{FA1D106B-2B53-4B04-ACB3-87B6F544275F}" emma:medium="tactile" emma:mode="ink">
            <msink:context xmlns:msink="http://schemas.microsoft.com/ink/2010/main" type="paragraph" rotatedBoundingBox="-2685,6075 -1410,6031 -1396,6437 -2671,64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2CC2E8-8570-4A72-B224-4480602DFDD7}" emma:medium="tactile" emma:mode="ink">
              <msink:context xmlns:msink="http://schemas.microsoft.com/ink/2010/main" type="line" rotatedBoundingBox="-2685,6075 -1410,6031 -1396,6437 -2671,6482"/>
            </emma:interpretation>
          </emma:emma>
        </inkml:annotationXML>
        <inkml:traceGroup>
          <inkml:annotationXML>
            <emma:emma xmlns:emma="http://www.w3.org/2003/04/emma" version="1.0">
              <emma:interpretation id="{87485CD8-A50D-4C11-99E0-3702F0F85813}" emma:medium="tactile" emma:mode="ink">
                <msink:context xmlns:msink="http://schemas.microsoft.com/ink/2010/main" type="inkWord" rotatedBoundingBox="-2685,6075 -1410,6031 -1396,6437 -2671,6482"/>
              </emma:interpretation>
            </emma:emma>
          </inkml:annotationXML>
          <inkml:trace contextRef="#ctx0" brushRef="#br0" timeOffset="-51226.5943">1197 3536 0,'0'30'47,"0"-1"-32,0 0-15,0 0 16,0 0-16,0 1 16,0-1-16,0 0 0,29 0 15,-29 0 1,29-29-16,-29 30 15</inkml:trace>
          <inkml:trace contextRef="#ctx0" brushRef="#br0" timeOffset="-50504.6973">1109 3712 0,'-29'0'0,"58"0"63,0 0-63,1-30 16,-1 30-16,0 0 15,0 0-15,0 0 16,-29-29-16,30 29 0,-1 0 15,0 0 1,-29-29 15,29 29-15,-29 29 93,-29-29-93,29 29-16,-29 1 16,29-1-16,0 0 0,0 0 15,-29 0-15,29 1 16,29-30 15,0 0-15,0 0-16,-29-30 0,29 30 15,-29-29-15,30 29 16,-30-29-16,0 0 16,29 29-16,-29-29 0,0-1 15,0 1 1,0 58 46,0 1-46,0-1 0,0 0-1,29-29-15,-29 29 0,29-29 16</inkml:trace>
          <inkml:trace contextRef="#ctx0" brushRef="#br0" timeOffset="-52576.2702">350 3566 0,'0'29'47,"0"0"-47,0 0 16,29 0-16,-29 1 15,0-1-15,0 0 16,30-29-16,-30 29 0,0 0 16,0 1-16</inkml:trace>
          <inkml:trace contextRef="#ctx0" brushRef="#br0" timeOffset="-52081.26">263 3595 0,'29'0'16,"88"-29"31,-88 29-47,0 0 15,0 29-15,0-29 16,-29 29-16,30-29 0,-30 29 16,29-29-16,0 29 15,-29 1-15,29-1 16,-29 0-16,29-29 0,-29 29 15,0 0-15,0 1 16,-29-1 0,0-29-1,0 0-15,0 0 16,-1 0-16,1 29 16,0-29-16,0 0 15,0 0-15,-1 29 16,1-29-16,0 0 15,29 29-15,-29-29 16</inkml:trace>
          <inkml:trace contextRef="#ctx0" brushRef="#br0" timeOffset="-51498.268">905 3712 0,'-58'0'31,"28"0"-15,1 0-16,29 29 15,-29-29-15,0 29 16,29 0 0,0 0-1,0 1 1,29-30-16,0 0 16,0 0-16,1-30 15,-1 1 1,-29 0-1,29 29 1,-29-29-16,0 58 47,0 0-31,29 0-16,-29 1 15,29-30 1,1 0-16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0:45.5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35B9B27-3264-4C0F-A318-537C097781C8}" emma:medium="tactile" emma:mode="ink">
          <msink:context xmlns:msink="http://schemas.microsoft.com/ink/2010/main" type="inkDrawing" rotatedBoundingBox="15630,6930 15732,4337 15818,4340 15716,6934" semanticType="callout" shapeName="Other">
            <msink:sourceLink direction="with" ref="{F4D1405C-451F-4624-81C9-315655E5C567}"/>
            <msink:sourceLink direction="with" ref="{FC7B1075-CFC3-4AB0-BFF2-6091FEFE5100}"/>
          </msink:context>
        </emma:interpretation>
      </emma:emma>
    </inkml:annotationXML>
    <inkml:trace contextRef="#ctx0" brushRef="#br0">133 26 0,'0'-26'16,"0"52"93,0 0-93,0 1-16,0-1 16,0 1-16,0-1 0,0 1 15,0-1-15,0 1 0,0-1 16,0 1-16,0-1 0,0 1 15,0-1-15,0 0 0,-27 1 0,27-1 16,0 1-16,0-1 16,0 1-16,0 52 15,0 265 48,0-317-63,0 52 15,0-53-15,0 54 16,0-54 0,0 27-16,0-26 0,0-1 15,0 0-15,0 1 0,0-1 16,0 1-16,0-1 16,0 1-16,0-1 15,0 1-15,0-1 16,0 1-16,0-1 15,0 1-15,0-1 0,0 0 16,0 1 0,0-1-16,0 1 15,0-1-15,0 1 16,0-1-16,0 1 16,0-1-16,0 1 15,0-1 1,0 1-16,-26-27 15,26 26-15,0 0 16,0 1-16,0-1 16,0 1-1,0-1 1,0 1-16,-27-1 16,27 1-1,0-1-15,0 1 16,0-1-16,0 0 15,-26-26 1,26 27-16,0-1 0,0 1 16,0 26 15,0-27-15,-27-26-16,27 27 15,0-1-15,0 1 16,0-1-1,0 0 17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0:28.98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97BC30F-DFF2-4481-98E5-2EB6E2FB4D5B}" emma:medium="tactile" emma:mode="ink">
          <msink:context xmlns:msink="http://schemas.microsoft.com/ink/2010/main" type="writingRegion" rotatedBoundingBox="10129,3198 11656,3557 11393,4677 9865,4317"/>
        </emma:interpretation>
      </emma:emma>
    </inkml:annotationXML>
    <inkml:traceGroup>
      <inkml:annotationXML>
        <emma:emma xmlns:emma="http://www.w3.org/2003/04/emma" version="1.0">
          <emma:interpretation id="{873CE131-E3FB-41ED-B2F7-5F3F794417EE}" emma:medium="tactile" emma:mode="ink">
            <msink:context xmlns:msink="http://schemas.microsoft.com/ink/2010/main" type="paragraph" rotatedBoundingBox="10129,3198 11656,3557 11393,4677 9865,43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FF4079-373E-4903-8020-00618A41C008}" emma:medium="tactile" emma:mode="ink">
              <msink:context xmlns:msink="http://schemas.microsoft.com/ink/2010/main" type="line" rotatedBoundingBox="10129,3198 11656,3557 11393,4677 9865,4317"/>
            </emma:interpretation>
          </emma:emma>
        </inkml:annotationXML>
        <inkml:traceGroup>
          <inkml:annotationXML>
            <emma:emma xmlns:emma="http://www.w3.org/2003/04/emma" version="1.0">
              <emma:interpretation id="{CA6AEF59-8686-4B84-AE9E-7AB2CD17167E}" emma:medium="tactile" emma:mode="ink">
                <msink:context xmlns:msink="http://schemas.microsoft.com/ink/2010/main" type="inkWord" rotatedBoundingBox="10129,3198 11656,3557 11393,4677 9865,4317"/>
              </emma:interpretation>
              <emma:one-of disjunction-type="recognition" id="oneOf0">
                <emma:interpretation id="interp0" emma:lang="" emma:confidence="0.5">
                  <emma:literal>CZ</emma:literal>
                </emma:interpretation>
                <emma:interpretation id="interp1" emma:lang="" emma:confidence="0.5">
                  <emma:literal>C 2</emma:literal>
                </emma:interpretation>
                <emma:interpretation id="interp2" emma:lang="" emma:confidence="0">
                  <emma:literal>( 2</emma:literal>
                </emma:interpretation>
                <emma:interpretation id="interp3" emma:lang="" emma:confidence="0">
                  <emma:literal>(2</emma:literal>
                </emma:interpretation>
                <emma:interpretation id="interp4" emma:lang="" emma:confidence="0">
                  <emma:literal>c 2</emma:literal>
                </emma:interpretation>
              </emma:one-of>
            </emma:emma>
          </inkml:annotationXML>
          <inkml:trace contextRef="#ctx0" brushRef="#br0">3734 238 0,'0'-26'0,"0"-27"0,0-26 16,0 52-16,0-26 0,0 27 15,0-1-15,26 1 0,-26-27 16,106-53 0,-80 106-16,1-26 15,-1 26-15,54 0 16,-54 26-16,1-26 16,-27 27-16,26-27 0,-26 26 15,26-26-15,-26 27 0,0-1 0,27 0 0,-27 27 16,0-26-16,0-1 15,0 1-15,-27-27 0,27 26 16,-26 1-16,26-1 16,-26-26-16,26 27 0</inkml:trace>
          <inkml:trace contextRef="#ctx0" brushRef="#br0" timeOffset="-297.6963">3919 238 0,'0'27'63,"0"-1"-48,0 1-15,0-1 0,0 1 0,-27-1 16,27 1-16,0 26 0,0-27 0,0 27 16,0-27-16,0 27 0,0-26 0,27-1 15,-27 1-15,0-1 0,26 1 0,-26-1 16,27 0-16,-27 1 0</inkml:trace>
          <inkml:trace contextRef="#ctx0" brushRef="#br0" timeOffset="434.9606">4633-158 0,'-26'0'0,"26"-27"16,-27 27-16,-132 132 62,159-105-62,-26-1 0,26 1 16,0-1-16,-26 27 0,26-26 0,0-1 15,0 1-15,0-1 0,0 0 16,26 1-16,-26-1 0,53 1 16,-53-1-16,26-26 0,-26 27 0,27-27 15,-1 0-15,1 26 0,-1-26 16,1 0-16,-1 0 16,1-26-16,-1 26 0,-26-27 0,27 27 0,-27-26 15,26 26-15,-26-27 0</inkml:trace>
          <inkml:trace contextRef="#ctx0" brushRef="#br0" timeOffset="1050.0062">4951 186 0,'0'-53'31,"26"26"-15,27 27-1,-27 0 1,-26 27-16,27-27 0,-27 26 0,0 1 16,0-1-16,0 0 15,0 1-15,0-1 0,0 1 0,-27-1 0,27 1 16,-26-1-16,26 1 0,-26-1 16,26 1-16,-27-1 0,27 0 0,-26 1 0,-1-1 15,27 1-15,27-27 63,-1 0-63,1 0 0,-1-27 15,0 27-15,-26-26 0,27 26 0,-1-27 16,1 27-16,-1-26 0,1 26 16,-1 0-16</inkml:trace>
        </inkml:traceGroup>
      </inkml:traceGroup>
    </inkml:traceGroup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0:50.8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72618F-2908-4B54-BC58-353026494D7F}" emma:medium="tactile" emma:mode="ink">
          <msink:context xmlns:msink="http://schemas.microsoft.com/ink/2010/main" type="inkDrawing" rotatedBoundingBox="15245,4548 15303,7140 15213,7143 15154,4550" semanticType="callout" shapeName="Other">
            <msink:sourceLink direction="with" ref="{D2567EA6-08F8-4D6A-A889-F6E1A049D9F1}"/>
            <msink:sourceLink direction="with" ref="{F4D1405C-451F-4624-81C9-315655E5C567}"/>
          </msink:context>
        </emma:interpretation>
      </emma:emma>
    </inkml:annotationXML>
    <inkml:trace contextRef="#ctx0" brushRef="#br0">0 0 0,'0'27'93,"0"-1"-77,0 1-16,0-1 16,0 1-16,0-1 0,0 0 15,0 1-15,0-1 16,0 1-16,0-1 0,0 1 15,0-1-15,0 1 0,0-1 16,0 1-16,0-1 16,0 0-16,0 1 0,0-1 15,0 1-15,0-1 0,27-26 16,-27 27-16,0-1 0,0 1 16,0-1-16,0 1 0,0-1 0,0 1 15,26-1-15,-26 0 0,0 1 0,0-1 16,0 1-16,27-1 0,-27 1 15,0-1-15,0 1 0,0-1 16,0 1-16,0-1 0,0 1 16,0-1-16,0 0 15,0 1-15,0-1 16,0 1-16,0-1 0,0 1 16,0-1-16,0 1 15,0-1-15,0 1 0,0-1 16,0 0-16,0 1 15,0-1-15,0 1 16,0-1 0,0 1-1,0-1-15,0 1 16,0-1-16,0 1 16,0-1-16,0 0 15,0 1 1,0-1-1,0 1-15,0-1 16,0 1-16,0-1 16,0 1-16,0-1 15,0 1-15,0-1 16,0 1-16,0-1 0,0 0 16,0 1-16,0-1 15,0 1-15,0-1 16,0 1-1,-27-1-15,27 1 16,0-1-16,0 1 16,0-1-1,0 1-15,0-1 16,0 0 0,-26 1-1,26-1-15,0 1 16,0-1-1,0 1 1,0-1 15,0-52 47,0-1-62,0 1-16,0-1 16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0:48.1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2567EA6-08F8-4D6A-A889-F6E1A049D9F1}" emma:medium="tactile" emma:mode="ink">
          <msink:context xmlns:msink="http://schemas.microsoft.com/ink/2010/main" type="inkDrawing" rotatedBoundingBox="14577,7114 15477,6959 15487,7016 14587,7171" semanticType="callout" shapeName="Other">
            <msink:destinationLink direction="with" ref="{0FD1A5D1-29F5-42DA-803F-575995512C39}"/>
            <msink:destinationLink direction="with" ref="{9E72618F-2908-4B54-BC58-353026494D7F}"/>
          </msink:context>
        </emma:interpretation>
      </emma:emma>
    </inkml:annotationXML>
    <inkml:trace contextRef="#ctx0" brushRef="#br0">5107-1164 0,'-26'0'15,"52"0"32,1 0-31,-1 0 0,1 0-16,-1 0 0,1 0 0,-1 0 15,1 0-15,-1 0 0,1 0 16,-1 0-16,0 0 0,1-27 0,26 27 15,-27 0-15,27 0 0,-26-26 0,26 26 16,-27-27-16,27 27 0,79-26 16,-105-1-1,-1 27-15,54-26 47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2:29.7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151DCD-57CA-407E-8B14-30DFD5E38D23}" emma:medium="tactile" emma:mode="ink">
          <msink:context xmlns:msink="http://schemas.microsoft.com/ink/2010/main" type="writingRegion" rotatedBoundingBox="-1952,10077 11330,9107 11507,11541 -1774,12510"/>
        </emma:interpretation>
      </emma:emma>
    </inkml:annotationXML>
    <inkml:traceGroup>
      <inkml:annotationXML>
        <emma:emma xmlns:emma="http://www.w3.org/2003/04/emma" version="1.0">
          <emma:interpretation id="{3047E28B-D762-4DA5-94BD-684EDAAEBCFB}" emma:medium="tactile" emma:mode="ink">
            <msink:context xmlns:msink="http://schemas.microsoft.com/ink/2010/main" type="paragraph" rotatedBoundingBox="-1952,10077 11330,9107 11408,10181 -1874,111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28C44A-4573-4D11-B93B-19DFA7A2167A}" emma:medium="tactile" emma:mode="ink">
              <msink:context xmlns:msink="http://schemas.microsoft.com/ink/2010/main" type="line" rotatedBoundingBox="-1952,10077 11330,9107 11408,10181 -1874,11151"/>
            </emma:interpretation>
          </emma:emma>
        </inkml:annotationXML>
        <inkml:traceGroup>
          <inkml:annotationXML>
            <emma:emma xmlns:emma="http://www.w3.org/2003/04/emma" version="1.0">
              <emma:interpretation id="{593E36E2-A607-4CEF-BFCE-0A4AAE2718DB}" emma:medium="tactile" emma:mode="ink">
                <msink:context xmlns:msink="http://schemas.microsoft.com/ink/2010/main" type="inkWord" rotatedBoundingBox="-1943,10196 -349,10080 -280,11034 -1874,1115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28 191 0,'-26'0'16,"26"-26"-16,0-1 16,0 1-1,0-1-15,26 27 16,-26-26-16,27 26 0,-27-27 15,26 27-15,1 0 0,-1-26 16,1 26-16,-1 0 0,1 0 16,-1 0-16,1 0 0,-27 26 15,26-26-15,-26 27 0,26-27 0,-26 26 16,27-26-16,-27 27 0,26-1 0,-26 1 16,27-27-16,-27 26 0,0 1 15,0-1-15,0 0 16,-27-26-16,27 27 0,-26-27 0,26 26 15,-27-26-15,27 27 0,-26-27 0,0 0 16,-1 0-16</inkml:trace>
          <inkml:trace contextRef="#ctx0" brushRef="#br0" timeOffset="-375.7164">187 297 0,'-26'0'15,"26"-27"1,0 1 15,0 52 16,0 27-47,0-26 0,0 26 16,0-27-16,26 27 0,-26-26 15,0 26-15,27-27 0,-27 27 0,0-27 16,0 27-16,0-26 0,0-1 0,26 1 15,-26-1-15,0 1 0,0-1 0,0 0 16,0 1-16,0-1 0</inkml:trace>
          <inkml:trace contextRef="#ctx0" brushRef="#br0" timeOffset="491.8217">743 218 0,'0'-27'0,"0"1"16,0-1-16,-26 27 15,-1-26 1,1 26 0,26-27-16,-27 27 15,1 0-15,-1 27 16,1-1-16,0 1 15,26-1-15,-27 1 16,27-1-16,-26 0 0,26 1 0,0-1 16,-27 1-16,27 26 0,0-27 0,0 1 15,0-1-15,0 1 0,0-1 0,0 1 16,27-1-16,-27 0 0,26-26 16,1 27-16,-1-27 0,0 26 0,1-26 15,-1 0-15,1 0 0,-1 0 0,1 0 16,-1 0-16,1 0 0,-1 0 0,1-26 15,-1 26-15,1 0 0,-1-53 16</inkml:trace>
          <inkml:trace contextRef="#ctx0" brushRef="#br0" timeOffset="758.3417">1034 456 0,'27'26'32,"-27"27"-17,0-26-15,0-1 16,0 0-16,0 1 0,0-1 0,0 1 15,0-1-15,0 1 0,0-1 16,0 1-16,0-1 0,0 1 16,26-27-16,-26 26 0</inkml:trace>
          <inkml:trace contextRef="#ctx0" brushRef="#br0" timeOffset="2244.7112">1299 218 0,'26'0'94,"1"0"-94,-1 0 0,1-27 15,-1 27-15,1 0 16,-1 0-16,1 0 15</inkml:trace>
          <inkml:trace contextRef="#ctx0" brushRef="#br0" timeOffset="2479.0221">1378 403 0,'27'0'47,"-1"0"-31,1-27-16,-1 27 15,1 0-15,-1 0 0,0 0 16,1 0-16,-1 0 15,-26-26-15</inkml:trace>
        </inkml:traceGroup>
        <inkml:traceGroup>
          <inkml:annotationXML>
            <emma:emma xmlns:emma="http://www.w3.org/2003/04/emma" version="1.0">
              <emma:interpretation id="{E4DCCE54-614C-4AAF-B069-4B2953B5553E}" emma:medium="tactile" emma:mode="ink">
                <msink:context xmlns:msink="http://schemas.microsoft.com/ink/2010/main" type="inkWord" rotatedBoundingBox="31,9953 1803,9824 1877,10840 105,1096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115.3901">2886 297 0,'0'-27'15,"-26"27"48,26 27-48,0-1-15,0 1 16,-27-27-16,27 26 0,0 1 0,0-1 16,0 1-16,0-1 0,-26 1 0,26-1 15,0 1-15,0-1 0,0 0 0,26 1 16,-26-1-16,27 1 0,-1-27 15,-26 26-15,27-26 16,-1 0-16,1 0 0,-1 0 16,-26-26-16,27-1 15,-27 1-15,26-1 16,-26 1-16,0 0 0,0-1 16,0 1-16,0-1 0,-26 1 0,26-1 15,0 1-15,-27 26 0,27-27 0,-26 1 16,26-1-16,-27 27 0,27-26 15,0-1 1</inkml:trace>
          <inkml:trace contextRef="#ctx0" brushRef="#br0" timeOffset="7126.1678">3283 32 0,'-26'0'15,"-1"0"17,1 0-17,52 27 48,1-27-48,-1 0-15,1 0 16,-1 0-16,1 0 16,-1 0-16,1 0 0,-1-27 0,0 27 15,1 0-15,-1-26 0,1 26 0,-1 0 16,1 0-16,-1-27 0,1 27 0,-1 0 15,1-26-15,-1 26 0,0 0 16</inkml:trace>
          <inkml:trace contextRef="#ctx0" brushRef="#br0" timeOffset="5368.2363">2384-232 0,'26'-27'15,"-26"54"63,0-1-62,0 1-16,0-1 0,0 1 16,-26 25-16,26-25 0,0 26 0,-27-27 0,27 27 15,0-26-15,0 26 0,-26-27 16,26 1-16,0-1 0,-27 0 0,27 27 16,0-26-16,-26-1 0,26 1 15,-27-1-15,1-26 0,-1 27 16,1-27-1,0 0-15,26-27 0,-27 27 0,27-26 16,-26-1-16,-1 1 0,27-1 0,0 1 16,-26-1-16,26 1 0,-27-27 0,27 27 15,0-1-15,0 1 0,-26-1 0,26 1 16,0-27-16,0 26 0,0 1 16,0-1-16,26 27 15,-26-26-15,27 26 16,-1 0-16,1 0 15,-1 0-15,-26 26 0,27-26 16,-1 27-16,0-1 0,1 1 16,-1-27-16,-26 26 0,27 1 0,-1-27 15,-26 26-15,27 1 0,-1-1 0,1-26 16,-27 27-16,26-1 0,1 1 0,-1-1 16,-26 0-16,26 1 0,1-27 0,-1 26 15,-26 1-15,27-1 0,-1-26 0,1 27 16,-27-1-16,26-26 0,-26 27 15,27-27-15,-27 26 0,26-26 16</inkml:trace>
          <inkml:trace contextRef="#ctx0" brushRef="#br0" timeOffset="7452.1911">3442-206 0,'53'291'93,"-53"-264"-77,26-1-16,-26 1 0,0-1 0,0 27 16,0-27-16,0 1 0,27-27 0,-27 26 15,0 1-15,0-1 0</inkml:trace>
        </inkml:traceGroup>
        <inkml:traceGroup>
          <inkml:annotationXML>
            <emma:emma xmlns:emma="http://www.w3.org/2003/04/emma" version="1.0">
              <emma:interpretation id="{B201F250-195B-4EFB-B906-DA244D90AB3B}" emma:medium="tactile" emma:mode="ink">
                <msink:context xmlns:msink="http://schemas.microsoft.com/ink/2010/main" type="inkWord" rotatedBoundingBox="2171,9832 4136,9688 4197,10534 2232,1067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8114.5645">4342-365 0,'-212'371'156,"212"-424"-141,0 26-15,0-25 32,26 52-1,1 26-31,-1-26 16,1 0-16,-27 26 0,26 1 15,1-1-15,-1 1 0,1-27 16,-27 26-16,26-26 0,-26 27 0,26-1 15,1 1-15,-1-27 16,-26 26-16</inkml:trace>
          <inkml:trace contextRef="#ctx0" brushRef="#br0" timeOffset="8367.0801">4633 32 0,'26'0'0,"-26"27"31,0-1-31,0 1 16,0-1-16,0 1 0,0-1 15,0 1-15,0 25 16,0-25-16,53 79 15,-53-80 1,26 1-16</inkml:trace>
          <inkml:trace contextRef="#ctx0" brushRef="#br0" timeOffset="9178.7539">4871-259 0,'26'0'47,"1"0"-31,-1 0-16,1 0 15,-1 27-15,0-1 16,-26 1-16,27-1 0,-1 1 15,-26-1-15,0 0 0,0 1 16,0-1-16,0 1 16,0-1-16,-26-26 0,26 27 15,-27-27-15,1 0 16,0 0-16,-1 0 16</inkml:trace>
          <inkml:trace contextRef="#ctx0" brushRef="#br0" timeOffset="9509.5008">5215-312 0,'0'-26'15,"26"26"-15,-26-27 31,-26 27-15,-1 0 0,160 318 93</inkml:trace>
          <inkml:trace contextRef="#ctx0" brushRef="#br0" timeOffset="9825.7196">5585-21 0,'0'27'47,"27"-27"-47,-27 26 16,0 1-16,0-1 0,0 1 15,0-1-15,0 1 0,0-1 16,26-26-16,-26 27 0,0-1 16,0 0-1</inkml:trace>
          <inkml:trace contextRef="#ctx0" brushRef="#br0" timeOffset="10504.4575">5717-206 0,'27'0'62,"-1"0"-62,1 0 16,-1 0-16,1 0 0,-1 0 0,1 0 15,-1 0-15,1 0 0,-1 0 16,0 0-16,1 0 0,-1 0 16,1 0-16,-27-26 15</inkml:trace>
          <inkml:trace contextRef="#ctx0" brushRef="#br0" timeOffset="10667.0172">5903-338 0,'0'106'78,"26"-80"-63,-26 1-15,0-1 0,0 1 0,0-1 16,0 0-16,0 1 0,53 105 31</inkml:trace>
        </inkml:traceGroup>
        <inkml:traceGroup>
          <inkml:annotationXML>
            <emma:emma xmlns:emma="http://www.w3.org/2003/04/emma" version="1.0">
              <emma:interpretation id="{C8533C6C-C0BE-4A1F-A37B-58AC5E4ABE75}" emma:medium="tactile" emma:mode="ink">
                <msink:context xmlns:msink="http://schemas.microsoft.com/ink/2010/main" type="inkWord" rotatedBoundingBox="4499,9627 5700,9539 5747,10186 4546,1027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2489.1704">7093-444 0,'27'0'0,"-1"0"47,1 0-32,-1 0 1,-26 27-16,27-27 0,-27 26 16,26-26-16,-26 26 0,26-26 15,-26 27-15,0-1 16,0 1-16,0-1 16,0 1-16,-105-1 78</inkml:trace>
          <inkml:trace contextRef="#ctx0" brushRef="#br0" timeOffset="12673.4647">7411-444 0,'-80'106'109,"80"-53"-78,27-27-31,-1 1 16,1-27-16,-1 0 0,1 0 0</inkml:trace>
          <inkml:trace contextRef="#ctx0" brushRef="#br0" timeOffset="13077.9835">7596-259 0,'26'0'16,"-26"27"-1,0-1 1,0 1 0,0-1-16,-26 1 15,-1-27-15,27 26 16,-26-26-16,0 0 0,26 26 16,-27-26-1,27 27 16,27-27-15,-1 0-16,0 0 16,1 0-1,-1 0-15,1 0 16,-1 0 0,-26-27-1</inkml:trace>
          <inkml:trace contextRef="#ctx0" brushRef="#br0" timeOffset="11414.3851">6749-576 0,'0'26'62,"0"1"-62,0-1 16,0 1-16,0-1 0,0 1 16,-26-1-16,26 0 0,0 1 0,-27-1 15,27 1-15,0-1 0,-26 1 16,-1-1-16,27 1 0,-26-27 16,0 26-16,-1-26 15,1 0 1,-1 0-16,1 0 15,26-26-15,-27-1 16,27 1-16,0-1 16,0 1-16,0-1 15,0 1 1,27 26 0,-1 0-1,239 212 79</inkml:trace>
          <inkml:trace contextRef="#ctx0" brushRef="#br0" timeOffset="11867.4237">6934-126 0,'0'-27'15,"27"27"-15,-27 27 63,0-1-63,0 0 16,0 1-1,-27-27-15,27 26 0,-26 1 16,26-1-1,-26-26 1,26 27-16,26-27 63,0 0-63,1 0 15,52-27 1,-52 27-1,-1-26-15,1 26 0</inkml:trace>
        </inkml:traceGroup>
        <inkml:traceGroup>
          <inkml:annotationXML>
            <emma:emma xmlns:emma="http://www.w3.org/2003/04/emma" version="1.0">
              <emma:interpretation id="{F3D4C0D3-8EE9-41AC-A8F4-FE2B743ECADA}" emma:medium="tactile" emma:mode="ink">
                <msink:context xmlns:msink="http://schemas.microsoft.com/ink/2010/main" type="inkWord" rotatedBoundingBox="6032,9842 6349,9818 6351,9854 6035,987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4276.9899">7966-338 0,'27'0'78,"-1"0"-78,1 0 16,-1 0-16,1 0 15,-1 0-15</inkml:trace>
          <inkml:trace contextRef="#ctx0" brushRef="#br0" timeOffset="14446.3289">8204-338 0,'27'0'16,"-1"0"0,1 0-1</inkml:trace>
        </inkml:traceGroup>
        <inkml:traceGroup>
          <inkml:annotationXML>
            <emma:emma xmlns:emma="http://www.w3.org/2003/04/emma" version="1.0">
              <emma:interpretation id="{D6B01302-C55A-4B85-A288-97E1A4C2A32E}" emma:medium="tactile" emma:mode="ink">
                <msink:context xmlns:msink="http://schemas.microsoft.com/ink/2010/main" type="inkWord" rotatedBoundingBox="6752,9441 8156,9339 8213,10119 6809,10222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6804.9873">9686-603 0,'-132'53'62,"132"27"-31,26-54-15,1 1-16,-1-1 0,1 0 16,-1-26-16,-26 27 15,27-27-15,-27 26 0,26-26 16,1 0-16,-1 0 16</inkml:trace>
          <inkml:trace contextRef="#ctx0" brushRef="#br0" timeOffset="17517.9575">9951-365 0,'26'0'78,"1"0"-78,-1 0 16,1 0-1,-27 27 1,26-27-16,-26 26 16,0 1-1,0-1 16,0 1-15,26-27 0,-26 26-1,27-26-15,-27 27 16,0-1 0,-159 1 46,53-54-15</inkml:trace>
          <inkml:trace contextRef="#ctx0" brushRef="#br0" timeOffset="15252.4116">8998-761 0,'-291'317'234,"291"-343"-218,0-1-16,0 1 15,27 26-15,-1 26 32,-26 1-17,27-27-15,-27 26 0,26 1 16,0-1-16,-26 0 16,27 1-16,-1-1 0,1 1 15,-1-1-15,1 1 16,-27-1-1,26-26-15,-26 27 0,27-27 16,-1 26 0</inkml:trace>
          <inkml:trace contextRef="#ctx0" brushRef="#br0" timeOffset="15941.0958">9104-259 0,'0'-26'46,"0"-1"-14,27 27-17,-1 0-15,0 0 16,1 0-16,-1 0 16,-26 27-1,0-1-15,27-26 16,-27 27-16,0-1 31,0 1-15,26-27-1,-26 26-15,27-26 0,-1 0 16,-26 27-16,27-27 16,-1 0-16,1 26 15,-1 0 1,-26 1-1,-53-27 1,53 26-16,-26-26 0,-1 0 0,1 0 16,-1 0-16,1 0 0,-1 27 0,1-27 15,-1 0-15,1 0 0,0 0 16,-1 0-16,1-27 31</inkml:trace>
          <inkml:trace contextRef="#ctx0" brushRef="#br0" timeOffset="16546.895">9395-576 0,'27'0'15,"25"291"141</inkml:trace>
        </inkml:traceGroup>
        <inkml:traceGroup>
          <inkml:annotationXML>
            <emma:emma xmlns:emma="http://www.w3.org/2003/04/emma" version="1.0">
              <emma:interpretation id="{C7776813-7AB1-41DD-871F-C5E5299ABE3B}" emma:medium="tactile" emma:mode="ink">
                <msink:context xmlns:msink="http://schemas.microsoft.com/ink/2010/main" type="inkWord" rotatedBoundingBox="8571,9736 9178,9691 9183,9760 8576,9804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7828.6491">10506-444 0,'0'27'0,"53"-27"63,-26 0-47,52 0-1,-52 0 1</inkml:trace>
          <inkml:trace contextRef="#ctx0" brushRef="#br0" timeOffset="17989.1938">10771-444 0,'79'0'47</inkml:trace>
          <inkml:trace contextRef="#ctx0" brushRef="#br0" timeOffset="18205.7414">11009-417 0,'106'-27'47</inkml:trace>
        </inkml:traceGroup>
        <inkml:traceGroup>
          <inkml:annotationXML>
            <emma:emma xmlns:emma="http://www.w3.org/2003/04/emma" version="1.0">
              <emma:interpretation id="{59935D0D-AFE8-410F-A89D-81E03E60DF2C}" emma:medium="tactile" emma:mode="ink">
                <msink:context xmlns:msink="http://schemas.microsoft.com/ink/2010/main" type="inkWord" rotatedBoundingBox="9601,9393 11341,9266 11389,9924 9649,10051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9127.7903">11909-761 0,'0'-27'15,"0"1"1,0 52 15,0 1-15,0-1-16,0 1 0,0-1 16,-27 0-16,27 1 0,-317 237 125,740-105 78</inkml:trace>
          <inkml:trace contextRef="#ctx0" brushRef="#br0" timeOffset="19696.0352">12120-338 0,'0'-27'31,"27"27"32,-1 0-48,-26 27-15,27-27 16,-27 26-16,0 1 0,26-27 16,-26 26-16,27 1 15,-27-1-15,26-26 16,-26 27-16,0-54 47,0 1-32,0-27 1,27 53-16,-27-27 16,0 1-16,26-1 15,-26 1-15,26 26 16,1 0-1,-27 26 1,26-26-16,-26 27 16,27-27-16,-1 26 15,-26 1-15,27-1 0,-27 1 16,26-27 0,-26 26-16,27-26 15</inkml:trace>
          <inkml:trace contextRef="#ctx0" brushRef="#br0" timeOffset="20192.84">12544-656 0,'0'-26'0,"26"26"47,1 0-31,-1 0-1,0 26-15,-26 1 16,0-1-16,27-26 15,-27 27-15,0-1 0,0 1 16,0-1-16,0 1 16,0-1-16,0 1 15,-27-27-15,27 26 16</inkml:trace>
          <inkml:trace contextRef="#ctx0" brushRef="#br0" timeOffset="20504.0576">12835-708 0,'0'-27'31,"-27"27"-31,1 0 32,-1 0-17,27 27-15,0-1 16,-26-26-16,26 26 0,0 1 16,0-1-16,0 1 0,0-1 15,0 1-15,26-27 16,-26 26-16,27-26 0,-27 27 15,26-27-15,1 0 16,-1 0-16,1 0 16</inkml:trace>
          <inkml:trace contextRef="#ctx0" brushRef="#br0" timeOffset="21384.4289">12967-470 0,'26'0'31,"-26"-27"-15,27 27-16,-1 0 31,1 0-15,-27 27 0,159-107 202,-159 107-171,26-27-31,-26 26-1,26-26-15,-26 27 0,0-1 16,0 1 0,27-27-1,-27 26-15,0 0 16,0 1 0,0-1 15,0 1 0</inkml:trace>
        </inkml:traceGroup>
      </inkml:traceGroup>
    </inkml:traceGroup>
    <inkml:traceGroup>
      <inkml:annotationXML>
        <emma:emma xmlns:emma="http://www.w3.org/2003/04/emma" version="1.0">
          <emma:interpretation id="{CFFBD9EB-1C57-4825-952E-AC6311B82C04}" emma:medium="tactile" emma:mode="ink">
            <msink:context xmlns:msink="http://schemas.microsoft.com/ink/2010/main" type="paragraph" rotatedBoundingBox="-1610,11576 11017,10114 11138,11153 -1490,126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73B247-52A1-49EA-AE12-356B9FCDFE5B}" emma:medium="tactile" emma:mode="ink">
              <msink:context xmlns:msink="http://schemas.microsoft.com/ink/2010/main" type="line" rotatedBoundingBox="-1610,11576 11017,10114 11138,11153 -1490,12615"/>
            </emma:interpretation>
          </emma:emma>
        </inkml:annotationXML>
        <inkml:traceGroup>
          <inkml:annotationXML>
            <emma:emma xmlns:emma="http://www.w3.org/2003/04/emma" version="1.0">
              <emma:interpretation id="{593A880A-DED8-4746-BDDD-F6749A75DC0F}" emma:medium="tactile" emma:mode="ink">
                <msink:context xmlns:msink="http://schemas.microsoft.com/ink/2010/main" type="inkWord" rotatedBoundingBox="-1610,11576 148,11373 259,12335 -1499,12538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24953.3948">1352 1884 0,'26'0'31,"1"0"-31,-1 27 16,1-27-1,-1 53 1,-132 211 78,133-264-79,-1 0 1,1 0-16,-1 0 16,1 0-16,-1 0 0,0 0 15,1-26-15,-1 26 0,1-27 0</inkml:trace>
          <inkml:trace contextRef="#ctx0" brushRef="#br0" timeOffset="25344.3257">1881 1673 0,'212'0'141</inkml:trace>
          <inkml:trace contextRef="#ctx0" brushRef="#br0" timeOffset="25529.386">1960 1779 0,'-53'26'31,"292"-79"48</inkml:trace>
          <inkml:trace contextRef="#ctx0" brushRef="#br0" timeOffset="24205.2971">505 1779 0,'0'26'16,"0"1"-1,27-1 1,-27 0-16,0 1 16,0-1-16,0 1 0,0-1 15,0 1-15,0-1 0,26 1 0,-26-1 16,0 1-16,0-1 16,0 0-16,-26-26 31,-1-26-16,1 0-15,-1-27 16,27 26-16,-26 27 0,26-26 16,0-27-16,-27 26 0,27 1 0,0-27 15,-26 27-15,26-27 0,0 0 0,0 0 16,0 0-16,0 26 0,0-26 0,0 27 16,0-27-16,26 53 0,-26-26 0,0-1 15,27 27-15,-1-26 16,1 26-16,-1 0 15,1 0-15,-1 53 0,0-53 16,-26 26-16,27-26 0,-27 27 0,26-1 16,-26 0-16,0 1 0,27-1 0,-27 1 15,0-1-15,0 1 0,0-1 16,0 1-16,-27-27 16,27 26-16,-26 1 15,26-1-15</inkml:trace>
          <inkml:trace contextRef="#ctx0" brushRef="#br0" timeOffset="24584.9303">1167 1540 0,'-27'0'0,"27"-26"0,-26 26 16,-1 0-16,1-26 15,-1 26-15,1 0 16,-1 52-16,1-25 15,26-1-15,0 1 0,-27-1 16,27 1-16,0-1 0,0 1 0,0-1 16,0 1-16,0-1 0,0 1 0,27-1 15,-27 0-15,26 27 16,1-26-16,-1-1 0,-26 1 0,27-27 16,-1 26-16,1-26 0,-27 27 0,26-27 15,1 0-15,-1 0 0,0 0 0,1 0 16,-1 0-16</inkml:trace>
        </inkml:traceGroup>
        <inkml:traceGroup>
          <inkml:annotationXML>
            <emma:emma xmlns:emma="http://www.w3.org/2003/04/emma" version="1.0">
              <emma:interpretation id="{ED5289AB-EEF0-40A3-A4D9-5FAB1B59A125}" emma:medium="tactile" emma:mode="ink">
                <msink:context xmlns:msink="http://schemas.microsoft.com/ink/2010/main" type="inkWord" rotatedBoundingBox="598,11425 2272,11231 2378,12147 704,12341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26778.043">2569 1567 0,'53'-265'47,"-53"239"-31,26 26-16,1-27 0,-1 27 15,1-26-15,-1 26 16,1 0-16,105 0 15,-79 0 1,-27 26 0,-26 1-16,27-27 0,-27 26 0,0 1 15,0-1-15,0 1 16,0-1-16,0 1 16,0-1-16,26-26 15,-26 27-15,0-1 0,27-26 16,-1 26-16,0-26 15,-26 27-15,27-27 0,-1 26 16,1-26-16,-27 27 0,26-27 16,-26 26-16,0 1 15,-238-1 79</inkml:trace>
          <inkml:trace contextRef="#ctx0" brushRef="#br0" timeOffset="26261.2201">2781 1514 0,'26'-26'0,"-26"-1"32,0 54-17,0 25 1,79 107 0,-79-132-16,0 26 15,27-27-15,-27 27 0,0-27 0,26 1 16,1 105-1,-27-79 1,0-26-16</inkml:trace>
          <inkml:trace contextRef="#ctx0" brushRef="#br0" timeOffset="27410.1969">3416 1779 0,'0'-27'16,"185"239"187,-159-239-188,-26 1-15,0-1 0,-53-25 16,27 25 0,26 1-16,-27-1 15,27 1 1</inkml:trace>
          <inkml:trace contextRef="#ctx0" brushRef="#br0" timeOffset="27766.0872">3945 1620 0,'26'0'79,"1"0"-64,78-27 1,-52 1-1,-26 26-15,-1 0 16,-26-27-16,27 27 0,-1 0 16</inkml:trace>
          <inkml:trace contextRef="#ctx0" brushRef="#br0" timeOffset="28032.1614">4051 1408 0,'0'53'63,"0"-26"-63,26-1 0,-26 27 15,0-27-15,0 1 0,26-1 16,-26 1-16,0-1 0,27 1 0,-27-1 16,26 1-16,-26-1 15,27 1 1</inkml:trace>
        </inkml:traceGroup>
        <inkml:traceGroup>
          <inkml:annotationXML>
            <emma:emma xmlns:emma="http://www.w3.org/2003/04/emma" version="1.0">
              <emma:interpretation id="{5F56AE20-5139-4228-84AE-83D54CA003C3}" emma:medium="tactile" emma:mode="ink">
                <msink:context xmlns:msink="http://schemas.microsoft.com/ink/2010/main" type="inkWord" rotatedBoundingBox="2656,11108 4041,10947 4159,11961 2774,12122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29655.8924">4633 1302 0,'0'-106'15,"0"80"1,0 0-16,0-1 0,0 1 15,79-80 1,-79 79-16,26 27 0,-26-26 16,27 26-16,-1 0 15,-26-27-15,27 27 0,-1 0 16,-26 53-16,27-53 0,-1 53 16,-26-26-1,0-1-15,0 1 16,0-1-16,0 1 0,0-1 15,0 0-15,0 1 0,0-1 16,27 1 0,-1-27-1,1 0-15,-1 26 16,0-26-16,-26 27 16,27-27-16,-27 26 15,26-26-15,-26 27 0,0-1 16,-26-26-1,-1 27-15,1-27 16,0 0-16,-1 0 16,1 0-16</inkml:trace>
          <inkml:trace contextRef="#ctx0" brushRef="#br0" timeOffset="29149.9877">4765 1302 0,'0'-26'15,"26"26"-15,-26 26 47,0 1-47,0-1 0,0 1 16,0-1-16,27 27 0,-27-26 0,0 25 15,26-25-15,1 52 0,-1-52 16,1 26-16,-27-27 0,0 1 0,26-1 16,-26 1-16,27-1 0,-27 0 15,0 1-15</inkml:trace>
          <inkml:trace contextRef="#ctx0" brushRef="#br0" timeOffset="29944.4099">5321 1435 0,'26'26'0,"-26"1"16,0-1-16,0 0 16,0 1-16,0-1 0,0 1 15,0-1-15,0 1 16,0-1-16,26 1 0,-26-1 16,27-26-1</inkml:trace>
          <inkml:trace contextRef="#ctx0" brushRef="#br0" timeOffset="30365.3415">5426 1144 0,'27'0'0,"26"-27"31,-27 27-15,1 0-16,-27 27 0,26-1 16,-26 159 62</inkml:trace>
          <inkml:trace contextRef="#ctx0" brushRef="#br0" timeOffset="30560.5172">5717 1117 0,'80'185'157,"-54"-185"-157</inkml:trace>
          <inkml:trace contextRef="#ctx0" brushRef="#br0" timeOffset="30796.474">6035 1302 0,'0'133'63,"0"-107"-63,0 27 15,26-53 1,-26 26-16</inkml:trace>
        </inkml:traceGroup>
        <inkml:traceGroup>
          <inkml:annotationXML>
            <emma:emma xmlns:emma="http://www.w3.org/2003/04/emma" version="1.0">
              <emma:interpretation id="{AB6D03A0-D8DF-448C-9800-E0B8732BC180}" emma:medium="tactile" emma:mode="ink">
                <msink:context xmlns:msink="http://schemas.microsoft.com/ink/2010/main" type="inkWord" rotatedBoundingBox="4410,10986 6333,10764 6406,11396 4483,11619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32870.626">6961 905 0,'132'-185'78,"-105"185"-62,-1 0-16,1 27 15,-1-27 1,-26 26-16,0 1 16,0-1-16,27-26 0,-27 27 15,0-1-15,0 0 16,52 54 31,-131-27 78</inkml:trace>
          <inkml:trace contextRef="#ctx0" brushRef="#br0" timeOffset="32366.7196">7067 985 0,'132'344'156</inkml:trace>
          <inkml:trace contextRef="#ctx0" brushRef="#br0" timeOffset="33240.2153">7490 1038 0,'0'79'94,"0"-52"-47,0-1-16,27-26 0,-1 0-31,0 0 0,1 0 16,-1 0-16,1-26 15,-1 26-15,1 0 16</inkml:trace>
          <inkml:trace contextRef="#ctx0" brushRef="#br0" timeOffset="33584.343">7569 800 0,'0'-27'31,"27"27"-15,-1 0-1,-26 27-15,0-1 16,27-26-16,-27 27 0,26-27 16,-26 26-16,27-26 0,-27 26 15,0 1-15,26-27 0,-26 26 16,0 1 0</inkml:trace>
          <inkml:trace contextRef="#ctx0" brushRef="#br0" timeOffset="33828.3169">7834 773 0,'-53'53'47,"53"-26"-31,-26 25-1,26 1 1,0-26 0,26-27-16,1 0 0,-27 26 15,26-26-15,1 0 0,-1 0 16</inkml:trace>
          <inkml:trace contextRef="#ctx0" brushRef="#br0" timeOffset="34231.5702">8072 1011 0,'0'27'31,"27"-27"-31,-1 26 47,1 1-31,-27-1-1,0 1-15,0-1 16,0 0-1,-27-26-15,1 0 16,26 27-16,79-27 78,-26 0-78,-27 0 16,1 0-16,26-27 15</inkml:trace>
          <inkml:trace contextRef="#ctx0" brushRef="#br0" timeOffset="31564.3318">6379 1117 0,'26'0'93,"1"0"-77,26 0-16,-27 0 16,1 0-16,-1-26 0,1 26 15,-1 0-15,0 0 16,1 0-16,-1 0 16,-26-27-1</inkml:trace>
          <inkml:trace contextRef="#ctx0" brushRef="#br0" timeOffset="31893.7067">6511 932 0,'0'26'63,"27"54"-32,-27-54-31,0 1 0,26-27 0,-26 26 15,27 1-15,-27-1 0,0 0 0,0 1 16,26-1-16,-26 1 16,0-1-1</inkml:trace>
        </inkml:traceGroup>
        <inkml:traceGroup>
          <inkml:annotationXML>
            <emma:emma xmlns:emma="http://www.w3.org/2003/04/emma" version="1.0">
              <emma:interpretation id="{138B2963-701D-4845-B309-B192B82764AE}" emma:medium="tactile" emma:mode="ink">
                <msink:context xmlns:msink="http://schemas.microsoft.com/ink/2010/main" type="inkWord" rotatedBoundingBox="6748,10953 7638,10849 7647,10927 6756,11030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34853.0921">8681 773 0,'185'0'78</inkml:trace>
          <inkml:trace contextRef="#ctx0" brushRef="#br0" timeOffset="35010.6876">9104 747 0,'106'0'47</inkml:trace>
          <inkml:trace contextRef="#ctx0" brushRef="#br0" timeOffset="35233.6881">9474 720 0,'27'0'0,"52"27"62</inkml:trace>
        </inkml:traceGroup>
        <inkml:traceGroup>
          <inkml:annotationXML>
            <emma:emma xmlns:emma="http://www.w3.org/2003/04/emma" version="1.0">
              <emma:interpretation id="{B2F482FD-42FF-4DF2-9E27-0AD53CCEED83}" emma:medium="tactile" emma:mode="ink">
                <msink:context xmlns:msink="http://schemas.microsoft.com/ink/2010/main" type="inkWord" rotatedBoundingBox="8044,10847 8176,10847 8176,10862 8044,10862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35465.5788">9977 667 0,'27'0'16,"78"0"46</inkml:trace>
        </inkml:traceGroup>
        <inkml:traceGroup>
          <inkml:annotationXML>
            <emma:emma xmlns:emma="http://www.w3.org/2003/04/emma" version="1.0">
              <emma:interpretation id="{5C0AF591-4D7D-4072-813C-C17774FE3BD6}" emma:medium="tactile" emma:mode="ink">
                <msink:context xmlns:msink="http://schemas.microsoft.com/ink/2010/main" type="inkWord" rotatedBoundingBox="8600,10821 8782,10799 8785,10825 8602,10846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35495.577">10533 641 0,'106'0'46,"-80"0"-46,1 0 16,-1 0-16</inkml:trace>
        </inkml:traceGroup>
        <inkml:traceGroup>
          <inkml:annotationXML>
            <emma:emma xmlns:emma="http://www.w3.org/2003/04/emma" version="1.0">
              <emma:interpretation id="{406F9938-3A00-45E7-94B0-382F9858AE62}" emma:medium="tactile" emma:mode="ink">
                <msink:context xmlns:msink="http://schemas.microsoft.com/ink/2010/main" type="inkWord" rotatedBoundingBox="9154,10768 9230,10759 9235,10794 9159,10802"/>
              </emma:interpretation>
              <emma:one-of disjunction-type="recognition" id="oneOf15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35778.5755">11088 588 0,'80'26'31</inkml:trace>
        </inkml:traceGroup>
        <inkml:traceGroup>
          <inkml:annotationXML>
            <emma:emma xmlns:emma="http://www.w3.org/2003/04/emma" version="1.0">
              <emma:interpretation id="{D145645B-6F88-4B3F-931A-26B938126CA4}" emma:medium="tactile" emma:mode="ink">
                <msink:context xmlns:msink="http://schemas.microsoft.com/ink/2010/main" type="inkWord" rotatedBoundingBox="9668,10335 10006,10296 10107,11172 9770,11211"/>
              </emma:interpretation>
              <emma:one-of disjunction-type="recognition" id="oneOf16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36973.7938">11618 297 0,'79'-132'46,"-53"132"-46,1-27 16,-1 27-16,1 0 0,-1 0 16,27 53-1,-53 53 17,0-80-17,0 54 1,0-54-1,0 1-15,27-1 16,-1 1 0,-26-1-16,27-26 15,-1 0-15,-26 27 16,-26-1 0,-1-26-1,1 0-15,26 26 0,-27-26 16,1 0-16,-1 0 15</inkml:trace>
          <inkml:trace contextRef="#ctx0" brushRef="#br0" timeOffset="36528.7258">11723 323 0,'0'-26'15,"0"52"32,27 80-31,-1-26-16,-26-27 0,27-27 15,-27 27-15,0 0 0,26-27 0,-26 54 16,27-54-16,-27 1 0,0-1 16,0 0-16,0 1 0,0-1 0,26 1 0,-26-1 15</inkml:trace>
        </inkml:traceGroup>
        <inkml:traceGroup>
          <inkml:annotationXML>
            <emma:emma xmlns:emma="http://www.w3.org/2003/04/emma" version="1.0">
              <emma:interpretation id="{0070285C-2C38-4EAA-B68D-4A2F926AD81D}" emma:medium="tactile" emma:mode="ink">
                <msink:context xmlns:msink="http://schemas.microsoft.com/ink/2010/main" type="inkWord" rotatedBoundingBox="10211,10582 11060,10483 11112,10927 10262,11025"/>
              </emma:interpretation>
              <emma:one-of disjunction-type="recognition" id="oneOf17">
                <emma:interpretation id="interp17" emma:lang="" emma:confidence="0.5">
                  <emma:literal>"ly</emma:literal>
                </emma:interpretation>
                <emma:interpretation id="interp18" emma:lang="" emma:confidence="0">
                  <emma:literal>Ily</emma:literal>
                </emma:interpretation>
                <emma:interpretation id="interp19" emma:lang="" emma:confidence="0">
                  <emma:literal>ily</emma:literal>
                </emma:interpretation>
                <emma:interpretation id="interp20" emma:lang="" emma:confidence="0">
                  <emma:literal>"Ily</emma:literal>
                </emma:interpretation>
                <emma:interpretation id="interp21" emma:lang="" emma:confidence="0">
                  <emma:literal>Illy</emma:literal>
                </emma:interpretation>
              </emma:one-of>
            </emma:emma>
          </inkml:annotationXML>
          <inkml:trace contextRef="#ctx0" brushRef="#br0" timeOffset="37458.3841">12173 614 0,'0'27'32,"238"105"202</inkml:trace>
          <inkml:trace contextRef="#ctx0" brushRef="#br0" timeOffset="37680.3835">12411 376 0,'133'265'125</inkml:trace>
          <inkml:trace contextRef="#ctx0" brushRef="#br0" timeOffset="37949.3841">12597 350 0,'132'264'125</inkml:trace>
          <inkml:trace contextRef="#ctx0" brushRef="#br0" timeOffset="38454.5311">12782 588 0,'79'26'125,"1"-78"-31,25 237 15</inkml:trace>
        </inkml:traceGroup>
      </inkml:traceGroup>
    </inkml:traceGroup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0:21.05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540B8DF-99AB-499A-9C6F-895ED3BDA790}" emma:medium="tactile" emma:mode="ink">
          <msink:context xmlns:msink="http://schemas.microsoft.com/ink/2010/main" type="writingRegion" rotatedBoundingBox="6985,5924 5007,7362 4819,7103 6798,5666"/>
        </emma:interpretation>
      </emma:emma>
    </inkml:annotationXML>
    <inkml:traceGroup>
      <inkml:annotationXML>
        <emma:emma xmlns:emma="http://www.w3.org/2003/04/emma" version="1.0">
          <emma:interpretation id="{4D85171D-17BE-49E1-A0C6-60DD95AF5674}" emma:medium="tactile" emma:mode="ink">
            <msink:context xmlns:msink="http://schemas.microsoft.com/ink/2010/main" type="paragraph" rotatedBoundingBox="6985,5924 5007,7362 4819,7103 6798,56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F6A010-435E-463A-8B37-E96B08E3D901}" emma:medium="tactile" emma:mode="ink">
              <msink:context xmlns:msink="http://schemas.microsoft.com/ink/2010/main" type="line" rotatedBoundingBox="6985,5924 5007,7362 4819,7103 6798,5666"/>
            </emma:interpretation>
          </emma:emma>
        </inkml:annotationXML>
        <inkml:traceGroup>
          <inkml:annotationXML>
            <emma:emma xmlns:emma="http://www.w3.org/2003/04/emma" version="1.0">
              <emma:interpretation id="{B78FDD40-25F7-46C8-B352-C4A0C8424592}" emma:medium="tactile" emma:mode="ink">
                <msink:context xmlns:msink="http://schemas.microsoft.com/ink/2010/main" type="inkWord" rotatedBoundingBox="6818,5694 6806,5703 6796,5689 6808,568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3495 662 0</inkml:trace>
        </inkml:traceGroup>
        <inkml:traceGroup>
          <inkml:annotationXML>
            <emma:emma xmlns:emma="http://www.w3.org/2003/04/emma" version="1.0">
              <emma:interpretation id="{329495BE-198F-48B7-A729-F202624C2320}" emma:medium="tactile" emma:mode="ink">
                <msink:context xmlns:msink="http://schemas.microsoft.com/ink/2010/main" type="inkWord" rotatedBoundingBox="6414,6340 5007,7362 4819,7103 6226,608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32584.5466">1696 2064 0,'-26'0'47,"26"27"-15,-27-27-17,27 26-15</inkml:trace>
          <inkml:trace contextRef="#ctx0" brushRef="#br1" timeOffset="-77320.2468">2887 1165 0,'0'-27'15,"-27"27"1,1 0 31,-1 53-31,54-53 46,-1 0-62,1 0 16,-1 0-16,1 0 15,-27-26 1,26-1 0,-52 27 30,-1 0-46,27 27 16,-26-27-16,-1 0 16,27 26-16</inkml:trace>
          <inkml:trace contextRef="#ctx0" brushRef="#br1" timeOffset="-31367.9685">1590 2091 0,'-26'0'31,"26"26"32,0 1-32,26-27-15,1 0-16,-27 26 15,26-26-15,1 0 16,-1 0-1,0-132 64,-52 132-64,26-27-15,-26 27 31,-1 0 1,1 0-17,26 27 1,0-1 0,-27-26-1,27 27 1,0-1-16,0 1 15,0-1-15,27-26 16,-27 27 0,26-27-16,1 0 15,-27 26-15,26-26 16,0 0-16,1 0 16,-1 0-1,-26-26-15,27-1 16,-27 1-16,0-1 15,0 1-15,0-1 16,0 1-16,0-1 16,-27 27-16,1-26 15,-1 26 1,1 0 0,0 0-16,-1 0 15,27 26 16,-26-26-31,26 27 16,0-1-16,26 80 47,53-106-16,-26 0-15,-26 0-1,-27-26-15,0-1 0,26 27 16,-26-26-16,0-1 0,0 1 16,0-1-16,0 1 15,-26-1-15,-1 27 16,27-26 0,-26 26-1,-1 0 1,27 26-16,-26-26 0,26 27 0,-26-1 15,26 1-15,-27-27 16,27 26-16,0 1 16,27-27 31,-27-27-32,0 1 1,26-1-16</inkml:trace>
          <inkml:trace contextRef="#ctx0" brushRef="#br0" timeOffset="1564.8478">2966 1218 0,'0'26'46,"26"-26"-30,-26 26-16,27-26 16,-1 0-16,1 27 0,-1-27 15,-26 26-15</inkml:trace>
          <inkml:trace contextRef="#ctx0" brushRef="#br1" timeOffset="-33851.6376">2834 1244 0,'-27'0'78,"27"26"-78,-26-26 16,26 27-16,-27-27 15,1 26-15</inkml:trace>
          <inkml:trace contextRef="#ctx0" brushRef="#br1" timeOffset="-33637.2374">2516 1403 0,'-26'0'32,"26"26"-17</inkml:trace>
          <inkml:trace contextRef="#ctx0" brushRef="#br1" timeOffset="-33407.701">2331 1562 0,'0'26'0,"-26"-26"16,26 26 15</inkml:trace>
          <inkml:trace contextRef="#ctx0" brushRef="#br1" timeOffset="-33133.1357">2093 1747 0,'0'26'15,"-27"1"48</inkml:trace>
          <inkml:trace contextRef="#ctx0" brushRef="#br1" timeOffset="-32950.175">1934 1906 0,'-26'0'15,"26"26"1,-27-26-1,27 26 1</inkml:trace>
        </inkml:traceGroup>
      </inkml:traceGroup>
    </inkml:traceGroup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0:20.88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8341783-F086-444F-9BD5-2F171EB4B02F}" emma:medium="tactile" emma:mode="ink">
          <msink:context xmlns:msink="http://schemas.microsoft.com/ink/2010/main" type="writingRegion" rotatedBoundingBox="7730,6250 5386,9522 4085,8590 6428,5318"/>
        </emma:interpretation>
      </emma:emma>
    </inkml:annotationXML>
    <inkml:traceGroup>
      <inkml:annotationXML>
        <emma:emma xmlns:emma="http://www.w3.org/2003/04/emma" version="1.0">
          <emma:interpretation id="{F85BA4EA-A906-48E2-8FD6-EF56504C4E59}" emma:medium="tactile" emma:mode="ink">
            <msink:context xmlns:msink="http://schemas.microsoft.com/ink/2010/main" type="paragraph" rotatedBoundingBox="7730,6250 5386,9522 4085,8590 6428,53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FEA7B1-EDB2-417D-8CCC-A7BD9A7690A5}" emma:medium="tactile" emma:mode="ink">
              <msink:context xmlns:msink="http://schemas.microsoft.com/ink/2010/main" type="line" rotatedBoundingBox="7730,6250 5386,9522 4085,8590 6429,5318"/>
            </emma:interpretation>
          </emma:emma>
        </inkml:annotationXML>
        <inkml:traceGroup>
          <inkml:annotationXML>
            <emma:emma xmlns:emma="http://www.w3.org/2003/04/emma" version="1.0">
              <emma:interpretation id="{569DEC8B-5230-4AFA-90B1-645BAED3ADF7}" emma:medium="tactile" emma:mode="ink">
                <msink:context xmlns:msink="http://schemas.microsoft.com/ink/2010/main" type="inkWord" rotatedBoundingBox="7313,5951 7181,6135 6297,5502 6429,5318">
                  <msink:destinationLink direction="with" ref="{6BEB786F-D051-4924-BA4D-B0CDF42BB70A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3125 292 0,'79'105'62,"-52"-105"-46,-27 27-16</inkml:trace>
          <inkml:trace contextRef="#ctx0" brushRef="#br0" timeOffset="1161.4028">3760 900 0,'-27'0'78,"27"27"-78,0-1 16,0 0-1,0 1 1,27-27 0,-1 0-1,1 0-15,-1 0 16,1-27-1,-1 1 1,-26 0-16,-79-27 78,79 79-78,-27 1 16,27-1-16,0 0 15,0 1 1,0-1-16,27 1 16,-1-27 15,1 0-31,-1 0 16,-26-27-16,27 27 15,-1-26-15,-26-1 16,26 27-16,-26-26 0,0 0 15,-26 26 1,0 0-16,-1 0 16,1 0-16,26 26 15,-27-26-15,27 26 16,0 1-16,0-1 16</inkml:trace>
        </inkml:traceGroup>
        <inkml:traceGroup>
          <inkml:annotationXML>
            <emma:emma xmlns:emma="http://www.w3.org/2003/04/emma" version="1.0">
              <emma:interpretation id="{B23CEECE-6849-498A-A68A-4A61B7A6686D}" emma:medium="tactile" emma:mode="ink">
                <msink:context xmlns:msink="http://schemas.microsoft.com/ink/2010/main" type="inkWord" rotatedBoundingBox="6700,6476 6317,7010 5732,6591 6115,6057">
                  <msink:destinationLink direction="with" ref="{6BEB786F-D051-4924-BA4D-B0CDF42BB70A}"/>
                </msink:context>
              </emma:interpretation>
            </emma:emma>
          </inkml:annotationXML>
          <inkml:trace contextRef="#ctx0" brushRef="#br1" timeOffset="-86505.794">2781 1085 0,'-27'27'93,"27"-1"-77,0 1 0,27-1 15,-1-26-15,27-26-1,-26-27 32,-27 26-47,-27 27 16,1 0-1,-1 0 1,1 0-16,26 27 16,-27-27-16,27 26 31,0-52 47</inkml:trace>
          <inkml:trace contextRef="#ctx0" brushRef="#br0" timeOffset="2417.3833">3336 1456 0,'-26'0'31,"0"0"0,26 26-15,-27-26-1,27 27-15,-26-27 16,26 26-16,0 1 31,26-27-15,1 0 15,-27-27-31,26 27 16,-26-26-16,-26 26 62,26 26-62,-27-26 16,27 27 0,27-27-1,-1 0 1,0-27-1,-26 1 1,0-1 0,-105-26 15</inkml:trace>
          <inkml:trace contextRef="#ctx0" brushRef="#br0" timeOffset="4027.4937">2966 1773 0,'-26'0'79,"26"27"-48,0-1-16,0 1 17,26-27-1,-26-27-15,0 1 15,-26 26 0,-1 0-15,54 132 62,-1-158-63,-26-1 1,0 1-16,0-1 16,0 1-16,-26 26 15,26-27-15,-27 27 32,1 0-32,-1 0 15</inkml:trace>
        </inkml:traceGroup>
        <inkml:traceGroup>
          <inkml:annotationXML>
            <emma:emma xmlns:emma="http://www.w3.org/2003/04/emma" version="1.0">
              <emma:interpretation id="{2AE13D9B-DFB7-4D93-8C07-BEBF39057CB0}" emma:medium="tactile" emma:mode="ink">
                <msink:context xmlns:msink="http://schemas.microsoft.com/ink/2010/main" type="inkWord" rotatedBoundingBox="5928,7421 5279,8329 4950,8093 5600,7186">
                  <msink:destinationLink direction="with" ref="{6BEB786F-D051-4924-BA4D-B0CDF42BB70A}"/>
                  <msink:destinationLink direction="with" ref="{F9127292-C95A-4CE1-9D29-0D2869218B05}"/>
                </msink:context>
              </emma:interpretation>
            </emma:emma>
          </inkml:annotationXML>
          <inkml:trace contextRef="#ctx0" brushRef="#br0" timeOffset="6290.5365">2252 2223 0,'26'0'16,"-52"106"140,26-80-140,0 1-1,0-1-15,26 1 16,1-27-16,-1 0 16,0 0-1,1-27-15,-27 1 16,26-1 0,-26 1-16,0-1 15,0 1-15,0-1 16,-26 27-16,-1 0 15,1 0 17,26 27-17,-26-27-15,26 26 16,0 1-16,0-1 0,0 1 16,0-1-1,26-26-15,0 0 16,1 0-1,-27-26-15,26-1 16,-26 1-16,0-1 16,0 1-16,0-1 15,-26 1 1,-1 26-16,1 0 16,0 0-1,26 26 1</inkml:trace>
          <inkml:trace contextRef="#ctx0" brushRef="#br1" timeOffset="-22024.8598">2331 2540 0,'0'27'94,"-26"-27"-79,26 26-15,0 1 0,-53-27 0,53 26 16,0 1-16,-27-1 0,27 1 15,-26-1-15,-1 1 0,27-1 16,-26 1-16,-1 25 16,1-25-16,26-1 0,-27 1 0,1-27 0</inkml:trace>
          <inkml:trace contextRef="#ctx0" brushRef="#br1" timeOffset="-21700.7304">1908 2884 0,'0'27'31,"0"-1"-31,0 1 16,0-1-1,0 1-15,0-1 0,0 1 16,-27-1-16,27 1 0,0-1 16,0 1-16,0-1 0,0 0 15,27 1 1,-1-27 0,1 0-16,-1 0 15,-26-27-15,27 27 0,-1-26 16,0 0-16</inkml:trace>
        </inkml:traceGroup>
        <inkml:traceGroup>
          <inkml:annotationXML>
            <emma:emma xmlns:emma="http://www.w3.org/2003/04/emma" version="1.0">
              <emma:interpretation id="{941562A8-7619-434A-8B8F-32C326316DE7}" emma:medium="tactile" emma:mode="ink">
                <msink:context xmlns:msink="http://schemas.microsoft.com/ink/2010/main" type="inkWord" rotatedBoundingBox="5732,9040 5386,9522 4333,8768 4679,8285"/>
              </emma:interpretation>
            </emma:emma>
          </inkml:annotationXML>
          <inkml:trace contextRef="#ctx0" brushRef="#br1" timeOffset="-20027.583">1802 3572 0,'-27'-26'78,"1"26"-47,-1 0-15,27 26-16,-26-26 15,26 27-15,0-1 16,-26 1-16,26-1 15,0 1-15,0-1 0,0 1 16,0-1-16,0 0 16,0 1-16,0-1 0,26-26 15,-26 27-15,26-1 0,1 1 16,-1-27 0,1 0-1,-1 0-15,1 0 16,-27-27-16,26 27 0,27-79 31</inkml:trace>
          <inkml:trace contextRef="#ctx0" brushRef="#br1" timeOffset="-19031.291">2093 3784 0,'0'26'109,"0"1"-109,0-1 16,0 1-16,0 105 0,26-105 15,-26 26-15,0-1 0,0 28 16,0-27-16,0 0 0,0 53 16</inkml:trace>
          <inkml:trace contextRef="#ctx0" brushRef="#br1" timeOffset="-20728.1772">1193 3678 0,'0'-26'16,"0"-1"-16,0 1 16,53-133 46,27 133-46,-54-1-1,1 27 1,-1 0-16,0 0 0,-26 27 16,27-27-16,-27 26 15,26-26-15,-26 27 0,0-1 0,0 0 0,27-26 16,-27 27-16,0-1 15,0 1-15,0-1 0,0 1 16,0-1 0,0 1-1,-53-27-15,26 0 16,1 0-16,0 0 16,-1 0-16</inkml:trace>
          <inkml:trace contextRef="#ctx0" brushRef="#br1" timeOffset="-21156.6049">1379 3625 0,'0'27'47,"0"-1"-47,0 1 0,0-1 15,0 1-15,0-1 0,0 0 16,26 1-16,-26-1 0,0 1 0,26-1 15,-26 1-15,0-1 0,27 1 16,-27-1-16,0 1 16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8:42.21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DEFFFC1-DD7F-44C2-9398-59E9C0AF5FD0}" emma:medium="tactile" emma:mode="ink">
          <msink:context xmlns:msink="http://schemas.microsoft.com/ink/2010/main" type="writingRegion" rotatedBoundingBox="6852,7355 7328,7355 7328,8069 6852,8069"/>
        </emma:interpretation>
      </emma:emma>
    </inkml:annotationXML>
    <inkml:traceGroup>
      <inkml:annotationXML>
        <emma:emma xmlns:emma="http://www.w3.org/2003/04/emma" version="1.0">
          <emma:interpretation id="{21D24CEE-6593-4FBD-9F4F-592B908F8293}" emma:medium="tactile" emma:mode="ink">
            <msink:context xmlns:msink="http://schemas.microsoft.com/ink/2010/main" type="paragraph" rotatedBoundingBox="6852,7355 7328,7355 7328,8069 6852,80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113018-3DE1-48D8-93E0-B97C92E0530D}" emma:medium="tactile" emma:mode="ink">
              <msink:context xmlns:msink="http://schemas.microsoft.com/ink/2010/main" type="line" rotatedBoundingBox="6852,7355 7328,7355 7328,8069 6852,8069"/>
            </emma:interpretation>
          </emma:emma>
        </inkml:annotationXML>
        <inkml:traceGroup>
          <inkml:annotationXML>
            <emma:emma xmlns:emma="http://www.w3.org/2003/04/emma" version="1.0">
              <emma:interpretation id="{1BB60A1A-9A2D-49E2-8219-750096643BE9}" emma:medium="tactile" emma:mode="ink">
                <msink:context xmlns:msink="http://schemas.microsoft.com/ink/2010/main" type="inkWord" rotatedBoundingBox="6852,7355 7328,7355 7328,8069 6852,8069">
                  <msink:destinationLink direction="with" ref="{EE2E534A-57B4-407A-93AA-F6C1CB4454C3}"/>
                </msink:context>
              </emma:interpretation>
            </emma:emma>
          </inkml:annotationXML>
          <inkml:trace contextRef="#ctx0" brushRef="#br0">3548 2382 0,'0'26'47,"0"1"-32,0-1-15,0 1 16,27-1-16,-27 0 16,26 1-16,0-1 15,-26 1-15,27-27 0,-27 26 0,26-26 16,-26 27-16,27-27 0,-1 26 0,1-26 15,-1 27 1,1-27-16</inkml:trace>
          <inkml:trace contextRef="#ctx0" brushRef="#br0" timeOffset="368.5826">4024 2699 0,'0'27'47,"0"-1"-32,0 1-15,0-1 0,0 1 16,0-1-16,0 0 0,0 1 15,0-1-15,0 1 0,0-1 0,0 1 16,0-1-16</inkml:trace>
          <inkml:trace contextRef="#ctx0" brushRef="#br0" timeOffset="-346.4834">3839 2329 0,'0'53'110,"-26"-27"-110,26 1 15,-27-1-15,27 1 0,-26-1 0,-1 0 16,27 1-16,-26-1 0,-1 1 15,27-1-15,-26 1 0,26-1 0,-27 1 0,1-1 16,26 1-16,0-1 16,-26 1-16,26-1 0,-27-26 0,27 26 15</inkml:trace>
        </inkml:traceGroup>
      </inkml:traceGroup>
    </inkml:traceGroup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1:01.7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B319FE-6E10-476A-9E00-D254B57A38FA}" emma:medium="tactile" emma:mode="ink">
          <msink:context xmlns:msink="http://schemas.microsoft.com/ink/2010/main" type="writingRegion" rotatedBoundingBox="14336,1643 26101,1523 26131,4489 14366,4608"/>
        </emma:interpretation>
      </emma:emma>
    </inkml:annotationXML>
    <inkml:traceGroup>
      <inkml:annotationXML>
        <emma:emma xmlns:emma="http://www.w3.org/2003/04/emma" version="1.0">
          <emma:interpretation id="{65FAC6D7-A69A-4C5D-A987-0A9B9915A1B6}" emma:medium="tactile" emma:mode="ink">
            <msink:context xmlns:msink="http://schemas.microsoft.com/ink/2010/main" type="paragraph" rotatedBoundingBox="14567,1640 26101,1523 26114,2832 14581,29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92C464-3C0A-4C4D-A36B-0AD117BA01FD}" emma:medium="tactile" emma:mode="ink">
              <msink:context xmlns:msink="http://schemas.microsoft.com/ink/2010/main" type="line" rotatedBoundingBox="14567,1640 26101,1523 26114,2832 14581,2949"/>
            </emma:interpretation>
          </emma:emma>
        </inkml:annotationXML>
        <inkml:traceGroup>
          <inkml:annotationXML>
            <emma:emma xmlns:emma="http://www.w3.org/2003/04/emma" version="1.0">
              <emma:interpretation id="{C4EBA0AA-0339-40BE-BD52-146B0D58DE66}" emma:medium="tactile" emma:mode="ink">
                <msink:context xmlns:msink="http://schemas.microsoft.com/ink/2010/main" type="inkWord" rotatedBoundingBox="14573,2172 15450,2163 15455,2636 14578,2645"/>
              </emma:interpretation>
            </emma:emma>
          </inkml:annotationXML>
          <inkml:trace contextRef="#ctx0" brushRef="#br0">8284-952 0,'0'26'16,"-26"-26"-16,26-26 94,0-1-79,0 1-15,0-1 16,0 1-1,26 0-15,1-1 0,-1 27 16,-26-26-16,27-1 0,-1 27 16,1-26-16,-27-1 15,26 27-15,1 0 0,-27-26 16,53 26-16,-27-27 16,0 27-16,1 0 15,-1 0-15,1 0 0,-27-26 0,26 26 16,1 0-16,-1 0 0,1 0 15,-1 0-15,1 0 16,-1 0-16,0 0 0,1 0 16,-27 26-16,26-26 0,1 0 0,-1 0 15,-26 27-15,27-27 0,-1 0 16,1 0-16,-1 26 16,1-26-1,-1 0 95</inkml:trace>
          <inkml:trace contextRef="#ctx0" brushRef="#br0" timeOffset="2414.6502">8390-1190 0,'-26'0'31,"26"-27"0,0 1-31,0-1 16,26 27-1,-26-26-15,27-1 16,-1 1-16,1 26 0,-1-27 16,1 27-16,-1 0 15,0 0-15,1-26 16,-1 26-16,1 0 15</inkml:trace>
          <inkml:trace contextRef="#ctx0" brushRef="#br0" timeOffset="748.0531">8523-1137 0,'0'26'16,"0"1"31,26-27-47,0 52 47,1-25-47,-1-27 15,1 0 1,-1 0-16,1 0 15,26 0-15,-27 0 16,1-27 0,-1 27-16,0-26 15,1 26-15,-27-26 16,26 26-16,-26-27 0,27 27 0,-1-26 16,-26-1-16,27 27 15,-27-26-15,26 26 16,-26-27-16,27 1 15,-27-1 1</inkml:trace>
          <inkml:trace contextRef="#ctx0" brushRef="#br0" timeOffset="1344.2252">8681-1217 0,'27'0'125,"-27"27"-125,26-1 15,1-26 1,-27 27 0,26-27-16,1 0 15</inkml:trace>
          <inkml:trace contextRef="#ctx0" brushRef="#br0" timeOffset="1808.8795">8761-1164 0,'26'0'31,"-26"-26"-15,27 26-16,-1 0 16,-26-27-16,26 27 15,1 0 1,-27-26-16,-27 52 62,27 1-46,-26-27 0,26 26-1,-26-26 1,-1 0 15</inkml:trace>
          <inkml:trace contextRef="#ctx0" brushRef="#br0" timeOffset="2003.9409">8866-1243 0,'27'0'0,"-106"53"47,79-27-47,-27-26 15</inkml:trace>
          <inkml:trace contextRef="#ctx0" brushRef="#br0" timeOffset="2644.3007">8787-1349 0,'27'0'31,"-1"0"-31,27-53 31,-27 53-31,1 0 16</inkml:trace>
          <inkml:trace contextRef="#ctx0" brushRef="#br0" timeOffset="2881.7953">8946-1296 0,'26'0'31,"-26"-27"-31,27 27 0,-1 0 16,1 0-16,-1 0 16,-26-26-16,27 26 0,-1 0 15</inkml:trace>
        </inkml:traceGroup>
        <inkml:traceGroup>
          <inkml:annotationXML>
            <emma:emma xmlns:emma="http://www.w3.org/2003/04/emma" version="1.0">
              <emma:interpretation id="{364B274F-776D-46A1-B2D0-A078548EE28C}" emma:medium="tactile" emma:mode="ink">
                <msink:context xmlns:msink="http://schemas.microsoft.com/ink/2010/main" type="inkWord" rotatedBoundingBox="15424,2276 15610,2275 15610,2326 15425,232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3075.7567">9105-1243 0,'26'0'16,"1"0"-1,-27-27-15,26 27 16,0 0-16,1 0 16,-1 0-16,1-26 0</inkml:trace>
        </inkml:traceGroup>
        <inkml:traceGroup>
          <inkml:annotationXML>
            <emma:emma xmlns:emma="http://www.w3.org/2003/04/emma" version="1.0">
              <emma:interpretation id="{53791D03-99B5-410A-A36E-201459177DD6}" emma:medium="tactile" emma:mode="ink">
                <msink:context xmlns:msink="http://schemas.microsoft.com/ink/2010/main" type="inkWord" rotatedBoundingBox="16709,1619 19199,1593 19213,2886 16722,291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70189.0722">10402-952 0,'0'26'94,"0"1"-94,0-1 16,0 1-16,0-1 15,0 1-15,0-1 0,0 0 0,26 1 16,-26-1 0,26 1-16,1-27 15,-1 0 1,1 0-16,-1-27 0,1 27 16,-27-53-16,26 53 0,1-26 15,-1 0-15,1-27 0,-1 26 0,-26 1 16,26-27-16,1 26 0,-1-26 0,-26 1 15,27-1-15,-1 0 0,1 0 0,-27 0 0,26 0 16,1 0-16,-27-26 0,26 26 16,1 0-16,-27 0 0,26 0 0,-26 0 15,0 0-15,0 27 0,0-1 0,0 1 16,0-1-16,0 1 0,0-1 16,-26 27 15,26 27-31,-27-27 0,1 53 15,26-27-15,-27 1 0,1-1 0,26 27 16,-27 0-16,1-27 0,-1 27 0,27 0 16,-26-26-16,26 26 0,-27 0 0,27-27 15,0 27-15,0 0 0,0-27 16,0 27-16,0-26 0,0 26 0,0-27 0,0 1 16,0 25-16,27-25 0,-27-1 15,0 1-15,0-1 0,0 1 0,26-27 16,-26 26-16,27 1 0,-1-27 15,1 0-15,-1 0 16,-26-27-16,27 27 0,-1-53 16,1 27-16,-1-1 0,1 1 15,-27-1-15,26 1 0,-26 0 0,26-1 16,-26 1-16,27 26 16,-27 26 15,0 1-31,0-1 15,0 0 1,0 1-16,26-27 0,-26 26 0,0 1 16</inkml:trace>
          <inkml:trace contextRef="#ctx0" brushRef="#br0" timeOffset="170357.9996">11195-1296 0</inkml:trace>
          <inkml:trace contextRef="#ctx0" brushRef="#br0" timeOffset="171069.2084">11301-1084 0,'0'-27'15,"0"54"32,27-27-31,-27 26-16,79 133 78,-79-186-62,0 1-1,26 26-15,-26-27 16,0 1-16,27-1 0,-27 1 0,0 0 15,26 26-15,-26-27 16,0 1-16,27 26 16,-27 26-1,0 1 1,26-1-16,-26 0 16,0 1-16,0-1 15,27-26-15,-27 27 0,0-1 16,26-26-16,1-26 31,-27-1-15,26 27-16,-26-26 15,27-1-15,-1 1 0,-26 0 0,26 26 16,-26-27-16,0 1 0,27 26 16,-27-27-16,26 27 15,-26 27 1,0-1-1,27 1-15,-27-1 0,0 0 16,0 1-16,0-1 16,0 1-16,26-27 0</inkml:trace>
          <inkml:trace contextRef="#ctx0" brushRef="#br0" timeOffset="171539.3664">12042-1428 0,'0'-27'16,"0"54"31</inkml:trace>
          <inkml:trace contextRef="#ctx0" brushRef="#br0" timeOffset="171391.3128">12042-1190 0,'0'106'47,"0"-80"-32,0 0-15,26 1 16,-26-1-16,0 1 15</inkml:trace>
          <inkml:trace contextRef="#ctx0" brushRef="#br0" timeOffset="172167.1585">12227-1111 0,'27'0'31,"-1"0"-15,1-26-16,-1 26 0,0 0 0,1 0 16,-1 0-16,27 0 0,-26-27 0,-1 27 15,27 0-15,-26 0 0,-1 0 0,27-26 16,-27 26-16,1 0 0,-1 0 0,1 0 15,-27-27-15,26 27 0,1 0 16,-54 0 15,1 27-15,26-1 0,-27-26-16,1 27 15,26-1-15,0 1 0,0-1 16,0 0-1,0 1-15,26-27 32,1 0-17,-1 0-15,1-27 16,-27 1 0,26 26-16,-26-26 15,27 26 1</inkml:trace>
          <inkml:trace contextRef="#ctx0" brushRef="#br0" timeOffset="171688.6543">12492-1428 0,'-27'396'93,"27"-369"-93,0 26 16,0-27 0,0 1-16</inkml:trace>
        </inkml:traceGroup>
        <inkml:traceGroup>
          <inkml:annotationXML>
            <emma:emma xmlns:emma="http://www.w3.org/2003/04/emma" version="1.0">
              <emma:interpretation id="{94A157C7-F867-4341-AA8F-12A7F6E7D147}" emma:medium="tactile" emma:mode="ink">
                <msink:context xmlns:msink="http://schemas.microsoft.com/ink/2010/main" type="inkWord" rotatedBoundingBox="19468,2064 20738,2051 20743,2579 19474,259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72878.2328">13497-1402 0,'27'0'32</inkml:trace>
          <inkml:trace contextRef="#ctx0" brushRef="#br0" timeOffset="173508.4463">13709-1296 0,'-159'132'62,"159"-105"-46,0-1-16,0 1 16,0-1-16,27 0 15,-1-26-15,0 0 16,1 0-16,-27-26 16,26 26-16,1-26 15,-27-1-15,26 1 0,1-1 16,-27 1-16,26 26 0,-26-27 0,27 27 15,-27-26-15,26 26 0,-26-27 16,27 186 62,158-265 78</inkml:trace>
          <inkml:trace contextRef="#ctx0" brushRef="#br0" timeOffset="173724.9716">14212-1164 0,'132'0'78</inkml:trace>
          <inkml:trace contextRef="#ctx0" brushRef="#br0" timeOffset="173989.4654">14370-1323 0,'-26'0'16,"105"265"124</inkml:trace>
          <inkml:trace contextRef="#ctx0" brushRef="#br0" timeOffset="172421.249">13312-1455 0,'0'-26'16,"0"-1"0,0 54 15,0 26-31,0-27 16,0 0-16,0 1 0,0 26 0,-27-27 15,27 1-15,0-1 0,-26 1 0,26-1 16,0 1-16,0-1 0,0 1 15,0-1-15,0 0 0,-26-26 0,26 27 0,0-1 16</inkml:trace>
          <inkml:trace contextRef="#ctx0" brushRef="#br0" timeOffset="172732.2366">13153-1111 0,'80'-53'31,"-54"53"-15,-26-26-16,53 26 16,0-27-1,-27 27-15,1 0 0,-27 27 47,-27 131 0</inkml:trace>
        </inkml:traceGroup>
        <inkml:traceGroup>
          <inkml:annotationXML>
            <emma:emma xmlns:emma="http://www.w3.org/2003/04/emma" version="1.0">
              <emma:interpretation id="{24A90499-9A45-4B3A-AED7-1730348089A8}" emma:medium="tactile" emma:mode="ink">
                <msink:context xmlns:msink="http://schemas.microsoft.com/ink/2010/main" type="inkWord" rotatedBoundingBox="21606,1704 23145,1688 23156,2745 21617,276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76984.2295">15323-1111 0,'0'27'31,"-27"-27"-31,27 26 0,0 0 16,0 1-16,0-1 15,0 1-15,0-1 16,0-52 15,27 26-31,-1-27 16,-26 1-16,27-1 0,-27 1 15,26 0-15,1-1 0,-1 1 0,-26-27 16,27 26-16,-27 1 0,26-27 0,-26 0 16,26 26-16,1-25 0,-27 25 0,26-26 15,-26 0-15,27 27 0,-27-1 0,26 1 16,-26-1-16,27 1 0,-27-1 0,26 27 16,-26-26-16,27 26 0,-1 0 15,-26 26 1,27 27-16,-27-26 15,0-1-15,26 1 0,-26-1 0,0 1 16,0-1-16,26 27 0,-26-26 0,0-1 16,0 0-16,0 1 0,0-1 0,0 1 15,0-1-15,0 1 0,0-1 16,0 1-16,0-1 0,0 1 0</inkml:trace>
          <inkml:trace contextRef="#ctx0" brushRef="#br0" timeOffset="177189.3439">15640-1243 0,'185'-53'78</inkml:trace>
          <inkml:trace contextRef="#ctx0" brushRef="#br0" timeOffset="178117.8018">16090-1243 0,'53'-27'63,"-27"27"-63,1 0 0,-1 0 15,27 0 1,0 0-16,27-26 31,-80-1-31,79 213 141</inkml:trace>
          <inkml:trace contextRef="#ctx0" brushRef="#br0" timeOffset="177724.0007">16275-1534 0,'27'0'31,"-1"0"-31,1 0 16,-1-27-16,1 27 16,-1 0-16,-26-26 0,26 26 0,1-27 15,-1 1-15,-26-1 16,27 27-16,-27-26 0,0-1 0,0 1 15,0 0-15,0-1 0,0 1 16,-27 26-16,27-27 0,-26 27 0,26-26 16,-27 26-16,1 0 0,0 0 15,-1 26-15,1 1 16,26-1-16,-27 1 16,1 25-16,26-25 0,-27 26 0,27 0 15,0 0-15,-26-27 0,26 27 0,0 0 16,0 0-16,0 0 0,0-27 0,0 27 15,0 0-15,0-26 0,0 26 0,0-27 16,0 0-16,0 1 0,0-1 0,0 1 16,0-1-16,0 1 0,0-1 0,0 1 15,0-1-15</inkml:trace>
          <inkml:trace contextRef="#ctx0" brushRef="#br0" timeOffset="178381.7801">16593-1376 0,'106'212'125,"-106"-265"-94,53 0-15,-27 53-16,-26-26 0,26 26 0,1-27 15</inkml:trace>
        </inkml:traceGroup>
        <inkml:traceGroup>
          <inkml:annotationXML>
            <emma:emma xmlns:emma="http://www.w3.org/2003/04/emma" version="1.0">
              <emma:interpretation id="{911D86BF-DB2C-4A4D-81D4-DCB00F1EF96A}" emma:medium="tactile" emma:mode="ink">
                <msink:context xmlns:msink="http://schemas.microsoft.com/ink/2010/main" type="inkWord" rotatedBoundingBox="23670,1958 25131,1943 25140,2842 23680,285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82366.7076">18630-1376 0,'0'-26'16,"-26"26"15,-1 0-31,1 0 15,-1 0 1,27 26-16,0 1 16,0-1-16,27 27 31,26-26-31,-53-1 16,26-26-16,27 53 31,-53-26 0,-26-27-31,-1 0 16,1 0-16,-1 0 15,1 0-15,-1 0 16,1-27 0</inkml:trace>
          <inkml:trace contextRef="#ctx0" brushRef="#br0" timeOffset="182584.3889">18815-1296 0,'0'53'78,"0"0"-78</inkml:trace>
          <inkml:trace contextRef="#ctx0" brushRef="#br0" timeOffset="182750.3783">18789-1455 0,'0'0'63</inkml:trace>
          <inkml:trace contextRef="#ctx0" brushRef="#br0" timeOffset="180749.4541">17466-1561 0,'0'-26'15,"0"-1"17,0 80-1,0-26-16,0 26-15,0-27 0,0 27 16,0-27-16,0 27 0,-27 0 16,27 53-16,-26-53 0,26-26 0,0 25 15,-26 1-15,26-26 0,0 26 0,0-27 16,0 1-16,0 26 0,0-27 0,-27 0 16,27 1-16</inkml:trace>
          <inkml:trace contextRef="#ctx0" brushRef="#br0" timeOffset="181012.9778">17387-1243 0,'185'106'109,"-212"-80"-109,27 1 0,-26-27 16,-1 26-16,1 0 16</inkml:trace>
          <inkml:trace contextRef="#ctx0" brushRef="#br0" timeOffset="181857.3563">17810-1296 0,'-106'0'62,"80"0"-46,26 26-16,-27 1 16,27-1-16,0 1 15,0 26 1,0-27-16,371 27 219,-371-79-188,0-1-31,26 1 15,-26-1-15,26 27 0,-26-26 0,27-1 16,-1 27-16,-26-26 0,27-1 0,-27 1 16,26-1-16,1 1 15,-27-1-15,-27 27 47,1 0-16,26 27-31,0-1 0,0 1 16,0-1-16,26-26 16,54 80-1,-213-54 95</inkml:trace>
        </inkml:traceGroup>
        <inkml:traceGroup>
          <inkml:annotationXML>
            <emma:emma xmlns:emma="http://www.w3.org/2003/04/emma" version="1.0">
              <emma:interpretation id="{8FE0159A-A49E-456C-99DF-5AA359474C63}" emma:medium="tactile" emma:mode="ink">
                <msink:context xmlns:msink="http://schemas.microsoft.com/ink/2010/main" type="inkWord" rotatedBoundingBox="25424,2146 26107,2139 26114,2829 25431,2836"/>
              </emma:interpretation>
              <emma:one-of disjunction-type="recognition" id="oneOf5">
                <emma:interpretation id="interp5" emma:lang="" emma:confidence="0.5">
                  <emma:literal>s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[</emma:literal>
                </emma:interpretation>
                <emma:interpretation id="interp8" emma:lang="" emma:confidence="0">
                  <emma:literal>S</emma:literal>
                </emma:interpretation>
                <emma:interpretation id="interp9" emma:lang="" emma:confidence="0">
                  <emma:literal>$</emma:literal>
                </emma:interpretation>
              </emma:one-of>
            </emma:emma>
          </inkml:annotationXML>
          <inkml:trace contextRef="#ctx0" brushRef="#br0" timeOffset="183709.6812">19609-1402 0,'-53'-26'47,"27"26"-31,-1 0-16,1 0 16,-1 26-16,27 0 15,0 1 1,0-1-16,344 530 219,-370-530-204,-1-26-15,1 0 0,-1 0 16,1 0-16,-1 0 15,27-26-15,-26 26 0,0-26 16,26-1-16,0 1 16,-27 26-16,27-27 0,0 1 15</inkml:trace>
          <inkml:trace contextRef="#ctx0" brushRef="#br0" timeOffset="183168.3114">19106-1323 0,'27'133'125,"-1"-160"-109,-26 1-1,27-1-15,-27 1 16,26 26-16,1-27 16,-1 27-1,1 0 17,-27 27-32,0-1 0,0 1 15,26-27-15,-26 26 16,0 1-16</inkml:trace>
        </inkml:traceGroup>
      </inkml:traceGroup>
    </inkml:traceGroup>
    <inkml:traceGroup>
      <inkml:annotationXML>
        <emma:emma xmlns:emma="http://www.w3.org/2003/04/emma" version="1.0">
          <emma:interpretation id="{AB64DB3A-D9F3-4D55-B958-61B5137BE89A}" emma:medium="tactile" emma:mode="ink">
            <msink:context xmlns:msink="http://schemas.microsoft.com/ink/2010/main" type="paragraph" rotatedBoundingBox="14296,3935 25315,2642 25424,3568 14405,48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C469F6-AB2C-4F71-9323-5A0AD2556E98}" emma:medium="tactile" emma:mode="ink">
              <msink:context xmlns:msink="http://schemas.microsoft.com/ink/2010/main" type="line" rotatedBoundingBox="14296,3935 25315,2642 25424,3568 14405,4862"/>
            </emma:interpretation>
          </emma:emma>
        </inkml:annotationXML>
        <inkml:traceGroup>
          <inkml:annotationXML>
            <emma:emma xmlns:emma="http://www.w3.org/2003/04/emma" version="1.0">
              <emma:interpretation id="{F4D1405C-451F-4624-81C9-315655E5C567}" emma:medium="tactile" emma:mode="ink">
                <msink:context xmlns:msink="http://schemas.microsoft.com/ink/2010/main" type="inkWord" rotatedBoundingBox="14329,4212 15769,4042 15822,4497 14382,4666">
                  <msink:destinationLink direction="with" ref="{0FD1A5D1-29F5-42DA-803F-575995512C39}"/>
                  <msink:destinationLink direction="with" ref="{D35B9B27-3264-4C0F-A318-537C097781C8}"/>
                  <msink:destinationLink direction="with" ref="{9E72618F-2908-4B54-BC58-353026494D7F}"/>
                </msink:context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-19559.8801">8073 847 0,'-27'0'46,"27"26"64,0 1-95,0-1-15,0 1 16,27-27-16,-27 26 16,26-26-16,1 0 15,-27 27-15,26-27 0,1 0 0,-1 0 16,0 0-16,1 0 0,-1 0 16,27 0-16,-53 26 15,27-26-15,-1 0 0,1 0 0,-1 0 0,1 0 16,-1 0-16,1 0 15,-1 0-15,0 0 0,1 0 16,-1-26-16,1 26 0,-1 0 0,-26-27 16,27 27-16,-1 0 0,1 0 0,-1 0 15,1-26-15,-1 26 0,0 0 0,1 0 16,-1 0-16,1 0 0,-1-27 0,1 27 16,-1 0-16,1 0 0,-1 0 15,1 0-15,-1-26 0,1 26 0,-1 0 16,0 0-16,1 0 0,-1 0 15,1 0-15,-1-27 0,1 27 0,-1 0 16,1 0-16,-27-26 0,26 26 0,1 0 16,-27-27-16,26 1 15,-26 0 1,0-1-16,0 1 16,-26-1-1,26 1-15,-27 26 16,27-27-16,-26 27 15,-1-26-15,1 26 0,-1 0 16,27-27-16,-26 27 0,-1 0 0,1 0 16,-1 0-16,1 0 0,0-26 15,-1 26-15,1 0 0,-1 0 0,1 0 16,-1 0-16,1 0 0,-1 0 0,1 0 16,-1 0-16,1 0 0,-1 0 15,1 0-15,0 0 0,-1 0 0,1 0 16,-1 0-16,1 26 0,-1-26 15,1 0-15,-1 0 0,1 0 16,26 27-16,-27-27 0,1 0 0,0 0 16,-1 26-16,1-26 15,-1 27-15,1-27 0,-1 26 16,1-26-16,-1 0 16,27 27-16,-26-27 15,-1 0-15,27 26 0,-26-26 16,26 27-16,-27-27 15,27 26 1,0 0 0,-26-26-16,26 27 15,0-1-15,0 1 16,0-1 0,26-26-1,1 27 1,-1-27-16,1 0 15,-1 0-15,1 0 16,-1 0-16,1 0 16</inkml:trace>
          <inkml:trace contextRef="#ctx0" brushRef="#br0" timeOffset="-7403.4898">8311 900 0,'-27'0'16,"54"0"30,-1 0-46,1 0 16,-1 0-16,1 0 0,-1 0 16,1 0-16,26 0 0,-27 0 0,0 0 15,27 0-15,-26 0 0,26-27 0,0 27 16,-27 0-16,27 0 0,0 0 0,-27-26 16,27 26-16,0 0 0,-26 0 0,26 0 15,-27-27-15,27 27 0,-27 0 0,1 0 16,-1 0-16,1-26 0,-1 26 0,1 0 15,-1 0-15,-26-26 0,27 26 0,-1-27 16,-26 1 0,0-1-1,-26 27 17,-1 0-17,1 0-15,-1 0 16,1 0-16,-1 0 0,1 0 15,-80 27 1,80-27-16,-1 0 16,-79 26-1,53 1-15,27-27 0,-1 0 0,1 0 16,26 26-16,-26-26 0,-1 26 16,1-26-16,26 27 15,0-1 1,26-26-1,1 0 1,-1 0-16,0 0 0,1 0 16,-1 0-16,1 0 0,-1 0 0,1 0 15,-1 0-15,1 0 0,-1 0 0,1 0 16,-1 0-16,1-26 0,-1 26 16,0-27-16,1 27 0,-27-26 0,26 0 15,-26-1 1,0 1-16,0-1 15,-26 1-15,-1 26 16,1-27-16,0 27 16,-1 0-16,1 0 0,-1-26 15,1 26-15,-1 0 0,1 0 16,-1 0-16,1 0 0,-1 0 0,1 0 16,-1 0-16,1 0 0,0 26 0,-1-26 15,1 0-15,-1 27 0,1-27 0,-1 0 16,1 0-16,26 26 0,-27-26 0,1 27 15,-1-27-15,1 26 0,0 1 0,-1-27 16,1 26-16,-1 0 16,1 1-16,26-1 0,-27-26 0,27 27 15,0-1 1,27-26-16,-1 0 16,27 0-16,-26 0 15,-1 0-15,0 0 0,1 0 0,-1 0 16,1 0-16,-1-26 0,1 26 0,-1-27 15,1 27-15,-1-26 0,1-1 0,-1 1 16,0 26-16,1-26 0,-27-1 0,26 1 16,1-1-16,-27 1 0,0-1 15,0 1-15,-27-1 16,1 27 0,-27 0-16,27 0 0,-1 0 0,1 0 15,-1 0-15,1 27 0,-1-27 16,1 0-16,-27 0 0,26 26 0,1-26 15,0 27-15,-1-1 0,1 1 0,-1-1 16,1 1-16,-1-1 0,1 0 16,26 1-16,-27-1 0,27 1 0,0-1 15,0 1-15,0-1 16,27-26-16,-27 27 0,26-27 16,1 0-16,-1 0 0,1 0 15,-1 0-15,1 0 0,25 0 0,-25 0 16,-1 0-16,1-27 0,-1 27 0,1-26 15,-1 26-15,1-27 0,-1 27 0,-26-26 16,27 26-16,-27-27 0,26 27 16,-26-26-16,0-1 0,26 27 0,-26-26 0,0 0 15,-52-1 1,25 27-16,1 0 16,-1 0-16,1 0 0,-1 0 0,1 0 15,-1 0-15,1 0 0,-27 27 0,27-27 16,-1 0-16,-26 26 0,27-26 0,-1 26 15,1-26-15,-1 0 0,1 27 0,-1-27 16,1 0-16,26 26 0,-27-26 0,27 27 16,0-1-16,0 1 15,27-27 1,-27 26-16,26-26 0,1 0 16,-1 27-16,1-27 0,-1 0 15,1 0-15,-1 0 0,1 0 0,-1 0 16,1 0-16,-1 0 0,0 0 0,1 0 15,-1 0-15,1 0 0,-1 0 0,1 0 16,-1-27-16,1 27 0,-1-26 0,1 26 16,-1 0-16,-26-27 0,0 1 15,0-1-15,-26 1 16,-1 26 0,-26 0-16,27 0 15,-1 0-15,1 0 0,-1 26 16,1-26-16,-1 27 15,1-27-15,26 26 0,-26-26 16,26 27-16,0-1 16,26-26-1,0 0-15,27 0 16,-26 0-16,-1 0 0,1-26 16,-1 26-16,1 0 0,-1-27 0,1 27 15,-1-26-15,0 26 0,-26-27 0,27 27 16,-1-26-16,1-1 0,-1 1 15,-26 0-15,0-1 16,0 1 0,-26 26-16,-1 0 15,1 0-15,-1 0 16,1 0-16,0 0 16,-1 0-16,1 0 0,-1 53 15,1-27 1,26 0-16,0 1 15,0-1-15,26-26 16,1 0-16,26 0 16,-27 0-16,0 0 0,1-26 15,-1 26-15,1-27 16,-1 1-16,1 26 0,-27-26 16,26 26-16,1-27 0,-1 1 15,1-1-15,-27 1 16,26 26-16,-52 0 31,-1 26-15,1-26-1,26 27-15,-27-27 0,27 26 0,0 1 32,0-1-32,27-26 15,-1 0 1,1 0-16,-1 0 15,1 0-15,-1-26 16,0 26-16,1 0 0,-1-27 16,1 27-16,-1 0 15,-26-26-15,27 26 0,-1 0 16,1 0 0,-27 26-1,0 1 16,26-27 1,1 0-1,-1-27-15,-26 1-1,0-1 1,-26 1-1,-1 26 32,1 0-47,-1 26 16,1-26-16,-1 0 16,1 0-16,26 27 0,-27-27 0,1 0 15,-1 26-15,1-26 16,0 0-16,-1 0 15,1 0-15,-1 0 16,1 0-16,-1 0 16,1 0-16,-1 0 15,1 0-15,-1 0 0,1 0 16,-1 0-16</inkml:trace>
          <inkml:trace contextRef="#ctx0" brushRef="#br0" timeOffset="-6378.9652">8655 741 0,'0'27'15,"-27"-27"-15,1 26 16,26 0-16,-27-26 16,27 27-16,-26-27 15,26 26-15,0 1 16,0-1 0,26-26 15,-26-26-16,27 26 1,-27-27-16,0 1 0,0-1 16,-27 54 46,1-27-62,0 0 16,26 26-16,0 1 15,-27-27 1,54 0 31,-1 0-47,0-27 16,1 27-16,-1 0 15,1-26 1,-1 26-16,-26-27 0,27 27 15,-27-26-15,26 26 0,-26-26 16,27 26-16,78-53 47,-78 53-47,-1 0 0,1 0 16,-27-27-16,26 27 0,1 0 15,-27-26 1,26 26-16,1-27 15,-1 1 1,1-1 15,-1 27-15,1 0 0,-1 0-1,0 0 1,1 27-1,-1-27 1,1 26 0,-1-26-1,1 0 1,-1-26-16,1-1 16,-27 1-1,26 26-15,-26-27 16,0 54 62,0-54 31</inkml:trace>
          <inkml:trace contextRef="#ctx0" brushRef="#br0" timeOffset="-5850.6539">8575 688 0,'-26'0'15,"0"27"-15,-1-27 16,1 0-16,26 26 0,-27-26 16,27 27-1,-26-27 1,26 26-16,-27-26 16,1 0-1,26-26 16,-27 26 1,-26 0-1,27 0-15,-1 26-16,1 0 15,26 1 1</inkml:trace>
        </inkml:traceGroup>
        <inkml:traceGroup>
          <inkml:annotationXML>
            <emma:emma xmlns:emma="http://www.w3.org/2003/04/emma" version="1.0">
              <emma:interpretation id="{B6C866DD-67DE-4085-B393-938EE77BD57F}" emma:medium="tactile" emma:mode="ink">
                <msink:context xmlns:msink="http://schemas.microsoft.com/ink/2010/main" type="inkWord" rotatedBoundingBox="17844,3859 19528,3661 19597,4252 17913,4450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5640.073">12597 265 0,'0'-27'0,"-26"27"63,-1 0-63,1 0 15,26-26-15,-27 26 16,1 0-16,-1 0 15,1 0-15,-1 0 16,1 0-16,0 0 16,-1 0-16,1 0 0,-1 0 15,1 0-15,-1 0 0,1 0 16,-1 26-16,1-26 0,-1 0 16,1 0-16,-1 0 0,1 27 15,0-27-15,-1 0 16,1 0-16,-1 26 15,1-26-15,-1 0 0,1 0 16,-1 0-16,1 27 16,-1-27-16,1 0 0,26 26 15,-26-26-15,-1 27 16,1-27-16,26 26 16,-27-26-16,27 27 15,0-1-15,-26-26 16,26 27-16,0-1 15,-27 0-15,27 1 16,0-1 0,0 1-16,0-1 15,27-26-15,-27 27 16,26-27-16,1 0 0,-1 26 16,1-26-16,-1 27 0,0-27 15,1 0-15,-1 0 0,1 0 0,-1 26 16,1-26-16,-1 0 0,1 0 0,-1 0 15,1 0-15,-1 0 0,0 0 16,1 0-16,-1 27 0,1-27 0,-1 0 16,1 0-16,-1 0 0,1 0 0,-1 0 15,1 0-15,-1 0 0,1 0 0,25 0 16,-25 0-16,-1 0 0,1 0 0,26 0 16,-27 0-16,1-27 0,26 27 0,-27 0 15,0 0-15,1 0 0,26-26 0,-27 26 16,1-27-16,-1 27 0,1 0 0,-1-26 15,1 26-15,-1-27 0,1 1 16,-1-1-16,0 27 0,-26-26 0,27 26 16,-27-27-16,26 27 0,-26-26 0,27 0 15,-27-1-15,0 1 16,26-1-16,-26 1 16,0-1-1,0 1-15,0-1 16,-26 27-16,-1 0 15,27-26-15,-26 26 16,-1 0-16,27-27 16,-26 27-16,0 0 15,-1 0-15,1 0 0,-1-26 16,1 26-16,-1 0 0,1 0 0,-1 0 16,1 0-16,-1 0 15,1 0-15,-1 0 0,1 0 16,0 0-16,-1 0 15,1 0-15,-1 0 0,1 0 16,-1 0-16,1 0 0,-1 0 16,1 0-16,-1 0 15,27 26-15,-26-26 0,0 0 16,-1 0-16,27 27 16</inkml:trace>
          <inkml:trace contextRef="#ctx0" brushRef="#br0" timeOffset="10275.7721">12412 291 0,'-53'0'15,"27"0"-15,-1 0 16,1 0-16,-1 0 16,1 0-16,-1 0 15,1 0-15,-1 0 0,1 0 0,-1 0 16,1 0-16,-1 27 16,1-27-16,0 26 0,-1-26 15,27 27-15,-26-27 0,-1 26 16,1-26-16,26 27 0,-27-1 15,27 1-15,-26-27 0,26 26 16,0 0 0,0 1-16,0-1 15,0 1-15,26-27 0,1 26 16,26-26-16,-27 0 16,1 27-16,-1-27 0,0 0 15,27 0-15,-26 0 0,26 0 16,-27 0-16,27 0 0,0 0 0,-26 0 0,25-27 15,1 27-15,0 0 0,0-26 16,-26 26-16,26 0 0,-27 0 0,27-27 16,-27 27-16,1-26 0,-1-1 15,1 27-15,-27-26 0,0 0 0,0-1 16,0 1 0,-27 26-16,27-27 0,-26 27 0,-1 0 15,1-26-15,-1 26 0,-25 0 16,25 0-16,1 0 0,-1 0 0,-26 0 15,27 0-15,-1 0 0,-26 0 0,27 0 16,0 0-16,-27 26 0,26-26 16,1 0-16,-27 27 0,26-27 0,1 0 0,-27 0 15,26 26-15,1-26 0,0 27 0,-1-27 16,1 26-16,-1-26 0,1 26 16,-54 107 30,80-107-46,27-26 0,-27 27 0,26-27 16,80 26 0,-53-26-16,-27 0 0,1 0 0,26 0 15,-27-26-15,27 26 0,-26 0 0,-1-27 16,27 27-16,0-26 0,-27-1 0,27 27 16,-26-26-16,-1 26 0,27-27 0,-26 1 15,-1 26-15,-26-27 0,27 1 0,-27 0 16,0-1-16,0 1 0,0-1 15,-27 27-15,27-26 0,-53 26 16,27-27-16,-1 27 0,-26 0 0,27-26 16,-27 26-16,27 0 0,-1 0 15,-26 0-15,27 0 0,-1 0 0,1 0 16,-1 0-16,1 26 0,-27-26 0,53 27 16,-27-27-16,1 26 0,0 1 0,-1-1 15,1-26-15,26 27 0,-27-1 0,1 0 16,26 1-16,0-1 0,0 1 15,26-1-15,27 1 16,-26-1-16,-1-26 0,0 0 16,1 0-16,-1 0 0,1 0 0,-1 0 15,27 0-15,-26 0 0,-1 0 0,1 0 16,-1 0-16,27 0 0,-27-26 0,1 26 16,26 0-16,-27 0 0,1-27 15,-1 27-15,1-26 0,-1-1 0,1 27 16,-27-26-16,0-1 0,0 1 15,-27 0-15,-26 26 16,27 0-16,-1-27 0,1 27 16,-1 0-16,1 0 0,-27 0 0,27 0 15,-1 0-15,1 0 0,-1 27 0,1-27 16,-1 0-16,1 26 0,-27 0 16,53 1-1,-27-1-15,27 1 0,0-1 16,0 1-16,53-1 15,-26-26-15,-27 27 16,26-27-16,1 0 0,-1 0 0,1 0 16,-1 0-16,1 0 0,-1 0 15,0 0-15,1 0 0,-1-27 0,1 27 16,-1-26-16,1 26 0,-27-27 16,26 27-16,-26-26 0,0-1 15,0 1-15,-26-1 16,-1 1-16,-26 26 15,27 0-15,-1 0 0,1 0 16,0 0-16,-1 0 16,27 26-16,-26-26 0,26 27 0,-27-27 15,27 26-15,0 1 16,0-1-16,0 1 16,27-27-1,-27 26-15,26-26 0,1 0 16,-1 0-16,0 0 0,1 0 15,-1 0-15,1-26 0,-1-1 16,1 27-16,-27-26 16,0-1-16,-27 1 15,-26-1 1,27 1-16,-1 26 0,1 0 16,0 0-16,-1-26 0,1 26 15,-1 0-15,1 0 0,-1 0 16,1 0-16,-1 52 0,1-52 15,-1 0-15,27 27 0,-26-27 0,26 26 16,0 1-16,0-1 16,0 1-16,26-27 15,-26 26-15,27-26 0,-1 27 16,1-27-16,-1 0 0,1 0 16,-1 0-16,1 0 0,-1-27 15,1 27-15,-27-26 0,26 26 16,-26-27-16,26 1 0,-26-1 15,27 27-15,-27-26 0,0-1 16,0 1-16,-27 0 16,1 26-16,0 0 15,-1 0-15,1 0 16,-1 0-16,27 26 16,-26-26-16,26 26 0,-27-26 15,27 27-15,-26-1 16,26 1-16,0-1 15,26-26 1,1 0 0,-1 0-16,1 0 15,-27-26-15,26-1 16,-26 1-16,0-1 16,0 1-16,-26 26 15,26-26-15,-27 26 0,1-27 16,-1 27-16,1 0 15,26-26-15,-27 26 0,1 0 0,-1 0 16,1 0-16,-1 26 0,1-26 16,0 27-16,-1-27 0,27 26 15,-26-26-15,26 26 0,-27-26 16,27 27-16,0-1 16,0 1-16,27-27 15,-1 0 1,1 0-1,-27-27-15,26 1 16,-26-1-16,26 27 0,-26-26 16,0 0-16,0-1 15,0 1 1,-26 26-16,0 0 16,-1 0-16,1 0 15,-1 0-15,27 26 16,-26-26-16,26 27 0,-27-27 0,1 26 15,26 0 1,-27-26-16,27 27 0,-26-27 16,26 26-16,0 1 15,0-1 1,26-26 0,1 0-16,-27-26 15,26 26-15,-26-27 16,27 27-16,-27-26 0,26 26 0,-26-27 15,0 1-15,0 0 0,0-1 16,0 1-16,0-1 16,0 1-1,-26 26-15,-1 0 16,1 0 0,-1 26-16,1 1 15,-1-1-15,27 1 16,-26-1-16,0 0 15,26 1-15,0-1 16,0 1-16,0-1 16,26-26-16,0 0 15,1 0 1,-1-26 0,1 26-16,-1 0 15,-26-27-15,27 1 0,-27-1 16,0 1-16,26 26 0,-26-26 15,0-1-15,0 1 16,0-1-16,-26 27 16,26-26-16,-27 26 15,1 0-15,-1 0 16,1 0-16,-1 0 0,27 26 16,-26-26-16,0 27 0,-1-1 15,27 1 1,-26-27-16,26 26 0,0 0 15,0 1-15,26-1 16,1-26 0,-1 0-16,0 0 0,1 0 15,-1 0-15,1 0 16,-1-26 0,-26-1-16,0 1 15,0 0-15,0-1 16,-26 27-16,-1 0 15,1 0 1,-1 0 0,1 0-16,0 0 15,-1 0-15,27 27 0,-26-1 16,-1 0 0,27 1-16,0-1 15,0 1 1,27-1-1,-1-26-15,1 0 16,-1 0-16,0 0 16,1 0-16,-1-26 15,1 26-15,-1 0 16,1-27-16,-27 1 16,0-1-16,26 1 15,-26 0 1,-26 26-16,-1 0 15,1 0 1,-1 0-16,1 26 16,-1-26-16,27 26 15,-26-26-15,26 27 16,0-1-16,0 1 16,0-1-16,0 1 15,26-1 1,1-26-1,-1 27-15,1-27 16,-1 0-16,1 0 0,-1 0 16,1 0-16,-1 0 0,1-27 15,-1 27-15,0 0 0,1-26 0,-1 26 16,-26-27-16,27 27 0,-1-26 0,1 26 16,-1-27-16,1 27 0,-1 0 15,-26-26-15,27 26 0,-54 0 47,27 26-31,-26-26-16,26 27 15,0-1 1,0 1 0,0-1-16,26-26 15,1 0-15,-1 0 16,1 0-16,-1 0 15,0 0-15,1 0 16,-1-26-16,1 26 0,-1 0 16,1 0-16,-27-27 0,26 27 15,-26-26-15,0-1 16,-26 27-16,-1 0 16,-26 0-1,27 0-15,-1 0 0,1 0 16,0 0-16,26 27 0,-27-27 15,27 26-15,0 1 32,27-27-17,-1 0 1,0 0-16,1 0 16,-1 0-16,1 0 15,-27-27-15,26 27 0,1 0 0,-27-26 16,26 26-16,1 0 15,-27-27-15,26 27 0,-26-26 0,27 26 16,-27-27-16,-53 27 31,53-26-31,-27 26 0,1 0 16,-1 0-16,1 0 0,-1 0 16,1 0-16,-1 0 0,1 0 15,0 0-15,-1 0 16,27 26-16,-26-26 15,-1 0 1,27 27 31,-26-27-31,-1 0-1,1 0-15,-1 0 16,1 0-1,-1 0 17,27-27 15,27 27 62,-1-26-109,1 26 16,-27-26-16,26 26 15,1 0-15,-1-27 16,1 1-16,-1 26 15,1-27-15,-1 27 0,0-26 16,1 26-16,-1 0 0,1-27 16,-1 27-16,1 0 0,-1 0 0,1 0 0,-1 0 15,1 0-15,-1 0 0,0 0 16,1 0-16,-1 0 0,1 0 16,-1 0-16,1 0 15</inkml:trace>
          <inkml:trace contextRef="#ctx0" brushRef="#br0" timeOffset="10572.7374">12518 265 0,'26'0'15,"1"0"1,-1 0-16,1 0 16,-1 0-16,0 0 0,1 0 15,-27 26-15,26-26 0,1 0 0,-1 0 16,1 0-16,-27 27 15,-27-27 17</inkml:trace>
          <inkml:trace contextRef="#ctx0" brushRef="#br0" timeOffset="11077.9624">12782 265 0,'27'0'16,"-1"0"0,1 0-16,-1 0 0,1 0 15,-1 26-15,1-26 16,-1 0-16,0 0 16,1 27-16,-1-1 0,-26 1 15,27-27-15,-27 26 16,0 1-16,0-1 15,-27-26 1,1 27-16,-1-27 16,1 0-16,0 0 15</inkml:trace>
          <inkml:trace contextRef="#ctx0" brushRef="#br0" timeOffset="11317.9642">13020 318 0,'27'26'31,"-27"1"-31,0-1 16,0 54 15,-265 25 32</inkml:trace>
          <inkml:trace contextRef="#ctx0" brushRef="#br0" timeOffset="11507.9612">13020 450 0,'0'27'32,"-26"-27"-32,0 0 15,-1 26-15,1-26 0,-1 26 16,1-26-16,-1 0 0,1 0 0,-1 0 16,1 0-16,-1 27 0,1-27 0,-1 0 15,1 0-15</inkml:trace>
          <inkml:trace contextRef="#ctx0" brushRef="#br0" timeOffset="10833.6117">12597 238 0,'27'0'16,"-1"0"-16,0 0 15,1 27-15,-1-27 16,1 0-16,158 26 47,-158 1-47,-1-27 15,-26 26-15,-26-26 32,-1 0-17</inkml:trace>
          <inkml:trace contextRef="#ctx0" brushRef="#br0" timeOffset="12165.282">12862 397 0,'-53'53'63,"26"-26"-63,-26-27 15,27 26-15,-1-26 16,54 0 15,-1 0-15,27-26-16,-26 26 16,-1-27-16,1 27 0,-27-26 15,26 26-15,1 0 0,-27-27 16,26 27-16,-26-26 0,27 26 15,-54 0 17,-26 0-32,53 26 0,-26-26 15,-1 0-15,1 27 0,-1-27 0,1 0 16,-1 0-16,1 0 0,-1 26 16,1-26-16,0 27 15,52-27 16</inkml:trace>
          <inkml:trace contextRef="#ctx0" brushRef="#br0" timeOffset="12352.472">12835 371 0,'27'-27'16,"-107"27"15,27 27-31,27-1 15,-27-26-15,27 27 0,-1-27 0,1 26 16,-1-26-16,1 27 0,-1-27 0,27 26 0,-26-26 16,26 26-16,-27-26 15</inkml:trace>
          <inkml:trace contextRef="#ctx0" brushRef="#br0" timeOffset="12539.6839">12597 265 0,'-26'0'31,"26"26"-31,-27-26 0,1 27 16,-1-27-16,1 26 15,-1 1-15,1-27 0,26 26 0,-27-26 16,27 27-16,-26-1 0,0-26 15,26 27-15</inkml:trace>
          <inkml:trace contextRef="#ctx0" brushRef="#br0" timeOffset="11761.7159">12597 344 0,'-26'0'16,"-1"0"-1,1 0-15,-1 27 0,1-27 16,-1 0-16,1 26 0,-1-26 0,1 0 16,0 27-16,-1-1 15,27 1-15,0-1 16,27 0 0,-1-26-16,0 0 15,1 0-15,-1 0 0</inkml:trace>
          <inkml:trace contextRef="#ctx0" brushRef="#br0" timeOffset="13566.3924">12147 238 0,'-211'159'63,"211"-132"-63,0-1 15,0 1-15,26-27 16,1 0 0</inkml:trace>
          <inkml:trace contextRef="#ctx0" brushRef="#br0" timeOffset="13405.391">12121 371 0,'-132'106'47,"132"-80"-47,-27-26 16,27 26-16,0 1 0,0-1 15,53-26 17</inkml:trace>
          <inkml:trace contextRef="#ctx0" brushRef="#br0" timeOffset="13140.5843">12306 318 0,'-26'0'16,"-27"26"-16,26 27 15,1-53-15,-1 27 0,27-1 0,-26-26 16,-1 27-16,27-1 0,-26 0 0,26 1 16,-27-1-1,27 1-15</inkml:trace>
          <inkml:trace contextRef="#ctx0" brushRef="#br0" timeOffset="12781.4864">12465 318 0,'-27'0'0,"1"0"15,-1 26-15,1-26 16,0 27-16,-1-27 0,1 26 0,-1 1 16,1-1-16,-1 1 0,1-27 15,26 26-15,-27 0 0,1 1 16,26-1-16,0 1 0,26 26 31</inkml:trace>
          <inkml:trace contextRef="#ctx0" brushRef="#br0" timeOffset="12942.6097">12518 424 0,'-80'26'31,"54"-26"-31,-1 27 16,1-27-16,26 26 0,-26-26 0,-1 53 15,-26 0 1</inkml:trace>
          <inkml:trace contextRef="#ctx0" brushRef="#br0" timeOffset="13715.329">12280 291 0,'26'0'16,"27"0"0,-27 0-16,1 0 15,-1 0-15,1 0 0</inkml:trace>
          <inkml:trace contextRef="#ctx0" brushRef="#br0" timeOffset="13901.1868">12465 238 0,'0'27'16,"26"-27"15,1 0-31,-1 0 16</inkml:trace>
          <inkml:trace contextRef="#ctx0" brushRef="#br0" timeOffset="14628.5219">12862 688 0,'-27'0'0,"1"0"16,-1 0-16,1 0 15,-1 0-15,1 27 0,-1-27 16,1 0-16,0 0 0,26 26 16,-27-26-16,1 0 0,-1 27 15</inkml:trace>
          <inkml:trace contextRef="#ctx0" brushRef="#br0" timeOffset="14435.9878">13073 529 0,'-26'27'15,"-1"-1"-15,1-26 0,0 0 0,-1 0 0,1 27 16,-1-27-16,1 26 0,-1 1 15,1-27-15,-1 0 0,27 26 16,-26-26-16,26 27 0,-27-27 0</inkml:trace>
          <inkml:trace contextRef="#ctx0" brushRef="#br0" timeOffset="14062.5839">12756 238 0,'0'27'0,"-27"-1"31,1 1-31,26-1 16,0 1-16,0-1 16</inkml:trace>
          <inkml:trace contextRef="#ctx0" brushRef="#br0" timeOffset="14245.5239">12941 503 0,'-26'26'16,"-1"1"-1,1-27-15,26 26 16,-27-26-16,27 27 16</inkml:trace>
          <inkml:trace contextRef="#ctx0" brushRef="#br0" timeOffset="15048.9904">12438 688 0,'0'27'16,"27"-27"-1,-1 0 1,1 0-16,-1 0 0,1 0 16,-1 0-16,1 0 15,-1 0-15,0 0 0,1 0 0,-1 0 16,1-27-16,-1 27 0,1 0 15,-27-26-15,26 26 0,1 0 16</inkml:trace>
          <inkml:trace contextRef="#ctx0" brushRef="#br0" timeOffset="14835.993">12571 741 0</inkml:trace>
          <inkml:trace contextRef="#ctx0" brushRef="#br0" timeOffset="15602.0398">12729 609 0,'-26'0'15,"-1"0"-15,27 26 0,-26-26 16,0 0-16,-1 27 16,1-27-16,26 26 15,0 1 1</inkml:trace>
          <inkml:trace contextRef="#ctx0" brushRef="#br0" timeOffset="15775.5627">12676 635 0,'-26'0'0,"0"0"16,-1 0 0,27 27 15</inkml:trace>
          <inkml:trace contextRef="#ctx0" brushRef="#br0" timeOffset="15418.5104">12756 688 0,'-27'0'0,"-52"27"78,132-27-78</inkml:trace>
          <inkml:trace contextRef="#ctx0" brushRef="#br0" timeOffset="15961.606">12676 609 0,'-26'26'16,"52"-26"31,27 0-47,-26 0 15,-1 0-15,1 0 0,-1 0 0</inkml:trace>
          <inkml:trace contextRef="#ctx0" brushRef="#br0" timeOffset="15301.5151">12782 688 0,'-26'0'0,"52"0"63,1 0-48,-1 0-15,1 0 16,-1 0-16,27-26 16</inkml:trace>
          <inkml:trace contextRef="#ctx0" brushRef="#br0" timeOffset="16137.1083">13020 397 0,'-26'0'15,"26"-26"-15,-26 26 16,26 26 15,26-26-31</inkml:trace>
          <inkml:trace contextRef="#ctx0" brushRef="#br0" timeOffset="17466.3197">11777 715 0,'0'26'16,"26"-26"-1,1 0 1,-1 0 0,1 0-1,-1 0-15,1 0 0,-1 0 0</inkml:trace>
          <inkml:trace contextRef="#ctx0" brushRef="#br0" timeOffset="17272.1797">11936 397 0,'0'27'0,"-27"-27"15,27 26-15,-26-26 16,-1 27 0,27-1-1,0 0-15</inkml:trace>
          <inkml:trace contextRef="#ctx0" brushRef="#br0" timeOffset="17630.8433">11989 768 0,'26'26'15,"0"-26"1,1 0 0,-1 0-16,1 0 0,-1 0 15</inkml:trace>
          <inkml:trace contextRef="#ctx0" brushRef="#br0" timeOffset="17073.1791">12306 397 0,'-26'0'31,"26"27"-31,-27-27 16,1 0-16</inkml:trace>
          <inkml:trace contextRef="#ctx0" brushRef="#br0" timeOffset="16870.1809">12835 477 0,'-185'79'47,"159"-79"-47</inkml:trace>
          <inkml:trace contextRef="#ctx0" brushRef="#br0" timeOffset="16698.8421">12994 450 0,'0'27'16,"-26"-27"-16,-1 26 15,1-26-15,26 26 16,-27-26-16,1 27 0,-1-27 16,27 26-16,-26-26 0</inkml:trace>
          <inkml:trace contextRef="#ctx0" brushRef="#br0" timeOffset="16504.8169">13047 318 0,'0'26'15,"0"1"-15,-27-27 16,1 26-16,26 1 16,-26-27-16,26 26 0,-27 1 15</inkml:trace>
          <inkml:trace contextRef="#ctx0" brushRef="#br0" timeOffset="16325.8144">13232 291 0,'-132'53'47,"105"-26"-31</inkml:trace>
          <inkml:trace contextRef="#ctx0" brushRef="#br0" timeOffset="17824.9883">12676 582 0,'0'27'63,"53"-27"-63</inkml:trace>
          <inkml:trace contextRef="#ctx0" brushRef="#br0" timeOffset="18009.9855">12968 556 0,'-27'0'0,"1"26"15,-1-26-15,1 0 32,26 27-32,26-27 15</inkml:trace>
          <inkml:trace contextRef="#ctx0" brushRef="#br0" timeOffset="18157.1667">13020 477 0,'-26'0'16,"26"-27"-1,-26 27 1,-1 27-1</inkml:trace>
        </inkml:traceGroup>
        <inkml:traceGroup>
          <inkml:annotationXML>
            <emma:emma xmlns:emma="http://www.w3.org/2003/04/emma" version="1.0">
              <emma:interpretation id="{7AFD5387-7266-4D15-AD0D-883220523B5C}" emma:medium="tactile" emma:mode="ink">
                <msink:context xmlns:msink="http://schemas.microsoft.com/ink/2010/main" type="inkWord" rotatedBoundingBox="21159,3130 22554,2966 22625,3570 21230,3734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87295.7324">15746-26 0,'450'-106'156,"-477"106"-125,107 53 141,-54-53-172,-26 26 31,27 1-15</inkml:trace>
          <inkml:trace contextRef="#ctx0" brushRef="#br0" timeOffset="187049.7328">15852-238 0,'26'106'78,"-52"-80"-63,26 1-15,0-1 16,0 1-16,0 26 16,0-27-1</inkml:trace>
          <inkml:trace contextRef="#ctx0" brushRef="#br0" timeOffset="186080.5667">15005-79 0,'0'-27'31,"-26"27"-15,26-26-16,-27 26 0,1 0 16,26-26-16,-53 26 31,318-212 172,-265 185-203,0-26 16,0 27-1,0 52 17,0 1-32,0-1 15,0 1-15,0-1 0,0 54 16,0-54-16,-27 1 0,27-1 15,0 27-15,0 0 0,0-27 16,0 1-16,0-1 0,0 1 16,0-1-16,0 1 0,0-1 15</inkml:trace>
          <inkml:trace contextRef="#ctx0" brushRef="#br0" timeOffset="186591.793">15534-106 0,'-52'-26'32,"52"0"-17,-27 26-15,1 0 0,-1 0 16,1 0 0,-1 26-16,27 0 15,-26-26-15,26 27 16,0-1-16,-27 1 0,27-1 15,-26 1-15,26-1 16,0 1-16,53-27 16,-53 26-16,26-26 15,27 0-15,-53-26 16,27 26-16,-27-27 0,26 27 16,-26-26-16,27-1 0,-27 1 15,26 26-15,-26-27 16,26 27-1,-26 27 1,0-1 0,0 1-16,27-27 0,-27 26 15,26-26-15</inkml:trace>
        </inkml:traceGroup>
        <inkml:traceGroup>
          <inkml:annotationXML>
            <emma:emma xmlns:emma="http://www.w3.org/2003/04/emma" version="1.0">
              <emma:interpretation id="{EAB9B116-DBB5-42B6-8735-A8503DE0D605}" emma:medium="tactile" emma:mode="ink">
                <msink:context xmlns:msink="http://schemas.microsoft.com/ink/2010/main" type="inkWord" rotatedBoundingBox="23188,3086 23693,3026 23749,3502 23244,3561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88201.1053">16910-132 0,'291'-79'141,"-264"52"-141,-1 27 0,1 0 15,-1 0-15,-52 27 63,158-27 124</inkml:trace>
          <inkml:trace contextRef="#ctx0" brushRef="#br0" timeOffset="187696.0388">17016-502 0,'27'0'32,"-27"26"-17,0 0-15,0 1 16,0-1-16,0 1 0,0-1 0,0 1 16,0-1-16,0 1 0,26-1 0,-26 1 15,0-1-15,0 1 16,0-1-16,0 0 0,0 1 15,0-1-15,0 1 16,-26-27 0</inkml:trace>
        </inkml:traceGroup>
        <inkml:traceGroup>
          <inkml:annotationXML>
            <emma:emma xmlns:emma="http://www.w3.org/2003/04/emma" version="1.0">
              <emma:interpretation id="{5BB7BD1A-7A08-4C6D-9FE2-E9E15C3D9178}" emma:medium="tactile" emma:mode="ink">
                <msink:context xmlns:msink="http://schemas.microsoft.com/ink/2010/main" type="inkWord" rotatedBoundingBox="24280,2888 25330,2765 25408,3429 24358,3552"/>
              </emma:interpretation>
              <emma:one-of disjunction-type="recognition" id="oneOf10">
                <emma:interpretation id="interp14" emma:lang="" emma:confidence="0.5">
                  <emma:literal>G</emma:literal>
                </emma:interpretation>
                <emma:interpretation id="interp15" emma:lang="" emma:confidence="0">
                  <emma:literal>A</emma:literal>
                </emma:interpretation>
                <emma:interpretation id="interp16" emma:lang="" emma:confidence="0">
                  <emma:literal>h</emma:literal>
                </emma:interpretation>
                <emma:interpretation id="interp17" emma:lang="" emma:confidence="0">
                  <emma:literal>S</emma:literal>
                </emma:interpretation>
                <emma:interpretation id="interp18" emma:lang="" emma:confidence="0">
                  <emma:literal>b</emma:literal>
                </emma:interpretation>
              </emma:one-of>
            </emma:emma>
          </inkml:annotationXML>
          <inkml:trace contextRef="#ctx0" brushRef="#br0" timeOffset="190039.6189">18815-132 0,'159'-556'187,"-159"609"-171,0-26-1,26-1-15,-26 1 16,0-1-16,0 1 0,0-1 16,27 0-16,-27 1 0,0-1 0,0 1 0,0-1 15,0 27-15,53 53 78,-53-132-62</inkml:trace>
          <inkml:trace contextRef="#ctx0" brushRef="#br0" timeOffset="190044.6182">18974-317 0,'0'0'125</inkml:trace>
          <inkml:trace contextRef="#ctx0" brushRef="#br0" timeOffset="188972.3776">18101-370 0,'0'53'31,"0"-27"-15,0 1-16,0-1 0,0 1 15,0-1-15,0 1 0,0-1 16,0 0-16,0 1 0,0-1 16,0 1-16,-27-54 47,1-26-32,26 27-15,-26 0 16,26-1-16,0 1 0,0-1 0,0 1 15,0-27-15,0 26 0,0-26 0,26 27 16,-26-27-16,26 27 0,-26-27 0,53 26 16,-53 1-16,27-1 0,-1 1 0,-26-1 15,27 27-15,-1 0 0,-26-26 16,27 26-16,-27 26 16,26 1-16,-26 26 15,0-27-15,27-26 0,-27 27 0,0-1 16,0 1-16,0-1 0,0 0 0,0 1 15,-27-1-15,27 1 16,-26-27-16,26 26 0,0 1 16,-27-27-1</inkml:trace>
          <inkml:trace contextRef="#ctx0" brushRef="#br0" timeOffset="189424.2983">18630-502 0,'27'-27'31,"-27"1"-31,-53 26 47,0 0-47,26 0 15,27 53-15,-26-53 0,158 370 125</inkml:trace>
        </inkml:traceGroup>
      </inkml:traceGroup>
    </inkml:traceGroup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3:16.2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55687C3-8B5A-4A2A-812E-72671A663558}" emma:medium="tactile" emma:mode="ink">
          <msink:context xmlns:msink="http://schemas.microsoft.com/ink/2010/main" type="writingRegion" rotatedBoundingBox="11900,1007 13851,316 14128,1099 12177,1789"/>
        </emma:interpretation>
      </emma:emma>
    </inkml:annotationXML>
    <inkml:traceGroup>
      <inkml:annotationXML>
        <emma:emma xmlns:emma="http://www.w3.org/2003/04/emma" version="1.0">
          <emma:interpretation id="{DB115F7D-C344-446B-A27D-E6C8CE58B7BE}" emma:medium="tactile" emma:mode="ink">
            <msink:context xmlns:msink="http://schemas.microsoft.com/ink/2010/main" type="paragraph" rotatedBoundingBox="11900,1007 13851,316 14128,1099 12177,17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8A5CEF-483A-4C20-B8D7-2E4077225CCA}" emma:medium="tactile" emma:mode="ink">
              <msink:context xmlns:msink="http://schemas.microsoft.com/ink/2010/main" type="line" rotatedBoundingBox="11900,1007 13851,316 14128,1099 12177,1789"/>
            </emma:interpretation>
          </emma:emma>
        </inkml:annotationXML>
        <inkml:traceGroup>
          <inkml:annotationXML>
            <emma:emma xmlns:emma="http://www.w3.org/2003/04/emma" version="1.0">
              <emma:interpretation id="{66FFBDB0-6C8E-4AC4-9280-D8F877909FA8}" emma:medium="tactile" emma:mode="ink">
                <msink:context xmlns:msink="http://schemas.microsoft.com/ink/2010/main" type="inkWord" rotatedBoundingBox="12065,1474 12647,1269 12752,1566 12171,177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0 503 0,'26'-26'94,"1"-1"-94,-27 1 16,26 26-16,1-27 0,-1 1 15,0-1-15,1 1 0,-1-1 0,1 1 16,-1 0-16,1-1 0,-1 1 0,1-1 16,26-26-16,-53 27 0,26-1 15,0 27-15,-26-26 0,27-1 0</inkml:trace>
        </inkml:traceGroup>
        <inkml:traceGroup>
          <inkml:annotationXML>
            <emma:emma xmlns:emma="http://www.w3.org/2003/04/emma" version="1.0">
              <emma:interpretation id="{B7490F01-0E5F-4E7B-BD3F-A8D025F9FD9C}" emma:medium="tactile" emma:mode="ink">
                <msink:context xmlns:msink="http://schemas.microsoft.com/ink/2010/main" type="inkWord" rotatedBoundingBox="12608,756 13612,401 13864,1111 12860,1466"/>
              </emma:interpretation>
              <emma:one-of disjunction-type="recognition" id="oneOf1">
                <emma:interpretation id="interp1" emma:lang="" emma:confidence="0.5">
                  <emma:literal>Car</emma:literal>
                </emma:interpretation>
                <emma:interpretation id="interp2" emma:lang="" emma:confidence="0">
                  <emma:literal>Can</emma:literal>
                </emma:interpretation>
                <emma:interpretation id="interp3" emma:lang="" emma:confidence="0">
                  <emma:literal>car</emma:literal>
                </emma:interpretation>
                <emma:interpretation id="interp4" emma:lang="" emma:confidence="0">
                  <emma:literal>a</emma:literal>
                </emma:interpretation>
                <emma:interpretation id="interp5" emma:lang="" emma:confidence="0">
                  <emma:literal>can</emma:literal>
                </emma:interpretation>
              </emma:one-of>
            </emma:emma>
          </inkml:annotationXML>
          <inkml:trace contextRef="#ctx0" brushRef="#br0" timeOffset="1040.8414">899-370 0,'-53'-106'16,"53"80"-16,-26 26 0,-1-27 15,27 1-15,-26 26 0,0 0 0,26-27 16,-27 27-16,1 0 0,-1 0 15,1 0 1,-1 27-16,1-1 0,26 1 16,0-1-16,-27 1 0,27-1 15,0 1-15,0 25 0,0-25 0,0 26 0,0-27 16,0 27-16,27-26 0,-27 26 16,26-27-16,-26 1 0,27 25 0,-1-25 15,583-159 79,-609 105-94,0-26 0,-27 27 0,27-1 16,-26 1-16,26-1 0,-53 1 15,26-1-15,27 1 0,-26 26 0,-1-26 16,1 26-16,0 26 31,26 27-31,0-27 16,0 1-16,0-1 0,0 1 0,0-1 15,26 1-15,0-1 0,-26 1 16,53-27-16,-53 26 0,27-26 0,-1 0 16,1 0-16,-1 0 0,1 0 15,-1 0-15,-26-26 0,27 26 16,-1-27-16,1 1 0,-27-1 15,26 1-15,-26-1 0,0 1 16,0-1-16,0 1 0,0-1 31,26 27-15,-26 27-16,27-1 16,-27 1-16,26-27 15,-26 26-15,27-26 0,-1 27 16,1-27-1,-1 0 1,1 0 0,-1 0 15,27 53 47</inkml:trace>
        </inkml:traceGroup>
        <inkml:traceGroup>
          <inkml:annotationXML>
            <emma:emma xmlns:emma="http://www.w3.org/2003/04/emma" version="1.0">
              <emma:interpretation id="{98AA4BF7-A9EC-4BFD-9046-0B0CC38F5EC8}" emma:medium="tactile" emma:mode="ink">
                <msink:context xmlns:msink="http://schemas.microsoft.com/ink/2010/main" type="inkWord" rotatedBoundingBox="12913,1076 12987,1049 13130,1452 13055,1478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38.3331">793-211 0,'27'0'15,"-27"79"17,0-26-32,0 0 15,0-27-15,0 1 0,26-1 16,-26 1-16,53-1 0,-53 27 16,27-26-16,-1-27 0</inkml:trace>
        </inkml:traceGroup>
        <inkml:traceGroup>
          <inkml:annotationXML>
            <emma:emma xmlns:emma="http://www.w3.org/2003/04/emma" version="1.0">
              <emma:interpretation id="{8B3D42D8-321A-498F-BEA0-C32B730B1510}" emma:medium="tactile" emma:mode="ink">
                <msink:context xmlns:msink="http://schemas.microsoft.com/ink/2010/main" type="inkWord" rotatedBoundingBox="13943,925 14052,886 14076,951 13966,990"/>
              </emma:interpretation>
              <emma:one-of disjunction-type="recognition" id="oneOf3">
                <emma:interpretation id="interp7" emma:lang="" emma:confidence="0.5">
                  <emma:literal>.</emma:literal>
                </emma:interpretation>
                <emma:interpretation id="interp8" emma:lang="" emma:confidence="0">
                  <emma:literal>\</emma:literal>
                </emma:interpretation>
                <emma:interpretation id="interp9" emma:lang="" emma:confidence="0">
                  <emma:literal>`</emma:literal>
                </emma:interpretation>
                <emma:interpretation id="interp10" emma:lang="" emma:confidence="0">
                  <emma:literal>-</emma:literal>
                </emma:interpretation>
                <emma:interpretation id="interp11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1215.1421">1772-344 0,'106'27'109,"-79"-27"-109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2:59.2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A0020D-3061-4AED-851F-D7877143E098}" emma:medium="tactile" emma:mode="ink">
          <msink:context xmlns:msink="http://schemas.microsoft.com/ink/2010/main" type="writingRegion" rotatedBoundingBox="4969,6279 6578,6082 6724,7271 5115,7469">
            <msink:destinationLink direction="with" ref="{643E4D85-6B9B-4B93-BFC5-144F6C828187}"/>
          </msink:context>
        </emma:interpretation>
      </emma:emma>
    </inkml:annotationXML>
    <inkml:traceGroup>
      <inkml:annotationXML>
        <emma:emma xmlns:emma="http://www.w3.org/2003/04/emma" version="1.0">
          <emma:interpretation id="{F63F0B15-CA3C-4719-8E63-54F8990BCB83}" emma:medium="tactile" emma:mode="ink">
            <msink:context xmlns:msink="http://schemas.microsoft.com/ink/2010/main" type="paragraph" rotatedBoundingBox="4969,6279 6578,6082 6724,7271 5115,74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A1BD19-049D-409C-9389-0BE4BA90B027}" emma:medium="tactile" emma:mode="ink">
              <msink:context xmlns:msink="http://schemas.microsoft.com/ink/2010/main" type="line" rotatedBoundingBox="4969,6279 6578,6082 6724,7271 5115,7469"/>
            </emma:interpretation>
          </emma:emma>
        </inkml:annotationXML>
        <inkml:traceGroup>
          <inkml:annotationXML>
            <emma:emma xmlns:emma="http://www.w3.org/2003/04/emma" version="1.0">
              <emma:interpretation id="{60023D7D-3D1E-4827-A647-6541E53C595B}" emma:medium="tactile" emma:mode="ink">
                <msink:context xmlns:msink="http://schemas.microsoft.com/ink/2010/main" type="inkWord" rotatedBoundingBox="4969,6279 6578,6082 6724,7271 5115,746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8321 3799 0,'-30'0'0,"30"-29"16,-29 29-1,29-29-15,-29 29 16,0 0 0,0 0-1,29 29 1,-30-29-16,1 29 16,0-29-16,29 29 0,-29 1 15,29-1-15,0 0 16,0 0-16,0 0 0,0 1 15,0-1-15,0 0 16,29 0-16,-29 0 0,0 0 0,29-29 16,-29 30-16,0-1 0,0 0 15,29-29-15,-29 29 0,0 0 0,30 1 16,-30-1-16,0 0 16,-30-29-1,1 0 1,0 0-16,0 0 31,29-29-31,0 58 63,29-29-63,-29 29 0,0 0 15,0 1-15,0-1 16,0 0-16,0 0 0,0 0 15,0 1-15,0-1 0,0 0 16,0 0-16,-29 0 0,29 1 0,0-1 16,0 0-16,0 0 15,0 0-15,0 1 16,29-1-16,0-29 16,0 0-1,1 0-15,-1 0 16,0 0-1,0 0 1,-29-29-16</inkml:trace>
          <inkml:trace contextRef="#ctx0" brushRef="#br0" timeOffset="1128.0175">9167 3741 0,'0'-29'31,"29"29"-15,1-30 0,-1 30-1,0 0 1,-29 30-16,29-30 16,-29 29-16,0 0 0,29-29 15,-29 29-15,0 0 0,0 1 16,0-1-16,0 0 0,0 0 15,-29 0-15,29 1 0,0-1 16,-29 0-16,29 0 0,0 0 16,0 0-16,0 1 0,0-1 15,0 0-15,0 0 0,0 0 16,0 1-16,29-30 0,-29 29 16,29-29-16,1 29 0,-1-29 15,0 0-15,0 0 0,0 0 16,1-29-16,-1 29 0,-29-29 15,29-1-15,-29 1 16,29 29-16,-29-29 0,0 0 16,-29 29-1,0 29 1,0 0-16,29 30 16,-30-30-1,30 0-15,0 0 0,0 0 0,0 1 16,0-1-16,0 234 62,-204-293-15</inkml:trace>
          <inkml:trace contextRef="#ctx0" brushRef="#br0" timeOffset="2065.0654">8350 3974 0,'-29'0'31,"58"0"94,0 0-125,0 0 16,-29-29-1,29 29-15,1 0 16,-1 0 0,-29 29 46,0 1-46,0-1-16,0 0 15,0 0-15,0 0 0,0 0 16,0 1-16,0-1 0,0 0 16,0 0-16,0 0 0,0 1 15,-29-1-15,29 58 78</inkml:trace>
          <inkml:trace contextRef="#ctx0" brushRef="#br0" timeOffset="2603.4607">8642 4091 0,'0'-29'32,"0"58"46,-29 0-78,29 0 15,0 1-15,0-1 16,0 0-16,0 0 16,0 0-16,29 1 15,0-1-15,0-29 16,0 0 0,0-29-16,-29-1 15,0 1-15,30 29 16,-60-175 31,-28 204 15</inkml:trace>
          <inkml:trace contextRef="#ctx0" brushRef="#br0" timeOffset="3128.886">9050 4004 0,'0'29'125,"0"0"-125,-29 58 32,29-57-32,0-1 0,0 0 0,-29 0 15,29 0-15,0 1 0,-29-1 16,29 0-16,0 0 16,0 0-16,0 1 15,0-60 48</inkml:trace>
          <inkml:trace contextRef="#ctx0" brushRef="#br0" timeOffset="3454.6139">8904 4062 0,'30'0'79,"-30"29"-79,29-29 15</inkml:trace>
          <inkml:trace contextRef="#ctx0" brushRef="#br0" timeOffset="4093.1044">9167 4325 0,'0'29'62</inkml:trace>
          <inkml:trace contextRef="#ctx0" brushRef="#br0" timeOffset="9948.9621">8204 4004 0,'29'0'110,"0"0"-95,0 0 1,1 0-1,-1-30 1,0 30 0,0 0 15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39:21.24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E833F14-7FA4-499E-8B0C-5775D63C3BB2}" emma:medium="tactile" emma:mode="ink">
          <msink:context xmlns:msink="http://schemas.microsoft.com/ink/2010/main" type="writingRegion" rotatedBoundingBox="7463,4082 1550,4848 1414,3799 7328,3034"/>
        </emma:interpretation>
      </emma:emma>
    </inkml:annotationXML>
    <inkml:traceGroup>
      <inkml:annotationXML>
        <emma:emma xmlns:emma="http://www.w3.org/2003/04/emma" version="1.0">
          <emma:interpretation id="{1CC2013A-397B-4059-9F72-244F896AC5C4}" emma:medium="tactile" emma:mode="ink">
            <msink:context xmlns:msink="http://schemas.microsoft.com/ink/2010/main" type="paragraph" rotatedBoundingBox="7463,4082 1550,4848 1414,3799 7328,30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8A6FE7-AE84-44BE-AF6E-DFD53E87E202}" emma:medium="tactile" emma:mode="ink">
              <msink:context xmlns:msink="http://schemas.microsoft.com/ink/2010/main" type="line" rotatedBoundingBox="7463,4082 1550,4848 1414,3799 7328,3034"/>
            </emma:interpretation>
          </emma:emma>
        </inkml:annotationXML>
        <inkml:traceGroup>
          <inkml:annotationXML>
            <emma:emma xmlns:emma="http://www.w3.org/2003/04/emma" version="1.0">
              <emma:interpretation id="{E734B221-DC8A-4C86-ABB8-903838BE7AA5}" emma:medium="tactile" emma:mode="ink">
                <msink:context xmlns:msink="http://schemas.microsoft.com/ink/2010/main" type="inkWord" rotatedBoundingBox="7432,3839 6351,3979 6285,3471 7366,333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29 159 0,'-26'0'16,"26"27"93,0-54 16,0 1-93,0-1-17,26 27-15,-26-26 16,27 26 0,-1-27-1,1 27 1,-1 0-1,-26-26 1,27 26 0,-1 0-1,1 0-15,-1 0 16,1-27 0,-1 27-16,0 0 15,1 0 1,-1 0-1,1 0 1,-1 0 0,1 0-1,-1 0 1,1 0-16,-1 0 16,1 0-1,-1 27 1,0-27-1,1 0 1,-27 26-16,26-26 0,1 0 16,-27 27-1,26-27-15,1 26 16,-1-26 0,-26 27-1,27-27 1,-27 26-16,0 1 31,26-1-15,-26 0-1,0 1 17,27-27 61</inkml:trace>
          <inkml:trace contextRef="#ctx0" brushRef="#br0" timeOffset="1307.1903">241 106 0,'27'0'32,"-27"27"30,0-1-46,0 1-1,0-1 1,26-26-16,-26 26 16,0 1-1,26-27 1,-26 26-16,27-26 15,-1 0 1,-26 27 0,27-27-1,-27 26 1,26-26-16,1 0 16,-1 0-1,1 0 1,-1 0-1,1-26 1,-1 26-16,0-27 31,1 27-31,-1-26 47,-26-1-31,27 27-16,-27-26 15,0 0 1,0-1 15,26 27-31,-26-26 32,0-1 14,0 1 48</inkml:trace>
          <inkml:trace contextRef="#ctx0" brushRef="#br0" timeOffset="3246.9684">3 53 0,'26'0'94,"-26"-26"-79,27-1-15,-1 1 16,1 26-16,-1-27 15,1 1-15,-1-1 16,1 27-16,-27-26 16,26 26-16</inkml:trace>
          <inkml:trace contextRef="#ctx0" brushRef="#br0" timeOffset="2463.8718">373 53 0,'27'0'0,"-27"27"31,0-1-15,26-26 0,-26 27-1,27-27 1,-27 26 0,26-26-16,1 0 15,-1 0 1,1 0-1,-1 0 1,0-26 15,-26-1 1,27 27-17,-27-26 16,0-1 32,0 54 15,-27-27-62,27 26-16,-26-26 15,0 0 1,-1 27 0,1-27-16,-1 0 31,1 0-16,-1 0 1,27-27 0,27 27 46,-1 0-31,1 0-15,-1 0 0,1 0-16,-1 0 31,-26-26-15,26 26-16,-26-27 15,0 1 1</inkml:trace>
          <inkml:trace contextRef="#ctx0" brushRef="#br0" timeOffset="3703.8447">320 0 0,'27'0'0,"-27"-26"0,26 26 15,1-27-15,-1 27 0,-26-26 16,27 26-16,-1-27 0,1 27 16,-27-26-16,26 26 15,1 0-15,-1 0 16</inkml:trace>
          <inkml:trace contextRef="#ctx0" brushRef="#br0" timeOffset="4251.8496">611 27 0,'0'-27'16,"27"27"-16,-1 0 15,1 0 1,-1-26-1,1 26-15,-1 0 16,1 0-16,-1 0 16,-26-27-1,27 27-15</inkml:trace>
          <inkml:trace contextRef="#ctx0" brushRef="#br0" timeOffset="4771.3897">797 80 0,'26'0'15,"1"0"1,-1 0-16,1 0 16,-1 0-16,0 0 15,1 0-15,-1 0 0,1 0 16,-1 0-16,1 0 0</inkml:trace>
          <inkml:trace contextRef="#ctx0" brushRef="#br0" timeOffset="5121.5819">955 265 0,'27'0'47,"-1"0"-31,1 0-16,-1 0 15,1 0-15</inkml:trace>
        </inkml:traceGroup>
        <inkml:traceGroup>
          <inkml:annotationXML>
            <emma:emma xmlns:emma="http://www.w3.org/2003/04/emma" version="1.0">
              <emma:interpretation id="{D9D7AC7B-CA72-43C4-9655-82E22B1993A9}" emma:medium="tactile" emma:mode="ink">
                <msink:context xmlns:msink="http://schemas.microsoft.com/ink/2010/main" type="inkWord" rotatedBoundingBox="5207,4245 5005,4272 4980,4079 5182,405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9788.1544">-1241 503 0,'-26'0'32,"-1"0"-17,27 26 1,0 1-16,-26-1 15,26 1-15,0-1 16,0 1 0,26-27-1,-26 26-15,27-26 0,-1 0 16,1 0-16,-1-26 16,-26-1-16,27 27 0,-27-26 15,26 26-15,-26-27 0,0 1 16,0-1-16,0 1 15,-26 26 1,-1 0 0,1 0-16,26 26 15,-27-26-15,1 0 16,26 27 0,0-1-1,26-26 16</inkml:trace>
        </inkml:traceGroup>
        <inkml:traceGroup>
          <inkml:annotationXML>
            <emma:emma xmlns:emma="http://www.w3.org/2003/04/emma" version="1.0">
              <emma:interpretation id="{0410D2C4-E6A3-41F2-B72C-C89683C76934}" emma:medium="tactile" emma:mode="ink">
                <msink:context xmlns:msink="http://schemas.microsoft.com/ink/2010/main" type="inkWord" rotatedBoundingBox="3817,4077 3386,4133 3351,3858 3782,3802">
                  <msink:destinationLink direction="with" ref="{EE2E534A-57B4-407A-93AA-F6C1CB4454C3}"/>
                </msink:context>
              </emma:interpretation>
            </emma:emma>
          </inkml:annotationXML>
          <inkml:trace contextRef="#ctx0" brushRef="#br0" timeOffset="-31432.7675">-2669 291 0,'-27'0'94,"1"53"-63,26-26-15,0-1-1,0 1-15,26-27 16,-26 26-16,27-26 16,-1 0-16,-26-53 15,27 53-15,-1 0 0,-26-53 16,26 53-16,-26-26 0,0-1 16,27 27-16,-27-26 15,0-1-15,-27 27 31,1 0-15,0 27-16,-1-1 16,1-26-1,26 27-15,0-1 16,0 1-16,0-1 16,0-52 30,0-1-46,0 1 16,0-1-16,-27 27 78,27 27-62</inkml:trace>
          <inkml:trace contextRef="#ctx0" brushRef="#br0" timeOffset="-20690.6219">-2616 291 0,'-27'0'16,"27"-26"-1,-26 26 1,-1 0 15,1 0-15,26 26-1,-27-26 1,1 0 0,26 27-16,-27-1 15,27 1-15,0-1 16,-26-26-16,26 27 16,0-1-16,26-26 31,1 0-31,-1 0 15,-26-26 1,0-1 0,0 1-16,0-1 15,0 1 1,-26 26 31</inkml:trace>
          <inkml:trace contextRef="#ctx0" brushRef="#br0" timeOffset="14858.6691">-2828 450 0,'0'27'94,"0"-1"-79,-27-26-15,1 0 16,26 26-16,0 1 0,-26-27 16,-1 0-16</inkml:trace>
        </inkml:traceGroup>
        <inkml:traceGroup>
          <inkml:annotationXML>
            <emma:emma xmlns:emma="http://www.w3.org/2003/04/emma" version="1.0">
              <emma:interpretation id="{D2228584-1AE2-4260-8880-8591A3897DFF}" emma:medium="tactile" emma:mode="ink">
                <msink:context xmlns:msink="http://schemas.microsoft.com/ink/2010/main" type="inkWord" rotatedBoundingBox="3108,4646 2710,4698 2670,4390 3068,433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5452.4209">-3437 873 0,'0'27'15,"-26"-27"-15</inkml:trace>
          <inkml:trace contextRef="#ctx0" brushRef="#br0" timeOffset="16951.8411">-3490 900 0,'-26'0'0,"26"26"78,-26-26-62,26 27 0,0-1-1,26 1 1,0-27 15,-26-27-15,27 27-16,-27-26 15,0-1 1,0 1 0,0-1-16,0 1 15,-27 26 1,1 0-1,0 0 1,-1 0 0,27 26-1,-26-26-15,26 27 16,-27-27 0,27 26-16,0 1 15,0-1 1,0 1-16,0-1 15,27-26-15,-1 0 16,-26 27-16,27-27 16,-1 0-1,0 0-15,-26-27 16,0 1 0,0-1-1,0-26 16,0 27-15,0-1 0,-26 27-1,0 0 1,26 27 15,-27-27-31,1 26 16,26 1-16,0-1 15,0 1-15,0-1 16,0 1 0,0-1-16,26-26 15,-26 27-15,27-27 16,-1 0 0,0 0-1,-26-27 1,0 1-1,0-1-15,27 27 0,-27-26 0,0-1 16,0 1-16,0-1 16,0 1-1,-27 26 32,27 26-47,-26-26 16,26 27-16,0-1 0,-26-26 15,26 27-15,0-1 16,0 1-16,0-1 16,0 1 15,26-27-31,0 0 31,-26-27-31,27-52 31,-27 52-31,0 1 16,0-1 0,-27 27-1,1 0 1,0 0 0,-1 0-16,1 27 15,-1-1 1</inkml:trace>
          <inkml:trace contextRef="#ctx0" brushRef="#br0" timeOffset="15241.0899">-3251 768 0,'0'26'31,"-27"-26"1</inkml:trace>
        </inkml:traceGroup>
        <inkml:traceGroup>
          <inkml:annotationXML>
            <emma:emma xmlns:emma="http://www.w3.org/2003/04/emma" version="1.0">
              <emma:interpretation id="{BC205FEA-000A-48B7-92C4-FDCAF6580A69}" emma:medium="tactile" emma:mode="ink">
                <msink:context xmlns:msink="http://schemas.microsoft.com/ink/2010/main" type="inkWord" rotatedBoundingBox="1940,4406 1500,4463 1414,3799 1854,3742">
                  <msink:destinationLink direction="with" ref="{F9127292-C95A-4CE1-9D29-0D2869218B05}"/>
                </msink:context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-36981.0797">-4892 238 0,'27'27'47,"-27"-1"-32,0 1-15,26-27 16,-26 26-16,27 1 0,-27-1 16,26 1-16,0-1 0,-26 1 15,27-1-15,-1 0 0,1 1 16,-1-1-16,1-26 0,-27 27 0</inkml:trace>
          <inkml:trace contextRef="#ctx0" brushRef="#br0" timeOffset="-37274.574">-4548 212 0,'0'-26'16,"-26"26"-1,26 26 48,-27-26-63,27 26 16,0 1-16,-26-27 0,26 26 0,-27 1 15,27-1-15,-26 1 0,-1 52 16,27-52-16,-26-1 0,26 0 0,-27 27 15,27-26-15,-26-27 0,26 26 0,-26 1 16,26-1-16,-27 1 0,27-1 16</inkml:trace>
          <inkml:trace contextRef="#ctx0" brushRef="#br0" timeOffset="-36311.8344">-4469 477 0,'27'0'15,"-27"26"1,0 0 15,0 1-31,26-27 16,-26 26-16,0 1 15,0-1-15,0 1 16,-26-1-16,26 1 16,-27-27-16,27 26 0,-26-26 0,26 27 15,-26-1-15,-1 0 16,1 1 15,52-27 32,1 0-63,-1 0 0,0 0 15,27-27 17</inkml:trace>
        </inkml:traceGroup>
      </inkml:traceGroup>
    </inkml:traceGroup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4:16.2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79C7FE2-C8AF-4254-BA92-3E72D8426CBB}" emma:medium="tactile" emma:mode="ink">
          <msink:context xmlns:msink="http://schemas.microsoft.com/ink/2010/main" type="writingRegion" rotatedBoundingBox="19028,4445 27329,3701 27614,6881 19312,7624"/>
        </emma:interpretation>
      </emma:emma>
    </inkml:annotationXML>
    <inkml:traceGroup>
      <inkml:annotationXML>
        <emma:emma xmlns:emma="http://www.w3.org/2003/04/emma" version="1.0">
          <emma:interpretation id="{39CB8D51-7F1C-4A4D-B22E-7D32C741B1AC}" emma:medium="tactile" emma:mode="ink">
            <msink:context xmlns:msink="http://schemas.microsoft.com/ink/2010/main" type="paragraph" rotatedBoundingBox="20373,4393 25561,3851 25645,4663 20458,52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E002024-E708-4369-B778-B14A83C87D5E}" emma:medium="tactile" emma:mode="ink">
              <msink:context xmlns:msink="http://schemas.microsoft.com/ink/2010/main" type="line" rotatedBoundingBox="20373,4393 25561,3851 25645,4663 20458,5205"/>
            </emma:interpretation>
          </emma:emma>
        </inkml:annotationXML>
        <inkml:traceGroup>
          <inkml:annotationXML>
            <emma:emma xmlns:emma="http://www.w3.org/2003/04/emma" version="1.0">
              <emma:interpretation id="{6B206F40-06EA-4E46-899A-DBAE0A30C088}" emma:medium="tactile" emma:mode="ink">
                <msink:context xmlns:msink="http://schemas.microsoft.com/ink/2010/main" type="inkWord" rotatedBoundingBox="20388,4536 21152,4456 21193,4841 20428,492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86 0 0,'0'26'109,"0"1"-109,-26-1 16,-1 27 0,27-26-16,0-1 0,0 0 15,-26-26-15,26 27 0,0-1 0,0 1 16,0-1-16,0 1 15,0-1 1,26-26-16,1 0 16,-1 0-16,1 0 0,-1 0 15,-26-26-15,26 26 16,-26-27-16,27 27 0,-1-26 0,-26-1 16,0 1-16,27 26 0,-27-27 15,0 1-15,0 52 47,0 1-31,0-1-16,26 1 15,1-1-15,-1-26 16,1 0 0,-1 0-1,-26-26-15,27-1 16,-27-26-1,0 27-15,0 0 16,0-1-16,0 1 16,0-1-1</inkml:trace>
          <inkml:trace contextRef="#ctx0" brushRef="#br0" timeOffset="408.3878">589 185 0,'26'0'16,"-26"26"-1,27-26-15,-1 0 16,1 0 0,-27-26-1,26 0-15,-26-1 16,0 1 0,0-1-16,0 1 15,-26 26 1,-1 0-1,1 0 1,26 26-16,-27-26 0,27 27 0,-26-1 16,26 1-16,-27-1 15,27 0-15,0 1 16,0-1-16,27-26 16,-27 27-16,26-27 0,27 0 15,-53 26-15,27-26 0,-1 0 0,1 0 16,-1 0-16</inkml:trace>
        </inkml:traceGroup>
        <inkml:traceGroup>
          <inkml:annotationXML>
            <emma:emma xmlns:emma="http://www.w3.org/2003/04/emma" version="1.0">
              <emma:interpretation id="{BC67F466-8742-48D3-BDC8-BBC64FDD228C}" emma:medium="tactile" emma:mode="ink">
                <msink:context xmlns:msink="http://schemas.microsoft.com/ink/2010/main" type="inkWord" rotatedBoundingBox="21595,4303 22780,4180 22837,4733 21652,485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37.2315">1330 26 0,'0'-26'63,"-53"52"-48,53 1-15,-27 52 31,1-26-15,26-27-16,0 1 16,26-27-1,1 0-15,-1 0 16,1-27-16,-1 27 16,-26-26-16,27 0 0,-27-1 15,0 54 48,0-1-63,0 0 15,26-26-15,0 27 16,1-27-16,-1 0 16,1 0-1,-1-27-15,1 1 16,-27 0-1,0-1 1,0 1-16</inkml:trace>
          <inkml:trace contextRef="#ctx0" brushRef="#br0" timeOffset="1378.2332">1779 53 0,'0'26'47,"0"1"-31,-53 105 46</inkml:trace>
          <inkml:trace contextRef="#ctx0" brushRef="#br0" timeOffset="1384.23">1726-106 0,'0'0'63</inkml:trace>
          <inkml:trace contextRef="#ctx0" brushRef="#br0" timeOffset="2137.3533">1832 264 0,'265'-344'171,"-265"318"-171,0 0 16,0-27 0,53 476 187,26-476-188,-79 27-15,27-1 0,-1 1 16,-26-1-16,27-26 16,-27 27-16,26-27 0,-26 0 15,0 0-15,26-106 16,-26 133 0,0 52 30,-26-26-46,26 27 0,0-1 0,-26 1 16,26-1-16,-27 1 0,27-1 0,0 1 16,0 25-16,0-25 0,0-1 0,0 1 15,0-1-15,0 1 16,0-1-16,0 1 0,27-1 16,-1-26-16,-26 27 0</inkml:trace>
        </inkml:traceGroup>
        <inkml:traceGroup>
          <inkml:annotationXML>
            <emma:emma xmlns:emma="http://www.w3.org/2003/04/emma" version="1.0">
              <emma:interpretation id="{26B1D092-12C4-4486-867C-0D067F94C5FB}" emma:medium="tactile" emma:mode="ink">
                <msink:context xmlns:msink="http://schemas.microsoft.com/ink/2010/main" type="inkWord" rotatedBoundingBox="23202,4350 24154,4250 24213,4813 23261,4912"/>
              </emma:interpretation>
            </emma:emma>
          </inkml:annotationXML>
          <inkml:trace contextRef="#ctx0" brushRef="#br0" timeOffset="3107.6928">2811-53 0,'0'-27'47,"185"54"203,-185-1-234,27 27-16,-27-26 0,26-1 15,-26 1-15,0-1 0,0 1 16,27-1-16,-27 0 0,0 1 0,0-1 16,0 1-16,0-1 0,-27 1 15,1-1-15,-1-26 16,1 0-16,0 0 15,-1 0-15,1 0 0,-1 0 16,1-26 0,26-1-1,0 1-15,0-1 0,53 27 16,-27-26-16,1-1 16,-1 27-16,0-26 0,1 26 0,-1 0 15,-26-26-15,27 26 0,-1-27 0,1 27 16,-1-26-16,1-1 0,-1 1 15,1-1-15,-27 1 16,26 26-16,-26-27 0,0 1 16,27 264 140</inkml:trace>
          <inkml:trace contextRef="#ctx0" brushRef="#br0" timeOffset="3711.985">3579 26 0,'185'-26'109</inkml:trace>
          <inkml:trace contextRef="#ctx0" brushRef="#br0" timeOffset="3511.6485">3658-238 0,'0'-27'31,"0"54"16,0-1-47,0 1 15,0-1-15,0 1 0,0-1 0,-27 0 16,27 1-16,0-1 0,-26 1 16,26-1-16,0 1 0,0-1 0,0 27 31,0-26-15</inkml:trace>
        </inkml:traceGroup>
        <inkml:traceGroup>
          <inkml:annotationXML>
            <emma:emma xmlns:emma="http://www.w3.org/2003/04/emma" version="1.0">
              <emma:interpretation id="{CB2BC967-D93F-428F-A2E2-B22193EE1BA8}" emma:medium="tactile" emma:mode="ink">
                <msink:context xmlns:msink="http://schemas.microsoft.com/ink/2010/main" type="inkWord" rotatedBoundingBox="24773,3933 25561,3851 25620,4418 24832,450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860.674">5113-556 0,'27'-26'15,"-27"-1"-15,0 1 16,-291 396 172,291-343-188,0-1 15,52 27 1,1-26-1,-26-27-15,-1 0 0,1 0 16,-1 0-16,1 0 0,-1 0 16,1 0-16,-27-27 0,26 27 15,1 0-15,-27-26 16</inkml:trace>
          <inkml:trace contextRef="#ctx0" brushRef="#br0" timeOffset="4315.0952">4452-291 0,'0'79'78,"0"-52"-78,0-1 0,0 1 0,0-1 16,0 0-16,0 1 15,0-1-15,211-475 235,-237 501-235,-1-25 15,27-1 1,-26-26-1,26 27-15</inkml:trace>
          <inkml:trace contextRef="#ctx0" brushRef="#br0" timeOffset="5668.922">4478-425 0,'0'-27'16,"0"54"46,0-1-46,0 0-16,0 0 0,0 0 16,0 1-16,0-1 0,0 0 15,-26 0-15,26 0 0,0 1 16,-27-1-16,27 0 16,0-52 15,-26 0-16,26-27-15,0 27 0,0 0 16,0 0-16,0-1 0,0 1 0,159-236 219,-186 262-204,27 26-15</inkml:trace>
        </inkml:traceGroup>
      </inkml:traceGroup>
    </inkml:traceGroup>
    <inkml:traceGroup>
      <inkml:annotationXML>
        <emma:emma xmlns:emma="http://www.w3.org/2003/04/emma" version="1.0">
          <emma:interpretation id="{75E8D674-345B-4008-95D3-D4A9CDAC7E4E}" emma:medium="tactile" emma:mode="ink">
            <msink:context xmlns:msink="http://schemas.microsoft.com/ink/2010/main" type="paragraph" rotatedBoundingBox="19134,5628 27435,4885 27614,6881 19312,76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F1A16C-EDA3-47CD-9472-D0C054B1DABC}" emma:medium="tactile" emma:mode="ink">
              <msink:context xmlns:msink="http://schemas.microsoft.com/ink/2010/main" type="line" rotatedBoundingBox="19140,5617 24701,5191 24767,6047 19205,6473"/>
            </emma:interpretation>
          </emma:emma>
        </inkml:annotationXML>
        <inkml:traceGroup>
          <inkml:annotationXML>
            <emma:emma xmlns:emma="http://www.w3.org/2003/04/emma" version="1.0">
              <emma:interpretation id="{7757E962-8A92-4D97-98B8-90A7CFF4A4F0}" emma:medium="tactile" emma:mode="ink">
                <msink:context xmlns:msink="http://schemas.microsoft.com/ink/2010/main" type="inkWord" rotatedBoundingBox="19140,5617 20689,5499 20755,6354 19205,647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9104.1356">-1237 1640 0,'80'-26'94,"-80"-1"-94,79 1 16,-53 26-16,1 0 0,26 0 15,0-27-15,26 1 16,-26 26-16,0-27 0,-27 27 16,27 0-16,27-26 0,-54 26 0,1-26 15,-1 26-15,27-27 0,-27 27 16,1-26-16,-1 26 0,1-27 16,-1 1 15,-185-265 172,133 370-187,26-52-1,0-1-15,-26 53 16,26-52-16,0-1 0,0 27 0,-27-26 0,27 26 15,0-1-15,-26-25 16,26-1-16,0 1 0,-27-1 16,27 1-16,0-1 0,0 1 0,-26-1 15,26 1-15,-27-1 32,27-52 30,27 26-62,-27-27 0,26 27 16,-26-26-16,27-1 15,-1 27 1,-26-26-16,27 26 0,-1 0 31,0 0-15,1 0 15,-27 26 16,26 1-47,-26-1 16,0 1-1,0-1-15,0 0 16,0 1-16,27-1 15,-27 1-15,0-1 16,26-26 0,1 0-1,-1 0-15,1 0 16,-1-26 0,-26-1-16,27 27 0,-27-26 15,0-1-15,26 27 16,-26-26-16,0 0 0,0-1 15,0 1-15,0-1 16,0 1-16,0-1 0,-26 27 16,26-26-16,0-1 0,-27 27 15,159-26 126,-105 26-141,-1 0 16,1 0-1,-27 26 32,0 1-47,-27-27 16,27 26-16,0 1 15,0-1-15,0 1 16,27-1 0,-1-26-1,1 0-15,-1 0 16,1 0-16,-1 0 15,1 0-15,-1 0 0,-26-26 16,26 26-16,1 0 0,-1 0 16,-26-27-16,27 27 0,-27-26 0,26-1 15,-26 1 1,0-1-16,0 1 0,0-1 16,0 1-1,-26 52 16,-1-26-15,27 27 0,0-1-16,-26-26 0,26 27 0,0-1 15,132 54 48</inkml:trace>
          <inkml:trace contextRef="#ctx0" brushRef="#br0" timeOffset="7303.8001">-840 1190 0,'0'-26'16,"0"52"62,0 1-78,0-1 16,-26 1-16,26-1 0,-27 1 0,27-1 15,0 1-15,0 26 0,-26-27 16,26 0-16,-27 27 0,1 0 0,26-26 16,0 26-16,-27-27 0,27 1 15,0-1-15,0 0 0,-26 1 0,26-1 16,0 1-16,0-1 0</inkml:trace>
        </inkml:traceGroup>
        <inkml:traceGroup>
          <inkml:annotationXML>
            <emma:emma xmlns:emma="http://www.w3.org/2003/04/emma" version="1.0">
              <emma:interpretation id="{C4E5E8DC-128E-4B33-AC65-0BD7DCB3C75B}" emma:medium="tactile" emma:mode="ink">
                <msink:context xmlns:msink="http://schemas.microsoft.com/ink/2010/main" type="inkWord" rotatedBoundingBox="21038,5559 22463,5450 22515,6140 21091,624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0218.1006">1197 1429 0,'-53'211'157</inkml:trace>
          <inkml:trace contextRef="#ctx0" brushRef="#br0" timeOffset="10240.8404">1224 1296 0,'0'-79'62,"0"105"-46</inkml:trace>
          <inkml:trace contextRef="#ctx0" brushRef="#br0" timeOffset="11190.9879">1356 1587 0,'0'80'110,"27"-80"-79,25 0-16,-52-27-15,27 1 16,158-530 172,-185 583-188,-26 105 15,-1-53 1,27 27-1,0-79-15,0 25 16,0-25-16,0-1 16,27-26-16,-27 27 0,26-1 0,-26 1 15,27-27 1,-1 0-16,0 0 16,1 0-16,-1 0 15,1 0-15,-1-27 0,1 1 16,-1 26-16,1 0 0,-27-27 15,26 1-15,-26-1 0,27 1 16,-27 0-16,26-27 16,-26 26-16,27 1 0,-27-1 0,0 1 15,0-27-15,26 26 0,-26-158 16,0 159 0,0-1-16,0 1 15,-26 52 32,-1 1-47,27-1 0,-26 1 16,-1 26-16,27-27 0,-26 1 15,26-1-15,-27 0 0,27 1 16,0-1-16,0 1 0,0-1 0,-26 1 16,26-1-16,0 1 0,0-1 0,0 1 15,0-1-15,26-26 16,-26 26-16,27-26 15,-1 27-15,1-27 16,-1 0-16</inkml:trace>
          <inkml:trace contextRef="#ctx0" brushRef="#br0" timeOffset="9791.9668">774 1376 0,'-26'26'94,"26"1"-78,-27-27-16,27 26 0,0 0 15,-26 1-15,26-1 0,0 1 16,-27-27-16,27 26 15,0 1-15,0-1 0,0 1 16,27-27 0,26 0 15,-27-27-31,0 27 16,-26-26-16,27 26 0,-27-27 0,26 27 15,-26-26-15,27 26 0,-1-27 31,-52 54 1,26-1-17,0 1 1,0-1-16,0 1 16,26-1-1,1-26 1,-1 0-1,1 0-15,-27-26 0,26-1 16,-26 1-16,27 26 0,-27-27 16,0 1-16,0-1 15,0 1-15,0-1 0,0 1 16,-27 26 31,1 0-47</inkml:trace>
        </inkml:traceGroup>
        <inkml:traceGroup>
          <inkml:annotationXML>
            <emma:emma xmlns:emma="http://www.w3.org/2003/04/emma" version="1.0">
              <emma:interpretation id="{7207964A-0051-461A-953C-F45E06ED780F}" emma:medium="tactile" emma:mode="ink">
                <msink:context xmlns:msink="http://schemas.microsoft.com/ink/2010/main" type="inkWord" rotatedBoundingBox="22793,5483 23480,5430 23524,6000 22836,6053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2158.237">2467 1005 0,'0'-53'47,"0"80"-16,0-1-31,0 27 16,0-26-16,0-1 0,0 1 0,0-1 16,0 27-16,0-27 0,0 1 15,0-1-15,0 1 0,0-1 16,27-52 46,-1 26-62,1 0 16,-1 0 0,1 0-1,-1 26 1,-26 1-16,27-27 16,-27 26-16,0 1 15,0-1-15,-27-26 16,1 26-16,-1-26 15,1 0-15,-1 0 16,1 0-16,-1 0 16,-26 0 15,53-105 16</inkml:trace>
          <inkml:trace contextRef="#ctx0" brushRef="#br0" timeOffset="12531.637">2838 1323 0,'26'0'0,"-79"-27"203,27 54-203,26-1 15,0 1-15,0-1 0,0 1 16,0-1 0,53 0-1,-27-26-15,1 0 16,-1 0-16,1 0 0,52 0 16,-53 0-1,-26-26-15,27 26 16,-1-26-16</inkml:trace>
        </inkml:traceGroup>
        <inkml:traceGroup>
          <inkml:annotationXML>
            <emma:emma xmlns:emma="http://www.w3.org/2003/04/emma" version="1.0">
              <emma:interpretation id="{2AA919FF-0A2C-479A-AD56-8BDCE26670D0}" emma:medium="tactile" emma:mode="ink">
                <msink:context xmlns:msink="http://schemas.microsoft.com/ink/2010/main" type="inkWord" rotatedBoundingBox="23914,5613 24729,5550 24757,5921 23942,5983"/>
              </emma:interpretation>
              <emma:one-of disjunction-type="recognition" id="oneOf6">
                <emma:interpretation id="interp6" emma:lang="" emma:confidence="0.5">
                  <emma:literal>70</emma:literal>
                </emma:interpretation>
                <emma:interpretation id="interp7" emma:lang="" emma:confidence="0">
                  <emma:literal>370</emma:literal>
                </emma:interpretation>
                <emma:interpretation id="interp8" emma:lang="" emma:confidence="0">
                  <emma:literal>700</emma:literal>
                </emma:interpretation>
                <emma:interpretation id="interp9" emma:lang="" emma:confidence="0">
                  <emma:literal>707</emma:literal>
                </emma:interpretation>
                <emma:interpretation id="interp10" emma:lang="" emma:confidence="0">
                  <emma:literal>70%</emma:literal>
                </emma:interpretation>
              </emma:one-of>
            </emma:emma>
          </inkml:annotationXML>
          <inkml:trace contextRef="#ctx0" brushRef="#br0" timeOffset="13834.9507">3499 1138 0,'27'0'62,"-27"-27"-46,26 27 0,-26-26-16,27 26 15,-1 0 1,0 0-1,-26 26 1,27-26-16,-27 79 31,238-184 172,-211 131-171,-27 1-17,0-1-15,0 0 16,0 1-16,0-1 0,0 1 16,0-1-16,0 1 15,0-1-15,0 1 16,0-1-16,0 1 31</inkml:trace>
          <inkml:trace contextRef="#ctx0" brushRef="#br0" timeOffset="14459.7585">4214 1164 0,'0'-26'31,"0"-1"16,-27 27-31,1 0 30,26 27-46,-27-1 16,27 0-16,-26 1 16,26-1-16,-27 1 15,27-1-15,0 1 0,0-1 16,0 1 0,27-27-16,-27 26 15,26-26-15,1 0 16,-1 0-16,1 0 15,-1 0-15,0 0 16,1-26-16,-27-1 16,26 27-16,-26-26 15,0-1-15,0 1 16,0-1-16,0 1 0,0-1 16,0 1-1,0 0-15,-26 26 0,26-27 16,-27 27-1,1 0 17</inkml:trace>
        </inkml:traceGroup>
      </inkml:traceGroup>
      <inkml:traceGroup>
        <inkml:annotationXML>
          <emma:emma xmlns:emma="http://www.w3.org/2003/04/emma" version="1.0">
            <emma:interpretation id="{BD332631-3074-4757-8658-3F029FB46DAA}" emma:medium="tactile" emma:mode="ink">
              <msink:context xmlns:msink="http://schemas.microsoft.com/ink/2010/main" type="line" rotatedBoundingBox="21434,6215 27505,5671 27614,6881 21542,7425"/>
            </emma:interpretation>
          </emma:emma>
        </inkml:annotationXML>
        <inkml:traceGroup>
          <inkml:annotationXML>
            <emma:emma xmlns:emma="http://www.w3.org/2003/04/emma" version="1.0">
              <emma:interpretation id="{4B15F251-3C35-4180-AAE4-FCC5707F4E18}" emma:medium="tactile" emma:mode="ink">
                <msink:context xmlns:msink="http://schemas.microsoft.com/ink/2010/main" type="inkWord" rotatedBoundingBox="21459,6502 24299,6248 24345,6753 21505,7008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5726.4362">1065 2249 0,'26'0'78,"-26"26"-62,27-26-16,-1 0 0,1 0 16,-1 0-1,1 0-15,-1-26 16,1 26-1,-27-27-15,26 27 16,-26-26-16,27-1 0,-27 1 16,0-1-1,26 27-15,-26-26 16,-26 26 15,-1 0-31,1 0 16,-1 0-16,27 26 15,-26-26-15,26 27 0,-27-27 16,27 26 0,-26 27-1,264 133 157,-238-213-156,26 27-1,1 0 1,-1 0 0,-26-26-1,27 26-15</inkml:trace>
          <inkml:trace contextRef="#ctx0" brushRef="#br0" timeOffset="18630.3462">1674 2090 0,'291'265'282</inkml:trace>
          <inkml:trace contextRef="#ctx0" brushRef="#br0" timeOffset="18622.8202">1885 2037 0,'-159'318'219</inkml:trace>
          <inkml:trace contextRef="#ctx0" brushRef="#br0" timeOffset="18635.876">2123 2090 0,'80'238'234</inkml:trace>
          <inkml:trace contextRef="#ctx0" brushRef="#br0" timeOffset="18640.8754">2176 1905 0</inkml:trace>
          <inkml:trace contextRef="#ctx0" brushRef="#br0" timeOffset="18934.9638">2494 2037 0,'79'185'312,"-52"-185"-296,-27 27-1,0-1 1,-27-26 0,27 27-1,-53-27-15,-53 0 172</inkml:trace>
          <inkml:trace contextRef="#ctx0" brushRef="#br0" timeOffset="20251.0252">2679 2143 0,'106'-53'109,"-53"27"-93,-27 26-16,1 0 16,-1 0-16,1 0 15,-1 0-15,0-27 16,1 27-1,-54 0 95,27 27-95,-26-27-15,26 26 0,0 0 16,0 1-16,0-1 16,0 1-1,26-27 1,1 0 0,-1 0-16,1 0 15,-1 0-15,1 0 16,-27-27-16,26 27 15,-26-26-15,27-1 0,-27 1 16,0 0-16,185 26 203,-185-27-203,26 27 16,-26 27 31,0-1-47,0 0 15,0 1 1</inkml:trace>
          <inkml:trace contextRef="#ctx0" brushRef="#br0" timeOffset="19419.1108">2758 1852 0,'0'-27'16,"0"54"46,0-1-62,27 1 16,-27-1-16,0 1 16,0-1-16,26 1 0,-26-1 0,0 1 15,0-1-15,0 0 0,0 1 16,27-27-16,-27 26 0,0 1 16,0-1-16</inkml:trace>
          <inkml:trace contextRef="#ctx0" brushRef="#br0" timeOffset="20835.8504">3579 1931 0,'0'-26'47,"-27"26"0,27 26-32,159 292 110,-106-398-109,106 107 171</inkml:trace>
        </inkml:traceGroup>
        <inkml:traceGroup>
          <inkml:annotationXML>
            <emma:emma xmlns:emma="http://www.w3.org/2003/04/emma" version="1.0">
              <emma:interpretation id="{8BDA9A79-5C06-4E7C-9F88-9565EE304856}" emma:medium="tactile" emma:mode="ink">
                <msink:context xmlns:msink="http://schemas.microsoft.com/ink/2010/main" type="inkWord" rotatedBoundingBox="24612,6073 25129,6027 25210,6922 24693,6969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1835.859">4372 1958 0,'0'-27'16,"-26"27"15,26-26-31,-27 26 16,1 0 0,-1 0 15,1 0 0,26 26-31,0 1 0,0-1 16,0 1-16,0-1 15,0 1-15,26-1 16,1-26 0,-1 0-1,1 0-15,-1-26 16,-26-1-16,27 27 0,-1-26 15,-26-1 1,0 1-16,0-1 16,27 54 62,-27-1-63,26-26-15,1 0 0,-1 0 16,1 0-16,-27-26 16,26 26-16,0-27 15,27-26 1,-26 27-16,-1-27 16,-26 26-16,0 1 0,0 0 0,0-1 15,0 1-15,0-1 0,0 1 16,0-1-16,0 1 0,-26 26 15,26-27-15,-27 1 16,27 79 0,-26-27-1,26 1-15,0-1 0,0 1 0,-27-1 16,27 1-16,0-1 0,0 0 0,0 1 16,0-1-16,0 1 0,0-1 15,0 27-15,0-26 0,27-1 0,-27 1 16,0-1-16,0 1 0,26-1 0,-26 0 15,0 27-15,0-26 0,27-1 0,-27 1 16,0-1-16,0 1 0,0-1 0,0 1 16,0-1-16,0 1 15,-27-27 1,1 0-16,-1 0 16,27-27-1,-26 27-15,26-26 16,0-1-1,0 1 1,-26 26-16,26-27 16</inkml:trace>
        </inkml:traceGroup>
        <inkml:traceGroup>
          <inkml:annotationXML>
            <emma:emma xmlns:emma="http://www.w3.org/2003/04/emma" version="1.0">
              <emma:interpretation id="{10FC71DA-1094-4B7E-89AC-6B0D253392A6}" emma:medium="tactile" emma:mode="ink">
                <msink:context xmlns:msink="http://schemas.microsoft.com/ink/2010/main" type="inkWord" rotatedBoundingBox="25555,5846 26315,5778 26405,6776 25644,6844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24467.4925">5193 1958 0,'79'-27'94,"-53"1"-94,1 26 0,-1 0 0,27 0 15,-26 0-15,-1 0 0,1 0 0,-1 0 16,0 0-16,-26-27 0,27 27 15,-1 0-15,1 0 16,-27-26 15</inkml:trace>
          <inkml:trace contextRef="#ctx0" brushRef="#br0" timeOffset="24170.67">5404 1561 0,'27'0'0,"-1"0"31,1 0-15,-1-27-1,-26 1-15,26-1 16,-26 1-16,0 0 16,0-1-16,0 1 15,0-1-15,0 1 16,-26 26-16,26-27 0,-26 27 15,-1 0 1,1 0 0,26 27-16,-27-1 0,27 1 15,-26-1-15,26 1 16,0 25-16,-27-25 0,27-1 0,0 1 16,0-1-16,0 27 0,0-26 15,0-1-15,0 1 0,0 25 0,0-25 16,0-1-16,0 1 0,0 26 0,0-27 15,27 1-15,-27-1 0,0 1 0,26-1 16,-26 1-16,0-1 0,0 0 0,0 1 16,0-1-16,27 1 0,-27-1 15,0 1-15,0-1 16,0 1 0,-27-27 15,1-27-16</inkml:trace>
          <inkml:trace contextRef="#ctx0" brushRef="#br0" timeOffset="25020.7613">5695 1878 0,'53'-26'46,"-26"26"-30,26-27 0,-27 27-1,-26-26 1,26 26-16,-26-27 0,27 27 16,-27-26-16,0 0 15,0-1 1,-27 27-1,27-26-15,-26 26 16,0 0-16,-1 0 16,1 0-16,-1 0 15,1 26-15,-1 1 16,27-1 0,-26 0-16,26 1 15,0-1-15,0 1 0,0-1 16,0 1-16,0-1 15,26 1-15,1-1 16,-27 1 0,26-27-16,1 0 15,-1 0-15,1 0 16,-1 0-16,0 0 0,1-27 16,-1 1-1,1 26-15</inkml:trace>
        </inkml:traceGroup>
        <inkml:traceGroup>
          <inkml:annotationXML>
            <emma:emma xmlns:emma="http://www.w3.org/2003/04/emma" version="1.0">
              <emma:interpretation id="{A3894F0B-A1CA-4972-8A30-BE5C6B87B771}" emma:medium="tactile" emma:mode="ink">
                <msink:context xmlns:msink="http://schemas.microsoft.com/ink/2010/main" type="inkWord" rotatedBoundingBox="26587,6799 26881,6773 26897,6945 26603,6971"/>
              </emma:interpretation>
              <emma:one-of disjunction-type="recognition" id="oneOf10">
                <emma:interpretation id="interp14" emma:lang="" emma:confidence="0.5">
                  <emma:literal>=</emma:literal>
                </emma:interpretation>
                <emma:interpretation id="interp15" emma:lang="" emma:confidence="0">
                  <emma:literal>_</emma:literal>
                </emma:interpretation>
                <emma:interpretation id="interp16" emma:lang="" emma:confidence="0">
                  <emma:literal>I</emma:literal>
                </emma:interpretation>
                <emma:interpretation id="interp17" emma:lang="" emma:confidence="0">
                  <emma:literal>-</emma:literal>
                </emma:interpretation>
                <emma:interpretation id="interp18" emma:lang="" emma:confidence="0">
                  <emma:literal>-I</emma:literal>
                </emma:interpretation>
              </emma:one-of>
            </emma:emma>
          </inkml:annotationXML>
          <inkml:trace contextRef="#ctx0" brushRef="#br0" timeOffset="27848.4641">6198 2302 0,'-27'0'16,"319"-53"187</inkml:trace>
          <inkml:trace contextRef="#ctx0" brushRef="#br0" timeOffset="28113.2188">6198 2434 0,'238'-26'172</inkml:trace>
        </inkml:traceGroup>
        <inkml:traceGroup>
          <inkml:annotationXML>
            <emma:emma xmlns:emma="http://www.w3.org/2003/04/emma" version="1.0">
              <emma:interpretation id="{CD72F6A6-9279-4754-8BF3-D1C68476AFAB}" emma:medium="tactile" emma:mode="ink">
                <msink:context xmlns:msink="http://schemas.microsoft.com/ink/2010/main" type="inkWord" rotatedBoundingBox="26603,6252 26696,6455 26650,6475 26558,6272"/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25587.528">6198 1772 0,'-27'-26'16,"1"26"0,79 26 218,-53 1-203,0-1-31,0 1 16,0-1-16,26 1 15,1-1 1,-1-26 0</inkml:trace>
        </inkml:traceGroup>
        <inkml:traceGroup>
          <inkml:annotationXML>
            <emma:emma xmlns:emma="http://www.w3.org/2003/04/emma" version="1.0">
              <emma:interpretation id="{51992CEC-85D9-49E6-B349-DF05F31460E6}" emma:medium="tactile" emma:mode="ink">
                <msink:context xmlns:msink="http://schemas.microsoft.com/ink/2010/main" type="inkWord" rotatedBoundingBox="26740,6202 27547,6130 27579,6495 26773,6567"/>
              </emma:interpretation>
              <emma:one-of disjunction-type="recognition" id="oneOf12">
                <emma:interpretation id="interp20" emma:lang="" emma:confidence="0.5">
                  <emma:literal>org</emma:literal>
                </emma:interpretation>
                <emma:interpretation id="interp21" emma:lang="" emma:confidence="0">
                  <emma:literal>vis</emma:literal>
                </emma:interpretation>
                <emma:interpretation id="interp22" emma:lang="" emma:confidence="0">
                  <emma:literal>veg</emma:literal>
                </emma:interpretation>
                <emma:interpretation id="interp23" emma:lang="" emma:confidence="0">
                  <emma:literal>mas</emma:literal>
                </emma:interpretation>
                <emma:interpretation id="interp24" emma:lang="" emma:confidence="0">
                  <emma:literal>big</emma:literal>
                </emma:interpretation>
              </emma:one-of>
            </emma:emma>
          </inkml:annotationXML>
          <inkml:trace contextRef="#ctx0" brushRef="#br0" timeOffset="27264.3879">6330 1772 0,'212'-79'141,"-80"132"93,-132-27-171,0 1-63,0-1 15,27-26-15,-27 27 0,26-27 16,-26 26-16,27-26 31,-1 0-15,-26-26 0,0-1-16,0 1 15,0-1 1,0 1-16,0 0 15,-26 26 1,26-27-16,26 27 63,-26-26-63,26 26 31,1 0-31,-1 0 0,-26 26 109,0 1-109,0-1 16,0 0-1,27-26-15,-27 27 0,26-27 16,-26 26 0,27-26-16,-1 0 15,1 0 1,-27-26-16,26 26 0,-26-27 16,27 27-16,-27-26 0,0 0 15,0-1-15,26 27 0,-26-26 16,0-1-16,0 1 15,-26 26 48,26 26-63,-27 1 16,27-1-1,0 1-15,0-1 16,0 0-16,0 1 15,27-27-15,-27 26 16,26-26 0,1 0-16,-1 0 15,0 27 1,-158 105 93</inkml:trace>
        </inkml:traceGroup>
        <inkml:traceGroup>
          <inkml:annotationXML>
            <emma:emma xmlns:emma="http://www.w3.org/2003/04/emma" version="1.0">
              <emma:interpretation id="{734A4446-34EB-4AC1-AD86-4EE4E5DF620F}" emma:medium="tactile" emma:mode="ink">
                <msink:context xmlns:msink="http://schemas.microsoft.com/ink/2010/main" type="inkWord" rotatedBoundingBox="26768,6005 26826,6000 26859,6375 26802,6380"/>
              </emma:interpretation>
              <emma:one-of disjunction-type="recognition" id="oneOf13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26103.32">6357 1481 0,'0'27'78,"0"26"-63,26 0 1,-26-27-16,0 1 0,27-27 16,-27 26-16,0 1 0,26 52 31,-26-53-15,0 1-16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0:47.3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B0F4293-D4C0-4860-883D-7177965A2650}" emma:medium="tactile" emma:mode="ink">
          <msink:context xmlns:msink="http://schemas.microsoft.com/ink/2010/main" type="writingRegion" rotatedBoundingBox="14472,6933 15636,6933 15636,11085 14472,11085"/>
        </emma:interpretation>
      </emma:emma>
    </inkml:annotationXML>
    <inkml:traceGroup>
      <inkml:annotationXML>
        <emma:emma xmlns:emma="http://www.w3.org/2003/04/emma" version="1.0">
          <emma:interpretation id="{AC4976D4-D522-47DA-AF43-0423C7BEAE28}" emma:medium="tactile" emma:mode="ink">
            <msink:context xmlns:msink="http://schemas.microsoft.com/ink/2010/main" type="paragraph" rotatedBoundingBox="14472,6933 15636,6933 15636,11085 14472,110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DBE3F1-D2E1-49D7-A19C-B12BADCB8EDE}" emma:medium="tactile" emma:mode="ink">
              <msink:context xmlns:msink="http://schemas.microsoft.com/ink/2010/main" type="line" rotatedBoundingBox="14472,6933 15636,6933 15636,11085 14472,11085"/>
            </emma:interpretation>
          </emma:emma>
        </inkml:annotationXML>
        <inkml:traceGroup>
          <inkml:annotationXML>
            <emma:emma xmlns:emma="http://www.w3.org/2003/04/emma" version="1.0">
              <emma:interpretation id="{E3DE5EF2-1477-42C4-98C7-56898269ABB3}" emma:medium="tactile" emma:mode="ink">
                <msink:context xmlns:msink="http://schemas.microsoft.com/ink/2010/main" type="inkWord" rotatedBoundingBox="14472,6933 15636,6933 15636,7726 14472,7726"/>
              </emma:interpretation>
            </emma:emma>
          </inkml:annotationXML>
          <inkml:trace contextRef="#ctx0" brushRef="#br0">9316 3388 0,'0'-26'62,"0"52"32,0 0-94,0 1 15,0-1-15,-26 1 16,26-1-16,0 1 16,-27-1-16,27 1 0,0-1 0,-26-26 15,26 27-15,0-1 0,0 0 0,0 1 16,0-1-16,-27 1 16,27-1-16,0 1 0,0-1 15,-26-26-15,26 27 0,0-1 0,0 1 16,0-1-16,0 0 15,-26 1-15,26-1 16,0 1 15,-27-27-15,27 26 0,0-52 109</inkml:trace>
          <inkml:trace contextRef="#ctx0" brushRef="#br0" timeOffset="-875.7179">8152 3653 0,'27'0'63,"-1"0"-48,0 0 1,-26 26-16,27-26 16,-1 0-16,1 26 0,-1-26 15,-26 27-15,27-27 0,-1 26 16,1-26-16,-27 27 0,26-27 15,1 0-15,-27 26 0,26-26 0,1 27 16,-1-27-16,0 26 16,1-26-16,-27 27 0,26-27 15,1 26-15,-1-26 16,1 27-16,-1-27 0,1 26 16,-1-26-16,1 26 0,-1-26 15,0 27-15,1-27 0,-27 26 16,26-26-16,1 0 0,-27 27 0,26-27 15,-26 26-15,27-26 0,-1 27 16,1-27-16,-27 26 16,26-26-16,1 0 31,-27-26 78</inkml:trace>
        </inkml:traceGroup>
        <inkml:traceGroup>
          <inkml:annotationXML>
            <emma:emma xmlns:emma="http://www.w3.org/2003/04/emma" version="1.0">
              <emma:interpretation id="{59B0F3C2-C5D2-436E-87D3-736DC0BC68DB}" emma:medium="tactile" emma:mode="ink">
                <msink:context xmlns:msink="http://schemas.microsoft.com/ink/2010/main" type="inkWord" rotatedBoundingBox="15107,9630 15425,9630 15425,11085 15107,11085"/>
              </emma:interpretation>
            </emma:emma>
          </inkml:annotationXML>
          <inkml:trace contextRef="#ctx0" brushRef="#br0" timeOffset="73558.986">9105 6059 0,'0'27'47,"0"-1"-31,0 1-16,0-1 0,0 1 15,0 25-15,0-25 0,-27-1 0,1 80 16,26-53-16,-27-26 0,27 26 15,-26-1-15,26 1 0,-27 0 0,1 0 16,26 0-16,-27 26 0,27-26 0,-26 0 16,26 0-16,-27 0 0,27 0 0,0-27 15,-26 27-15,26-26 0,0 26 0,0-27 16,-26 1-16,26-1 0,0 1 0,0-1 16,0 1-16,0-1 15,0 0 1,-27-26-1</inkml:trace>
        </inkml:traceGroup>
      </inkml:traceGroup>
    </inkml:traceGroup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1:29.2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1ACB245-E9F3-4130-944F-7DEBF5924647}" emma:medium="tactile" emma:mode="ink">
          <msink:context xmlns:msink="http://schemas.microsoft.com/ink/2010/main" type="writingRegion" rotatedBoundingBox="8187,7822 27132,7190 27315,12706 8371,13337"/>
        </emma:interpretation>
      </emma:emma>
    </inkml:annotationXML>
    <inkml:traceGroup>
      <inkml:annotationXML>
        <emma:emma xmlns:emma="http://www.w3.org/2003/04/emma" version="1.0">
          <emma:interpretation id="{46524D18-2F5C-4E15-93C0-C1536D17EB77}" emma:medium="tactile" emma:mode="ink">
            <msink:context xmlns:msink="http://schemas.microsoft.com/ink/2010/main" type="paragraph" rotatedBoundingBox="9448,7780 27132,7190 27191,8973 9508,956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75D8931-73DC-4668-ADF3-90BEED35A7B3}" emma:medium="tactile" emma:mode="ink">
              <msink:context xmlns:msink="http://schemas.microsoft.com/ink/2010/main" type="line" rotatedBoundingBox="9448,7780 27132,7190 27191,8973 9508,9563"/>
            </emma:interpretation>
          </emma:emma>
        </inkml:annotationXML>
        <inkml:traceGroup>
          <inkml:annotationXML>
            <emma:emma xmlns:emma="http://www.w3.org/2003/04/emma" version="1.0">
              <emma:interpretation id="{3AB311AC-BD0C-4F63-B327-D2692FC3A3FE}" emma:medium="tactile" emma:mode="ink">
                <msink:context xmlns:msink="http://schemas.microsoft.com/ink/2010/main" type="inkWord" rotatedBoundingBox="9466,8325 10871,8278 10903,9246 9499,929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3575 5240 0,'-27'0'16,"27"-26"-16,0-1 47,-26 27-47,26-26 16,-27 26-16,1 0 15,26-27-15,-26 27 16,-1 0-16,27 27 15,-26-27-15,26 26 0,-27-26 16,1 27-16,26-1 0,-27-26 0,27 26 16,-26 1-16,-1-1 0,27 1 15,-26-1-15,26 1 0,-27-1 0,27 1 0,0-1 16,-26 1-16,26-1 0,0 1 16,0-1-16,0 0 0,0 1 0,0-1 15,0 1-15,26-27 16,1 26-16,-1-26 0,1 0 15,-1 0-15,1 0 16,-1 0-16,-26-26 0,27 26 16,-1-53-16,-26 26 0,27 1 0,-27 0 0,26-1 15,-26 1-15,26-1 0,-26 1 0,0-1 16,0 1-16,0-1 0,27 1 0,-27-1 16,0 1-16,0-1 0,0 1 15,0 0 1,0 52 15,0 0-15,0 1-16,0-1 0,0 1 15,0-1-15,0 1 0,0-1 16,0 1-16,26-1 0,-26 1 16,0-1-16,27-26 0,-27 27 0,0-1 15,26 0-15,1-26 0,-27 27 16,26-27-16,1 0 15,-1 0-15,-26-27 0,27 27 16,-1-52-16,0 25 0,1 1 16,-1-1-16,1 1 0,-1-1 0,1 1 15,-1-1-15,1-26 0,-27 27 0,26-1 16,-26-25-16,27-1 0,-27 26 0,0-26 16,26 27-16,-26-1 0,0-26 15,0 27-15,0 0 0,0-1 0,0 1 16,0-1-16,0 1 0,-26 26 15,26 26 17,-27-26-32,27 27 0,0-1 0,-26 1 15,26-1-15,-27 0 0,27 1 0,-26 26 16,26-27-16,-27 1 0,27 26 0,0-27 16,-26 1-16,26 25 0,0-25 0,0 26 15,0-27-15,0 1 0,0 26 0,0-27 16,26 1-16,-26-1 0,27 1 15,-27-1-15,53 0 0,-27 1 16,1-27-16,-1 0 0,1 0 0,-1 0 16,0 0-16,1 0 0,-1-27 0,27 27 15,-26-26-15,-1 0 0,1-1 0,-1 27 16,1-26-16,-1-27 0,0 26 0,1 1 16,-1-27-16,-26 26 0,27-26 0,-27 1 15,26-1-15,-26 0 0,27 0 0,-27 0 16,0 26-16,0-25 0,0-1 0,0 26 15,0 1-15,0-1 0,-27 1 0,27-1 16,0 1-16,-26 26 0,-1 0 16,1 0-1,26 26-15,-27-26 0,27 27 0,-26-1 16,26 1-16,0-1 0,-26 1 0,26-1 16,0 1-16,0 25 0,0 1 0,0-26 15,0 26-15,0-27 0,0 27 0,0-26 16,0-1-16,0 27 0,0-27 0,26 1 15,-26 26-15,26-27 0,-26 1 0,27-1 16,-1 1-16,-26-1 0,27-26 0</inkml:trace>
        </inkml:traceGroup>
        <inkml:traceGroup>
          <inkml:annotationXML>
            <emma:emma xmlns:emma="http://www.w3.org/2003/04/emma" version="1.0">
              <emma:interpretation id="{E3760C9B-DE2E-472A-8CE1-BA44FB61FDC9}" emma:medium="tactile" emma:mode="ink">
                <msink:context xmlns:msink="http://schemas.microsoft.com/ink/2010/main" type="inkWord" rotatedBoundingBox="11477,7712 14714,7604 14771,9331 11535,9439"/>
              </emma:interpretation>
            </emma:emma>
          </inkml:annotationXML>
          <inkml:trace contextRef="#ctx0" brushRef="#br0" timeOffset="4647.3922">7094 4975 0,'-27'-26'0,"54"26"62</inkml:trace>
          <inkml:trace contextRef="#ctx0" brushRef="#br0" timeOffset="4932.3706">7570 4764 0,'0'26'15,"-26"80"16,-1-27-31,27-52 0,-26-1 16,26 27-16,0-26 0,0 26 0,-27-27 16,27 27-16,0 0 0,0-27 0,-26 27 15,26 0-15,0 0 0,0 0 0,-27 0 16,27-27-16,0 27 0,-26 0 0,26-26 16,0-1-16,0 1 0</inkml:trace>
          <inkml:trace contextRef="#ctx0" brushRef="#br0" timeOffset="5210.3713">7464 5187 0,'27'0'15,"-27"-26"-15,26 26 0,1-27 16,-1 27-1,-26 27 1,26-27-16,-26 26 0,0 1 16,0-1-16,0 0 0,0 1 15,0-1-15,0 1 16,-26-27-16,26 26 0,-26 1 16,-1-27-16,1 26 15</inkml:trace>
          <inkml:trace contextRef="#ctx0" brushRef="#br0" timeOffset="5979.4341">7808 5187 0,'0'-26'16,"-26"-1"31,-1 54-1,27-1-46,0 1 16,-26-1-16,26 0 16,0 1-1,26-27 1,1 0 0,-1 0-1,1 0-15,-1-27 16,-26 1-1,27 26-15,-27-26 16,0-1 0,0 54 15,317-54 78,-291 1-109,1 26 0,26-27 0,-53 1 0,26-1 16,1 1-16,-1-1 0,-26 1 0,27-1 16,-27-25-16,0 25 0,0 1 15,0-27-15,0 26 0,0-26 0,0 27 0,-27-27 16,27 27-16,-26-1 0,26 1 0,-27-1 15,27 1-15,-26 26 0,26-27 16,-27 27 0,27 27-16,-26-27 0,26 53 0,-27-27 15,27 1-15,-26-1 0,26 27 16,-26-27-16,26 1 0,0 26 0,0-27 16,-27 1-16,27 26 0,0-27 0,0 0 15,0 27-15,0-26 0,0-1 0,27 1 16,-27-1-16,0 1 0,52-1 0,-52 1 15,0-1-15,0 0 0</inkml:trace>
          <inkml:trace contextRef="#ctx0" brushRef="#br0" timeOffset="2235.7587">5586 4975 0,'0'27'63,"0"-1"-47,-27 1-16,27-1 0,0 1 0,0-1 15,-26 1-15,26-1 16,0 1-16,-27 25 0,27-25 0,0-1 15,0 1-15,-26-1 0</inkml:trace>
          <inkml:trace contextRef="#ctx0" brushRef="#br0" timeOffset="2595.2763">5268 5319 0,'-26'-53'15,"26"1"-15,-27 25 0,27 1 0,0-1 16,-26-26-16,26 27 0,0-54 16,0 28-16,0-28 0,0 27 0,0 0 15,53-26-15,-53 26 0,26-26 0,-26 26 16,27-27-16,-1 27 0,1 1 0,-1 25 16,0 1-16,1-27 0,-1 53 0,1-27 15,-1 27-15,1-26 0,-1 26 0,1 0 16,-1 0-16,1 0 15,-1 0-15,27 26 0,-27 1 0,1-1 16,-1 1-16,1-1 0,-27 1 0,26-1 16,-26 0-16,0 1 0,0 26 0,0-27 15,0 1-15,0-1 0,0 1 0,0-1 16,0 1-16,-26-1 0,26 1 16,-27-1-16,1 0 0,26 1 0,-27-27 15,27 26-15,-26-26 0,26 27 16,-27-27-16,27 26 0,-26-26 0</inkml:trace>
          <inkml:trace contextRef="#ctx0" brushRef="#br0" timeOffset="3205.2765">5744 5214 0,'0'-27'15,"0"1"1,27 26 0,-27-27-16,26 27 15,1 0-15,-1 0 16,1 0 0,-27 27-16,26-27 0,-26 26 15,27 1 1,-27-1-16,0 0 0,0 1 15,0-1-15,0 1 16,0-54 31,0 1-31,26 26-16,-26-27 0,27 1 15,-1 0-15,0-1 0,1 1 16,-1 26-16,-26-27 0,27 27 15,-27 27 17,0 26-17,0-27 1,0 0-16,0 1 0,0-1 16,0 1-16,0-1 15</inkml:trace>
          <inkml:trace contextRef="#ctx0" brushRef="#br0" timeOffset="3371.6537">6062 4896 0,'26'0'15,"-26"27"16,27-27-15</inkml:trace>
          <inkml:trace contextRef="#ctx0" brushRef="#br0" timeOffset="3933.2307">6274 5240 0,'0'26'16,"26"-26"0,-26 27-16,26-27 46,-26 26-46,0 1 47,0-1-31,27-26 15,-27-26 32,26 26-63,-26-27 15,27 27-15,-27-26 0,0-1 16,26 27-16,-26-26 0,27 0 0,-27-1 16,26 27-1,-26-26-15,27 26 16,-27 26 15,26-26-31,-26 27 16,0-1-16,27 0 15,-27 1-15,0-1 16,0 1-16,0-1 16,0 1-16</inkml:trace>
          <inkml:trace contextRef="#ctx0" brushRef="#br0" timeOffset="4479.5462">6909 5108 0,'-27'0'47,"1"0"-32,-107 211 95,160-211-110,-27 27 0,26-27 0,1 0 15,-1 0-15,1 0 16,-1-27-16,1 27 0,-1-26 0,0 26 15,-26-27-15,27 27 0,-27-26 0,26 0 16,1-1 0,-27 54 31,0-1-32,0 0-15,0 1 0,0-1 16,0 1-16,26-27 15</inkml:trace>
        </inkml:traceGroup>
        <inkml:traceGroup>
          <inkml:annotationXML>
            <emma:emma xmlns:emma="http://www.w3.org/2003/04/emma" version="1.0">
              <emma:interpretation id="{07C8BCC5-FD78-4932-A3D2-B4B2C6DE5951}" emma:medium="tactile" emma:mode="ink">
                <msink:context xmlns:msink="http://schemas.microsoft.com/ink/2010/main" type="inkWord" rotatedBoundingBox="15375,8042 19319,7911 19363,9234 15420,9366"/>
              </emma:interpretation>
            </emma:emma>
          </inkml:annotationXML>
          <inkml:trace contextRef="#ctx0" brushRef="#br0" timeOffset="9860.9242">9607 4684 0,'27'-26'16,"-27"0"-16,0-1 15,0 1-15,0-1 16,-53 27-16,26-26 0,1 26 16,-1-27-16,1 27 15,0 0-15,-1 0 16,1 53-16,-1-53 0,27 27 16,-26-1-16,-1-26 0,1 27 15,-1-1-15,1 0 0,-1 1 0,1 26 16,26-27-16,-26 1 0,-1-1 0,27 1 15,-26 26-15,26-27 0,0 0 0,-27 1 16,27-1-16,0 1 0,0-1 0,0 1 16,0-1-16,27 1 0,26-1 15,-27 1-15,0-27 0,1 0 16,-1 26-16,1-26 0,-1 0 16,1 0-16,-1 0 0,1 0 0,-1 0 15,1 0 1,-27-26-16,0-1 15</inkml:trace>
          <inkml:trace contextRef="#ctx0" brushRef="#br0" timeOffset="10773.2215">9687 5028 0,'0'-26'15,"-27"26"-15,27-27 16,-26 27-16,26-26 0,-27 26 15,1 0-15,26-26 16,-27 26-16,1 0 0,-1 0 16,1 0-16,26 26 15,-26 0 1,26 27-16,0-26 16,0-1-16,0 1 0,0-1 0,0 1 15,26-1-15,-26 1 16,26-1-16,1 0 15,-1-26-15,1 0 16,-1 0-16,1 0 16,-1-26-16,1 0 0,-27-1 15,26 27-15,-26-26 0,27-1 16,-27 1-16,26-1 0,-26 1 16,27 26-16,-27-27 0,0 1 0,26 26 15,80 26 32,-106 1-47,26-27 16,-26 53-16,27-27 0,-27 1 15,0-1 1,0-52 15,0-1-15,26 1-16,-26-1 15,27 27-15,-27-26 0,26 26 16,-26-27-16,27 27 0,-27-26 0,26 26 16,-26-27-16,26 27 0,1 0 15,-1 0 1,-26 27-16,27-27 16,-27 26-16,0 1 0,0-1 15,0 1-15,26-27 0,-26 26 0,0 1 16,0-1-16,0 1 15,0-54 17,0 1-17,27 26-15,-27-27 0,26 1 16,-26-1-16,27 27 0,-27-26 16,26-1-16,1 1 15,-1-1-15,1 27 16,-1 0-16,-26 27 15,26-27-15,-26 26 0,0 1 16,0-1-16,0 1 16,0-1-16,0 1 0,0-1 15</inkml:trace>
          <inkml:trace contextRef="#ctx0" brushRef="#br0" timeOffset="11283.3631">10613 4473 0,'0'-53'31,"0"79"-31,0 80 15,0-26 1,26 25-16,-26-52 16,0 0-16,0 0 0,27 26 0,-27-26 0,0 0 15,0 0-15,0 27 0,0-28 0,0 1 16,0 0-16,0 0 0,0 0 16,0 0-16,0 0 0,0-27 0,0 1 15,0 26-15,0-27 0,0 1 16,0-54-1,-27 27-15,27-53 0,0 27 16,-26-27-16,26 27 0,0-27 0,0 26 16,0-26-16,-27 0 0,27 0 0,0 0 15,0 1-15,0-1 0,0 26 0,27-26 16,-27 27-16,53-27 0,-53 26 0,26 27 16,-26-26-16,27 26 0,-1 0 0,0 0 15,1 0-15,-27 26 16,0 1-16,26-1 0,-26 1 15,0-1-15,0 1 0,0-1 16,0 1-16,0-1 0,0 1 16,0-1-16,0 0 15,0 1-15</inkml:trace>
          <inkml:trace contextRef="#ctx0" brushRef="#br0" timeOffset="12848.9351">12650 4658 0,'0'-53'0,"0"27"0,0-1 16,0 1-16,26 26 15,-26 26 1,0 1-16,0-1 16,0 1-16,0 25 15,0-25-15,0-1 0,0 27 0,0-26 0,0-1 0,0 1 16,0 26-16,0-27 0,0 0 0,0 1 16,0-1-16,27 54 15,-27-54-15,0 1 16</inkml:trace>
          <inkml:trace contextRef="#ctx0" brushRef="#br0" timeOffset="12605.072">11168 4949 0,'0'-26'31,"-26"26"-31,-1 0 15,1 0 1,26-27-16,-26 27 16,-1 0-16,1 0 15,26 27 1,0-1-16,-27-26 0,27 26 16,0 1-16,-26-1 0,26 1 15,0-1-15,0 1 0,0-1 16,26 1-16,1-27 15,-27 26-15,26-26 0,1 0 16,-1 27-16,0-27 16,1 0-16,-1 0 0,1-27 15,-1 1 1,-26-1-16,27 1 16,-1-1-16,-26 1 0,27-1 15,-27 1-15,26 26 16,-26-27-16,27 27 15,-27 27 1,26-27-16,-26 26 16,0 1-16,26-27 0,-26 26 15,0 1-15,0-1 0,27-26 16,-27 27-16,0-54 62,0 1-62,0-1 16,26 1-16,-26-1 16,27 27-16,-27-26 0,26 26 0,-26-27 15,27 27-15,-1-26 16,1 26 0,-27 26-16,26-26 0,-26 27 15,0-1-15,27 1 0,-27-1 16,26 1-16,-26-1 15,27 1-15,-1-27 16,-26 26-16,26-26 16,1 0-16,-1 0 15,1 0-15,-27-26 16,26 26-16,-26-27 0,27 27 0,-27-26 0,0-1 16,26 27-16,-26-26 0,0-1 15,0 1-15,0-1 0,0 1 16,0 0-16,0-1 0,-26 27 15,26-26-15,-27 26 0,27-27 16,-26 27-16,-1 0 16,27 27-16,-26-27 15,26 26-15,0 1 0,0-1 16,-27 0-16,27 1 0,0-1 16,0 1-16,0-1 0,0 1 0,0-1 15,27 1-15,-27-1 16,26-26-16,1 27 15,-1-27-15,1 0 0,-1 0 16,1 0-16,-1-27 16,1 27-16,-27-26 0,26 26 15,0-27-15,1 1 0,-1-1 16,-26 1-16,27 26 0,-27-27 16,26 27-16,-26-26 0,0-1 15,53 160 48,-53-107-63,27 1 15,-27-1 1,26-26 0,1-53-1,-1 53 1,-26-26-16,0-1 0,0 1 15,27-1-15,-27 1 0,26 26 16,-26-27-16,26 27 16,-26 27-1,0-1 1,0 1-16,0-1 0,0 1 16,27-1-16,-27 1 15,0-1-15,26-26 0,-26 27 16,27-27-16,-1 0 15,1 0-15</inkml:trace>
          <inkml:trace contextRef="#ctx0" brushRef="#br0" timeOffset="13221.4563">12597 4975 0,'27'0'47,"-1"0"-47,0 0 15,1 0-15,-1-26 0,1 26 0,-1 0 16,1 0-16,-27-26 0,26 26 16,1 0-16,-1-27 0,1 27 0,-27-26 0,26 26 15,1-27-15,-27 1 16,26 26-16,-26-27 0,0 54 47,0-1-32,0 1-15,0-1 16,0 1-16,0-1 16,26-26-16,-26 26 0,0 1 15,0-1-15,0 1 0,0-1 16,0 1 0,-26-1-16,0-26 15,-1 0-15,1 0 16,-1 0-16,1 0 0</inkml:trace>
        </inkml:traceGroup>
        <inkml:traceGroup>
          <inkml:annotationXML>
            <emma:emma xmlns:emma="http://www.w3.org/2003/04/emma" version="1.0">
              <emma:interpretation id="{B8674D09-3B76-450E-BD90-5B40A36032A8}" emma:medium="tactile" emma:mode="ink">
                <msink:context xmlns:msink="http://schemas.microsoft.com/ink/2010/main" type="inkWord" rotatedBoundingBox="19993,8395 21184,8355 21195,8710 20005,8750"/>
              </emma:interpretation>
            </emma:emma>
          </inkml:annotationXML>
          <inkml:trace contextRef="#ctx0" brushRef="#br0" timeOffset="15081.2648">13999 4922 0,'27'0'15,"-27"-27"32,0 1-16,-27 26-31,1 0 16,26-27-16,-27 27 0,1 0 16,0 0-16,-1 0 15,1 0-15,-1 0 0,1 27 0,-1-27 16,27 26-16,-26-26 15,-1 0-15,27 53 16,-26-27-16,26 1 16,0-1-16,0 1 15,0-1-15,26-26 16,-26 27-16,27-27 0,-1 0 16,1 0-16,-1 0 0,1 0 15,52-53 1,-53 53-1,-26-27-15,27-26 16,-27 27-16,0 0 16,0 52 15,0 0-15,0 1-16,0-1 0,0 1 15,26-1-15,-26 1 16,27-27-16,26 26 0,-27-26 15,1 27-15,-1-27 0,1 0 16,-1 0-16,1 0 16,-1 0-16,-26-27 15,26 27-15,-26-26 0,0-1 16,0 1 0,0-1-16,-26 1 15,26-1-15,-26 27 0,26-26 16,-27 26-16,27-26 15,0-1 1,27 27 31,-1 0-31,0 0-16,1 0 0,-1 0 15,1 0-15,-27-26 0,26 26 16,1 0-16,-1 0 0,1 0 15,-54 0 48,1 0-63,26 26 16,0 1-16,-27-27 0,27 26 15,0 0-15,0 1 0,0-1 16,27-26-16,-27 27 0,26-27 15,-26 26-15,27-26 0,-1 0 16,1 27-16,-1-27 16,0 0-16,1 0 0,-1 0 15,1 0-15,-1-27 0,1 27 16,-1-26-16,1 26 0,-27-27 0,26 27 16,-26-26-16,27-1 0,-1 1 15,-26 0-15,0-1 0,0 1 16,0-1-16,0 1 0,-26-1 15,-1 27 1,1 0-16,-1 0 16,27 27-16,0-1 0,-26-26 15,26 27-15,0-1 0,0 1 0,0-1 16,0 0-16,26 1 16,-26-1-16,53-26 0,-53 27 15,27-27-15,-1 0 0,1 0 0,-27 26 16</inkml:trace>
        </inkml:traceGroup>
        <inkml:traceGroup>
          <inkml:annotationXML>
            <emma:emma xmlns:emma="http://www.w3.org/2003/04/emma" version="1.0">
              <emma:interpretation id="{89B07C63-AD19-4CA1-96AD-73E9EF2DDE2E}" emma:medium="tactile" emma:mode="ink">
                <msink:context xmlns:msink="http://schemas.microsoft.com/ink/2010/main" type="inkWord" rotatedBoundingBox="21749,7924 22330,7905 22357,8704 21775,8723"/>
              </emma:interpretation>
            </emma:emma>
          </inkml:annotationXML>
          <inkml:trace contextRef="#ctx0" brushRef="#br0" timeOffset="17458.5916">15481 5107 0,'-26'0'16,"26"26"-16,26-26 31,1 0-15,-1 0-16,0 0 0,1 0 15,52 0-15,-52 0 16,-1 0-16,1 0 0,26 0 0,-27 0 16,0 0-16,1 0 0,-1 0 0,1 0 15,-1 0-15,1 0 0,-1 0 16,1 0 0</inkml:trace>
          <inkml:trace contextRef="#ctx0" brushRef="#br0" timeOffset="17132.1553">15904 4419 0,'-26'0'16,"26"-27"-16,0 1 15,0-1 1,0 54 31,0-1-32,0 27-15,0-26 0,0-1 16,0 27-16,-27-26 0,27 25 0,0-25 16,0 26-16,0-27 0,0 27 0,0-26 15,0 26-15,0-27 0,0 1 0,0-1 16,0 0-16,0 1 0,0-1 0,0 1 15,0-1-15,27 1 16,-27-1-16</inkml:trace>
        </inkml:traceGroup>
        <inkml:traceGroup>
          <inkml:annotationXML>
            <emma:emma xmlns:emma="http://www.w3.org/2003/04/emma" version="1.0">
              <emma:interpretation id="{FC7B1075-CFC3-4AB0-BFF2-6091FEFE5100}" emma:medium="tactile" emma:mode="ink">
                <msink:context xmlns:msink="http://schemas.microsoft.com/ink/2010/main" type="inkWord" rotatedBoundingBox="22768,8001 23534,7976 23552,8531 22786,8557">
                  <msink:destinationLink direction="with" ref="{D35B9B27-3264-4C0F-A318-537C097781C8}"/>
                </msink:context>
              </emma:interpretation>
            </emma:emma>
          </inkml:annotationXML>
          <inkml:trace contextRef="#ctx0" brushRef="#br0" timeOffset="18179.9104">16804 4445 0,'0'-26'15,"0"52"48,0 1-63,0-1 16,-26 1-16,26-1 0,0 1 0,0-1 15,0 0-15,0 1 0,0-1 0,0 1 16,26 132-1,-26-133-15,26 53 32</inkml:trace>
          <inkml:trace contextRef="#ctx0" brushRef="#br0" timeOffset="18662.1237">16460 4789 0,'26'0'32,"1"0"-17,-1 0-15,1 0 0,-1 0 16,1 0-16,-1 0 0,1 0 0,-1 0 15,27 0-15,-26 0 0,-1 0 16,0 0-16,1 0 0,-1 0 0,1-26 16,-1 26-16,1 0 0,-1 0 15,1 0-15,-1 0 0,1 0 16,-1 0 0,-79 26 15,53 1-31,-26-27 15,26 26-15,0 1 16,0-1-16,26 1 16,1-27-1,-27 26-15,26-26 0,0 0 16,1 0-16,-1 0 16,1 0-16,-27-26 0,26 26 15,-26-27-15,0 1 16,0-1-16,0 1 15,0-1-15,-26 1 16,-1-1-16,1 27 31</inkml:trace>
        </inkml:traceGroup>
        <inkml:traceGroup>
          <inkml:annotationXML>
            <emma:emma xmlns:emma="http://www.w3.org/2003/04/emma" version="1.0">
              <emma:interpretation id="{C932A1DD-4CFD-4DBA-A0D7-E65A227FAF6C}" emma:medium="tactile" emma:mode="ink">
                <msink:context xmlns:msink="http://schemas.microsoft.com/ink/2010/main" type="inkWord" rotatedBoundingBox="24022,7637 27143,7533 27176,8536 24055,8640"/>
              </emma:interpretation>
            </emma:emma>
          </inkml:annotationXML>
          <inkml:trace contextRef="#ctx0" brushRef="#br0" timeOffset="19371.5653">17862 4710 0,'0'26'47,"106"54"0,-79-80-47,-1 0 15,1-27 1,-27 1-16,0-1 16,0 1-16,0-1 15,0 1-15,-27 26 0,1-27 16,-1 27-1,1 0-15,-1 0 0,1 0 16,-1 0-16,1 27 0,-1-27 16,27 26-16,-26-26 0,26 27 0,-27-27 15,27 26-15,0 1 0,-26-1 16,26 1-16,0-1 0,0 1 16,0-1-16,26-26 0,-26 27 15,27-27-15,-27 26 0,53-26 0,-27 0 16,-26 26-16,27-26 0,-1 0 0,1 0 15,-1 0-15,1 0 0,26 0 16,-27 0-16</inkml:trace>
          <inkml:trace contextRef="#ctx0" brushRef="#br0" timeOffset="19840.6207">18418 4684 0,'-27'0'16,"27"-26"0,-26 26-16,0 0 15,26-26-15,-27 26 16,1 0-1,-107 238 79,186-212-78,-26-26-16,-1 0 15,1 0-15,-1 0 0,-26-26 16,27 26-16,-27-27 0,26 27 0,-26-26 16,26 26-16,-26-27 15,0 54 32,27-27-31,-27 26-16</inkml:trace>
          <inkml:trace contextRef="#ctx0" brushRef="#br0" timeOffset="20139.7505">18762 4630 0,'0'-26'15,"0"0"1,-27 26 0,1 0-16,0 26 15,-1 0-15,1-26 16,26 27-16,0-1 0,-27 1 0,27-1 16,-26 1-16,26-1 0,0 1 15,0-1-15,0 1 0,53-1 16,-27 1-1,1-1-15,25 0 16,-25-26-16,-1 0 16,1 0-16,-1 0 0</inkml:trace>
          <inkml:trace contextRef="#ctx0" brushRef="#br0" timeOffset="20682.1495">18921 4445 0,'26'0'0,"1"0"15,-1 0 1,0 27-16,1-27 16,-1 0-16,1 0 0,-1 0 15,1 0-15,-1 0 0,1-27 0,-1 27 0,1-26 16,-1 26-16,-26-27 0,27 1 0,-27-1 15,26 1-15,-26 0 0,0-1 16,0 1-16,0-1 16,-26 1-16,26-1 0,-27 1 0,-26-1 15,27 1-15,-1-1 16,1 27-16,-1-26 0,1 26 0,-1 0 16,1 0-16,-1 0 15,1 26-15,26 1 16,0-1-16,-26 1 0,26-1 0,0 1 15,0-1-15,0 27 0,0-26 0,0 25 16,0 1-16,0 0 0,0 0 0,26 0 16,-26-26-16,0 25 0,0 1 15,0-26-15,26 26 0,-26-27 0,0 27 0,0-26 16,0-1-16,0 1 0,0-1 16,0 0-16,0 1 0,0-1 15,159-158 48,-132 132-63,-1 0 15,1 0-15,-1 0 16,-26 27-16,27-27 0,-27 26 16</inkml:trace>
          <inkml:trace contextRef="#ctx0" brushRef="#br0" timeOffset="21074.5417">19609 4763 0,'0'-27'15,"-27"27"1,1 0 0,-1 0-16,1 0 15,26 27-15,0-1 16,-27-26-16,27 27 0,0-1 16,0 1-16,0-1 0,0 1 15,0-1-15,27-26 16,-27 26-16,26-26 0,1 0 15,-1 0-15,1 0 16,-27-26-16,26 26 16,0-26-16,-26-1 15,0 1-15,0-1 0,27 27 16,-27-26-16,0-1 0,0 1 16,0-1-16,26 1 15,-26-1-15</inkml:trace>
          <inkml:trace contextRef="#ctx0" brushRef="#br0" timeOffset="22263.2819">19953 4736 0,'52'-26'16,"-25"26"-16,-1 0 0,1-27 0,-1 27 0,1 0 15,-1-26-15,1 26 0,-1-27 16,1 27-16,-1-26 0,0 26 0,1-26 15,-1-1-15,1 27 0,-1-26 16,-26-1-16,27 1 0,-1-1 0,-26 1 0,27-1 16,-27 1-16,0-1 0,26-25 15,-26 25-15,0 1 0,0-1 0,0 1 16,-53-1-16,53 1 16,-26 26-16,-1 0 0,1 0 15,-1 0 1,1 106-1,-1 529 79,54-609-78,-1-26-16,1 0 15,-27-26-15,26-1 16,1 1-16,-1 26 16,-26-27-16,27 27 15,-27 27 1,26-1 0,-26 1-1,27-27 1,-27 26-16,26-26 15,1 0 1,-1-26 0,-26-1-16,0 1 15,26-1-15,-26 1 16,0 52 31,0 1-47,27-1 15,-27 1 1,26-1 0,1 1-1,-1-27-15,1 0 16,-1 0 0,1 0-1,-27 26 1,0-52 62,0-1-62,26 27-16,-26-26 15,0-1 1,0 1 15</inkml:trace>
          <inkml:trace contextRef="#ctx0" brushRef="#br0" timeOffset="21320.0697">20032 4313 0,'0'26'31,"0"1"-16,0-1-15,0 1 0,0-1 0,0 1 16,0-1-16,0 27 0,0-26 0,26-1 16,-26 0-16,0 27 0,0-26 0,0-1 15,0 1-15,27-1 0,-27 1 0,0-1 16,26 1-16,-26-1 0,0 1 16</inkml:trace>
        </inkml:traceGroup>
      </inkml:traceGroup>
    </inkml:traceGroup>
    <inkml:traceGroup>
      <inkml:annotationXML>
        <emma:emma xmlns:emma="http://www.w3.org/2003/04/emma" version="1.0">
          <emma:interpretation id="{E11C1081-C69F-4EA5-A2D5-9E1BEBD74170}" emma:medium="tactile" emma:mode="ink">
            <msink:context xmlns:msink="http://schemas.microsoft.com/ink/2010/main" type="paragraph" rotatedBoundingBox="13127,9880 17774,9465 17888,10736 13241,1115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F7D8BB2-C2D9-49D2-8582-2A12482E3144}" emma:medium="tactile" emma:mode="ink">
              <msink:context xmlns:msink="http://schemas.microsoft.com/ink/2010/main" type="inkBullet" rotatedBoundingBox="13127,9880 13979,9804 14093,11076 13241,11152"/>
            </emma:interpretation>
          </emma:emma>
        </inkml:annotationXML>
        <inkml:trace contextRef="#ctx0" brushRef="#br0" timeOffset="29466.7192">7544 6244 0,'0'27'78,"-27"-1"-62,1 1-16,26-1 15,-27-26-15,1 27 0,26-1 0,-27 1 16,1-1-16,-1 1 0,1-1 16,26 1-16,-27 25 0,1-25 0,0-1 15,-1 1-15,1 26 0,-1-27 0,1 27 16,-1-26-16,1 25 0,-1-25 0,1 26 16,-27-27-16,53 27 0,-27-26 0,1-1 15,26 1-15,-26-27 0,26 26 0,-27-26 16</inkml:trace>
        <inkml:trace contextRef="#ctx0" brushRef="#br0" timeOffset="29905.4977">6935 6324 0,'26'26'62,"1"-26"-62,-1 27 16,-26-1-16,27-26 0,-27 27 16,0-1-16,26 1 0,-26-1 15,27 1-15,-27-1 0,26 27 0,-26-27 16,0 1-16,27-1 0,-27 1 0,26-1 16,-26 1-16,27-1 0,-1 1 0,-26-1 15,27 0-15,-27 1 0,26-1 0,-26 1 16,26-1-16,-26 1 15,0-1-15,27 1 0,-27-1 0,26 1 0,-26-1 16,0 0 0</inkml:trace>
        <inkml:trace contextRef="#ctx0" brushRef="#br0" timeOffset="30309.0123">7702 7012 0,'27'0'16,"-27"26"31,0 1-47,0-1 15,0 1-15,-27-1 0,27 0 16,0 1-16,0-1 0,0 1 0,-26-1 16,26 1-16,0-1 0,0 1 15,0 26-15,0-27 0,0 1 16,0-1-16,0 0 16</inkml:trace>
      </inkml:traceGroup>
      <inkml:traceGroup>
        <inkml:annotationXML>
          <emma:emma xmlns:emma="http://www.w3.org/2003/04/emma" version="1.0">
            <emma:interpretation id="{067DE909-B5EC-4CD7-8821-D630CC928460}" emma:medium="tactile" emma:mode="ink">
              <msink:context xmlns:msink="http://schemas.microsoft.com/ink/2010/main" type="line" rotatedBoundingBox="14699,9791 17779,9516 17887,10726 14807,11002"/>
            </emma:interpretation>
          </emma:emma>
        </inkml:annotationXML>
        <inkml:traceGroup>
          <inkml:annotationXML>
            <emma:emma xmlns:emma="http://www.w3.org/2003/04/emma" version="1.0">
              <emma:interpretation id="{93699A6A-5F91-4090-8928-BD7D77BC72C1}" emma:medium="tactile" emma:mode="ink">
                <msink:context xmlns:msink="http://schemas.microsoft.com/ink/2010/main" type="inkWord" rotatedBoundingBox="14737,10212 15791,10117 15821,10454 14767,1054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0890.2149">8443 6641 0,'-26'0'62,"52"0"-15,27 0-47,0 27 16,-27-27-16,1 0 0,26 0 0,0 0 15,-27 0-15,27 0 0,0 0 0,0 0 16,0 0-16,-27-27 0,27 27 0,0 0 16,0 0-16,-26 0 0,25 0 0,1-26 15,-26 26-15,-1-27 0,27 27 0,-26 0 16,-1 0-16,1 0 0,-1 0 15,-52 0 17</inkml:trace>
          <inkml:trace contextRef="#ctx0" brushRef="#br0" timeOffset="31251.3206">8523 6932 0,'-27'0'0,"27"27"0,-26-27 31,52 0 1,27 0-32,-27 0 15,1 0-15,-1 0 0,1 0 0,-1-27 16,27 27-16,-26 0 0,26 0 0,-27-26 16,27 26-16,0 0 0,-27 0 0,27 0 15,0-27-15,-26 27 0,26 0 0,-27-26 16,0 26-16,1 0 0,-1 0 15,1 0-15,-1 0 0,1 0 16,-27-26-16</inkml:trace>
        </inkml:traceGroup>
        <inkml:traceGroup>
          <inkml:annotationXML>
            <emma:emma xmlns:emma="http://www.w3.org/2003/04/emma" version="1.0">
              <emma:interpretation id="{F16E6932-DD08-4D41-B36C-C38658AC180A}" emma:medium="tactile" emma:mode="ink">
                <msink:context xmlns:msink="http://schemas.microsoft.com/ink/2010/main" type="inkWord" rotatedBoundingBox="16519,9629 17779,9516 17887,10726 16627,10839"/>
              </emma:interpretation>
            </emma:emma>
          </inkml:annotationXML>
          <inkml:trace contextRef="#ctx0" brushRef="#br0" timeOffset="32618.9864">10216 6244 0,'79'-52'16,"-52"25"-16,-27 1 0,158-80 31,81 291 47,-266-132-62,-52-27-1,79 1-15,-53-27 0,26 26 16,1-26-16,-1 27 0,1-27 15,0 0-15</inkml:trace>
          <inkml:trace contextRef="#ctx0" brushRef="#br0" timeOffset="32274.7892">10375 6350 0,'26'0'16,"-26"-26"-16,0 52 47,0 1-47,0-1 15,0 27-15,0-26 16,0 52-16,0-53 0,0 27 0,0-26 15,0-1-15,0 1 0,0-1 16,0 1-16,0-1 0,0 1 0,-26-1 16,26 0-16,0 1 0,-27-1 15</inkml:trace>
          <inkml:trace contextRef="#ctx0" brushRef="#br0" timeOffset="33160.3295">11142 6218 0,'0'-26'15,"26"-1"-15,-26 1 16,0-1 0,-26 27-1,26-26-15,-27 26 16,1 26 15,-27 1-31,-26 52 16,79-53-16,-27 1 0,1-1 15,26 1-15,-27-1 0,27 1 0,-26-1 16,26 1-16,0 26 0,0-27 0,0 1 16,-27-27-16,27 26 0,0 0 0,0 1 15,0-1-15,0 1 0,27-1 16,-27 1-16,26-27 16,-26 26-16,27-26 0,-1 0 15,1 0-15,-1 0 16,1 0-16,-1 0 0,1 0 15,-1-26 1,0-1-16,-26 1 0,27 26 16,-27-27-1</inkml:trace>
          <inkml:trace contextRef="#ctx0" brushRef="#br0" timeOffset="33563.2542">11512 6536 0,'-26'0'62,"26"26"-62,0 0 16,0 27-16,-27-26 0,27-1 16,0 27-16,-26-26 0,26-1 15,-27 344 48</inkml:trace>
        </inkml:traceGroup>
      </inkml:traceGroup>
    </inkml:traceGroup>
    <inkml:traceGroup>
      <inkml:annotationXML>
        <emma:emma xmlns:emma="http://www.w3.org/2003/04/emma" version="1.0">
          <emma:interpretation id="{12207877-C598-41D9-A162-6869B654A037}" emma:medium="tactile" emma:mode="ink">
            <msink:context xmlns:msink="http://schemas.microsoft.com/ink/2010/main" type="paragraph" rotatedBoundingBox="8340,11176 25406,11360 25389,12958 8323,127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84369C-AB10-450B-B2BA-D524159766C7}" emma:medium="tactile" emma:mode="ink">
              <msink:context xmlns:msink="http://schemas.microsoft.com/ink/2010/main" type="line" rotatedBoundingBox="8340,11176 25406,11360 25389,12958 8323,12774"/>
            </emma:interpretation>
          </emma:emma>
        </inkml:annotationXML>
        <inkml:traceGroup>
          <inkml:annotationXML>
            <emma:emma xmlns:emma="http://www.w3.org/2003/04/emma" version="1.0">
              <emma:interpretation id="{C80A5B9B-61FC-49D7-9ABD-2D1ED58140BB}" emma:medium="tactile" emma:mode="ink">
                <msink:context xmlns:msink="http://schemas.microsoft.com/ink/2010/main" type="inkWord" rotatedBoundingBox="8338,11371 9693,11385 9681,12526 8326,1251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9241.1667">2225 8255 0,'0'27'78,"0"-1"-78,0 1 15,0-1-15,0 1 0,0-1 0,0 27 16,0-27-16,0 27 0,0-26 16,0 26-16,0 26 0,0-52 0,0-1 15,0 27-15,0-27 0,0 1 0,0-1 16,0 1-16,0-1 15,-26-26 1</inkml:trace>
          <inkml:trace contextRef="#ctx0" brushRef="#br0" timeOffset="39601.0189">2014 8652 0,'0'-317'31,"0"211"-15,53-53 0,-27 133-16,1-1 0,-27 1 0,26-1 15,1 1-15,-1-1 0,0 1 0,1 26 16,-1-27-16,1 1 0,-1 26 0,1 0 16,26-26-16,-27 26 0,1 0 0,-1 0 15,27 0-15,-27 0 0,1 26 0,-1 27 16,1-27-16,-27 1 0,26-1 15,-26 1-15,27-1 0,-27 27 16,0-26-16,0-1 0,0 27 0,0-27 16,0 1-16,0 26 0,0-27 0,0 1 15,0-1-15,-27 1 0,1-1 16,26 0-16,-27-26 0,1 27 0,-1-27 16,1 26-16,-1-26 0,1 0 0,0 0 15,-1 0-15,1 0 16,-1 0-16,27-26 15</inkml:trace>
          <inkml:trace contextRef="#ctx0" brushRef="#br0" timeOffset="40135.327">3257 8202 0,'0'-26'15,"0"-1"1,-26 1-16,-1 26 16,27-26-1,-26 26 1,-1 0 0,27 26-1,-26-26-15,26 26 0,-26-26 0,26 53 16,-27-53-16,1 27 0,26-1 0,-27 1 15,1 26-15,26-27 0,-27 1 16,27 25-16,-26-25 0,26 26 0,0-27 0,0 27 16,0-26-16,0-1 0,0 27 15,0-26-15,0-1 0,26 0 0,-26 1 16,27-27-16,-27 26 0,26 1 0,1-1 16,-1-26-16,1 0 15,-1 27-15,0-27 0,1 0 0,-1 0 16,1 0-16,-1 0 0,1 0 15,-27-27-15,26 27 0,1-26 16,-27-1-16,26 27 16</inkml:trace>
        </inkml:traceGroup>
        <inkml:traceGroup>
          <inkml:annotationXML>
            <emma:emma xmlns:emma="http://www.w3.org/2003/04/emma" version="1.0">
              <emma:interpretation id="{F40746BC-7729-4108-AA6F-FDD95017B478}" emma:medium="tactile" emma:mode="ink">
                <msink:context xmlns:msink="http://schemas.microsoft.com/ink/2010/main" type="inkWord" rotatedBoundingBox="10091,11825 10742,11832 10735,12440 10084,1243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40971.8648">3786 8308 0,'0'-26'0,"0"-1"16,0 54 31</inkml:trace>
          <inkml:trace contextRef="#ctx0" brushRef="#br0" timeOffset="40770.8031">3945 8520 0,'0'-27'16,"-26"27"31,26 27-31,-27-1-16,27 1 15,-26 26 1,26 0-16,0-27 0,0 1 15,0-1-15,0 0 0,0 1 16,26-1-16,-26 1 16</inkml:trace>
          <inkml:trace contextRef="#ctx0" brushRef="#br0" timeOffset="41380.3596">4421 8388 0,'0'-27'31,"-26"27"-31,0 0 0,-1 0 16,1 0-16,105 318 109,-79-292-109,0 1 16,0-1-1,-26-26-15,26 26 0,-27-26 16,27 27-16,-26-27 0,-1 0 15,27 26-15,-26-26 0,-1 0 16,1 0-16,-1 0 16</inkml:trace>
        </inkml:traceGroup>
        <inkml:traceGroup>
          <inkml:annotationXML>
            <emma:emma xmlns:emma="http://www.w3.org/2003/04/emma" version="1.0">
              <emma:interpretation id="{7E9854D0-E36C-433E-9E06-DA2DD15ADE1F}" emma:medium="tactile" emma:mode="ink">
                <msink:context xmlns:msink="http://schemas.microsoft.com/ink/2010/main" type="inkWord" rotatedBoundingBox="11730,11213 14269,11240 14256,12513 11716,12486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42905.2772">5453 8546 0,'-26'0'16,"26"-26"-1,0 79 17,-27-27-17,27 1-15,0-1 16,0 1-16,0-1 0,0 1 0,0-1 0,0 0 15,27 1-15,-27-1 16,26-26-16,-26 27 0,27-1 0,-1-26 16,1 0-16,-1 27 0,1-27 15,-1 0-15,1 0 0,-1 0 16,27-53-16,0 0 16,-27 26-16,-26 1 0,27 0 0,-1-1 15,-26-26-15,27 27 0,-27-27 0,26 0 16,-26 0-16,0 0 0,0 0 15,0-26-15,0 26 0,27 0 0,-27-26 0,0 26 16,0 0-16,0-53 16,0 53-16,0 27 0,-27-1 0,27 1 15,0-1-15,-26 1 0,26-1 16,-27 27-16,27-26 16,-26 26-16,26 53 15,0-27 1,-27 1-16,27 52 15,0-53-15,-26 1 0,26-1 0,0 27 16,0-26-16,0 26 0,0 0 16,0-1-16,0-25 0,0 26 0,0 0 0,0 0 15,0-27-15,26 27 0,-26-27 0,27 1 16,-27 26-16,26-27 0,1 1 0,-27-1 16,26 1-16,292 52 78,-292-79-78,-26-26 0,0-1 15,0 1-15,0-1 0,0 1 0,0-27 16,0 26-16,0 1 0,0-1 16,-26 1-16,26 52 31,0 1-16,0-1-15,0 1 0,0-1 0,0 1 16,0-1-16,0 1 0,53-1 0,-53 1 16,0-1-16,26 1 15,0-27-15,-26 26 0</inkml:trace>
          <inkml:trace contextRef="#ctx0" brushRef="#br0" timeOffset="43059.9262">6247 8255 0</inkml:trace>
          <inkml:trace contextRef="#ctx0" brushRef="#br0" timeOffset="43512.5922">6512 8493 0,'26'106'47,"-26"-79"-47,27-1 16,-27 27 0,53-26-1,-53-1-15,26-26 0,-26 26 16,26-26-16,-26-52 31,27 25-31,-27 1 16,0-1-16,26 1 0,-26-1 15,0 1-15,27-1 0,-27 1 16,26 26 0,-26 26-1,27-26-15,-27 27 16,0-1-16,26 1 0,-26-1 0,27-26 15,-27 27-15,0-1 0,26 1 16,-26-1-16,0 0 0,27-26 0,-27 27 0,26-1 16</inkml:trace>
          <inkml:trace contextRef="#ctx0" brushRef="#br0" timeOffset="43920.0793">7120 8599 0,'27'0'0,"-1"27"47,1-27-32,-27-27 1,0 1-16,0-1 16,0 1-16,0-1 15,-27 1-15,1 26 16,26-27-16,-27 27 16,1 0-16,-1 0 15,27 53-15,-26-53 0,26 27 0,0-1 16,-27-26-16,27 27 15,0-1-15,0 1 0,0-1 0,0 1 0,27-27 16,-27 26-16,26 1 0,-26-1 16,27-26-16,-27 26 0,53 1 0,-27-1 15,1-26-15,-1 0 0,-26 27 16,27-27-16,-1 0 0</inkml:trace>
          <inkml:trace contextRef="#ctx0" brushRef="#br0" timeOffset="44492.3824">7491 8573 0,'0'-27'0,"0"1"16,-27 26 15,1 0-31,-1 0 16,1 26-1,26 1-15,-27-1 16,27 1-16,0-1 0,0 1 16,0-1-16,0 1 15,0-1-15,27-26 0,-27 26 16,26-26-16,1 0 16,-1 0-16,159-211 109,-158 237-109,-27 1 0,26-27 16,-26 26-16,27-26 0,-1 27 15,-26-1-15,27-26 0,-27 27 0,26-1 16,-26 0-16,27-26 15,-27 27-15,0-54 47,0 1-31,0 0-16,0-1 16,0 1-16,0-1 0,0 1 15,0-1-15,26 27 16,-26-26-1,27 26-15,-1 0 0,0 0 16</inkml:trace>
        </inkml:traceGroup>
        <inkml:traceGroup>
          <inkml:annotationXML>
            <emma:emma xmlns:emma="http://www.w3.org/2003/04/emma" version="1.0">
              <emma:interpretation id="{771586EC-92B1-456A-A7CE-422C2673F3B9}" emma:medium="tactile" emma:mode="ink">
                <msink:context xmlns:msink="http://schemas.microsoft.com/ink/2010/main" type="inkWord" rotatedBoundingBox="15164,11702 18315,11735 18307,12492 15156,12458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45801.7549">9237 8255 0,'0'-26'78,"-27"-1"-63,1 27 1,26-26-16,-26 26 16,26-27-16,-27 27 0,1 0 15,-1 53 1,1-53-16,-1 27 16,1-1-16,-1 1 0,1-1 0,26 1 15,-27-1-15,1 1 0,26-1 0,-27 27 16,27-27-16,-26 27 0,26 0 15,0 27-15,0-54 16,0 1-16,0-1 0,26 0 0,1 1 16,-1-1-16,1-26 15,-1 27-15,1-27 0,26 26 0,-27-26 0,1 0 16,-1 0-16,1 0 0,-1 0 16,27 0-16,-27 0 0,1 0 0,-1 0 15,1 0-15,-1-26 0,1-1 16,-1 27-16,-26-53 15</inkml:trace>
          <inkml:trace contextRef="#ctx0" brushRef="#br0" timeOffset="46600.4468">9528 8626 0,'-27'0'16,"27"-27"-16,0 1 16,-26 26-16,26-27 15,-26 27-15,26-26 16,-27 26-1,1 0 1,-1 0-16,27 26 16,-26-26-16,26 27 0,0-1 15,0 1-15,0-1 0,0 1 16,0-1 0,0 1-16,26-27 0,-26 26 0,27-26 15,-27 26-15,26-26 16,1 0-16,-27 27 0,26-27 15,0 0-15,1 0 16,-1-27-16,1 27 0,-1 0 16,1-26-16,-1 0 0,1 26 15,-27-27-15,26 27 0,1-26 0,-1 26 16,1 0 0,-27 26 15,132 106 47,-132-158-62,26 26-16,-26-27 0,0 1 15,0 0-15,27-1 16,-27 1-1,26 26 1,1 0 0,-27 26-16,26-26 15,-26 27-15,27-1 16,-1 0-16,-26 1 16,26-27-16,-26 26 15,27-26-15,-27-26 31,0-1-15,26 1-16,-26 0 16,27-1-16,-27 1 15,26 26 1,-26-27-16,27 27 0,-1 27 31,-26-1-31,27-26 16,-27 27-16,26-27 0,-26 26 0,27-26 15</inkml:trace>
          <inkml:trace contextRef="#ctx0" brushRef="#br0" timeOffset="47272.7171">10507 8202 0,'0'-26'0,"0"-1"15,0 54 32,0 26-47,0-27 0,0 1 16,26-1-16,-26 1 0,27 26 0,-27-27 16,0 27-16,26 0 0,1 0 15,-27-27-15,26 1 0,-26-1 0,27 1 16,-27-1-16,0 1 0,26-27 15,-26 26-15,27-26 32,-27-26-17,26 26-15,0-27 16,-26 1-16,27 26 0,-1 0 0,1 0 16,-1 26 15,-26 1-31,0-1 15,27-26-15,-27 26 0,0 1 16,0-1-16,-27 1 16,1-27-1,-27 0-15,26 0 16,1 0-16,0 0 16,-1 0-16,1-27 0,-1 27 15,-26-53 1</inkml:trace>
          <inkml:trace contextRef="#ctx0" brushRef="#br0" timeOffset="47629.0936">10904 8361 0,'0'-26'15,"0"-1"-15,-27 27 16,54 0-1,-27 27-15,26-1 16,27-26-16,-53 27 0</inkml:trace>
          <inkml:trace contextRef="#ctx0" brushRef="#br0" timeOffset="47461.3935">11063 8626 0,'0'26'47,"0"1"-31,0-1-16,0 1 0,0-1 16,26 0-16,0 1 15,1-27-15</inkml:trace>
          <inkml:trace contextRef="#ctx0" brushRef="#br0" timeOffset="48151.0233">11301 8652 0,'0'-26'16,"0"-1"15,0 54 16,26-27-47,-26 26 0,27 1 16,-27-1-16,0 1 15,26-27-15,-26 26 0,26-26 0,-26 26 16,27 1-16,-27-1 15,26-26-15,1 0 16,-27-26 0,26 26-1,-26-27-15,27 1 16,-1 0-16,-26-1 0,0 1 16,27 26-16,-27-27 0,0 54 46,26-27-46,-26 26 0,0 1 16,27-1-16,-27 0 16,26 1-16,-26-1 0,27-26 15</inkml:trace>
          <inkml:trace contextRef="#ctx0" brushRef="#br0" timeOffset="48618.9787">11989 8626 0,'0'-27'15,"-27"27"-15,27-26 16,-26 26-16,-1 0 16,1 0-1,-1 0 1,1 26-16,26 1 16,-27-27-16,27 26 0,-26 1 15,26-1-15,0 1 16,0-1-16,26 0 15,1-26-15,-1 0 16,1 0 0,-1 0-16,1 0 0,-1-26 0,1 0 31,-27-1-31,0 1 0,0-1 16,0 54 15,0-1-16,0 1-15,0-1 16</inkml:trace>
        </inkml:traceGroup>
        <inkml:traceGroup>
          <inkml:annotationXML>
            <emma:emma xmlns:emma="http://www.w3.org/2003/04/emma" version="1.0">
              <emma:interpretation id="{565FA58E-4C3E-40EA-B66D-BB7DACBD26F8}" emma:medium="tactile" emma:mode="ink">
                <msink:context xmlns:msink="http://schemas.microsoft.com/ink/2010/main" type="inkWord" rotatedBoundingBox="18603,11983 19740,11995 19735,12470 18598,12457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49247.5922">12280 8705 0,'26'0'32,"1"0"-17,-1 0-15,0 0 16,1 0-16,-1 0 0,1 0 16,-1 0-16,1 0 0,-1 0 0,1 0 15,-1 0-15,1 0 16,-1-26-16,0 26 15,1 0 1,-27 26-16,0 1 16,26-1-16,-26 0 15,0 1-15,27-27 0,-27 26 16,0 1-16,26-27 16</inkml:trace>
          <inkml:trace contextRef="#ctx0" brushRef="#br0" timeOffset="48890.9809">12412 8414 0,'53'291'93,"-53"-264"-93,26-1 0,-26 0 0,27 1 16,-27-1-16,26-26 0,-26 27 16,27-1-16</inkml:trace>
          <inkml:trace contextRef="#ctx0" brushRef="#br0" timeOffset="49351.5984">12676 8520 0,'27'-27'62</inkml:trace>
          <inkml:trace contextRef="#ctx0" brushRef="#br0" timeOffset="49909.0762">13153 8652 0,'-27'0'16,"1"-26"-16,-27 26 15,26 0 1,1 0 0,26 26-16,-26-26 0,26 27 15,0-1-15,-27-26 16,27 27-16,0-1 0,0 0 15,0 1-15,27-1 16,-1 1-16,0-27 16,1 0-16,-1 0 15,1 0 1,-1-27-16,1 27 16,-27-26-16,26 26 0,-26-27 15,27 27-15,-27-26 16,26 0-1,1 52 17,-27 0-32,26-26 15,-26 27-15,26-27 16,-26 26 0,27-26-1,-1 0-15,1 0 16,-27-26-1,26-1-15</inkml:trace>
        </inkml:traceGroup>
        <inkml:traceGroup>
          <inkml:annotationXML>
            <emma:emma xmlns:emma="http://www.w3.org/2003/04/emma" version="1.0">
              <emma:interpretation id="{F687B75C-42DB-4219-BFBC-3E34F6AA2291}" emma:medium="tactile" emma:mode="ink">
                <msink:context xmlns:msink="http://schemas.microsoft.com/ink/2010/main" type="inkWord" rotatedBoundingBox="20354,11501 21233,11511 21218,12913 20339,12903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51658.4106">14238 8732 0,'26'0'47,"-26"-27"-47,0 1 16,0-1-1,0 1-15,0-1 16,-26 27 0,-1 0 15,1 0-31,-1 27 0,1-1 16,-1 1-16,1-27 15,26 26-15,-27 1 0,1-1 16,26 0-16,0 1 0,0-1 15,0 1 1,26-27-16,27 0 0,-26 0 16,-1 0-16,1 0 0,-1 0 15,1 0-15,-1-27 0,0 27 16,1-26-16,-27-1 16,0 1-16,0 0 0,0-1 15,0 54 48,26-27-48,1 0-15,-1 0 0,1 0 16,-1 0-16,1 0 0,-1-27 16,1 27-16,-1-26 0,27-27 15,-27 26-15,1 1 0,-27-1 0,26 1 16,1-1-16,-27 1 0,26-27 0,-26 27 15,0-27-15,0 26 0,0-26 0,0 27 16,0-27-16,0 26 0,0-25 0,0 25 16,0 1-16,-26-1 0,26 1 0,-27-1 15,27 1 1,-26 26-16,26 26 16,0 27-1,0-26-15,-27-1 0,27 27 0,0-27 16,0 27-16,0 27 0,0-27 0,53 0 15,-53 26-15,27-26 0,-27 0 0,26 26 16,-26-26-16,27 0 0,-1 26 0,-26-26 16,27 0-16,-1-26 0,-26 26 15,27 0-15,-27-27 0,0 27 0,26-27 0,-26 27 16,0-26-16,0-1 0,-26 1 16,-1-1-16,-26-26 15,27 0-15,-1 0 0,1 0 16,-1 0-16,1-26 0,-1 26 15,1-53-15,-1 53 0,1-27 0,26 1 16,-26-1-16,26 1 0,0-1 0,-27 27 16,27-26-16,0 0 0,0-1 0,0 1 15,53 26-15,-53-27 0</inkml:trace>
        </inkml:traceGroup>
        <inkml:traceGroup>
          <inkml:annotationXML>
            <emma:emma xmlns:emma="http://www.w3.org/2003/04/emma" version="1.0">
              <emma:interpretation id="{20F6FEA0-A3DB-465A-AC4C-81A573FD6A49}" emma:medium="tactile" emma:mode="ink">
                <msink:context xmlns:msink="http://schemas.microsoft.com/ink/2010/main" type="inkWord" rotatedBoundingBox="21757,11343 25406,11382 25393,12626 21744,12586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55251.9433">16037 8255 0,'26'0'47,"1"0"-32,-27-26 1,26 26-16,1 0 0,-1-27 15,-26 1-15,26-27 0,1 53 16,-1-53-16,-26 27 16,0-1-16,0 1 0,0-1 0,-26 1 15,26-1-15,-27 1 0,1-1 0,0 1 16,-1 26-16,1-26 0,-1 26 16,1-27-16,-27 27 0,26 0 15,1 0-15,-1 0 16,1 27-16,-1-1 15,27 0-15,0 27 0,0-26 0,0 26 16,0 0-16,0 0 0,0-1 0,27 1 16,-27 27-16,26-27 0,-26 26 0,27-26 15,-1 26-15,-26-26 0,27 0 16,-1-26-16,-26 26 0,27-1 0,-27-25 0,26-1 16,-26 1-16,0-1 0,27 1 15,-27-1-15,0 1 0,0-1 0,26-26 16,-26 27-1,-26-27 1,-1-27-16</inkml:trace>
          <inkml:trace contextRef="#ctx0" brushRef="#br0" timeOffset="55867.0397">15508 8652 0,'-27'0'0,"1"0"0,-1 0 16,54 0 31,26 0-47,-27 0 0,0 0 15,27 0-15,0 0 0,0 0 0,0 0 16,0 0-16,0 0 0,0 0 0,0-26 15,0 26-15,-27 0 0,27 0 0,0 0 16,-27-27-16,1 27 0,-1 0 0,1 0 16,-1 0-1,1-26 126,-1-1-125,-26 1-16,0-1 15,0 1-15,0-1 0,0 1 16,-26 26-1,-159 265 79,211-239-94,-26 1 0,53-27 0,-53 26 16,26-26-16,1 0 0,-1 26 0,1-26 15,-1 0-15,1 0 0,-1 0 16</inkml:trace>
          <inkml:trace contextRef="#ctx0" brushRef="#br0" timeOffset="56356.9163">16645 8573 0,'0'-27'16,"-26"1"0,-1 26-1,1 0 1,-1 0 0,1 0-16,-1 0 0,27 26 15,-26-26-15,26 27 0,0-1 16,0 1-16,-26-27 0,26 26 15,0 1-15,0-1 0,0 1 16,52-27-16,-52 26 0,27-26 16,-1 0-1,1 0-15,-1-26 16,1 26 0,-27-27-16,0 1 0,0-1 0,26 27 15,-26-26-15,0-1 16,106 107 46</inkml:trace>
          <inkml:trace contextRef="#ctx0" brushRef="#br0" timeOffset="56561.917">17042 8229 0,'79'555'109,"-79"-528"-93,-26-27 0,0 0-16,26-27 0</inkml:trace>
          <inkml:trace contextRef="#ctx0" brushRef="#br0" timeOffset="57901.6576">16857 8599 0,'106'-53'63,"-80"53"-63,1 0 15,-1 0-15,1 0 0,-1 0 0,0-26 16,1 26-16,-1 0 0,1 0 15,-1 0-15,1 0 0,-1 0 0,1-27 32,-54 54 15,27-1-47,0 1 0,0-1 15,0 1-15,0-1 16,0 1-16,0-1 15,27-26-15,-27 27 0,26-27 16,-26 26-16,27-26 0,-1 0 16,1 0-16,-1 0 15,0 0-15,1 0 16,-1-26-16,1-1 16,-1 1-1,-26-1-15,0 1 0,27 26 47,-27 26-31,0 1-16,26-27 15,-26 26-15,27-26 0,-27 27 16,26-27-16,1 0 16,-1 0-16,0 0 15,1 0 1,-27-27-16,0 1 15,0-1-15,0 1 16,-27-1-16,27 1 0,-26 26 16,26-27-16,-26 1 0,26-1 15,-27 27-15,27-26 0,-26 26 16,52 0 15,1 0-15,290 0 78,-317 26-63,0 1-31,-26-1 15,26 1-15,0-1 0,0 1 0,0-1 16,0 1-16,0-1 16,26 1-16,-26-1 15,27-26-15,-27 26 16,26-26-16,0 0 0,1 0 16,-1 0-16,1 0 0,-1-26 15,1 26-15,-1-26 0,1 26 0,-1-27 16,-26 1-16,27 26 0,-27-27 0,26 1 15,-26-1-15,0 1 0,0-1 0,0 1 16,0-1-16,0 1 0,0-1 16,-26 27-16,26-26 0,-27 26 0,1 0 15,-1 0-15,1 0 16,-1 26-16,1 1 16,-1-1-16,27 1 0,0-1 15,0 1-15,0-1 16,0 1-16,0-1 0,0 1 0,27-27 15,-27 26-15,26-26 0,-26 27 0,27-27 16,-1 0-16,-26 26 0,27-26 0,-1 0 16,1 0-16,-1 0 0,0 0 0,1 0 15,-1-53-15,1 53 0,-1-26 0,1 26 16,-1-27-16,1 1 0,-1-1 0,1 27 16,-1-26-16,-26-1 0,27 1 0,-27-1 15,0 1-15,26-1 0,-26 1 16,0 0 15,212 396 63,-239-344-63,1-26-31,-1 0 16,1 0-16,-1 0 15</inkml:trace>
          <inkml:trace contextRef="#ctx0" brushRef="#br0" timeOffset="58055.6571">19026 8546 0,'27'0'0,"-1"-26"16,-26-1 15,-26 27-31,-1 0 16,1 0-16</inkml:trace>
        </inkml:traceGroup>
      </inkml:traceGroup>
    </inkml:traceGroup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7:11.1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1BBF4A3-E604-4CFA-A70C-9B696289A0F9}" emma:medium="tactile" emma:mode="ink">
          <msink:context xmlns:msink="http://schemas.microsoft.com/ink/2010/main" type="inkDrawing" rotatedBoundingBox="1301,1897 5939,3372 5156,5833 518,4358" semanticType="callout" shapeName="Other"/>
        </emma:interpretation>
      </emma:emma>
    </inkml:annotationXML>
    <inkml:trace contextRef="#ctx0" brushRef="#br0">450 0 0,'0'27'171,"0"-1"-155,0 1 0,-26-27-16,26 26 0,-27 1 0,27-1 15,0 1-15,0-1 0,-26-26 0,26 27 16,-27-1-16,27 27 0,-26-27 16,26 1-16,0-1 0,0 1 15,0-1-15,-26 27 0,26-26 0,0-1 0,0 0 16,0 1-16,-27-1 0,27 1 0,0-1 15,0 27-15,0-26 16,0-1-16,-26 27 0,26-26 0,0 25 0,0-25 0,0 26 16,0-27-16,0 1 0,-27 26 15,27-27-15,0 1 0,0-1 0,0 27 16,0-27-16,0 27 0,0-26 16,0-1-16,0 1 0,0-1 0,0 1 15,0-1-15,0 1 0,0-1 0,0 0 16,-26 1-16,26-1 0,0 1 0,0-1 15,0 1-15,-27-1 0,27 1 16,0 26-16,0-27 0,-26 0 0,26 1 0,0-1 16,-27-26-16,27 27 0,0-1 0,0 1 15,0-1-15,-26 1 0,26-1 0,0 1 16,0-1-16,0 1 0,0-1 16,0 0-16,0 1 0,-27-1 0,27 1 15,0-1-15,0 1 0,-26-1 16,26 1-16,0-1 0,0 1 15,0-1-15,0 1 16,-26-27-16,26 26 0,0 0 16,0 1-1,26-27 63,0 0-62,1 0 0,-1 0-16,1 0 15,-1 0-15,1 0 16,-1 0-16,1 0 16,-1 0-16,1 0 0,-1-27 15,0 27-15,1 0 0,-1 0 16,1 0-16,-1 0 0,1 0 15,-1 0-15,1 0 0,-1 0 16,1 0-16,-1 0 0,1 0 16,25 0-16,-25 0 0,-1 0 0,27 0 0,-26 0 15,-1 0-15,27 0 0,-26 0 0,-1 0 16,27 0-16,-27 0 0,1 0 16,-1 0-16,1 0 0,-1 0 0,27 0 15,-26 0-15,-1 0 0,1 0 0,-1 0 16,0 0-16,1 0 0,-1 0 0,27 0 15,-26 0-15,-1 0 0,27 0 0,-26 0 16,25 0-16,-25 0 0,26 0 0,0 0 16,0 0-16,0 0 0,-27 0 0,27 0 15,0 0-15,-27 0 0,27 0 0,-26 0 16,26 0-16,0 0 0,-27 0 0,27 0 16,-27 0-16,27 0 0,0 0 0,0 0 15,0 0-15,-26 0 0,25 0 16,1 0-16,0 0 0,0 0 0,0 0 15,0 0-15,0 0 0,0 0 0,0 0 16,0 27-16,0-27 0,0 0 0,-1 0 16,-25 0-16,26 0 0,0 0 0,0 0 15,0 0-15,-1 0 0,-25 0 0,26 0 16,0 0-16,0 0 0,0 26 0,-27-26 16,27 0-16,0 0 0,0 0 0,0 0 15,0 0-15,0 0 0,-27 0 0,27 0 16,0 0-16,-27 0 0,27 0 0,-26 0 15,-1 0-15,1 0 0,-1 0 0,1 0 16,-1 0-16,0 0 0,1 0 16,-1 0-16,1 0 0,-1 0 15,1 0-15,-1 0 16,1 0-16,-1 0 16,-52 0 46,-1-26-46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6:04.3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F8C0F9A-4468-41DB-814C-DFCD0870DD37}" emma:medium="tactile" emma:mode="ink">
          <msink:context xmlns:msink="http://schemas.microsoft.com/ink/2010/main" type="writingRegion" rotatedBoundingBox="4473,42 26852,406 26780,4815 4402,4451"/>
        </emma:interpretation>
      </emma:emma>
    </inkml:annotationXML>
    <inkml:traceGroup>
      <inkml:annotationXML>
        <emma:emma xmlns:emma="http://www.w3.org/2003/04/emma" version="1.0">
          <emma:interpretation id="{436EE896-3AC1-44AA-B388-AEECA11B4392}" emma:medium="tactile" emma:mode="ink">
            <msink:context xmlns:msink="http://schemas.microsoft.com/ink/2010/main" type="paragraph" rotatedBoundingBox="5496,436 22186,263 22203,1912 5513,20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C3B74AF-B8B3-45B8-92E1-B731FBB5CCBF}" emma:medium="tactile" emma:mode="ink">
              <msink:context xmlns:msink="http://schemas.microsoft.com/ink/2010/main" type="inkBullet" rotatedBoundingBox="5502,1062 5978,1057 5979,1082 5503,1087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0 29 0,'26'0'125,"1"0"-125,-1 0 16,1 0-16,-1 0 16,0 0-16,1 0 0,-1 0 0,1 0 15,-1 0-15,1 0 0,-1 0 16,1 0-16,-1 0 0,1-26 15,-1 26-15,1 0 0,-1 0 16</inkml:trace>
      </inkml:traceGroup>
      <inkml:traceGroup>
        <inkml:annotationXML>
          <emma:emma xmlns:emma="http://www.w3.org/2003/04/emma" version="1.0">
            <emma:interpretation id="{DFF9370C-4B1F-4E88-837D-83C5836450B4}" emma:medium="tactile" emma:mode="ink">
              <msink:context xmlns:msink="http://schemas.microsoft.com/ink/2010/main" type="line" rotatedBoundingBox="5920,431 22186,263 22203,1912 5937,2080"/>
            </emma:interpretation>
          </emma:emma>
        </inkml:annotationXML>
        <inkml:traceGroup>
          <inkml:annotationXML>
            <emma:emma xmlns:emma="http://www.w3.org/2003/04/emma" version="1.0">
              <emma:interpretation id="{A256A9D5-74C9-4BF6-9B22-10AD4D499C00}" emma:medium="tactile" emma:mode="ink">
                <msink:context xmlns:msink="http://schemas.microsoft.com/ink/2010/main" type="inkWord" rotatedBoundingBox="5926,925 6268,921 6271,1187 5928,1191"/>
              </emma:interpretation>
            </emma:emma>
          </inkml:annotationXML>
          <inkml:trace contextRef="#ctx0" brushRef="#br0" timeOffset="383.0048">450-130 0,'-27'0'16,"54"0"46,-1 0-46,0 0-16,-26 27 0,27-27 0,-1 0 15,27 0-15,-26 26 0,-1-26 16,1 27-16,-1-27 0,1 0 16,-27 26-16,26-26 0,-26 27 15,0-1 1,-26-26-16,26 27 15,-27-27-15,27 26 0,-26-26 0,-1 0 0,1 27 16,-1-27-16,1 0 0,-1 26 0,1-26 16</inkml:trace>
        </inkml:traceGroup>
        <inkml:traceGroup>
          <inkml:annotationXML>
            <emma:emma xmlns:emma="http://www.w3.org/2003/04/emma" version="1.0">
              <emma:interpretation id="{D2ABDD92-2D8A-44AE-8E21-9D1D4C31B43B}" emma:medium="tactile" emma:mode="ink">
                <msink:context xmlns:msink="http://schemas.microsoft.com/ink/2010/main" type="inkWord" rotatedBoundingBox="6715,634 8013,620 8019,1187 6721,120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161.4371">1243-368 0,'0'-26'0,"0"-1"31,0 54 47,0-1-78,0 1 0,0-1 16,-26 1-16,26-1 0,0 1 15,0-1-15,0 1 0,0-1 0,0 0 16,0 1-16,0-1 0,0 1 0,0-1 15,0 1-15,26-1 0,1 1 16,-27-1-16,26-26 0,-26 27 0,27-27 16,-27 26-16,26-26 0,1 0 15,-1 0-15,0 0 0,1 0 16,-1-26-16,1 26 16,-1-53-16,-26 26 15,27 1-15,-27-1 0,0 1 0,0-1 16,0 1-16,0-1 0,26 1 15,-26 0-15,0-1 0,0 1 0,0-1 0,0 1 16,0-1-16,0 1 16</inkml:trace>
          <inkml:trace contextRef="#ctx0" brushRef="#br0" timeOffset="4778.5254">1640-103 0,'0'-27'32,"27"27"-17,-1-26 1,1 26-1,-1 0-15,0 0 16,1 26 0,-1 1-16,-26-1 15,27-26-15,-27 27 0,0-1 16,26-26-16,-26 27 0,0-1 16,27-26-16,-27 27 0,0-1 15,26-26 32,-26-26-47,27-1 0,-27 1 16,26 26-16,1-27 0,-27 1 15,26 26-15,-26-27 0,26 27 0,-26-26 16,27 26-16,-27-27 0,26 27 16,-26-26-16,27 26 15,-1 0 1,-26 26-16,0 1 15,27-27-15,-27 26 0,0 1 16,0-1-16,26 1 0,-26-1 16,0 1-16,0-1 15</inkml:trace>
          <inkml:trace contextRef="#ctx0" brushRef="#br0" timeOffset="5246.658">2513-130 0,'0'-26'15,"0"0"1,0-1 15,-26 27-31,-1 0 0,1 0 16,-1 0-16,1 0 15,0 0-15,-1 0 16,1 0-16,26 27 16,-27-27-16,27 26 15,0 0 1,27 1-16,-1-1 0,27 1 15,-27-1 1,1-26-16,-1 27 0,-184 105 109,158-158-93</inkml:trace>
        </inkml:traceGroup>
        <inkml:traceGroup>
          <inkml:annotationXML>
            <emma:emma xmlns:emma="http://www.w3.org/2003/04/emma" version="1.0">
              <emma:interpretation id="{643E9298-BD58-4874-AF1E-59569EED2B5A}" emma:medium="tactile" emma:mode="ink">
                <msink:context xmlns:msink="http://schemas.microsoft.com/ink/2010/main" type="inkWord" rotatedBoundingBox="8248,533 11423,500 11433,1531 8259,156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691.0379">2751-182 0,'0'26'78,"0"0"-78,0 1 16,0-1-16,0 1 0,0-1 15,27 1-15,-27-1 16,0 1-16,26-27 16,-26 26-16,27 1 0,-1-27 15,-26 26-15,27-26 16,-1 0-16,1 0 15,-27-26-15,26 26 0,-26-27 16,27 27-16,-27-26 0,0-1 0,26-26 31,-26 0-31,0 27 0,0-1 16,-26 27 0,26-26-1</inkml:trace>
          <inkml:trace contextRef="#ctx0" brushRef="#br0" timeOffset="6245.9143">3175-474 0,'0'-26'16,"0"0"-16,0 52 47,0 27-47,0-27 0,0 1 16,0-1-16,0 27 0,0-26 15,0 26-15,0-27 0,0 27 0,0 0 16,0 0-16,0-27 0,-27 27 0,27 0 15,0-26-15,0 26 0,0-1 0,0 1 16,0-26-16,0-1 0,0 27 0,-26-26 16,26-1-16,0 1 0,0-1 0,0 0 15,26-26 1,-26-26 0,0 0-16,0-1 0,0 1 15,0-1-15,0 1 0,0-27 16,0 26-16,0 1 0,0-27 0,0 27 15,0-27-15,27 26 0,-27 1 0,26-1 16,-26 1-16,27-1 0,26-26 16,-53 27-16,26 26 15,0 0-15,1 0 16,-1 0-16,-26 26 16,0 1-16,0-1 15,0 1-15,-26-1 16,26 1-1,-27-27-15,1 26 0,0-26 16</inkml:trace>
          <inkml:trace contextRef="#ctx0" brushRef="#br0" timeOffset="6729.1584">3572-50 0,'0'26'0,"26"-26"16,1 0-1,-1 0 1,-26-26-16,26 26 15,-26-27-15,0 1 16,0-1-16,0 1 16,-26 26-1,0-26-15,-1 26 16,1 0-16,-1 0 16,1 0-16,26 26 0,-27-26 15,27 26-15,-26-26 0,26 53 0,-27-53 16,27 27-16,0-1 0,0 1 0,-26-27 15,26 26-15,0 1 0,0-1 16,53 1-16,-27-1 0,80 27 31,-27-53-31</inkml:trace>
          <inkml:trace contextRef="#ctx0" brushRef="#br0" timeOffset="7044.0659">3863-182 0,'26'26'46,"-26"0"-46,27-26 0,-27 27 0,0-1 16,26 1-16,0-1 16,-26 1-16,0-1 0,0 1 15,0-1 1,-26-26 0,0 0-1,26-26 1,-27 26-16,27-27 0,0 1 15,0-1-15,0 1 0,27-1 16,25 1-16,-25-1 16,-1 27-16,1-26 15,-1 26-15,1 0 16</inkml:trace>
          <inkml:trace contextRef="#ctx0" brushRef="#br0" timeOffset="7729.4278">4180-182 0,'27'0'15,"-27"-27"1,26 27 0,1 0-16,-27 27 15,26-27-15,-26 26 0,26-26 16,-26 26-16,0 1 0,27-27 0,-27 26 16,0 1-16,26-1 15,-26 1-15,0-1 0,27 1 16,-27-1-16,0 1 15,0-54 32,0 1-47,53 26 16,-53-27-16,0 1 0,0-1 16,26 1-16,-26-1 0,0 1 15,27 26-15,-27-27 0,0 1 16</inkml:trace>
          <inkml:trace contextRef="#ctx0" brushRef="#br0" timeOffset="8134.6579">4551-315 0,'0'-26'16,"26"26"15,0 26-15</inkml:trace>
          <inkml:trace contextRef="#ctx0" brushRef="#br0" timeOffset="7963.1758">4603-156 0,'0'26'47,"0"1"-47,0-1 0,-26 1 16,26-1-16,0 1 16,0-1-16,0 1 15,0-1-15,0 1 16</inkml:trace>
          <inkml:trace contextRef="#ctx0" brushRef="#br0" timeOffset="8531.2381">5000-235 0,'-26'0'31,"-1"0"-15,1 0-16,0 0 15,-1 0-15,27 26 0,-26-26 0,-1 27 16,1-27-16,26 26 15,0 0 1,0 1-16,0-1 16,26-26-16,-26 27 0,27-27 15,-27 26-15,26 1 0,1-27 0,-27 26 16,26-26-16,-26 27 0,26-27 0,-26 26 16,27-26-16,-27 27 0,0-1 15,-27-26 1,-25 0-1,25 0-15,1 0 0,-1 0 0,1 0 16,-1 0-16,1 0 0,-1 0 0,1 0 16,-1 0-16,27-26 15</inkml:trace>
          <inkml:trace contextRef="#ctx0" brushRef="#br0" timeOffset="8946.7339">5186-24 0,'26'0'15,"0"0"-15,1 0 16,-1 0 0,-26-26-1,27 26-15,-27-27 0,0 1 16,-27 26 15,27-27-31,-26 27 0,-1 0 16,1 0-1,26 27-15,-26-27 0,26 26 0,-27-26 16,27 27-16,0-1 0,-26 1 16,26-1-16,0 1 0,0-1 15,0 1-15,26-27 16,-26 26-16,27-26 0,-27 27 16,52-27-16,-25 0 0,-1 0 15,1 0-15</inkml:trace>
          <inkml:trace contextRef="#ctx0" brushRef="#br0" timeOffset="9407.38">5556 3 0,'53'-106'31,"-53"79"0,-27 27-15,1 0-16,26 27 15,-26-27-15,26 26 0,-53 27 16,53-26-16,0-1 16,0 1-16,0-1 15,0 1-15,0-1 0,26-26 16,-26 27-16,27-27 0,-1 0 16,0 0-16,1 0 15,-1 0-15,-26-27 0,27 27 0,-1-26 16,-26-1-16,27 1 0,-1-1 0,-26 1 15,27-1-15,-27 1 0,26-1 0,-26-26 16,27 27-16,-27-27 0,26 27 16,-26-27-16,26 26 0,-26-26 0,0 27 15,27-1-15,-27 1 0,0-1 0,0 1 16,0 0-16,0-1 0,0 54 31,0-1-15,0 0-16,0 27 0,0-26 15,0-1-15,0 1 0,0 26 0,0-27 16,0 1-16,0-1 0,0 27 16,0-27-16,0 1 0,0-1 0,0 1 0,0-1 15,26 1-15,-26-1 0</inkml:trace>
        </inkml:traceGroup>
        <inkml:traceGroup>
          <inkml:annotationXML>
            <emma:emma xmlns:emma="http://www.w3.org/2003/04/emma" version="1.0">
              <emma:interpretation id="{15A81E9B-38C8-40A2-9743-4C5D3AF46D74}" emma:medium="tactile" emma:mode="ink">
                <msink:context xmlns:msink="http://schemas.microsoft.com/ink/2010/main" type="inkWord" rotatedBoundingBox="11904,608 13118,596 13123,1125 11909,113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2164.4996">6429-262 0,'-26'0'16,"26"-26"0,0-1 15,0 54 16,0-1-32,26 27-15,-26-26 16,27-1-16,-27 53 16,0-52-1,0-1-15,26 1 0,-26-1 0,0 1 16,0-1-16,0-52 47,0-1-32,-26 27-15,26-26 0,0-1 16,0 1-16,0-1 16,-27 1-16,27-1 0,0 1 0,0 0 15,0-1-15,0 1 0,0-1 0,0 1 16,0-1-16,0 1 0,0-1 0,0 1 16,0-1-16,27 27 0,-1 0 15,-26-26-15,26 26 0,1 0 16,-1 0-1,1 26-15,-1 1 16,1-1-16,-1 1 16,1-1-16,-1 1 0,-26-1 15,27-26-15,-27 27 0,26-1 16,-26 1-16,27-27 0,-27 26 16,0-52 30,26-27-30,-26 26 0,26 1-16,-26-1 0,27 27 15,-27-26-15,0-1 0,26 1 16,1 26-16,-27-27 0,26 27 16,1 0-1,-27 27-15,0-1 16,26-26-16,-26 27 0,0-1 0,0 1 15,0-1-15,0 1 0,0-1 16,27 1-16,-27-1 0,0 0 16,0 1-16,0-1 0,0 1 15</inkml:trace>
          <inkml:trace contextRef="#ctx0" brushRef="#br0" timeOffset="12607.8028">7223-394 0,'0'26'63,"26"-26"-63,-26 27 0,0-1 15,0 1-15,27-27 0,-27 26 0,0 1 16,0-1-16,26-26 0,-26 27 0,0-1 16,0 0-16,0 1 0,0-1 15,0 1-15,0-1 16,0 1-16,0-1 31,27-26 0,-1 0-15,1 0-16,-1 0 16,1 0-16,-1 0 0,0 0 0,-26-26 15,27 26-15,-1 0 0,1 0 16,-27-27-16,26 27 0,1 0 15</inkml:trace>
        </inkml:traceGroup>
        <inkml:traceGroup>
          <inkml:annotationXML>
            <emma:emma xmlns:emma="http://www.w3.org/2003/04/emma" version="1.0">
              <emma:interpretation id="{C4BF826D-FE56-442E-8263-04B0D6B05AB6}" emma:medium="tactile" emma:mode="ink">
                <msink:context xmlns:msink="http://schemas.microsoft.com/ink/2010/main" type="inkWord" rotatedBoundingBox="13937,548 15821,529 15827,1110 13943,113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3493.8425">8440 3 0,'26'0'63,"1"0"-63,-1-27 15,1 27-15,-1 0 0,1 0 16,26-26-16,-27-1 0,27 1 0,26 26 16,-26-27-16,27 1 0,-27 0 0,26 26 15,0-27-15,1 1 0,-1 26 0,0-27 16,1 1-16,-27 26 0,0-27 0,0 27 0,-1-26 16,-25 26-16,-1-27 0,1 27 0,-1 0 15,1 0-15,-54 0 31,-26 0-15</inkml:trace>
          <inkml:trace contextRef="#ctx0" brushRef="#br0" timeOffset="25445.4624">10318-526 0,'0'26'62,"0"0"-62,0 1 16,0-1-16,0 1 0,0-1 16,0 1-16,0-1 0,0 1 0,0 26 0,0-27 15,0 1-15,0-1 0,0 0 16,0 1-16,0-1 0,0 1 0,0-1 16,0 1-16,0-1 0,0 1 15</inkml:trace>
        </inkml:traceGroup>
        <inkml:traceGroup>
          <inkml:annotationXML>
            <emma:emma xmlns:emma="http://www.w3.org/2003/04/emma" version="1.0">
              <emma:interpretation id="{74B7894A-B419-43EE-A936-FF8F7D22E855}" emma:medium="tactile" emma:mode="ink">
                <msink:context xmlns:msink="http://schemas.microsoft.com/ink/2010/main" type="inkWord" rotatedBoundingBox="15899,636 16770,627 16774,1030 15903,103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5878.8648">10636-421 0,'-26'27'31,"-1"-27"-15,1 26-16,-1 1 16,1-27-16,26 26 15,-27-26-15,1 27 0,-1-27 16,27 26-1,-26-26-15,52 0 63,-26 27-63,27-27 16,-1 26-16,1 1 15,-1-27 1,-26 26-16,27-26 0,-1 26 0,1-26 15,-27 27-15,26-27 16,0 26-16,1-26 0,-1 27 16</inkml:trace>
          <inkml:trace contextRef="#ctx0" brushRef="#br0" timeOffset="26603.8944">11165-341 0,'27'26'78,"-27"1"-78,0 26 15,26-53-15,-26 26 0,0 1 16,27-1-16,-27 0 0,0 1 16,26-1-16,-26 1 0,0-1 15</inkml:trace>
        </inkml:traceGroup>
        <inkml:traceGroup>
          <inkml:annotationXML>
            <emma:emma xmlns:emma="http://www.w3.org/2003/04/emma" version="1.0">
              <emma:interpretation id="{08FA0B92-9714-4D75-8EBB-0195DB17FA76}" emma:medium="tactile" emma:mode="ink">
                <msink:context xmlns:msink="http://schemas.microsoft.com/ink/2010/main" type="inkWord" rotatedBoundingBox="16715,320 19736,289 19744,1107 16723,1138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7059.1687">11218-182 0,'159'-318'110,"-133"371"-95,1 0-15,-27-27 0,26 27 16,-26-26-16,0-1 0,27 27 16,-27-26-1,26-27-15,-26 26 0,27-52 31,-27-1-15,26 1-16,-26-1 16,26 1-16,-26-1 15,27 1-15,-27-1 0,0 1 0,26-1 16,-26 1-16,27-1 0,-27 1 16,26 26-1,1 450 79</inkml:trace>
          <inkml:trace contextRef="#ctx0" brushRef="#br0" timeOffset="27503.0161">11932-182 0,'27'0'0,"-27"26"16,26-26-16,1 0 0,-1 0 16,1 0-1,-27-26-15,26 26 16,-26-27-16,0 1 16,0-1-16,0 1 15,-26 26-15,26-27 16,-27 27-16,1 0 0,-1 0 15,1 0 1,-1 27-16,1-1 16,0 1-16,-1-1 15,27 1-15,-26-1 16,26 0-16,0 1 0,26 26 31,1-27-31,25-26 16,-52 27-16,27-27 0,-1 0 15,1 0-15,-1 0 0,1 0 0,-1 0 16,1 0-16,-1 0 0</inkml:trace>
          <inkml:trace contextRef="#ctx0" brushRef="#br0" timeOffset="27939.3802">12462-262 0,'-27'0'15,"1"-26"1,-1 26 0,1 0-1,-1 0-15,1 0 16,26 26-1,-27 1 1,27-1-16,0 1 16,-26-1-16,26 0 15,0 1-15,0-1 16,53-26-16,-53 27 16,26-1-1,1-26-15,-1 0 16,1 0-1,-1 0-15,-26-26 0,27 26 16,-27-27-16,26 1 16,1 26 15</inkml:trace>
          <inkml:trace contextRef="#ctx0" brushRef="#br0" timeOffset="28372.4666">12673-262 0,'27'27'47,"-27"-1"-47,0 1 15,0-1-15,26-26 0,-26 26 16,0 1 0,27-27-16,-27-27 46,26 27-46,-26-26 16,0 0-16,27 26 16,-27-27-16,26 1 0,0-1 15,1 1 1,-1 26 0,1 0-16,-27 26 15,26-26-15,-26 27 16,0-1-16,0 1 15,0-1-15,0 0 0,0 1 16</inkml:trace>
          <inkml:trace contextRef="#ctx0" brushRef="#br0" timeOffset="29319.0883">13679-368 0,'0'-26'0,"26"26"0,-26-27 31,27 27-16,-27-26 1,-27 26 15,1 0-31,-1 0 16,1 0-16,26 26 16,-27 1-16,1-1 0,-1 1 15,1 26 1,-1 0-16,1-27 0,26 1 0,0-1 15,0 0-15,0 1 0,0-1 16,0 1-16,26 26 0,1-27 16,26 1-16,-27-27 15,1 0-15,-1 0 0,1 0 16,-1 0-16,1 0 0,26 0 16,-1 0-16,-25 0 0,-1 0 0,1 0 15,-1-53-15,1 53 0,-1-27 16,1 27-16,-1-26 0,1-1 0,-27 1 15,26-1-15,0-25 0,-26 25 16,27-26-16,-1 27 0,-26-27 0,27 0 0,-27 26 16,26-26-16,-26 1 0,0 25 15,0 1-15,0-27 0,0 26 0,0 1 0,0-1 16,-26 1-16,26-1 16,-27 27-1,1 0-15,26 27 16,-27 26-16,1-27 15,26 1-15,-26 26 0,26-27 0,-27 1 16,27-1-16,0 27 0,-26-27 0,26 1 16,0 26-16,0-27 0,0 1 15,0-1-15,0 27 0,0-26 0,0-1 0,26 0 16,-26 1-16,27-1 0,-27 1 16,26-27-16,-26 26 0,26 1 0,1-27 15</inkml:trace>
        </inkml:traceGroup>
        <inkml:traceGroup>
          <inkml:annotationXML>
            <emma:emma xmlns:emma="http://www.w3.org/2003/04/emma" version="1.0">
              <emma:interpretation id="{F02B01BA-D9B5-4E51-A56B-ED21EEFD4C6B}" emma:medium="tactile" emma:mode="ink">
                <msink:context xmlns:msink="http://schemas.microsoft.com/ink/2010/main" type="inkWord" rotatedBoundingBox="13936,545 22188,460 22203,1912 13951,1997"/>
              </emma:interpretation>
            </emma:emma>
          </inkml:annotationXML>
          <inkml:trace contextRef="#ctx0" brushRef="#br0" timeOffset="29825.1842">14393-262 0,'0'27'63,"0"-1"-48,0 1-15,0-1 16,0 0-16,0 1 0,0-1 16,0 1-16,27-27 15,-27 26-15,0 1 16,26-27-16,0 0 16,1 0-1,-1 0-15,-26-27 16,0 1-16,27 26 0,-27-27 15,0 1-15,26 26 0,-26-27 16,0 54 31,0-1-31,0 1-1</inkml:trace>
          <inkml:trace contextRef="#ctx0" brushRef="#br0" timeOffset="30199.8699">14869-235 0,'-26'-53'15,"26"26"1,-27 27-16,1 0 15,52 212 95,27-159-95,-26-27 1,-27 1-16,-27-27 31,1 0-31,-27 0 16,26 0-16,1 0 0,0 0 16</inkml:trace>
          <inkml:trace contextRef="#ctx0" brushRef="#br0" timeOffset="30824.869">15028-156 0,'27'0'31,"-1"0"-31,0 0 16,1 0-16,-1 0 16,1 0-16,-1 0 0,1 0 15,-1 0-15,1-26 0,-1 26 16,1-27-16,-1 27 16,0-26-16,-26-1 0,0 1 15,-26 26 32,0 0-47,-1 0 16,27 26-16,-26 27 15,26-26-15,0-1 16,0 0-16,0 1 16,0-1-16,26-26 0,-26 27 15,27-27-15</inkml:trace>
          <inkml:trace contextRef="#ctx0" brushRef="#br0" timeOffset="30478.528">15160-553 0,'27'0'0,"-27"-26"15,0 52 17,0 1-32,0-1 15,0 0-15,0 1 0,0-1 0,0 1 16,0-1-16,0 1 0,0-1 16,0 1-16,0-1 0,0 1 0,0-1 0,0 1 15,0-1-15,0 0 16,0 27-1</inkml:trace>
          <inkml:trace contextRef="#ctx0" brushRef="#br0" timeOffset="31285.3843">15557-209 0,'0'-53'32,"0"27"-17,27 26 1,-27 26-1,26-26-15,-26 27 16,0-1-16,27-26 16,-27 27-16,0-1 15,0 0-15,26-26 16,-26 27-16,0-54 62,27 27-46,-1 0-16,-26-26 16,26 26-16,-26-26 0,27 26 0,-27-27 15,26 27-15,1-26 16,-1 26 0,-26 26 15,0 1-31,0-1 15,0 0 1,0 1-16,0-1 16,27-26-16,-27 27 0,26-27 15,-26 26-15,27-26 0</inkml:trace>
          <inkml:trace contextRef="#ctx0" brushRef="#br0" timeOffset="31467.6245">15928-394 0,'-27'0'0,"27"-27"0,-26 27 16</inkml:trace>
          <inkml:trace contextRef="#ctx0" brushRef="#br0" timeOffset="31830.152">15981-235 0,'0'26'0,"0"1"16,0-1 0,26 0-1,-26 1 1,26-27 0,1 0-1,-1 0 1,1-27-16,-1 1 15,1 26 1,-27-26-16,0-1 0,26 27 16,-26-26-16,27 26 31,-27 26-15,0 1-16,0-1 15</inkml:trace>
          <inkml:trace contextRef="#ctx0" brushRef="#br0" timeOffset="32358.3334">16510-262 0,'0'-53'15,"-53"0"16,26 53-31,1 0 16,-1 0-16,1 0 16,26 27-16,-26-27 0,26 26 0,-27-26 15,27 27-15,0-1 0,0 1 16,0-1-16,27 1 16,-1-27-16,27 0 15,-27 0 1,1 0-16,-1 0 0,1 0 0,-1 0 15,-26-27-15,27 27 0,-1 0 0,-26-26 16,27 26-16,-1 0 0,-26-27 16,0 54 15,0-1-31,0 1 16,0-1-16,0 0 0,0 1 0,0 26 15,0-27-15,0 1 0,0 26 0,0-27 16,0 1-16,0 26 0,0-27 15,26 0-15,-26 1 0,0-1 0,27 1 16,-27-1-16,0 1 0,0-1 0,0 1 16,-27-27-1,1-27-15,0 27 16,-1-26-16,1-1 0,26 1 0,-27 26 16,1-27-16,26 1 0,-27-1 15,27 1-15,0 0 31</inkml:trace>
          <inkml:trace contextRef="#ctx0" brushRef="#br0" timeOffset="24020.9715">8440 82 0,'26'0'16,"-26"-26"-16,27 26 31,-27 26-31,26-26 0,1 27 16,-1-27-16,1 26 0,-1 1 0,27-1 15,-26-26-15,25 26 0,-25 1 0,26-1 16,0 1-16,-27-1 0,27 1 0,0 26 16,0-27-16,26 1 0,-26 25 0,0-25 15,0-1-15,0 27 0,0-26 16,-27-1-16,27 27 0,-26-26 0,26-1 16,-27 0-16,1 1 0,-27-1 0,26 1 15,0-27-15,1 53 16,-1-53-1</inkml:trace>
        </inkml:traceGroup>
      </inkml:traceGroup>
    </inkml:traceGroup>
    <inkml:traceGroup>
      <inkml:annotationXML>
        <emma:emma xmlns:emma="http://www.w3.org/2003/04/emma" version="1.0">
          <emma:interpretation id="{1DEC9CC1-6CE0-490F-8597-C87B215CAA2C}" emma:medium="tactile" emma:mode="ink">
            <msink:context xmlns:msink="http://schemas.microsoft.com/ink/2010/main" type="paragraph" rotatedBoundingBox="15786,1219 23181,1451 23130,3077 15734,2845" alignmentLevel="4"/>
          </emma:interpretation>
        </emma:emma>
      </inkml:annotationXML>
      <inkml:traceGroup>
        <inkml:annotationXML>
          <emma:emma xmlns:emma="http://www.w3.org/2003/04/emma" version="1.0">
            <emma:interpretation id="{25B4C165-8BA1-4AC3-9C13-788858307DF0}" emma:medium="tactile" emma:mode="ink">
              <msink:context xmlns:msink="http://schemas.microsoft.com/ink/2010/main" type="line" rotatedBoundingBox="15786,1219 23181,1451 23130,3077 15734,2845"/>
            </emma:interpretation>
          </emma:emma>
        </inkml:annotationXML>
        <inkml:traceGroup>
          <inkml:annotationXML>
            <emma:emma xmlns:emma="http://www.w3.org/2003/04/emma" version="1.0">
              <emma:interpretation id="{19F5DDED-A87E-4ACD-9C68-B900D0C3E36F}" emma:medium="tactile" emma:mode="ink">
                <msink:context xmlns:msink="http://schemas.microsoft.com/ink/2010/main" type="inkWord" rotatedBoundingBox="15774,1574 19615,1695 19587,2589 15746,2468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9384.4835">10264 849 0,'0'-26'47,"0"-1"-16,0 1 16,26 26-47,0 0 47,-26 26-47,0 27 16,0 0-16,27-26 15,-27-1-15,0 1 0,0 26 0,0-27 16,0 1-16,0 25 0,0-25 15,0-1-15,0 27 0,0-26 0,0-1 16,-27 1-16,27-1 0,0 1 0,0-1 16</inkml:trace>
          <inkml:trace contextRef="#ctx0" brushRef="#br0" timeOffset="39779.0364">10398 1193 0,'26'0'16,"1"0"-16,-27-26 16,26 26-16,1 0 15,-1-27-15,1 27 16,-1-26-16,1 0 15,-27-1-15,26 27 0,-26-26 16,0-1-16,0 1 0,26 26 16,-26-27-16,0 1 0,0-1 15,0 54 32,0-1-31,0 1-16,0-1 0,0 1 15,0-1-15,0 1 0,0 25 0,0-25 16,0-1-16,27 1 16,-27-1-16,0 1 0,0-1 0,26-26 15,-26 27-15</inkml:trace>
          <inkml:trace contextRef="#ctx0" brushRef="#br0" timeOffset="40133.1994">10927 1035 0,'26'-27'47,"-26"54"-31</inkml:trace>
          <inkml:trace contextRef="#ctx0" brushRef="#br0" timeOffset="40000.8691">10927 1167 0,'0'26'31,"0"1"-15,0-1-1,0 1-15,0-1 0,0 1 16,0-1-16,0 1 15,0-1 1</inkml:trace>
          <inkml:trace contextRef="#ctx0" brushRef="#br0" timeOffset="40484.8017">11192 1193 0,'26'0'16,"-26"27"0,27-27-16,-27 26 0,0 1 15,26-27-15,-26 26 0,0 1 16,26 52 15,-26-52-31,27-27 31,-27-53-31,26 53 16,-26-27 0,27 1-16,-27-1 0,26 27 0,1-26 15,-1-1-15,1 27 0,-27-26 16,26 26-16,1-27 15</inkml:trace>
          <inkml:trace contextRef="#ctx0" brushRef="#br0" timeOffset="41638.6945">11747 1193 0,'-53'-53'79,"27"106"-48,26-26-31,0-1 0,0 1 15,-27-1-15,27 1 0,0-1 16,0 1-16,0-1 0,0 1 16,27-27-16,-1 26 15,1-26-15,-1 0 16,1 0-16,-1-26 0,1 26 16,-1-27-16,1-26 0,-1 53 15,-26-26-15,26-1 0,1 1 16,-27-1-16,26 1 0,-26-1 0,27 1 0,-27-27 15,26 27-15,1-54 16,-1 27-16,-26 27 0,27-27 0,-27 0 16,26 26-16,-26-25 0,0 25 0,0 1 15,0-1-15,0 1 16,0 52 0,0 27-1,0-26-15,-26-1 0,26 27 0,0-27 16,0 27-16,0-26 0,0 26 15,-27-27-15,27 27 0,0-26 0,0-1 16,-26 0-16,26 27 0,0-26 0,0-1 0,0 1 16,-27-1-16,27 1 0,0-1 15,0 1-15,0-1 0,0 1 16,0-1-16,27-26 47,-27-26-47,53-1 15,-27 1 1,1 26 0,-1 0-1,-26 26-15,26-26 0,-26 27 16,27-27-16,-27 26 0,26-26 0,1 0 16,-1 0-16,1 0 15,-1 0-15,1 0 16,-27-26-16,26 26 15,-26-27-15,27 27 0,-27-26 0,26 26 16,-26-27-16,0 1 0,27 26 0,-27-27 16,0 1-16,0-1 15,-27 27 17,1 27-32,26-1 15,-27 1-15,27-1 16,0 1-1,0-1-15,0 1 0,27-1 16,-1-26-16,-26 26 16,27-26-16,-1 0 0</inkml:trace>
          <inkml:trace contextRef="#ctx0" brushRef="#br0" timeOffset="42266.4314">12885 1167 0,'-27'0'31,"1"0"-15,26 26-1,-26-26-15,-1 27 0,1-1 16,26 1-16,-27-1 0,27 1 15,0-1-15,132 80 63,-105-132-63,-1 26 0,1-27 16,-27 1-16,26 26 0,1-27 0,-1 1 15,1-27-15,-27 26 0,26 1 0,-26-27 16,27 26-16,-27-25 0,26-1 15,-26 0-15,0 0 0,0 0 0,27 0 0,-27 0 16,0 27-16,26-27 0,-26 26 0,0 1 16,0-1-16,-26 54 31,26-1-31,0 1 0,-27-1 16,27 27-16,0-27 0,0 27 15,-26 0-15,26 0 0,0-26 0,0 26 16,0-27-16,0 53 0,0-52 15,0 26-15,0-27 0,0 1 0,0-1 16,0 1-16,0-1 0,0 1 0,0-1 16,0 1-16,0-1 15,26-26 1,1-26 0,-1-1-1,0 27-15,1 0 16,-27-26-16,26 26 0,1 0 31,-27 26-31,0 1 16,26-27-16</inkml:trace>
          <inkml:trace contextRef="#ctx0" brushRef="#br0" timeOffset="42956.4749">13546 1272 0,'-79'-27'62,"53"27"-62,-1 27 16,27-1 0,-26-26-16,26 27 0,0-1 0,0 1 15,0-1-15,0 0 16,26-26 0,1 0-16,-27 27 0,26-27 15,0 0-15,1 0 0,-1 0 16,1 0-16,-1-27 0,1 1 15,-27 0-15,26-1 16,-26 1-16,0-1 16,0 54 31,0-1-47,0 1 15,27-1 1,-1-26-1,1 0 1,-1 0-16,-26-26 0,27 26 16,-1-27-16,0 1 0,1 26 0,-1-27 0,1 1 15,-1-1-15,1 1 0,-1-1 16,1-26-16,-1 27 0,-26-27 0,27 27 16,-1-27-16,-26 26 0,0 1 0,0-27 15,0 26-15,0 1 0,0 0 0,0-1 16,-53 1-1,27 26-15,-27 26 16,26 27-16,1-27 16,-1 27-16,1-26 0,26-1 0,-27 27 15,27-26-15,-26 26 0,26-27 0,0 27 16,0-27-16,0 1 0,0 26 0,0-27 16,0 1-16,26-1 0,-26 1 0,27-1 15,-1 0-15,1-26 0</inkml:trace>
        </inkml:traceGroup>
        <inkml:traceGroup>
          <inkml:annotationXML>
            <emma:emma xmlns:emma="http://www.w3.org/2003/04/emma" version="1.0">
              <emma:interpretation id="{A701BAD4-D631-4D01-8ADA-F1531F475F2F}" emma:medium="tactile" emma:mode="ink">
                <msink:context xmlns:msink="http://schemas.microsoft.com/ink/2010/main" type="inkWord" rotatedBoundingBox="19978,1350 23181,1451 23130,3077 19926,2976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44240.9074">14684 1140 0,'0'-26'16,"-26"26"-16,26-26 31,-27-1-15,-79 27 31,106 27-47,-26-27 0,26 52 15,-27-52-15,27 27 0,0-1 0,-26 1 16,26-1-16,0 1 0,0-1 0,0 1 0,0-1 16,0 1-16,26-27 15,-26 26-15,27 1 0,-1-27 16,1 0-16,-1 0 0,1 0 15,-1 0-15,1 0 0,-1 0 0,27 0 16,-27-27-16,1 27 0,26-26 0,-27-1 16,1 1-16,26-1 0,-27 1 0,1-27 15,-1 26-15,1-26 0,-1 1 0,0-1 16,1 0-16,-27-27 0,26 27 0,1-26 16,-1 26-16,-26-26 0,27 26 15,-27 0-15,0 0 0,0 0 0,0 27 0,0-1 16,0 1-16,0-1 15,-27 27 1,27 27-16,-26-27 0,26 26 16,-27 1-16,1 26 0,-1-27 0,1 27 15,0 0-15,-1-27 0,27 27 0,-26 0 16,-1 0-16,27 0 0,-26 0 16,-1 0-16,27-27 0,0 27 0,-26-26 0,26 26 15,0-27-15,0 0 0,0 27 0,0-26 16,0-1-16,0 1 0,26-1 15,-26 1-15,27-1 0,-1-26 16,1 27-16,-1-27 16,1 0-16,-1 0 15,0 0-15,1 0 0,-1-27 16,1 1-16,-27-1 16,26 27-16,-26-26 0,0-1 15,0 1 1,-53 264 78,80-238-79,-1 0-15,27 0 16,-26-26-1,-1-1-15,1 1 0,-1-1 0,0 1 16,-26-1-16,27 1 0,-27-1 16,26 1-16,-26-1 0,0 1 15,0-1-15,27 27 0,-27 27 47,0-1-31,0 1-16,0-1 15,0 1-15,0-1 0,26 1 16,-26-1-16,0 1 16,27-27-16,-27 26 0,26 1 15,-26-1-15,27-26 0,-27 26 16,0 1-16,26-27 16,-79 0-1,27 0 1,-1 0-16,1 0 0,-1 0 15,1 0-15</inkml:trace>
          <inkml:trace contextRef="#ctx0" brushRef="#br0" timeOffset="44796.4164">15742 1326 0,'80'-27'31,"-1"27"-15,-26 0 0,0-26-1,-27 26-15,-26-27 0,27 27 16,-27-26-16,0-1 16,0 1-1,-27 26-15,1 0 16,26 26-1,-26-26-15,26 27 0,0 26 16,0-27-16,0 1 16,0-1-16,0 1 0,0-1 15,0 1-15,0-1 16,26-26-16</inkml:trace>
          <inkml:trace contextRef="#ctx0" brushRef="#br0" timeOffset="44494.2254">15848 982 0,'0'-27'16,"0"54"15,-26-1-15,26 1-16,0-1 0,-27 1 0,27-1 16,0 0-16,0 1 0,0 26 0,0-27 15,0 1-15,0-1 0,0 1 16,0-1-16,0 27 0,0-26 0,0-1 15,0 0-15,0 1 16</inkml:trace>
          <inkml:trace contextRef="#ctx0" brushRef="#br0" timeOffset="45193.7837">16192 1246 0,'53'-26'47,"-26"52"-31,-27 1-1,0-1-15,26-26 0,-26 27 0,0-1 0,0 1 16,0-1-1,0 1-15,0-54 63,27 27-63,-27-26 0,0-1 16,26 1-16,0 26 0,-26-27 0,27 27 15,-27-26-15,26 26 16,-26 26 15,0 1-15,0-1-16,0 1 0,0-1 15,0 1-15,0-1 0,0 0 16,0 1-16,27-27 16,-27 26-16,26-26 0</inkml:trace>
          <inkml:trace contextRef="#ctx0" brushRef="#br0" timeOffset="45362.7597">16510 1088 0,'0'-27'0,"-27"27"0,27-26 15,-26 26 16,26 26-31</inkml:trace>
          <inkml:trace contextRef="#ctx0" brushRef="#br0" timeOffset="45781.7853">16668 1326 0,'0'26'15,"0"1"1,0-1 0,27-26-16,-27 27 15,26-27 16,1 0-15,-27-27 0,26 1-16,-26-1 15,27 27-15,-27-26 0,26 26 16,-26-27-16,27 27 0,-27-26 0,26 26 16,-26-27-16,0 54 46,27-1-46,-27 1 16,0-1-16,0 1 0,0-1 16,0 1-16,0-1 0,26 0 15</inkml:trace>
          <inkml:trace contextRef="#ctx0" brushRef="#br0" timeOffset="46392.465">17198 1273 0,'26'-27'15,"-26"1"-15,0-1 32,-26 27-32,-1 0 15,1 0-15,-1 0 16,1 0-1,26 27-15,-27-27 0,1 0 16,26 26-16,-27-26 0,27 27 0,0-1 16,-26-26-16,26 27 0,0-1 15,53 1 1,0-27 0,-27 0-16,1 0 15,-1 0-15,-26-27 0,27 27 0,-1-26 16,1 26-16,-1-27 0,0 1 0,1-1 15,-1 27-15,-26-26 0,27-1 16,-27 1-16,26 26 0,-26 26 47,0 1-47,0-1 0,-26 1 16,26-1-16,0 27 0,0-26 0,0-1 15,0 27-15,0-27 0,-27 27 0,27 0 16,0-26-16,0 26 0,0-27 0,0 27 15,0-27-15,0 27 0,0-26 16,0-1-16,0 1 0,27-1 0,-27 1 0,0-1 16,0 1-1,-27-27 1,1-27 0,-1 1-16,1-27 15,0 53-15,26-27 0,-27 1 0,1-1 16,-1 1-16,1-1 31</inkml:trace>
          <inkml:trace contextRef="#ctx0" brushRef="#br0" timeOffset="46547.3785">17647 1405 0,'0'-26'15,"-26"26"1</inkml:trace>
        </inkml:traceGroup>
      </inkml:traceGroup>
    </inkml:traceGroup>
    <inkml:traceGroup>
      <inkml:annotationXML>
        <emma:emma xmlns:emma="http://www.w3.org/2003/04/emma" version="1.0">
          <emma:interpretation id="{BC723F9D-FF01-49CB-ADD3-4F841B95BF70}" emma:medium="tactile" emma:mode="ink">
            <msink:context xmlns:msink="http://schemas.microsoft.com/ink/2010/main" type="paragraph" rotatedBoundingBox="4527,1126 21043,2957 20909,4158 4394,23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54B3DE-CCFD-422D-8CB3-ED165A8850A0}" emma:medium="tactile" emma:mode="ink">
              <msink:context xmlns:msink="http://schemas.microsoft.com/ink/2010/main" type="inkBullet" rotatedBoundingBox="4899,2067 5230,2103 5212,2275 4880,2238"/>
            </emma:interpretation>
            <emma:one-of disjunction-type="recognition" id="oneOf9">
              <emma:interpretation id="interp9" emma:lang="" emma:confidence="0">
                <emma:literal>•</emma:literal>
              </emma:interpretation>
            </emma:one-of>
          </emma:emma>
        </inkml:annotationXML>
        <inkml:trace contextRef="#ctx0" brushRef="#br0" timeOffset="135988.9397">-582 1061 0,'-27'0'31,"54"0"47,-27 27-78,26-1 16,1-26-16,-27 26 15,0 1 1,26-27-16,-26 26 0,0-52 63,26 26-63,-26-27 15,0 1 1,27 0-16,-27-1 15,26 27-15,-26-26 0,27 26 32,-1 26-1,-26 1-15,27-27-16,-27 26 15,26 0-15,-26 1 16,27-1-16,-27 1 15</inkml:trace>
      </inkml:traceGroup>
      <inkml:traceGroup>
        <inkml:annotationXML>
          <emma:emma xmlns:emma="http://www.w3.org/2003/04/emma" version="1.0">
            <emma:interpretation id="{C63D2A17-C7E9-44C3-A437-B291C5BE6FF3}" emma:medium="tactile" emma:mode="ink">
              <msink:context xmlns:msink="http://schemas.microsoft.com/ink/2010/main" type="line" rotatedBoundingBox="4527,1126 21043,2957 20909,4158 4394,2327"/>
            </emma:interpretation>
          </emma:emma>
        </inkml:annotationXML>
        <inkml:traceGroup>
          <inkml:annotationXML>
            <emma:emma xmlns:emma="http://www.w3.org/2003/04/emma" version="1.0">
              <emma:interpretation id="{3229FDFA-F6B4-4C9B-B5D4-4587EEA5E54C}" emma:medium="tactile" emma:mode="ink">
                <msink:context xmlns:msink="http://schemas.microsoft.com/ink/2010/main" type="inkWord" rotatedBoundingBox="4452,1802 6146,1990 6094,2454 4400,2266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36610.2128">-238 1140 0,'26'0'16,"27"-26"15,-27 26-31,1 0 16,-1 0-16,1 0 15,-1 0 1,1 0 0,-1 0 15,1 26-16</inkml:trace>
          <inkml:trace contextRef="#ctx0" brushRef="#br0" timeOffset="136332.8293">-159 876 0,'26'-27'47,"-26"54"-32,0-1 1,27 1-16,-27-1 16,26 1-16,-26-1 0,0 1 15,27-1-15,-27 1 0,0-1 16,0 0-16,26 1 16,-26-1-16,0 1 15,0-1-15</inkml:trace>
          <inkml:trace contextRef="#ctx0" brushRef="#br0" timeOffset="135087.136">-900 982 0,'27'26'62,"-27"1"-62,26-27 16,-26 26-16,0 1 15,27-1-15,-27 0 16,0 1-16,26-1 16,-26 1-16,0-1 15,26-26-15</inkml:trace>
          <inkml:trace contextRef="#ctx0" brushRef="#br0" timeOffset="137099.038">185 1088 0,'26'0'15,"-26"26"-15,27-26 31,-1 0-15,-26-26 15,0-1-15,-26 27 0,-1-26-16,1 26 31,-1 0-16,27 26-15,-26 1 16,0-1 0,26 0-16,0 1 15,0-1 1,26-26-16,-26 27 0,106-1 31</inkml:trace>
          <inkml:trace contextRef="#ctx0" brushRef="#br0" timeOffset="137477.365">370 1088 0,'27'0'47,"-1"0"-31,1 26-16,-1-26 15,0 26-15,1-26 16,-27 27-16,26-27 16,-26 26-16,0 1 15,-26-27 16,26-27-15,0 1 0,0-1-16,26 1 15,-26 0 1,27 26-16,-27-27 0,26 1 16,-26-1-1,27 27 1</inkml:trace>
          <inkml:trace contextRef="#ctx0" brushRef="#br0" timeOffset="135292.8993">-1006 876 0,'-26'-27'16,"-1"27"0,27-26-1</inkml:trace>
        </inkml:traceGroup>
        <inkml:traceGroup>
          <inkml:annotationXML>
            <emma:emma xmlns:emma="http://www.w3.org/2003/04/emma" version="1.0">
              <emma:interpretation id="{A8043507-4E40-479A-8639-F7A15A878A15}" emma:medium="tactile" emma:mode="ink">
                <msink:context xmlns:msink="http://schemas.microsoft.com/ink/2010/main" type="inkWord" rotatedBoundingBox="6622,1535 8606,1755 8522,2506 6539,2287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40495.828">1243 1008 0,'0'-26'47,"-26"26"0,-1 0-32,1 0 1,-1 0-16,27 26 16,-26-26-16,0 0 15,26 27-15,-27-27 16,27 26-16,0 1 15,0-1-15,0 0 16,0 1 0,27-27-16,-27 26 0,26 1 15,0-27-15,1 26 16,-1-26-16,1 0 16,-1 0-16,1 0 0,-1 0 15,1 0-15,-1 0 0,1 0 16,25-26-16,-25 26 0,-1-27 15,1 1-15,-1-1 0,1 1 16,-27 0-16,26-1 0,-26 1 0,0-1 16,27 1-16,-27-1 0,0-26 15,0 27-15,0-27 0,0 26 0,0 1 16,0-27-16,0 27 0,0-1 0,0 1 16,0-1-16,-27 1 0,27-1 15,0 1-15,-26 26 16,-1 26-1,27 27 1,-26-53-16,26 27 0,0-1 16,-27 1-16,27-1 0,0 27 0,0-27 15,0 1-15,0-1 0,0 1 0,0-1 16,0 1-16,0-1 0,0 1 0,27-1 16,-27 1-16,0-1 0,26 1 0,-26-1 15,27 0-15,-27 1 0,26-1 16,-26 1-16,27-1 0,-27 1 15,26-27-15,-26 26 16</inkml:trace>
          <inkml:trace contextRef="#ctx0" brushRef="#br0" timeOffset="140992.1049">1693 1061 0,'0'27'63,"27"-1"-63,-27 0 31,26 1-31,-26-1 16,26-26-16,-26 27 15,27-27-15,-1 0 16,1 0 0,-27-27-1,26 1-15,-26-1 16,27 1-16,-27 0 15,26 26 17,-26 26-17,27 0-15,-1 1 32,-26-1-32,27-26 0</inkml:trace>
          <inkml:trace contextRef="#ctx0" brushRef="#br0" timeOffset="141307.1124">2196 1035 0,'-27'-80'62,"27"107"-46,-53-1 0,53 1-16,0-1 15,0 1-15,27-1 16,-1-26-16,-26 26 16,27-26-16,-1 27 15,1-27-15,-27 26 0,26-26 16,-26 27-16,0-1 31,-26-26-31,-1 0 0,1 0 16,-1 0-16,1 0 15,-1 0-15,1 0 16</inkml:trace>
          <inkml:trace contextRef="#ctx0" brushRef="#br0" timeOffset="141914.2861">2407 1114 0,'27'0'47,"-1"0"-31,1 0-16,-1 0 0,1-26 15,-1 26-15,1 0 0,-1 0 16,1 0-16,-1 0 16,-26-27-1,0 1 1,-26 26 15,26 26-15,-27-26-1,1 27-15,26-1 16,0 0 0,0 1-16,26-27 15,-26 26-15,27-26 16</inkml:trace>
          <inkml:trace contextRef="#ctx0" brushRef="#br0" timeOffset="141573.7541">2407 823 0,'27'-27'31,"-27"54"0,26-27-15,-26 53-16,0-27 0,0 1 16,0-1-16,0 1 0,0-1 0,0 1 15,0-1-15,0 1 0,0-1 16,0 0-16,27-26 0,-27 27 0,0-1 16,0 1-1</inkml:trace>
          <inkml:trace contextRef="#ctx0" brushRef="#br0" timeOffset="142448.8546">2778 1061 0,'132'106'140,"-158"-106"-124,26-27 0,26-25-1,1 25-15,-1 27 16,1-26-1,-1 26-15,27-27 32</inkml:trace>
        </inkml:traceGroup>
        <inkml:traceGroup>
          <inkml:annotationXML>
            <emma:emma xmlns:emma="http://www.w3.org/2003/04/emma" version="1.0">
              <emma:interpretation id="{D9DCCCC9-2120-41BA-A841-6A5B61DEB224}" emma:medium="tactile" emma:mode="ink">
                <msink:context xmlns:msink="http://schemas.microsoft.com/ink/2010/main" type="inkWord" rotatedBoundingBox="8783,1642 11016,1890 10950,2485 8717,2237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43384.4937">3307 1061 0,'0'-26'15,"0"-1"17,-26 27 15,-1 27-32,27-1-15,-26-26 16,26 27-16,0-1 15,0 0-15,26 1 16,1-27 0,-1 26-16,0-26 15,1 0-15,-1 0 0,1 0 16,-1 0-16,1 0 16,-27-26-16,26 26 0,1-27 15,-1-52 1,-26 53-1,0-1-15,0 1 0,-26-133 32,26 132-32,0 1 0,0 0 15,0-1-15,0 1 0,0-1 0,0 1 16,0 52 31,0 1-47,0-1 15,0 1-15,0-1 0,0 0 0,0 1 16,0-1-16,0 1 0,0-1 16,0 1-16,0-1 0,0 1 0,0-1 15,0 1-15,0-1 0,26 1 0,-26-1 16,0 0-16,27 1 16,-1-27-16,-26 26 0,27-26 15,-1 0-15,0 0 16,1 0-16,-1 0 15,-26-26-15,27 26 0,-1-27 16,-26 1-16,0 0 16,27 26-16,-27-27 15,0 1-15,0 52 47,0 1-31,26-1-16,-26 0 15,27 1-15,-1-1 16,1-26 0</inkml:trace>
          <inkml:trace contextRef="#ctx0" brushRef="#br0" timeOffset="143564.0685">3889 929 0,'27'-27'94</inkml:trace>
          <inkml:trace contextRef="#ctx0" brushRef="#br0" timeOffset="143932.5905">4207 982 0,'79'211'172,"-105"-211"-141,-1 0-15,1 0-16,-1 0 16,1 0-16,-1 0 0,1 0 15,-1 0 1,27-26 0</inkml:trace>
          <inkml:trace contextRef="#ctx0" brushRef="#br0" timeOffset="144204.7356">4445 717 0,'79'423'125,"-79"-396"-125,0-1 16</inkml:trace>
          <inkml:trace contextRef="#ctx0" brushRef="#br0" timeOffset="144820.1412">4445 1088 0,'317'-133'188,"-343"133"-173,-1 27 1,239 26 140,-186-53-109,-26 26-47,0 1 16,27-27-1,-27 26-15,26-26 31,-26-26-31,27 26 16,-27-27-16,26 27 16,-26-26-16,27 26 47</inkml:trace>
          <inkml:trace contextRef="#ctx0" brushRef="#br0" timeOffset="145327.5343">5318 929 0,'-159'106'125,"159"-80"-125,0 1 0,0-1 16,0 27-1,0-27-15,27 1 16,211-159 46,-185 211 63</inkml:trace>
        </inkml:traceGroup>
        <inkml:traceGroup>
          <inkml:annotationXML>
            <emma:emma xmlns:emma="http://www.w3.org/2003/04/emma" version="1.0">
              <emma:interpretation id="{65A840DD-9685-4B04-85EF-62EF62806C47}" emma:medium="tactile" emma:mode="ink">
                <msink:context xmlns:msink="http://schemas.microsoft.com/ink/2010/main" type="inkWord" rotatedBoundingBox="11308,2094 12030,2174 11990,2539 11267,2459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45712.9943">5794 1140 0,'79'0'125,"1"0"-109,-54 0 0,1 0-16,-27 27 0,26-27 0,1 0 0,-1 0 15,1 26-15,-1-26 0,1 27 16,-1-27-1,0 0 1,-26 26-16,27-26 16,-27 27 15,26-27 0</inkml:trace>
          <inkml:trace contextRef="#ctx0" brushRef="#br0" timeOffset="146077.5215">6244 1088 0,'53'26'93,"-27"0"-93,54 27 32,-54-53-32,1 27 0,-1-1 15,0-26 1,-26 53 15,-26-26-31,0-27 0,26 26 16,-27-26-16,-79 53 31,80-53-31,-1 27 0,27-1 16,-26-26-16</inkml:trace>
        </inkml:traceGroup>
        <inkml:traceGroup>
          <inkml:annotationXML>
            <emma:emma xmlns:emma="http://www.w3.org/2003/04/emma" version="1.0">
              <emma:interpretation id="{D31FFFDC-7B29-47E3-8035-667F24F8363D}" emma:medium="tactile" emma:mode="ink">
                <msink:context xmlns:msink="http://schemas.microsoft.com/ink/2010/main" type="inkWord" rotatedBoundingBox="12573,2160 14893,2417 14812,3155 12491,2898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151069.0514">7276 1511 0,'0'-27'62,"-27"1"-30,1 26-17,-1 0 1,1 0-16,-1 0 15,27 26-15,-26-26 0,0 27 16,-1-27-16,27 26 16,-26 1-16,26-1 15,0 1-15,-27-1 0,27 1 16,0-1-16,0 1 0,0-1 16,53 0-16,-53 1 15,27-27-15,-1 0 16,0 26-16,1-26 15,-1 0-15,1 0 16,-1-26-16,-26-1 0,27 27 16,-27-26-16,26 26 0,-26-26 15,0-1-15,27 27 0,-27-26 0,0-1 16,0 1-16,26-1 0,-26 1 0,0-1 16,0 1-16,0-1 0,27 1 0,-27 0 15,0-1-15,0 1 0,0-1 0,0 1 16,0-1-16,0 1 0,0-1 0,0 1 15,0-1-15,0 1 16,0-1-16,0 54 63,0-1-48,0 1-15,0-1 0,0 1 16,0-1-16,0 1 0,0-1 0,0 1 15,0-1-15,0 1 0,0-1 16,0 0-16,0 1 0,0-1 16,-27 1-16,27-1 0,0 1 15,0-1-15,0 1 0,0-1 16,0 1-16,27-1 16</inkml:trace>
          <inkml:trace contextRef="#ctx0" brushRef="#br0" timeOffset="151438.4339">7567 1537 0,'0'-26'15,"0"52"16,0 1-15,0-1-16,0 1 0,0-1 16,0 1-16,0-1 15,0 1-15,0-1 16</inkml:trace>
          <inkml:trace contextRef="#ctx0" brushRef="#br0" timeOffset="151618.5166">7620 1511 0,'0'-79'78,"26"105"-62</inkml:trace>
          <inkml:trace contextRef="#ctx0" brushRef="#br0" timeOffset="152134.6074">7911 1564 0,'-27'-27'47,"27"1"-47,-26 26 16,-1 0-16,1 0 31,-1 0-31,27 26 16,0 1-1,0-1-15,0 1 16,0-1-16,27-26 15,-27 27-15,26-27 0,-26 26 16,27 1-16,-1-27 16,-26 26-16,27-26 0,-27 26 0,-185 27 125</inkml:trace>
          <inkml:trace contextRef="#ctx0" brushRef="#br0" timeOffset="152882.3994">8043 1643 0,'185'27'125,"-158"-27"-110,26 0 16,-27 0-15,-26-27 0</inkml:trace>
          <inkml:trace contextRef="#ctx0" brushRef="#br0" timeOffset="152573.4414">8202 1379 0,'0'-27'16,"0"54"46,0-1-46,0 1-16,0-1 0,0 0 16,0 1-16,0-1 0,-27 1 15,27-1-15,0 186 47</inkml:trace>
          <inkml:trace contextRef="#ctx0" brushRef="#br0" timeOffset="155584.6585">8546 1670 0,'0'-27'62,"-27"27"-46,1 0-16,-1 0 16,27 27-1,0-1 1,-26-26-16,26 27 15,0-1-15,0 0 16,0 1-16,0-1 16,0 1-1,0-1 1,26-26-16,1 0 16,-1 0-1,1 0-15,-27-26 16,26 26-1,-26-27 1,27 1-16,-27-1 16,0 1-1,26 26 17,-26 26-17,27 1 1,-1-1-1,-26 1-15,0-1 0,0 1 16,27-27 0,-27 26-16,26-52 62,-26-1-62,26 1 16,1-1-1,-1 27 1,-26 27 15,0-1-15,0 1 0,0-1-16,27-26 15,-27 27-15</inkml:trace>
          <inkml:trace contextRef="#ctx0" brushRef="#br0" timeOffset="156169.0412">9048 1775 0,'0'-26'16,"-26"0"15,0 26-15,-1 0-16,1 0 15,26 26 1,-27 0-16,27 1 15,-26-1-15,26 1 0,0-1 16,0 1-16,0-1 0,0 1 16,0-1-16,26 1 15,1-27-15,-27 26 16,26-26-16,1 26 0,-1-26 16,0 0-16,1 0 0,-1 0 15,1 0-15,-1 0 0,1-26 16,-1 0-16,1 26 15,-27-27-15,26 27 0,-26-26 0,27-1 16,-27 1-16,0-1 0,0 1 16,0-1-16,0 1 0,0-1 15,0 1-15,26 343 125</inkml:trace>
        </inkml:traceGroup>
        <inkml:traceGroup>
          <inkml:annotationXML>
            <emma:emma xmlns:emma="http://www.w3.org/2003/04/emma" version="1.0">
              <emma:interpretation id="{5CCD44C3-8A08-44BC-96F9-61478414F7A4}" emma:medium="tactile" emma:mode="ink">
                <msink:context xmlns:msink="http://schemas.microsoft.com/ink/2010/main" type="inkWord" rotatedBoundingBox="15211,2713 16256,2828 16167,3632 15121,3516"/>
              </emma:interpretation>
              <emma:one-of disjunction-type="recognition" id="oneOf15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156877.8774">9816 1696 0,'0'-26'16,"0"52"31,0 27-47,0-27 15,0 1-15,0-1 16,0 1-16,0-1 0,0 1 0,0-1 0,53 80 109,-27-106-109,1 0 16,-292 79 171</inkml:trace>
          <inkml:trace contextRef="#ctx0" brushRef="#br0" timeOffset="157277.381">10266 1723 0,'-27'343'110,"1"-316"-95,26-1-15,0 1 0,-27 26 16,1-27-16,26 1 0,-27-1 0,27 1 16,0-1-16,0 1 0,-26-1 15,26 0-15,0 1 0,0-1 16,0 27-1,0-79 32</inkml:trace>
          <inkml:trace contextRef="#ctx0" brushRef="#br0" timeOffset="157973.1156">10318 2093 0,'0'26'63,"-79"186"31,79-185-94,53-27 0,-27 0 15,1 0 1,-1 0-16,1-27 16,-1 27-16,-26-26 0,27 26 15,-27-27-15,0 1 0,26-1 16,-26 54 46,0-1-62,27 1 16,-27-1 0,26-26-16,-26 27 0,27-27 15,-1 0 1,-26 26-16,27-26 0,-1 0 15,0 0 1,-26-26-16,27 26 0,-27-27 16,0 1-16,0-1 15,0 1-15,0-1 16,-27 1-16,27-1 16,-26 27-1,0 0 1</inkml:trace>
        </inkml:traceGroup>
        <inkml:traceGroup>
          <inkml:annotationXML>
            <emma:emma xmlns:emma="http://www.w3.org/2003/04/emma" version="1.0">
              <emma:interpretation id="{3B2B9367-A6A5-402E-9097-429B345A88E3}" emma:medium="tactile" emma:mode="ink">
                <msink:context xmlns:msink="http://schemas.microsoft.com/ink/2010/main" type="inkWord" rotatedBoundingBox="16689,2935 17812,3060 17750,3617 16627,3492"/>
              </emma:interpretation>
              <emma:one-of disjunction-type="recognition" id="oneOf16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158532.4252">11430 1934 0,'0'-26'62,"0"52"-31,0 1-31,0-1 16,-27 1-16,27-1 0,0 0 16,-26 1-16,26-1 0,0 1 0,0-1 0,0 1 15,0-1-15,-27 1 0,27-1 16,0 1-16,0-1 0,0 1 0,0-1 15,0 0-15,0 1 16,0-1-16</inkml:trace>
          <inkml:trace contextRef="#ctx0" brushRef="#br0" timeOffset="159694.0372">11139 2305 0,'158'0'109,"-105"0"-93,-26 0-16,-1 0 0,1 0 16,-1 0-16,54 0 15,-28-27 1,-25 27 0,-54 27 62,27-1-63,0 1-15,0-1 16,0 0 0,0 1-1,27-27-15,-27 26 16,26-26-16,1 0 15,-1 0-15,1 0 16,-1-26 0,1 26-16,-27-27 15,158 107 110,-131-80-109,-27-27 0,0 1-1,0-1-15,-27 27 0,27-26 16,0 0-16,-26 26 0,26-27 15,-26 27-15,26-26 0,-27 26 16,27-27 0,27 27 31,-1 0-32,0 0-15,1 27 16,-1-27-16,1 0 0,-1 0 15,1 0-15,-1 0 16,1 0-16,-1 0 16,-26 26 31,0 1-16,-26-1-16,26 0-15,0 1 16,26-27 0,-26 26-16,27-26 0,-1 0 15,0 0-15,1 0 16,-1-158 109</inkml:trace>
        </inkml:traceGroup>
        <inkml:traceGroup>
          <inkml:annotationXML>
            <emma:emma xmlns:emma="http://www.w3.org/2003/04/emma" version="1.0">
              <emma:interpretation id="{1342FE6A-7303-47BA-90C7-33BE6ED65FB1}" emma:medium="tactile" emma:mode="ink">
                <msink:context xmlns:msink="http://schemas.microsoft.com/ink/2010/main" type="inkWord" rotatedBoundingBox="18553,2681 21043,2957 20936,3916 18447,3639"/>
              </emma:interpretation>
              <emma:one-of disjunction-type="recognition" id="oneOf17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160610.5353">13176 2305 0,'0'-27'16,"0"1"0,-26 26 15,-1 0-31,1 0 15,-1 0 1,1 0 0,26 26-16,-27-26 0,27 27 15,0-1-15,-26-26 0,26 27 0,0-1 16,-27 0-16,27 1 0,0-1 16,0 1-16,0-1 15,0 1-15,27-27 0,-27 26 16,26-26-16,1 27 0,-1-27 15,1 0-15,-1 0 0,1 0 16,-1 0-16,0 0 0,1 0 16,-1 0-16,1 0 0,-1 0 15,1 0-15,-1-27 0,1 27 0,-1-26 16,1-1-16,-1 1 0,0-1 0,1 27 16,-27-53-16,26 27 0,1 0 0,-27-27 15,26 26-15,1-26 0,-27 0 0,26 0 16,1 0-16,-27 1 0,26 25 0,-26-26 15,0 0-15,0 27 0,0-1 0,0 1 16,0-1-16,0 1 0,0 0 16,-26-1-16,-1 27 15,1 0-15,-1 0 16,1 27 0,-1-1-16,1 0 15,26 1-15,0 26 0,-27-27 0,27 1 16,-26 26-16,26-27 0,0 27 15,0-27-15,-26 1 0,26 26 0,0-27 16,0 1-16,0-1 0,0 1 0,0-1 16,0 1-16,0 26 0,26-53 0,-26 26 15,0 0-15,26 1 0,-26-1 0,27 1 16,79 52 0</inkml:trace>
          <inkml:trace contextRef="#ctx0" brushRef="#br0" timeOffset="161346.587">13732 2305 0,'0'79'93,"0"-53"-77,-27 1-16,27-1 0,0 1 16,0 26-1,27-27 1,-1-26-1,1 0-15,-1 0 16,0 0-16,-26-26 0,27 26 16,-27-27-16,26 27 0,-26-26 0,27 26 15,-27-27-15,26 27 0,-26-26 0,0-1 16,27 27 0,-27-26-16,0 52 62,0 1-46,0-1-1,0 1-15,0-1 16,26 1 0,345 79 187,-371-80-188,-53-26 1,26 0-16,1 0 0,-1 0 0,1 0 16,-1 0-16,1 0 15,26-26-15,-27 26 0,27-27 16</inkml:trace>
          <inkml:trace contextRef="#ctx0" brushRef="#br0" timeOffset="162008.7707">14472 2543 0,'344'-80'171,"-370"80"-139,-1 0-17,1 0 1,26 27-16,-26-27 16,26 26-16,0 1 0,0-1 15,0 1 1,0-1-16,26-26 0,-26 27 15,26-27-15,1 26 0,-1-26 16,1 0-16,-1 0 16</inkml:trace>
          <inkml:trace contextRef="#ctx0" brushRef="#br0" timeOffset="161632.9959">14525 2225 0,'27'27'62,"-27"-1"-62,0 1 0,0-1 16,0 1-16,0-1 0,0 0 0,0 54 16,0-54-1,0 1-15,0 26 16,0 0-1</inkml:trace>
          <inkml:trace contextRef="#ctx0" brushRef="#br0" timeOffset="162413.2984">14975 2543 0,'106'106'125,"-106"-80"-110,26-105 64,1 52-79,-1 1 15,1 26 1,-27-27-16,26 27 0,1 0 15,-27-26 1,26 26-16</inkml:trace>
          <inkml:trace contextRef="#ctx0" brushRef="#br0" timeOffset="162646.4192">15478 2463 0,'-27'0'62</inkml:trace>
        </inkml:traceGroup>
      </inkml:traceGroup>
    </inkml:traceGroup>
    <inkml:traceGroup>
      <inkml:annotationXML>
        <emma:emma xmlns:emma="http://www.w3.org/2003/04/emma" version="1.0">
          <emma:interpretation id="{6F8B4291-5B09-4706-87C4-04BEA06138DA}" emma:medium="tactile" emma:mode="ink">
            <msink:context xmlns:msink="http://schemas.microsoft.com/ink/2010/main" type="paragraph" rotatedBoundingBox="13451,3482 26798,3699 26780,4815 13433,459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9861E51-50EA-4738-AAE6-E4C13BE410D4}" emma:medium="tactile" emma:mode="ink">
              <msink:context xmlns:msink="http://schemas.microsoft.com/ink/2010/main" type="line" rotatedBoundingBox="13451,3482 26798,3699 26780,4815 13433,4598"/>
            </emma:interpretation>
          </emma:emma>
        </inkml:annotationXML>
        <inkml:traceGroup>
          <inkml:annotationXML>
            <emma:emma xmlns:emma="http://www.w3.org/2003/04/emma" version="1.0">
              <emma:interpretation id="{9B9893A2-1DC5-45C9-9594-913A3E758832}" emma:medium="tactile" emma:mode="ink">
                <msink:context xmlns:msink="http://schemas.microsoft.com/ink/2010/main" type="inkWord" rotatedBoundingBox="13449,3617 15277,3647 15265,4339 13437,4310"/>
              </emma:interpretation>
              <emma:one-of disjunction-type="recognition" id="oneOf18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176909.1195">8122 2993 0,'-185'132'203,"185"-79"-187,27 0-1,-1-53 1,1 0-16,-1 0 0,1 0 0,-1-27 16,0 27-16,1 0 15,-27-53-15,26 53 0,1-26 16,-27-1-16,26 1 0,-26-1 0,27 1 15,-27 0-15,26-1 0,-26-26 0,0 27 16,27-1-16,-27 1 0,0-27 0,0 26 16,26 1-16,-26 0 0,0-1 0,0 1 15,0-1-15,0 1 0,0-1 16,0 54 46,0-1-46,0 1-16,0-1 0,0 1 16,0 25-16,-26-25 0,26-1 15,0 1-15,0-1 0,0 1 0,0-1 16,0 1-16,0-1 0,0 1 16,0-1-16,0 0 0,0 1 0,0-1 15,26 54 16,1-80-31,-27 26 0,26-26 16,0 0 15,1 0-15,-27-26-16,26-1 31,-26 1-15,-26 26 46</inkml:trace>
          <inkml:trace contextRef="#ctx0" brushRef="#br0" timeOffset="177168.3534">8519 2966 0,'27'0'16,"-27"53"30,0-27-46,0 1 0,0-1 16,0 1-16,0-1 16,0 1-16,0-1 0,26 1 15,-26-1 1</inkml:trace>
          <inkml:trace contextRef="#ctx0" brushRef="#br0" timeOffset="177385.9289">8678 2834 0,'0'0'47</inkml:trace>
          <inkml:trace contextRef="#ctx0" brushRef="#br0" timeOffset="177697.3266">8890 2940 0,'-53'291'218,"26"-291"-186,27-27-32,0 1 15</inkml:trace>
          <inkml:trace contextRef="#ctx0" brushRef="#br0" timeOffset="177956.2358">9048 2807 0,'106'397'125,"-106"-370"-125</inkml:trace>
          <inkml:trace contextRef="#ctx0" brushRef="#br0" timeOffset="178618.2787">9075 3125 0,'265'-80'188,"-292"107"-188,-26 52 46,53-26-30,0-26-16,27-27 16,-1 0-1,1 0-15,-1 0 16,0 0-16,-26-27 0,27 27 0,-1 0 16,-26-26-16,27 26 0,-1 0 15,-26-27-15,0 1 0,27 26 0,-1-27 31,-26 54 1,159 132 186,-133-159-218,1 0 16</inkml:trace>
        </inkml:traceGroup>
        <inkml:traceGroup>
          <inkml:annotationXML>
            <emma:emma xmlns:emma="http://www.w3.org/2003/04/emma" version="1.0">
              <emma:interpretation id="{CF0A3BFB-D2E6-4491-AFA4-A47FA001F08D}" emma:medium="tactile" emma:mode="ink">
                <msink:context xmlns:msink="http://schemas.microsoft.com/ink/2010/main" type="inkWord" rotatedBoundingBox="15642,3987 16568,4002 16557,4638 15632,4623"/>
              </emma:interpretation>
              <emma:one-of disjunction-type="recognition" id="oneOf19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179408.3195">10239 3072 0,'0'-27'78,"0"213"203,0-160-265,0 1-16,0-54 47,27 27-47,-1-26 15,0 26-15,-26-27 0,27 27 16,-1 0-16,1 0 16,-27 27-1,26-27-15,-26 26 0,0 1 16,0-1-16,0 0 16,-26-26-16,26 27 15,-53-27-15,26 26 0,1-26 16,0 0-16,-1 0 0,1 0 15,-1 0-15,1 0 16,-1 0-16,27-26 16,0-1-1</inkml:trace>
          <inkml:trace contextRef="#ctx0" brushRef="#br0" timeOffset="179732.1193">10610 2940 0,'-27'79'78,"27"-53"-78,0 1 0,0-1 0,-26 27 16,26-26-16,0-1 0,0 27 16,0-26-16,0-1 0,-27 0 0,27 1 15,0-1-15,0 1 0,0-1 0,0 1 16,0 52 0,0-52 15,27-27-31</inkml:trace>
          <inkml:trace contextRef="#ctx0" brushRef="#br0" timeOffset="180274.1075">10610 3310 0,'79'26'109,"-79"1"-109,26-1 16,-26 1 15,27-27-31,-1 0 16,-26-27-1,27 27-15,-27-26 0,26 26 16,-26-27-16,27 27 16,-27-26-16,26 52 46,-26 1-30,27-27-16,-27 26 16,26-26-16,0 27 15,1-27 1,-1 0 0,1-27-16,-27 1 0,26-1 15,-26 1-15,0 0 16,0-1-16,-26 1 15,26-1-15,-27 27 16,1 0-16,-1 0 16,1 0-1</inkml:trace>
        </inkml:traceGroup>
        <inkml:traceGroup>
          <inkml:annotationXML>
            <emma:emma xmlns:emma="http://www.w3.org/2003/04/emma" version="1.0">
              <emma:interpretation id="{9E2B124D-0DB0-445B-B5C9-37717BB499C8}" emma:medium="tactile" emma:mode="ink">
                <msink:context xmlns:msink="http://schemas.microsoft.com/ink/2010/main" type="inkWord" rotatedBoundingBox="17100,3803 19670,3844 19656,4699 17086,4657"/>
              </emma:interpretation>
              <emma:one-of disjunction-type="recognition" id="oneOf20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183620.1787">11721 3257 0,'26'0'16,"-26"-26"46,0-1-46,0 1 15,-26 26-15,-1 0-1,1 26 1,-1 1-16,27-1 16,-26-26-16,26 27 0,0-1 15,-27-26-15,27 26 0,0 1 0,0-1 16,0 1-16,0-1 16,27 1-1,-1-27-15,1 0 16,-1 0-16,1 0 15,-1-27-15,1 1 16,-1 26-16,1-27 0,-1 1 16,1-1-16,-1 1 0,-26 0 15,26-1-15,-26-26 0,27 27 16,-27-1-16,0 1 0,0-27 0,26-26 16,-26 52-16,0 1 0,0-27 15,0 26-15,0 1 0,0-1 0,-26 1 16,26-1-1,-27 27 1,27 27 15,0-1-31,0 1 0,0-1 16,0 1-16,0-1 0,0 1 0,0 26 16,0-27-16,0 0 0,0 27 0,0-26 15,0-1-15,0 1 0,0-1 0,0 1 16,27-1-16,-27 1 0,0-1 15,0 0-15,26-26 0,-26 27 16,27-27-16,-27 26 0</inkml:trace>
          <inkml:trace contextRef="#ctx0" brushRef="#br0" timeOffset="184318.2458">12250 3151 0,'0'-26'31,"-27"26"-31,1 0 16,26-27-16,-26 27 31,26 27-31,-27-27 16,27 26-16,-26 1 0,-1-1 16,27 1-16,0-1 15,0 1-15,-26-1 0,26 0 16,0 1-16,0-1 15,53-26-15,-53 27 16,26-27-16,1 0 16,-1 0-16,0-27 15,1 1-15,-1-1 16,1 1-16,-27 0 0,0-1 16,26 186 62</inkml:trace>
          <inkml:trace contextRef="#ctx0" brushRef="#br0" timeOffset="184868.4326">12488 3284 0,'344'-53'125,"-318"53"-110,54 79 220</inkml:trace>
          <inkml:trace contextRef="#ctx0" brushRef="#br0" timeOffset="184577.5368">12620 3019 0,'0'159'62,"0"-133"-62,0 1 0,0 78 16,0-78-1,0-1-15,0 27 16</inkml:trace>
          <inkml:trace contextRef="#ctx0" brushRef="#br0" timeOffset="185453.2933">13123 2993 0,'0'635'172,"0"-662"-157,53-105 1,0 26 15,-53 79-31,26 27 0,-52 133 110</inkml:trace>
          <inkml:trace contextRef="#ctx0" brushRef="#br0" timeOffset="185853.2657">13493 3310 0,'-79'-26'63,"53"26"-63,26 26 0,-27-26 15,1 26-15,26 54 32,397-1 202,-397-105-234,26-1 16,-26 1-1,27-1-15,-27 54 47,0-1-31,26-26-1</inkml:trace>
          <inkml:trace contextRef="#ctx0" brushRef="#br0" timeOffset="186059.7096">13837 3310 0,'80'79'94</inkml:trace>
          <inkml:trace contextRef="#ctx0" brushRef="#br0" timeOffset="186365.6583">14155 3284 0,'0'264'125</inkml:trace>
        </inkml:traceGroup>
        <inkml:traceGroup>
          <inkml:annotationXML>
            <emma:emma xmlns:emma="http://www.w3.org/2003/04/emma" version="1.0">
              <emma:interpretation id="{649FFB53-91FC-48B2-ADB6-8FAE0BA95E7C}" emma:medium="tactile" emma:mode="ink">
                <msink:context xmlns:msink="http://schemas.microsoft.com/ink/2010/main" type="inkWord" rotatedBoundingBox="20295,4195 20928,4206 20921,4603 20289,4593"/>
              </emma:interpretation>
              <emma:one-of disjunction-type="recognition" id="oneOf21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187073.8309">14816 3310 0,'0'-26'31,"-26"52"16,26 0-32,0 1-15,0-1 0,0 1 16,0-1-16,0 1 16,26-1-16,1-26 15,-27 27-15,26-27 0,1 0 16,-1 0-16,1 0 0,-1 0 16,1 0-16,-1-27 15,-26 1-15,27 26 0,-27-27 16,26 1-16,-26-1 15,0 54 32,0-1-47,26-26 16,1 27 0,-1-1-16,1-26 0,-1 0 15,1 0 1,-1 0-16,-26-26 15,0-1 1,0 1-16,-26-1 16,26 1-16,-27 26 15,27-27-15,-26 27 16</inkml:trace>
          <inkml:trace contextRef="#ctx0" brushRef="#br0" timeOffset="187290.02">15372 3284 0,'26'264'125</inkml:trace>
          <inkml:trace contextRef="#ctx0" brushRef="#br0" timeOffset="187617.1329">15425 3151 0,'-27'27'79</inkml:trace>
        </inkml:traceGroup>
        <inkml:traceGroup>
          <inkml:annotationXML>
            <emma:emma xmlns:emma="http://www.w3.org/2003/04/emma" version="1.0">
              <emma:interpretation id="{08C38331-9046-4FA2-A3F5-0161F1B0457A}" emma:medium="tactile" emma:mode="ink">
                <msink:context xmlns:msink="http://schemas.microsoft.com/ink/2010/main" type="inkWord" rotatedBoundingBox="21276,3988 22737,4011 22726,4665 21265,4641"/>
              </emma:interpretation>
              <emma:one-of disjunction-type="recognition" id="oneOf22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188906.0058">16589 3363 0,'53'238'156</inkml:trace>
          <inkml:trace contextRef="#ctx0" brushRef="#br0" timeOffset="188979.0053">16642 3257 0,'0'-26'16,"0"-1"0,26 54 15,-26-1-16,27-26-15</inkml:trace>
          <inkml:trace contextRef="#ctx0" brushRef="#br0" timeOffset="189366.8392">16907 3416 0,'26'185'110,"1"-185"-95,-1-26 1,0-1-16,1 1 16,-1-1-16,1 1 15,-27-1-15,26 27 16,1 0 0,-27 27-1,26-1 1,-26 1-16,27-1 15,-27 1-15,26-27 16</inkml:trace>
          <inkml:trace contextRef="#ctx0" brushRef="#br0" timeOffset="188384.1969">15795 3072 0,'0'-27'31,"0"54"-15,0-1-16,0 1 15,0 26-15,-26-27 0,26 1 16,0-1-16,0 1 0,0-1 0,0 0 16,0 1-16,0-1 0,0 27 15,0-26-15,0-1 16,0 1-16,0-1 15,503-423 235,-477 318-218,-26 52-32,-26 1 15,-1 0-15,27-1 16,-26 27-16,-1-26 0,1 26 16,-27 476 202,53-503-218,26 27 0,1 0 16,-27 27 15,0-1-15,0 1-1,0-1-15,26-26 16,-26 27-16,27-27 0,-1 26 16</inkml:trace>
        </inkml:traceGroup>
        <inkml:traceGroup>
          <inkml:annotationXML>
            <emma:emma xmlns:emma="http://www.w3.org/2003/04/emma" version="1.0">
              <emma:interpretation id="{B6C90072-F4C6-4FA6-AFB9-5CC1A2214D00}" emma:medium="tactile" emma:mode="ink">
                <msink:context xmlns:msink="http://schemas.microsoft.com/ink/2010/main" type="inkWord" rotatedBoundingBox="23261,4294 24423,4312 24417,4648 23256,4629"/>
              </emma:interpretation>
              <emma:one-of disjunction-type="recognition" id="oneOf23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190417.4939">17886 3336 0,'26'0'0,"-26"-26"32,-53 132 155,80-80-187,-1-26 0,0 27 16,1-27-16,-1 26 0,1-26 0,-1 0 15,-26 27-15,-26-27 47,-27 26-47,26-26 16,1 0-16,0 0 15,-1 0-15,1 0 0,-1 0 16,1 0-16,26 27 0,-27-27 16</inkml:trace>
          <inkml:trace contextRef="#ctx0" brushRef="#br0" timeOffset="191410.5098">18309 3363 0,'0'-27'47,"-53"1"15,27 26-46,26 26-16,-27-26 0,265 106 250,-211-132-203,-1 26-32,-26-27-15,27 27 0,-27-26 0,26 26 16,0-27-16,1 27 16,-27-26-16,26 26 0,1 0 31,-1 53 0,-26-27-31,27-26 16,-27 27-16,0-1 15,26-26 1,1 0 0,-1 0-1,-26-26-15,27 26 0,-27-27 16,26 27-16,-26-26 0,0-1 15,27 1 1,-27 0 0,0-1-1,-27 54 32,1-1-31,26 0-16,-27-26 15,27 27-15,0-1 16,0 1-16,27-1 16,-1-26-16,1 27 15,-1-27-15,0 0 0</inkml:trace>
        </inkml:traceGroup>
        <inkml:traceGroup>
          <inkml:annotationXML>
            <emma:emma xmlns:emma="http://www.w3.org/2003/04/emma" version="1.0">
              <emma:interpretation id="{CD6B558A-555D-4C91-9C2A-C32CC72B3911}" emma:medium="tactile" emma:mode="ink">
                <msink:context xmlns:msink="http://schemas.microsoft.com/ink/2010/main" type="inkWord" rotatedBoundingBox="24881,3668 25730,3682 25715,4615 24866,4601"/>
              </emma:interpretation>
              <emma:one-of disjunction-type="recognition" id="oneOf24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192567.2784">19367 3310 0,'27'-26'16,"-27"-1"0,79 318 187,-52-317-203,-1 26 0,0-27 15,1 27-15,-1-53 0,1 53 16,-1-26-16,1-27 0,-1 26 0,1 1 16,-27-27-16,53-79 0,-27 79 15,-26-26-15,26 52 0,-26-26 16,27 0-16,-27 0 0,0 27 0,26-27 0,-26 27 16,0-1-16,0 1 0,0-1 15,0 54 32,-26-27-47,26 26 0,-27 1 16,1-1-16,0-26 0,-1 26 0,27 1 15,-26 26-15,-1-27 0,27 1 0,-26-1 0,-1 1 16,27 26-16,0-27 0,-26 0 0,26 27 16,0-26-16,-27 26 0,27-27 15,0 133 16,27-133-15,-1-26-16,239 0 203,-212-26-187,-27 26-1,1-27-15,26 1 0,-53 0 16,26-1-16,1 27 0,-27-26 16,26 26-16,0 26 47,-26 27-32,0-27-15,0 1 16,27-27-16,-27 26 0,0 1 15,0-1-15,-27-26 16,27 27-16,-26-27 16,0 0-16,-1 0 15,1 0 1,26-27-16,-27 27 16,27-26-16,0-1 0</inkml:trace>
        </inkml:traceGroup>
        <inkml:traceGroup>
          <inkml:annotationXML>
            <emma:emma xmlns:emma="http://www.w3.org/2003/04/emma" version="1.0">
              <emma:interpretation id="{7F1E889F-A031-41D3-9573-71809F5CBF15}" emma:medium="tactile" emma:mode="ink">
                <msink:context xmlns:msink="http://schemas.microsoft.com/ink/2010/main" type="inkWord" rotatedBoundingBox="25837,4073 25856,4074 25849,4524 25830,4523"/>
              </emma:interpretation>
              <emma:one-of disjunction-type="recognition" id="oneOf25">
                <emma:interpretation id="interp25" emma:lang="" emma:confidence="0.5">
                  <emma:literal>.</emma:literal>
                </emma:interpretation>
                <emma:interpretation id="interp26" emma:lang="" emma:confidence="0">
                  <emma:literal>n</emma:literal>
                </emma:interpretation>
                <emma:interpretation id="interp27" emma:lang="" emma:confidence="0">
                  <emma:literal>r</emma:literal>
                </emma:interpretation>
                <emma:interpretation id="interp28" emma:lang="" emma:confidence="0">
                  <emma:literal>~</emma:literal>
                </emma:interpretation>
                <emma:interpretation id="interp29" emma:lang="" emma:confidence="0">
                  <emma:literal>z</emma:literal>
                </emma:interpretation>
              </emma:one-of>
            </emma:emma>
          </inkml:annotationXML>
          <inkml:trace contextRef="#ctx0" brushRef="#br0" timeOffset="192826.6709">20346 3019 0,'0'423'125,"0"-396"-109</inkml:trace>
        </inkml:traceGroup>
        <inkml:traceGroup>
          <inkml:annotationXML>
            <emma:emma xmlns:emma="http://www.w3.org/2003/04/emma" version="1.0">
              <emma:interpretation id="{9C29E885-C2A7-4BB0-8797-50ECB6541EDF}" emma:medium="tactile" emma:mode="ink">
                <msink:context xmlns:msink="http://schemas.microsoft.com/ink/2010/main" type="inkWord" rotatedBoundingBox="25823,4360 26248,4367 26245,4525 25820,4518"/>
              </emma:interpretation>
              <emma:one-of disjunction-type="recognition" id="oneOf26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0" timeOffset="193332.6951">20320 3336 0,'291'-26'235,"-291"52"-235,0 1 0,-27-27 15,27 26-15,0 1 0,0-1 16,80 1 15,-1-27-15</inkml:trace>
        </inkml:traceGroup>
        <inkml:traceGroup>
          <inkml:annotationXML>
            <emma:emma xmlns:emma="http://www.w3.org/2003/04/emma" version="1.0">
              <emma:interpretation id="{F7F024C8-4E0B-4D3F-B337-5BC58298068E}" emma:medium="tactile" emma:mode="ink">
                <msink:context xmlns:msink="http://schemas.microsoft.com/ink/2010/main" type="inkWord" rotatedBoundingBox="26326,4225 26790,4232 26786,4449 26323,4442"/>
              </emma:interpretation>
              <emma:one-of disjunction-type="recognition" id="oneOf27">
                <emma:interpretation id="interp31" emma:lang="" emma:confidence="0.5">
                  <emma:literal>-</emma:literal>
                </emma:interpretation>
                <emma:interpretation id="interp32" emma:lang="" emma:confidence="0.5">
                  <emma:literal>. .</emma:literal>
                </emma:interpretation>
                <emma:interpretation id="interp33" emma:lang="" emma:confidence="0">
                  <emma:literal>i</emma:literal>
                </emma:interpretation>
                <emma:interpretation id="interp34" emma:lang="" emma:confidence="0">
                  <emma:literal>v .</emma:literal>
                </emma:interpretation>
                <emma:interpretation id="interp35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193547.708">20822 3284 0,'106'105'125,"53"-263"47</inkml:trace>
          <inkml:trace contextRef="#ctx0" brushRef="#br0" timeOffset="193784.6965">21272 3178 0,'0'0'47</inkml:trace>
        </inkml:traceGroup>
      </inkml:traceGroup>
    </inkml:traceGroup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47:14.4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44C2DA1-3CEA-47D6-A03E-A8CAF982D8F1}" emma:medium="tactile" emma:mode="ink">
          <msink:context xmlns:msink="http://schemas.microsoft.com/ink/2010/main" type="writingRegion" rotatedBoundingBox="1593,2292 12613,2821 12556,3992 1537,3463"/>
        </emma:interpretation>
      </emma:emma>
    </inkml:annotationXML>
    <inkml:traceGroup>
      <inkml:annotationXML>
        <emma:emma xmlns:emma="http://www.w3.org/2003/04/emma" version="1.0">
          <emma:interpretation id="{DDD1B0EA-488A-4169-AB99-0C045BDA2BF0}" emma:medium="tactile" emma:mode="ink">
            <msink:context xmlns:msink="http://schemas.microsoft.com/ink/2010/main" type="paragraph" rotatedBoundingBox="1593,2292 12613,2821 12556,3992 1537,34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603634-2774-442F-B25C-6C82D4632FD7}" emma:medium="tactile" emma:mode="ink">
              <msink:context xmlns:msink="http://schemas.microsoft.com/ink/2010/main" type="line" rotatedBoundingBox="1593,2292 12613,2821 12556,3992 1537,3463"/>
            </emma:interpretation>
          </emma:emma>
        </inkml:annotationXML>
        <inkml:traceGroup>
          <inkml:annotationXML>
            <emma:emma xmlns:emma="http://www.w3.org/2003/04/emma" version="1.0">
              <emma:interpretation id="{3BACB698-131B-47F5-9801-3C47E35693A7}" emma:medium="tactile" emma:mode="ink">
                <msink:context xmlns:msink="http://schemas.microsoft.com/ink/2010/main" type="inkWord" rotatedBoundingBox="1590,2349 2615,2398 2571,3314 1546,3265"/>
              </emma:interpretation>
            </emma:emma>
          </inkml:annotationXML>
          <inkml:trace contextRef="#ctx0" brushRef="#br0">-3704 1511 0,'0'-27'31</inkml:trace>
          <inkml:trace contextRef="#ctx0" brushRef="#br0" timeOffset="-336.7045">-3255 1352 0,'0'-26'32</inkml:trace>
          <inkml:trace contextRef="#ctx0" brushRef="#br0" timeOffset="419.4064">-3890 1775 0,'0'27'15,"0"-1"48</inkml:trace>
          <inkml:trace contextRef="#ctx0" brushRef="#br0" timeOffset="726.2928">-3572 2119 0</inkml:trace>
          <inkml:trace contextRef="#ctx0" brushRef="#br0" timeOffset="923.2956">-3387 1881 0,'0'-26'16,"0"-1"-16,0 1 15,-26 26 17</inkml:trace>
          <inkml:trace contextRef="#ctx0" brushRef="#br0" timeOffset="1114.3071">-3413 1723 0,'26'0'32,"1"0"-17,-1 26 1</inkml:trace>
          <inkml:trace contextRef="#ctx0" brushRef="#br0" timeOffset="1343.309">-2964 1775 0,'-26'0'31</inkml:trace>
          <inkml:trace contextRef="#ctx0" brushRef="#br0" timeOffset="1576.3092">-2937 1484 0,'0'-26'16,"-27"26"0,27 26 15</inkml:trace>
          <inkml:trace contextRef="#ctx0" brushRef="#br0" timeOffset="1789.9548">-3043 2040 0,'-26'0'16</inkml:trace>
          <inkml:trace contextRef="#ctx0" brushRef="#br0" timeOffset="18587.5165">-3255 1352 0,'0'-26'63,"-26"26"62,-1 0-110,1 0 32,0 0 0,-1 0-31,27 26-1,-26-26 1,-1 27-1,1-27 17,-1 0-1,27 26-15,-26-26-1,-1 0 1,27 27 15,-26-27-31,-1 0 31,27 26-15,-26-26-16,-1 0 31,1 26 32,26 1-32,-26-27-15,-1 0 15,1 0 0,26 26-15,-27-26 15,27 27-31,0-1 47,-26-26-47,26 27 31,-27-27-15,27 26 15,-26-26 0,26 27-15,0-1 31,0 1-16,0-1 0,-27-26-31,27 26 31,0 1 1,0-1-1,-26 1 0,26-1 0,0 1 1,0-1-1,-27-26-15,27 27-1,0-1 1,0 1 15,0-1 16,0 0 0,0 1-16,27-27-15,-27 26 31,26-26-47,-26 27 46,27-27-14,-1 0 15,-26 26-47,27-26 31,-1 0 0,1 27 16,-1-27-16,1 0 16,-1 0-16,0 0 16,-26 26-31,27-26-1,-1 0 32,1 0-15,-1 0 14,1 0 1,-1 0 0,1 0-31,-1 0 15,1 0 0,-1 0 1,1 0-1,-1 0 0,0 0 0,1 0 1,-1 0 14,1 0-14,-1 0 15,1 0 15,-1-26-31,1 26 16,-1-27-16,1 27 32,-27-26-47,26 26 15,-26-27 0,26 27 0,-26-26 16,27 26 0,-27-27-16,0 1 16,26 26-47,-26-26 47,0-1-16,27 27-15,-27-26 15,0-1 16,0 1 16,0-1-17,0 1 33,0-1-17,26 27-31,-26-26 16,0-1 0,0 1-31,0 0 31,0-1-1,0 1-14,0-1-1,0 1 0,0-1 16,0 1 16,0-1-17,0 1 1,0-1 63,0 1-32,0 0 0,0-1 47,-26 27-94,-1 0 79,27-26-95,-26 26 63,-1 0-31,1 0 31,0 0 16,-1 0-16,27-27-31,-26 27-16,-1 0 16,1 0-16,-1 0-15,1 0 0,-1 0 15,1 0-15</inkml:trace>
          <inkml:trace contextRef="#ctx0" brushRef="#br0" timeOffset="20319.2926">-3731 1987 0,'0'27'15,"-26"-27"-15,52 0 63</inkml:trace>
          <inkml:trace contextRef="#ctx0" brushRef="#br0" timeOffset="19656.7789">-3652 1749 0,'-26'0'0,"52"0"94</inkml:trace>
          <inkml:trace contextRef="#ctx0" brushRef="#br0" timeOffset="26520.5531">-3599 1855 0,'-26'0'31</inkml:trace>
          <inkml:trace contextRef="#ctx0" brushRef="#br0" timeOffset="19954.2445">-3255 1484 0,'27'0'0</inkml:trace>
          <inkml:trace contextRef="#ctx0" brushRef="#br0" timeOffset="20571.2885">-3202 2066 0</inkml:trace>
          <inkml:trace contextRef="#ctx0" brushRef="#br0" timeOffset="20862.2313">-3096 1670 0,'-26'0'32</inkml:trace>
        </inkml:traceGroup>
        <inkml:traceGroup>
          <inkml:annotationXML>
            <emma:emma xmlns:emma="http://www.w3.org/2003/04/emma" version="1.0">
              <emma:interpretation id="{406D7343-11DC-41CB-9C73-0E105BD56807}" emma:medium="tactile" emma:mode="ink">
                <msink:context xmlns:msink="http://schemas.microsoft.com/ink/2010/main" type="inkWord" rotatedBoundingBox="3512,2690 6852,2850 6811,3716 3471,355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4870.5961">-1164 1749 0,'0'-26'0,"-27"26"16,27-27-16,27 54 47,-1-27-47</inkml:trace>
          <inkml:trace contextRef="#ctx0" brushRef="#br0" timeOffset="4651.5963">-1112 1987 0,'27'53'47</inkml:trace>
          <inkml:trace contextRef="#ctx0" brushRef="#br0" timeOffset="5059.5926">-794 2199 0</inkml:trace>
          <inkml:trace contextRef="#ctx0" brushRef="#br0" timeOffset="49254.8112">-1350 1670 0,'-26'0'141,"-1"0"-110,1 0-16,0 0 1,-1 0 0,1 26-1,-1-26 1,27 27-16,-26-27 16,-1 26-1,1-26 1,-1 26-1,1-26 17,-1 27-17,1-27 1,-1 0 0,27 26-1,-26-26 1,0 0-1,26 27-15,-27-27 16,27 26 0,-26-26-1,-1 0 1,27 27-16,-26-27 31,26 26-15,-27-26-1,27 27 1,-26-27 0,26 26-16,0 1 31,-27-27-31,27 26 16,0 0-1,-26-26 1,26 27-16,0-1 15,0 1 1,0-1 0,0 1-1,0-1 1,0 1 0,26-27-1,-26 26-15,0 1 16,0-1-1,27-26 1,-27 27-16,0-1 31,26-26-31,-26 26 16,27-26 0,-27 27-1,26-27-15,1 0 16,-27 26-1,26-26-15,1 0 32,-27 27-32,26-27 15,0 0 17,1 26-17,-1-26 1,1 0-1,-1 0 1,1 0 0,-1 0-1,1 0 1,-1 0 0,1 0-16,-1 0 15,1-26 1,-1 26-1,0 0-15,1 0 16,-27-27-16,26 27 16,1 0-1,-1 0 1,1 0 0,-27-26-16,26 26 0,1 0 15,-1 0 1,1 0-16,-27-27 15,26 27-15,0 0 0,1 0 16,-1 0 0,-26-26-1,27 26-15,-1 0 16,1 0 0,-27-26-16,26 26 15,1 0 1,-1 0-1,-26-27-15,27 27 16,-27-26 0,26 26-16,-26-27 15,27 27 1,-27-26 0,26-1-1,-26 1 1,0-1 15,0 1-15,0-1-1,0 1 17,0-1-17,-26 27-15,26-26 16,0 0-1,-27 26-15,27-27 16,-26 27-16,26-26 16,0-1-16,-27 27 15,27-26-15,-26-1 16,26 1 0,-27 26-1,27-27 1,-26 27-16,-1 0 31,27-26-31,-26 26 16,-1 0-1,27-27 1,-26 27 0,-1 0-1,27-26 1,-26 26-16,26-26 47,-26 26-47,-1 0 15,1-27 17,-1 27 14,1-26-14,-1 26-17,1 0 17,-1 0-17,1 0 16</inkml:trace>
          <inkml:trace contextRef="#ctx0" brushRef="#br0" timeOffset="97078.8977">-609 2146 0,'0'-27'15,"27"27"126,-1 0-125,-26 27-1,27-27-15,-1 0 0,-26 26 16,26 1-16,-26-1 0,27-26 16,-27 27-16,26-1 0,-26 1 15,0-1-15,27-26 16,-27 27-16,0-1 15,0-52 48,0-1-47,0 1-16,0-1 0,0 1 15,26 26-15,-26-27 0,0 1 16,27 26-16,-27-27 0,0 1 31,26 26 16,-26 26-31,27 1-16,-27-1 15,26-26-15,-26 27 16,0-1-16,27-26 15,-27 27-15,0-1 16,0 1-16,26-27 16,-26 26-16,0 0 15</inkml:trace>
          <inkml:trace contextRef="#ctx0" brushRef="#br0" timeOffset="98070.261">-344 2225 0,'-27'0'0,"27"27"15,-26-27-15,26 26 0,0 1 16,0-1-16,0 1 15,0-1-15,26 0 16,1-26 0,-1 0-16,1 0 15,-1-26-15,-26 0 16,27 26-16,-27-53 16,0 26-16,0 1 15,0-1-15,0 1 16,-27 26-16,27 26 47</inkml:trace>
          <inkml:trace contextRef="#ctx0" brushRef="#br0" timeOffset="98661.0709">0 2119 0,'0'-26'0,"0"-1"16,0 1-16,0 0 15,26 26 32</inkml:trace>
          <inkml:trace contextRef="#ctx0" brushRef="#br0" timeOffset="98394.0368">79 2172 0,'0'212'110,"0"-186"-95,27-26-15</inkml:trace>
          <inkml:trace contextRef="#ctx0" brushRef="#br0" timeOffset="99029.5768">238 2172 0,'26'0'15,"-26"27"1,0 26 15,0-27-15,0 1-16,27-1 0,132-52 219,-159 52-219,0 1 0,0-1 15,0 0-15,26-26 16,-26 27-16,0-1 0,26 1 15</inkml:trace>
          <inkml:trace contextRef="#ctx0" brushRef="#br0" timeOffset="99731.7912">635 2331 0,'344'79'187,"-344"-105"-156,0 0-31,0-27 16,26 53-16,-26-27 0,0 1 16,27 26-16,-27-27 0,26 1 0,-26-1 15,27 27-15,-27-26 0,26 26 47,-26 26-47</inkml:trace>
          <inkml:trace contextRef="#ctx0" brushRef="#br0" timeOffset="99329.211">688 2014 0,'53'317'125,"-53"-290"-125,0-1 16,0 0-16,0 1 31,26-27-31</inkml:trace>
          <inkml:trace contextRef="#ctx0" brushRef="#br0" timeOffset="100229.9617">1270 2225 0,'0'-26'47,"-27"26"-31,1 0 15,-1 0-16,1 0-15,26 26 0,-27 1 16,27-1 0,0 1-16,0-1 15,0 1-15,159-107 125,-159 107-93,0-1-32,27-26 15,-27 27-15</inkml:trace>
          <inkml:trace contextRef="#ctx0" brushRef="#br0" timeOffset="3744.8878">-1932 2146 0,'53'26'94</inkml:trace>
          <inkml:trace contextRef="#ctx0" brushRef="#br0" timeOffset="3449.7596">-1879 1881 0,'27'0'16,"-27"27"62</inkml:trace>
          <inkml:trace contextRef="#ctx0" brushRef="#br0" timeOffset="3869.8747">-1667 2410 0,'53'27'78</inkml:trace>
          <inkml:trace contextRef="#ctx0" brushRef="#br0" timeOffset="4255.5944">-1535 2093 0,'-26'0'16</inkml:trace>
          <inkml:trace contextRef="#ctx0" brushRef="#br0" timeOffset="3157.8033">-1455 1696 0,'0'-26'16,"0"52"62</inkml:trace>
          <inkml:trace contextRef="#ctx0" brushRef="#br0" timeOffset="4067.8783">-1270 2278 0,'0'-26'15,"-27"26"17,1 0-17</inkml:trace>
          <inkml:trace contextRef="#ctx0" brushRef="#br0" timeOffset="4446.5917">-1217 2040 0</inkml:trace>
        </inkml:traceGroup>
        <inkml:traceGroup>
          <inkml:annotationXML>
            <emma:emma xmlns:emma="http://www.w3.org/2003/04/emma" version="1.0">
              <emma:interpretation id="{06D82673-6D27-4107-8177-C20D11D38E3C}" emma:medium="tactile" emma:mode="ink">
                <msink:context xmlns:msink="http://schemas.microsoft.com/ink/2010/main" type="inkWord" rotatedBoundingBox="7425,2572 9258,2660 9214,3580 7380,349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1625.269">1905 2172 0,'-27'265'234,"133"-265"-218,-79 0-16,-1 0 0,-26-27 15,79 1 1,-79 0-16,27-1 0,-1 1 16,1-1-16,-27 1 0,26-27 0,-26 26 15,27 1-15,-27-27 0,0 0 0,26 27 16,-26-27-16,27 0 0,-27 0 0,0 0 15,0 0-15,26 0 0,-26 27 0,0-1 16,0 1-16,0-1 0,0 1 0,0-1 16,-26 27 15,26 27-31,0-1 16,-27 1-16,1-1 0,26 1 0,-27-1 15,27 27-15,-26-27 0,26 27 16,-27-26-16,27-1 0,0 27 0,0-26 0,0 26 15,-26-27-15,26 0 0,0 1 0,0 26 16,0-27-16,0 1 0,0-1 16,53 1-16,-53-1 0,0 1 15,53-1-15,53 1 32,-80-27-32,0 0 15,1 0-15,-1 0 16,-26-27-16,27 27 0,-27-26 15,26 26-15,-26-27 0,0 1 16,0-1-16,0 1 16,0 52 62,0 1-63,0-1-15,27-26 16,-27 27-16,26-27 16,-26 26-16,27-26 15,-1 0-15,1 0 16,-27-26 0,26 26-16,-26-27 0,26 1 15,-26-1-15,0 1 0,27 26 0,-27-27 16,0 1-16,0-1 15,0 1 1,0 52 15,26 1-15,1-1-16,-1 1 16,1-1-16,-1-26 15,-26 27-15,27-27 0,-27 26 0,26 1 16,-26-1-16,27-26 15,-27 27-15,0-1 16,-133-52 62</inkml:trace>
          <inkml:trace contextRef="#ctx0" brushRef="#br0" timeOffset="101874.5663">3016 1987 0,'79'344'141,"-52"-317"-141,-54-27 31</inkml:trace>
          <inkml:trace contextRef="#ctx0" brushRef="#br0" timeOffset="102379.7358">3042 2225 0,'265'-106'203,"-291"212"-172,26-79-31,26-1 16,0 27 0,27-53-1</inkml:trace>
          <inkml:trace contextRef="#ctx0" brushRef="#br0" timeOffset="102700.7564">3466 2172 0,'132'133'140,"-132"-160"-140,0 1 16,106-80 31,-80 106-31</inkml:trace>
        </inkml:traceGroup>
        <inkml:traceGroup>
          <inkml:annotationXML>
            <emma:emma xmlns:emma="http://www.w3.org/2003/04/emma" version="1.0">
              <emma:interpretation id="{8DAB6CC6-4EB9-4DE5-8BC9-B60BCE004732}" emma:medium="tactile" emma:mode="ink">
                <msink:context xmlns:msink="http://schemas.microsoft.com/ink/2010/main" type="inkWord" rotatedBoundingBox="9602,2850 11259,2930 11232,3492 9575,341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03538.9082">4127 2199 0,'-53'159'219,"53"-186"-219,27 1 0,-1-1 16,1 1-16,-1-133 15,1 106 1,-27 27-16,0-54 0,0 54 15,0-1-15,26 1 16,-26-1-16,0 1 0,0 79 63,0 26-48,-26-26-15,26-26 0,0 25 16,0-25-16,0-1 0,-27 27 15,27 53 1,27-79 0,-1-27-16,-26 26 15,27-26-15,-1 0 0,0 0 16,1 0-16,-1 0 16,1 0-16,-27-26 0,26 26 0,1-27 15,-27 1-15,26 26 0,-26-27 16,0 1-16,0-1 15,0 54 48,27-27-47,-27 26-16,26-26 15,1 0 1,-1 0-1,0 0-15,1 0 0,-1 0 16,1 0-16,-27 27 47,0-1-47,0 1 16,0-1-1,0 1-15,-27-27 16,1 0-1,-1 0 1,1 0 0</inkml:trace>
          <inkml:trace contextRef="#ctx0" brushRef="#br0" timeOffset="104310.449">4868 2014 0,'53'291'94,"-53"-265"-78,26-132 124,1 133-140,-1-27 16,1 26-16,-1-26 16,1 0-16,-1 0 0,1 0 15,-1 0-15,1 0 0,-1 0 16,0 0-16,1 0 0,-1 0 16,1-26-16,-1 26 0,1 0 15,-1-27-15,-26 1 16,27 26-1,-27 26 32,0 1-47,26-27 16,-26 26 0,27-26-16,-1 0 15,1 0-15,-1 0 16,0 0-16,-26-26 15,27 26-15,-1 0 0,-26-27 0,27 27 16,-27-26-16,26 26 0,1 0 0,-27-27 16,26 27-16,-26 27 62,-26-27-46,-1 0-16,27 26 0,-26-26 15,26 27-15,0-1 0,0 1 16,0-1-16,0 1 16,26-27-1,1 0-15</inkml:trace>
        </inkml:traceGroup>
        <inkml:traceGroup>
          <inkml:annotationXML>
            <emma:emma xmlns:emma="http://www.w3.org/2003/04/emma" version="1.0">
              <emma:interpretation id="{0E6AFDA2-B5D3-4F95-9DBA-25F464F191E5}" emma:medium="tactile" emma:mode="ink">
                <msink:context xmlns:msink="http://schemas.microsoft.com/ink/2010/main" type="inkWord" rotatedBoundingBox="12146,3524 12578,3545 12567,3783 12134,376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04760.8989">6641 2516 0,'238'27'125</inkml:trace>
          <inkml:trace contextRef="#ctx0" brushRef="#br0" timeOffset="105011.9443">7064 2490 0,'0'238'109</inkml:trace>
        </inkml:traceGroup>
      </inkml:traceGroup>
    </inkml:traceGroup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50:35.0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464F45D-7FB8-42F1-A38E-D46523A63F49}" emma:medium="tactile" emma:mode="ink">
          <msink:context xmlns:msink="http://schemas.microsoft.com/ink/2010/main" type="writingRegion" rotatedBoundingBox="18809,6690 26830,6818 26798,8831 18777,8703"/>
        </emma:interpretation>
      </emma:emma>
    </inkml:annotationXML>
    <inkml:traceGroup>
      <inkml:annotationXML>
        <emma:emma xmlns:emma="http://www.w3.org/2003/04/emma" version="1.0">
          <emma:interpretation id="{2F86A83A-207A-477F-9286-0F53406A985B}" emma:medium="tactile" emma:mode="ink">
            <msink:context xmlns:msink="http://schemas.microsoft.com/ink/2010/main" type="paragraph" rotatedBoundingBox="18809,6690 26830,6818 26798,8831 18777,87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9B0D89-79E4-48AF-B855-939492BBAE55}" emma:medium="tactile" emma:mode="ink">
              <msink:context xmlns:msink="http://schemas.microsoft.com/ink/2010/main" type="line" rotatedBoundingBox="18911,6797 26715,6678 26730,7617 18925,7736"/>
            </emma:interpretation>
          </emma:emma>
        </inkml:annotationXML>
        <inkml:traceGroup>
          <inkml:annotationXML>
            <emma:emma xmlns:emma="http://www.w3.org/2003/04/emma" version="1.0">
              <emma:interpretation id="{B289788D-E919-4D62-A820-22A50F7DB920}" emma:medium="tactile" emma:mode="ink">
                <msink:context xmlns:msink="http://schemas.microsoft.com/ink/2010/main" type="inkWord" rotatedBoundingBox="18915,7097 21214,7062 21223,7639 18924,767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53 82 0,'-26'0'15,"-1"0"17,54 0 46,-1 0-78,0 0 15,1 0-15,-1 0 0,1 0 16,-1 0-16,1 0 0,-1-27 0,27 27 16,-26 0-16,-1-26 0,1 26 0,25 0 15,-25 0-15,-1-27 0,1 27 0,-1 0 16,1 0-16,-1 0 0,1 0 16,-1 0-16</inkml:trace>
          <inkml:trace contextRef="#ctx0" brushRef="#br0" timeOffset="274.0798">476 82 0,'0'-27'63,"0"54"-63,0-1 0,0 1 16,27-1-16,-27 0 0,0 80 15,0-79 1,0-1-16,26 1 0,-26-1 0,0 1 15,0-1-15,27 0 0,-27 1 16</inkml:trace>
          <inkml:trace contextRef="#ctx0" brushRef="#br0" timeOffset="509.3169">291 531 0,'291'-26'140</inkml:trace>
          <inkml:trace contextRef="#ctx0" brushRef="#br0" timeOffset="1122.6393">714 346 0,'186'132'188,"-186"-158"-172,26-27-16,-26 27 15,0-1-15,27 27 16,-27-26-16,26 26 31,-26 26-15,27 1-16,-27-1 15,0 1-15,26-1 0,-26 0 16,26 27 15</inkml:trace>
          <inkml:trace contextRef="#ctx0" brushRef="#br0" timeOffset="1699.0985">1138 399 0,'0'-26'62,"26"26"-62,80 0 32,-79 0-32,-1 0 0,80 0 15,-80-27-15,186 159 203</inkml:trace>
          <inkml:trace contextRef="#ctx0" brushRef="#br0" timeOffset="1368.5739">1244 108 0,'0'-53'31,"132"503"79</inkml:trace>
          <inkml:trace contextRef="#ctx0" brushRef="#br0" timeOffset="3672.4149">1641 373 0,'26'0'63,"0"0"-48,1 0-15,-1 26 16,1-26 0,-1 0-16,1 0 15,-1 0 1,1 0 0,-27-26-1,0-1 1,0 1-1,-27-1 1,1 27 15,-1 0-31,1 0 16,-1 0 0,27 27-1,-26-27-15,-1 0 16,27 26-16,-26-26 0,26 27 15,-26-1-15,26 1 16,0-1-16,0 0 16,0 1-1,26-27-15,-26 26 16,26-26-16,1 0 0,-1 27 16,80-27-1,-79 0 1</inkml:trace>
          <inkml:trace contextRef="#ctx0" brushRef="#br0" timeOffset="2036.6474">1720 320 0,'238'-27'234,"-212"27"-218</inkml:trace>
          <inkml:trace contextRef="#ctx0" brushRef="#br0" timeOffset="4876.6531">2064 293 0,'106'80'125,"-106"-54"-125,26 1 16,1-1-16,-27 0 15,26-26-15,-26 27 0,27-1 16,-54-26 31,1 0-47,26-26 15,-27 26-15,27-27 16,-26 27-16,26-26 0,0 0 16,0-1-16,0 1 15,26 26 1,-26-27-16,27 27 0,-27-26 15,26 26-15,1 0 0,-27-27 16,26 27 0,-26-26 15</inkml:trace>
        </inkml:traceGroup>
        <inkml:traceGroup>
          <inkml:annotationXML>
            <emma:emma xmlns:emma="http://www.w3.org/2003/04/emma" version="1.0">
              <emma:interpretation id="{B764105C-F8C9-4465-BF38-9221884476F0}" emma:medium="tactile" emma:mode="ink">
                <msink:context xmlns:msink="http://schemas.microsoft.com/ink/2010/main" type="inkWord" rotatedBoundingBox="21762,6753 23934,6720 23948,7618 21776,765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692.098">4075 293 0,'0'-26'78,"-27"26"-47,1 26-15,26 1 0,0-1-1,0 1 1,26-27-16,-26 26 0,27-26 16,-27 27-16,26-27 0,1 26 15,-1 0 1,-26 1-1,-26-27 32,26 26-47,-27-26 0,1 0 16,-1 0-16,1 0 16,-1-26-1,27-1 48</inkml:trace>
          <inkml:trace contextRef="#ctx0" brushRef="#br0" timeOffset="8399.3107">4313 399 0,'-27'0'31,"318"-132"204,-317 158-220,-1-26-15,27 27 16,-26-27-16,26 26 16,0 1-16,0-1 15,0 1-15,26-27 16,-26 26-16,53-26 16,-53 26-16,27-26 0,-1 0 15,1 0-15,-1 0 16,1 0-16,-1 0 15,1 0 1,-27-26-16</inkml:trace>
          <inkml:trace contextRef="#ctx0" brushRef="#br0" timeOffset="7939.4486">4313 187 0,'53'318'218,"-53"-345"-202</inkml:trace>
          <inkml:trace contextRef="#ctx0" brushRef="#br0" timeOffset="8837.1352">4763 320 0,'185'132'140,"-185"-106"-140,-27-26 47,27-26-47,-26 26 0,26-26 16,0-1-16,0 1 16,0-1-1,26 27-15,-26-26 0,27 26 16,-1-27-16,1 27 15,-27-26-15,26 26 16</inkml:trace>
          <inkml:trace contextRef="#ctx0" brushRef="#br0" timeOffset="7037.584">3043 240 0,'0'-26'78,"-27"26"-63,27-27 1,-26 27 0,-1 0 15,1 0-16,26 27-15,-26-27 16,26 26-16,-27 1 16,27-1-16,0 1 15,0-1-15,-26-26 0,26 27 16,0-1-16,0 1 0,0-1 16,26 0-16,-26 1 15,27-27-15,-27 26 0,26-26 0,0 27 16,1-27-16,-1 0 15,1 0-15,-1 0 16,1 0-16,-1 0 16,1 0-16,-1 0 15,1 0-15,-1-27 16,0 1-16,133-688 156,-159 687-156,0 1 0,0-1 16,0 1-1,-26 26-15,26-27 16,-27 27 0,1 27 15,26-1-15,0 1-16,-27-27 0,27 26 15,0 1-15,-26-1 0,26 1 16,0-1-16,0 0 0,0 1 0,0-1 15,0 1-15,0-1 0,0 1 0,0-1 16,0 1-16,0-1 0,0 1 0,0-1 16,0 0-16,0 1 0,0-1 15,26 1-15,-26-1 0,27 1 16,-27-1-16,0 1 0,26-27 16,-26 26-16,0 1 0,27-27 15,-27 26-15,26-26 0,-26 26 16,27-26-16,-1 27 31,1-27-15,-1 0 15,-26-27-15,53-131 124,-53 184-109,0 1-15,0-1 0,0 1-16,0-1 15,0 0 1,26-26-16,-26 27 0,27-27 16,-27 26-16,26-26 15,1 0 1,-1 0-16,1 0 15,-1 0 1,-26-26-16,27 26 0,-1-27 16,-26 1-16,0 0 15,27-1-15,-27 1 16,0-1-16,0 1 16,0-1-1,0 54 48,0-1-48,0 1 1,0-1-16,0 27 31,0-27-31,26 1 16,0-27-1,1 0 1,-1 0 0,-26-27-16</inkml:trace>
        </inkml:traceGroup>
        <inkml:traceGroup>
          <inkml:annotationXML>
            <emma:emma xmlns:emma="http://www.w3.org/2003/04/emma" version="1.0">
              <emma:interpretation id="{03D8B7F4-7E91-4079-B3B2-D36E775346B5}" emma:medium="tactile" emma:mode="ink">
                <msink:context xmlns:msink="http://schemas.microsoft.com/ink/2010/main" type="inkWord" rotatedBoundingBox="24420,7143 24892,7135 24898,7587 24426,759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9979.5007">5530 82 0,'-27'-27'62</inkml:trace>
          <inkml:trace contextRef="#ctx0" brushRef="#br0" timeOffset="9713.0983">5530 214 0,'26'0'78,"-26"26"-62,27 1-16,-27-1 0,0 1 15,0-1-15,0 1 0,0-1 16,26 1-16,-26-1 16,0 0-16,0 1 15</inkml:trace>
          <inkml:trace contextRef="#ctx0" brushRef="#br0" timeOffset="10481.1733">5874 187 0,'106'186'219,"-106"-160"-204,-27-26 1,1 0 0,-1 0-16,1 0 15,-1 0-15,1 0 16,-1 0-1,1 0 17,26 27-17</inkml:trace>
        </inkml:traceGroup>
        <inkml:traceGroup>
          <inkml:annotationXML>
            <emma:emma xmlns:emma="http://www.w3.org/2003/04/emma" version="1.0">
              <emma:interpretation id="{EEA4D4BE-06B4-48A5-B271-3378DAD3910C}" emma:medium="tactile" emma:mode="ink">
                <msink:context xmlns:msink="http://schemas.microsoft.com/ink/2010/main" type="inkWord" rotatedBoundingBox="25313,6922 26719,6901 26730,7617 25324,763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3022.5246">6959 214 0,'0'212'156</inkml:trace>
          <inkml:trace contextRef="#ctx0" brushRef="#br0" timeOffset="13326.536">6959 135 0,'0'-27'15,"0"1"1,0 52 31</inkml:trace>
          <inkml:trace contextRef="#ctx0" brushRef="#br0" timeOffset="12800.1282">6403 240 0,'212'-26'110,"-186"26"-110,1 0 15,-27-27-15,26 27 0,27-26 31,-53 0-15,0-1-16,0 1 16,0-1-1,-26 27-15,26-26 0,0-1 16,-27 27 0,27-26-16,0-1 31,0 80 0,0-26-15,0-1-16,0 1 0,0-1 15,0 1-15,0-1 0,-26 0 16,79 186 78</inkml:trace>
          <inkml:trace contextRef="#ctx0" brushRef="#br0" timeOffset="12112.1945">6456-104 0,'-27'0'15,"27"-26"-15,-26 26 16,26-26 0,26 105 30,-26-26-30,0-27-16,0 1 0,0-1 0,0 1 16,0-1-16,0 27 0,0-27 15,0 1-15,0-1 0,0 1 16,0-1-16,0 27 31,0-26-31,0-1 16</inkml:trace>
          <inkml:trace contextRef="#ctx0" brushRef="#br0" timeOffset="14020.7088">7250 214 0,'26'-27'63,"-26"1"-63,-26 0 31,105 52 219,-52 0-235,-27 27 1,26-26-16,-26-1 16,0 1-16,-238 184 218,238-237-202,26 26 0,-26-27-1,27 27 1,-1 0-16,1 0 16</inkml:trace>
          <inkml:trace contextRef="#ctx0" brushRef="#br0" timeOffset="15256.2232">7461 161 0,'27'0'63,"-1"0"-63,1 0 15,-1 0-15,1 0 16,-1-26-16,1 26 0,-1 0 0,0 0 16,1 0-16,-1 0 0,1 0 15,-1 0 1,-26-27-16,0 1 31,0-1-31,0 1 16,0-1-1,-26 27-15,26-26 0,-27-1 16,27 1-16,-26 26 16,-1-27-16,1 1 15,0 26-15,26-26 16,-27 26-16,1 0 0,26-27 16,-27 27-16,1 529 187,26-502-187,0-1 0,0 1 16,26-27 77,-26-27-93,27 27 16,-27-26-16,26 26 16,1 0 15,-1 0-15,0 0-1,1 0 1,-27 26-16,0 1 47,0-1-32,0 0-15,0 1 32,0-1 46</inkml:trace>
        </inkml:traceGroup>
      </inkml:traceGroup>
      <inkml:traceGroup>
        <inkml:annotationXML>
          <emma:emma xmlns:emma="http://www.w3.org/2003/04/emma" version="1.0">
            <emma:interpretation id="{BF4E2594-F9A8-4DF1-8A0A-0CC551E58C0F}" emma:medium="tactile" emma:mode="ink">
              <msink:context xmlns:msink="http://schemas.microsoft.com/ink/2010/main" type="line" rotatedBoundingBox="18790,7878 26811,8005 26798,8831 18777,8703"/>
            </emma:interpretation>
          </emma:emma>
        </inkml:annotationXML>
        <inkml:traceGroup>
          <inkml:annotationXML>
            <emma:emma xmlns:emma="http://www.w3.org/2003/04/emma" version="1.0">
              <emma:interpretation id="{56E16FAA-14E3-4D33-86C0-9909BC2BBAA9}" emma:medium="tactile" emma:mode="ink">
                <msink:context xmlns:msink="http://schemas.microsoft.com/ink/2010/main" type="inkWord" rotatedBoundingBox="18786,8138 21148,8176 21139,8739 18777,8702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0732.2527">0 1590 0,'450'-27'218</inkml:trace>
          <inkml:trace contextRef="#ctx0" brushRef="#br0" timeOffset="20427.2507">318 1166 0,'26'0'0,"-26"-26"16,0 52 30,0 1-30,0-1-16,0 1 16,0-1-16,0 1 0,0-1 15,0 1-15,0-1 16,0 1-16,-26-1 0,26 0 16,0 1-16,0-1 0,-27-26 15,27 27-15,0-1 63</inkml:trace>
          <inkml:trace contextRef="#ctx0" brushRef="#br0" timeOffset="21529.0053">609 1405 0,'26'0'93,"1"0"-77,-1 26 0,-26 0-1,26 1 1,-26-1-1,0 1-15,0-1 32,27-26 30,-27-26-62,0-1 16,26 27-16,-26-26 15,27-1 1,105 133 203,-132-79-188</inkml:trace>
          <inkml:trace contextRef="#ctx0" brushRef="#br0" timeOffset="19790.2692">-53 1114 0,'-26'0'16,"-1"0"-1,1 0 17,52 0 61,1 0-77,-1 0-16,1 0 0,-1 0 16,27 0-16,-27 0 0,1 0 0,-1 0 15,27 0-15,-26-27 0,-1 27 0,27 0 16,-26 0-16,-1 0 0,27 0 16,-27 0-16,1-26 0,-1 26 0,1 0 15,-1 0-15</inkml:trace>
          <inkml:trace contextRef="#ctx0" brushRef="#br0" timeOffset="22629.2713">1085 1484 0,'79'-27'125,"-52"27"-110,-1 0-15,54-26 16,-54 26 0</inkml:trace>
          <inkml:trace contextRef="#ctx0" brushRef="#br0" timeOffset="22143.7828">1164 1219 0,'27'0'16,"-27"-26"15,0 52 63,0 1-78,0-1-1,0 1-15,0-1 16,0 1-16,0-1 15,0 1-15,0-1 0,0 0 16,0 1-16,0-1 16,0 1-1,-27-27-15,27 26 16,0 1 0,27-27-16,-1 0 15,1 26-15,-1-26 16,1 0-1,-27-26 1</inkml:trace>
          <inkml:trace contextRef="#ctx0" brushRef="#br0" timeOffset="22954.7612">1402 1405 0,'265'52'234,"-239"-78"-218,27 0-1,-53-1 1</inkml:trace>
          <inkml:trace contextRef="#ctx0" brushRef="#br0" timeOffset="24030.3236">1429 1457 0,'238'186'234,"-238"-213"-171,0 1-63,0-1 15,0 1-15,0-1 16,26 1-16,-26-1 15,27 27-15,-27-26 0,26 26 16,-26-26-16,0-1 16,27 27 93</inkml:trace>
          <inkml:trace contextRef="#ctx0" brushRef="#br0" timeOffset="24988.5647">2117 1431 0,'-27'0'47,"1"0"-16,-1 0-15,1 0-1,-1 0 16,27 26-31,0 1 32,-26-27-32,26 26 15,0 1-15,0-1 16,0 1 0,26-1-1,1-26 1,-1 0-1,1 0 1,-1 0 0,-26-26-1,27 26 1,-27-27-16,0 1 31,0-1 0,0 80 126,26-53-157,-26 27 15,27-1 1,-1-26 0,1 0-1</inkml:trace>
          <inkml:trace contextRef="#ctx0" brushRef="#br0" timeOffset="23478.5092">1984 1405 0</inkml:trace>
        </inkml:traceGroup>
        <inkml:traceGroup>
          <inkml:annotationXML>
            <emma:emma xmlns:emma="http://www.w3.org/2003/04/emma" version="1.0">
              <emma:interpretation id="{774B182F-0201-45A3-B77A-965A318FB7B2}" emma:medium="tactile" emma:mode="ink">
                <msink:context xmlns:msink="http://schemas.microsoft.com/ink/2010/main" type="inkWord" rotatedBoundingBox="21968,7928 24244,7964 24231,8790 21955,8754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8643.1867">4577 1537 0,'344'-27'172,"-344"1"-141,-26-1 0,158 186 141</inkml:trace>
          <inkml:trace contextRef="#ctx0" brushRef="#br0" timeOffset="28092.8968">4630 1272 0,'0'80'94,"27"-54"-94,-27 1 15,0 25-15,0-25 0,26 26 16,-26-27 0,0 27-16,27-53 15,-27 27 1</inkml:trace>
          <inkml:trace contextRef="#ctx0" brushRef="#br0" timeOffset="28980.7651">5027 1484 0,'27'0'31,"-1"0"-31,212 0 234</inkml:trace>
          <inkml:trace contextRef="#ctx0" brushRef="#br0" timeOffset="26356.8267">3228 1405 0,'0'-27'32,"-26"27"15,26-26-47,-27 26 15,1 0 16,-1 0-15,1 0-16,-1 26 16,1-26-1,26 27 1,0-1-16,0 0 0,0 1 16,0-1-1,0 1-15,26-1 16,-26 1-16,27-27 15,26 53 1,-27-53 0,1 26-16,25-26 15,-25 0 1,-1 0-16,1 0 0,-1 0 16,1 0-16,-1-26 15,1 26-15,-27-27 0,26 27 16,1 0-16,-27-26 0,26 26 15,-26-27-15,0 1 0,27-1 16,-27 1-16,0-1 0,26 1 16,-26 0-16,26-1 0,-26 1 15,0-1-15,27 1 0,-27-27 0,0 26 16,26 1-16,-26-1 0,0 1 16,0 0-16,0-1 0,0 1 15,0-1-15,0 1 0,0-1 16,-26 27-16,26-26 0,0-1 15,0 1 1,-27 26-16,27-27 16,-26 27-1,26-26 1,0 52 31,-26 1-47,26-1 15,0 1-15,0-1 0,0 1 16,-27-1-16,27 1 0,0-1 0,0 1 16,0-1-16,0 0 0,0 1 15,0-1-15,0 1 0,27-1 0,-27 1 16,26-1-16,-26 1 0,26-1 16,-26 1-16,27-1 15,-27 0 1,132 54 62</inkml:trace>
          <inkml:trace contextRef="#ctx0" brushRef="#br0" timeOffset="27009.5356">3810 1405 0,'27'0'31,"-27"-27"-31,0 54 78,0-1-62,0 0-16,0 1 15,0-1-15,0 1 16,26-1 0,-26 1-16,0-1 15,26-26-15,1 0 32,-1 0-32,1 0 15,-1 0 1,-26-26-16,0-1 31,106 80 172,-53-53-187</inkml:trace>
          <inkml:trace contextRef="#ctx0" brushRef="#br0" timeOffset="27593.7375">4339 1457 0,'27'0'16,"-27"-26"-16,0 0 31,-27-1 0,1 27-15,-1 0-1,1 0-15,-1 27 16,27-1 0,0 0-1,0 1 1,0-1-16,0 1 15,27-27-15,-1 26 16,1-26-16,-1 0 16,-26 27-16,27-27 15,-1 0-15,1 0 16,-27 26-16,26-26 16,-26 27-1,-26-27 16,-1 0-31,27 26 0,-26-26 16,-1 0-16,1 0 16,-1 0-16,1 0 31,26-26-15</inkml:trace>
        </inkml:traceGroup>
        <inkml:traceGroup>
          <inkml:annotationXML>
            <emma:emma xmlns:emma="http://www.w3.org/2003/04/emma" version="1.0">
              <emma:interpretation id="{C7764EF5-9DA0-4A19-9FA2-B1B24E310595}" emma:medium="tactile" emma:mode="ink">
                <msink:context xmlns:msink="http://schemas.microsoft.com/ink/2010/main" type="inkWord" rotatedBoundingBox="24685,8412 25056,8418 25050,8761 24679,8755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9864.522">5768 1352 0,'0'-27'78</inkml:trace>
          <inkml:trace contextRef="#ctx0" brushRef="#br0" timeOffset="29585.3626">5794 1431 0,'27'0'78,"-27"26"-78,0 1 16,26-1-1,-26 1-15,0-1 16,27-26-16,-27 27 0,0-1 16,0 1-1,0-1 1</inkml:trace>
          <inkml:trace contextRef="#ctx0" brushRef="#br0" timeOffset="30214.0991">6112 1405 0,'26'0'16,"-78"211"250</inkml:trace>
        </inkml:traceGroup>
        <inkml:traceGroup>
          <inkml:annotationXML>
            <emma:emma xmlns:emma="http://www.w3.org/2003/04/emma" version="1.0">
              <emma:interpretation id="{90139ACA-7E57-4B0E-824B-BDC1F19BAE10}" emma:medium="tactile" emma:mode="ink">
                <msink:context xmlns:msink="http://schemas.microsoft.com/ink/2010/main" type="inkWord" rotatedBoundingBox="25621,8011 25940,8016 25928,8757 25609,8752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0886.1042">6694 1590 0,'0'26'47,"318"-661"140,-318 609-171,0-1-16,-27 27 16,1 0-1,-1 27 1,1 26-16,-1-27 15,27 1-15,0-1 0,0 1 0,-26-1 16,26 0-16,0 1 0,0-1 0,0 1 16,0-1-16,-27 1 0,27-1 0,0 27 15,0-26-15,0-1 16,0 0-16,27 1 0,-27-1 16,26 1-16,-26-1 0,27 1 15,-1-1-15,1 1 16,-1-27-16,-26 26 15,27-26-15</inkml:trace>
        </inkml:traceGroup>
        <inkml:traceGroup>
          <inkml:annotationXML>
            <emma:emma xmlns:emma="http://www.w3.org/2003/04/emma" version="1.0">
              <emma:interpretation id="{16D894DE-7CBA-46BD-B567-F45ABA7F31A4}" emma:medium="tactile" emma:mode="ink">
                <msink:context xmlns:msink="http://schemas.microsoft.com/ink/2010/main" type="inkWord" rotatedBoundingBox="25982,8428 26804,8441 26800,8734 25978,8721"/>
              </emma:interpretation>
              <emma:one-of disjunction-type="recognition" id="oneOf8">
                <emma:interpretation id="interp8" emma:lang="" emma:confidence="0.5">
                  <emma:literal>are</emma:literal>
                </emma:interpretation>
                <emma:interpretation id="interp9" emma:lang="" emma:confidence="0">
                  <emma:literal>on</emma:literal>
                </emma:interpretation>
                <emma:interpretation id="interp10" emma:lang="" emma:confidence="0">
                  <emma:literal>or.</emma:literal>
                </emma:interpretation>
                <emma:interpretation id="interp11" emma:lang="" emma:confidence="0">
                  <emma:literal>are.</emma:literal>
                </emma:interpretation>
                <emma:interpretation id="interp12" emma:lang="" emma:confidence="0">
                  <emma:literal>ow</emma:literal>
                </emma:interpretation>
              </emma:one-of>
            </emma:emma>
          </inkml:annotationXML>
          <inkml:trace contextRef="#ctx0" brushRef="#br0" timeOffset="32425.7095">7223 1457 0,'0'-52'47,"-26"52"-16,26-27-15,-27 27-16,1 0 31,26 27-31,-27-27 16,27 26-16,-26-26 16,26 26-16,-27-26 15,27 27-15,53 52 47,186-237 203,-239 184-219,0 0-15,26-26-16,-26 27 0,0-1 16,26-26-16,-26 27 15,0-1-15,0 1 16,0-1 15,27-26 0,-1 0-15,1 0 0,-1 0-1,1-26 32,-1 26-47,-26-27 0,0 1 31,27 26-31,-27-27 0,0 1 16,0-1 0,26 27-1,-26-26 1,0 52 78,0 1-94,0-1 15,0 1-15,0-1 16,0 1-1,27-27-15,-27 26 16,26-26 0,-26 27-16,26-27 15,1 0 1,-1 0 0,1 0-1,-27-27-15,26 27 16,1 0-1,-27-26-15,26 26 16,-26-27-16,0 1 16,27 26-1,-27-27-15,0 1 16,0-1-16,0 1 16,0 0-1,-80-27 110,54 53-47</inkml:trace>
        </inkml:traceGroup>
      </inkml:traceGroup>
    </inkml:traceGroup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58:30.4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A71A675-A13A-4686-BE49-4D4D152294ED}" emma:medium="tactile" emma:mode="ink">
          <msink:context xmlns:msink="http://schemas.microsoft.com/ink/2010/main" type="inkDrawing" rotatedBoundingBox="8385,2778 15977,2734 15980,3122 8387,3165" shapeName="Other"/>
        </emma:interpretation>
      </emma:emma>
    </inkml:annotationXML>
    <inkml:trace contextRef="#ctx0" brushRef="#br0">82 79 0,'0'-27'0,"-26"27"15,26-26-15,0 0 32,-27 26-1,27 26-15,0 0-1,-26 1-15,26-1 16,0 1-16,0-1 15,0 1-15,0-1 0,0 1 16,0-1-16,26-26 16,-26 27-16,27-27 0,-27 26 0,26-26 15,1 27-15,-1-27 16,0 0-16,1 0 16,-1 0-16,1 0 0,-1 0 0,1 0 0,-27-27 15,53 27-15,-27 0 0,1-26 16,-1 26-16,0 0 0,1-27 15,-1 1-15,1 26 0,-27-27 16,26 27-16,1 0 0,-1 0 16,1 0-1,-1 0-15,1 0 16,-1 0-16,1 27 16,-1-27-16,0 0 15,27 26-15,-26-26 16,-1 0-16,1 27 0,-1-27 0,1 0 0,-1 0 15,1 0-15,-1 0 16,0 26-16,1-26 16,-1 0-16,1 0 0,-1 0 15,1 0 1,-1 0-16,-26-26 0,27 26 16,-1 0-16,-26-27 0,27 27 15,-1 0-15,1 0 16,-1 0-1,0 27 1,1-27-16,-27 26 16,26-26-16,1 0 15,-27 27-15,26-27 0,1 0 0,-1 0 16,1 0-16,-1 0 16,1 0-16,-1 0 0,0-27 15,1 27-15,-1 0 16,1 0-16,-1-26 0,1 26 15,-27-27-15,26 27 0,1 0 0,-1-26 16,1 26-16,-1 0 16,1-27-16,-1 27 0,0 0 15,1 0-15,-1 0 16,1 0-16,-1 0 16,-26 27-16,27-27 0,-1 26 15,1-26-15,-27 27 16,26-1-16,1-26 15,-27 27-15,26-27 0,0 0 16,1 0-16,-1 0 0,1 0 16,-1 0-16,1 0 0,-1 0 15,1 0-15,-1-27 0,1 27 0,-1 0 16,-26-26-16,27 26 0,-1-27 0,0 27 16,1 0-16,-27-26 0,26 26 0,1 0 15,-27-27-15,26 27 0,1 0 16,-1-26-16,1 26 15,-1 0 1,1 0 0,-1 0-16,-26 26 0,26-26 0,1 27 15,-1-27 1,-26 26-16,27-26 0,-27 27 16,26-27-16,1 0 0,-1 0 15,1 0-15,-1 0 0,1 0 0,-1 0 16,1 0-16,-1 0 0,0 0 0,1 0 15,-1 0-15,1 0 0,-1 0 0,1-27 16,-1 27-16,-26-26 0,27 26 16,-1 0-16,1-27 0,-1 27 15,-26-26-15,26 26 0,1 0 0,-1-27 16,1 27-16,-1 0 16,1 0-16,-1 0 0,1 0 15,-1 0-15,1 0 16,-1 0-16,1 0 0,-27 27 15,26-27-15,0 0 0,1 0 16,-1 0-16,1 0 0,-1 0 16,1 0-16,-1 0 0,1 0 15,-1 0-15,1 0 0,-1 0 0,0 0 16,1 0-16,-1 0 0,1-27 16,-1 27-16,1 0 0,-1 0 0,1 0 15,-1 0-15,-26-26 16,27 26-16,-1 0 0,1-27 15,-1 27-15,0 0 0,1 0 0,-27-26 16,26 26-16,1 0 0,-1 0 0,1 0 16,-1 0-16,1 0 0,-1 0 15,1 0-15,-1 0 0,0 0 16,-26 26-16,27-26 0,-1 0 0,1 0 16,-27 27-16,26-27 0,1 0 15,-27 26-15,26-26 0,1 0 16,-27 27-16,26-27 0,1 0 0,-1 0 15,1 0-15,-1 0 16,0 0-16,1 0 16,-1 0-16,1 0 0,-1 0 0,-26-27 0,27 27 15,-1 0-15,1 0 0,-1 0 0,1-26 16,-1 26-16,0 0 0,1-27 16,-1 27-16,1 0 0,-1 0 15,1-26-15,-1 26 0,1 0 16,-1 0-16,1 0 0,-1 0 15,1 0-15,-1 0 0,0 0 16,-26 26-16,27-26 0,-1 27 16,-26-1-16,27-26 15,-27 27-15,26-27 0,-26 26 0,27-26 16,-1 27-16,1-27 16,-27 26-16,26-26 0,1 0 15,-1 0-15,0 0 16,1 0-16,-1 0 0,1 0 15,-1 0-15,1 0 0,-1 0 16,1 0-16,-1 0 0,1 0 16,-1 0-16,1 0 0,-1-26 15,0 26-15,1 0 16,-1 0 0,1 0-16,-1 0 15,1 0 1,-1 0-1,1 0-15,-1 0 16,1 0 0,-1 26-16,0-26 15,1 0-15,-1 0 16,1 0 0,-1 0-16,1 0 15,-1 0-15,1 0 16,-1 0-16,1 0 15,-1 0 1,1 0 0,-1 0-1,0 0 1,1 0 15,-1 0-15,-26 27-16,27-27 15,-27 26 1,26-26 0,1 0-1,-1 0 1,1 0-16,-1 0 16,1 0 15,-1 0 0,0 0-15,1 0-1,-1 0 1,-26 27-16,27-27 16,-1 0-1,1 0 16,-1 0 1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58:41.9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94479E2-6551-44FD-9C30-398ACBCEA162}" emma:medium="tactile" emma:mode="ink">
          <msink:context xmlns:msink="http://schemas.microsoft.com/ink/2010/main" type="inkDrawing" rotatedBoundingBox="422,1189 5684,2480 5086,4918 -175,3628" semanticType="callout" shapeName="Other"/>
        </emma:interpretation>
      </emma:emma>
    </inkml:annotationXML>
    <inkml:trace contextRef="#ctx0" brushRef="#br0">291 53 0,'0'-27'0,"0"1"32,0 52 61,0 1-77,0-1 0,0 1-1,0-1-15,0 1 16,0-1-16,0 1 16,0-1-16,0 1 0,-27-1 15,27 1-15,0-1 0,0 0 16,-26 1-16,26-1 0,0 1 15,0-1-15,0 1 0,0-1 16,0 1-16,0-1 0,0 1 16,-27-1-16,27 1 0,0-1 15,0 0-15,0 1 0,0-1 16,0 1-16,0-1 0,0 1 16,0-1-16,0 1 0,-26-1 15,26 1-15,0-1 0,0 0 16,0 1-16,0-1 0,0 1 15,-27-27-15,27 26 0,0 1 16,0-1-16,0 1 0,0-1 16,0 1-16,0-1 0,0 0 0,0 1 15,-26-1-15,26 1 16,0-1-16,0 1 0,0-1 16,0 1-16,0-1 0,-26 1 0,26-1 15,0 1-15,0-1 0,0 0 16,0 1-16,0-1 0,0 1 15,0-1-15,-27 1 0,27-1 16,0 1-16,0-1 0,0 1 16,0-1-16,0 1 0,0-1 15,-26 0-15,26 1 0,0-1 16,0 1-16,0-1 0,0 1 16,0-1-16,0 1 15,0-1-15,0 1 16,-27-1-16,27 0 15,0 1 1,0-1-16,0 1 16,0-1-16,0 1 15,0-1 1,-26-26-16,26 27 16,0-1-16,0 1 15,26-27 110,1 0-109,-1 0-1,1 0-15,-1 0 16,0 0-16,1 0 16,-1 0-16,1 0 15,-1 0-15,1 0 16,-1 0-16,1 0 16,-1 0-16,1 0 0,-1 0 15,0 0-15,1 0 0,-1 0 16,1 0-16,-1 0 0,1 0 0,-1 0 15,1 0-15,-1 0 0,1 0 16,-1 0-16,1 0 0,-1 0 16,0 0-16,1 0 0,-1 0 0,1 0 15,-1-27-15,1 27 0,-1 0 16,1 0-16,-1 0 16,1 0-16,-1 0 15,0 0-15,1 0 0,-1 0 16,1 0-16,-1 0 15,1 0-15,-1 0 16,1 0-16,-1 0 16,1 0-16,-1 0 0,1 0 15,-1 0-15,0 0 0,1 0 16,-1 0-16,1 0 0,-1 0 0,1 0 16,-1 0-16,1 0 0,-1 0 15,1 0-15,-1 0 0,0 0 0,1 0 16,-1 0-16,1 0 15,-1 0-15,1 0 0,-1 0 0,1 0 16,-1 0-16,1 0 0,26 0 0,-27 0 16,0 0-16,1 0 0,-1 0 0,1 0 15,-1 0-15,1 0 0,-1 0 0,1 0 16,-1 0-16,1 0 0,-1 0 0,0 0 16,1 0-16,-1 0 0,1-26 0,-1 26 15,1 0-15,-1 0 0,1 0 0,-1 0 16,1 0-16,-1 0 0,1 0 0,-1 0 15,0 0-15,1 0 0,-27-27 0,26 27 16,1 0-16,-1 0 0,1 0 16,-1 0-16,1 0 0,26 0 0,-27 0 0,0 0 15,1 0-15,-1 0 0,1 0 0,-1 0 16,1 0-16,-1 0 0,1 0 16,-1 0-16,1 0 0,-1 0 0,1 0 15,-1 0-15,27 0 0,-27 0 0,1 0 16,-1 0-16,1 0 0,-1 0 0,1 0 15,-1 0-15,1 0 0,-1 0 16,0 0-16,1 0 0,-1 0 0,1 0 16,-1 0-16,1 0 0,-1 0 15,1 0-15,-1 0 0,1 0 16,-1 0-16,1 0 0,-1 0 16,0 0-16,1 0 0,-1 0 0,1 0 15,-1 0-15,1 0 16,-1 0-16,1 27 0,-1-27 15,1 0-15,-1 0 0,0 0 16,1 0-16,-1 0 0,1 0 0,-1 0 16,1 0-16,-1 0 0,1 0 0,-1 0 15,1 0-15,-1 0 0,1 0 0,-1 0 16,0 0-16,1 0 0,-1 0 16,1 0-16,-1 0 0,1 0 0,-1 0 0,1 0 15,-1 0-15,1 0 0,-1 0 0,0 0 16,1 0-16,-1 0 0,1 0 0,-1 0 15,1 0-15,-1 0 0,1 0 16,-1 0-16,1 0 0,-1 0 16,1 0-16,-1 0 15,0 0-15,1 0 16,-54 0 62,1 0-62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3:15.5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A42D077-F194-4B9C-957C-8BCEF2511441}" emma:medium="tactile" emma:mode="ink">
          <msink:context xmlns:msink="http://schemas.microsoft.com/ink/2010/main" type="writingRegion" rotatedBoundingBox="-2943,8260 7028,8401 6950,13915 -3021,13774"/>
        </emma:interpretation>
      </emma:emma>
    </inkml:annotationXML>
    <inkml:traceGroup>
      <inkml:annotationXML>
        <emma:emma xmlns:emma="http://www.w3.org/2003/04/emma" version="1.0">
          <emma:interpretation id="{B85FF3EF-9E85-4490-BE9E-6D4B57D36D5B}" emma:medium="tactile" emma:mode="ink">
            <msink:context xmlns:msink="http://schemas.microsoft.com/ink/2010/main" type="paragraph" rotatedBoundingBox="-2930,8110 6797,8477 6720,10518 -3007,101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EDD80D-9109-496B-91E7-1A35DC051629}" emma:medium="tactile" emma:mode="ink">
              <msink:context xmlns:msink="http://schemas.microsoft.com/ink/2010/main" type="line" rotatedBoundingBox="-2930,8110 6797,8477 6743,9900 -2983,9533">
                <msink:destinationLink direction="with" ref="{3CC7EDDA-0E1A-4642-802A-C0F736B2AB3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13B567F-CE28-4ABE-BD07-4C672936E57D}" emma:medium="tactile" emma:mode="ink">
                <msink:context xmlns:msink="http://schemas.microsoft.com/ink/2010/main" type="inkWord" rotatedBoundingBox="-2943,8456 -473,8549 -508,9459 -2977,936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175 6310 0,'0'29'109,"0"0"-93,0 1-16,0-1 16,0 0-16,0 0 0,0 0 0,0 1 15,0-1-15,0 0 0,0 0 0,0 0 16,0 0-16,0 1 0,-29-1 0,29 0 16,0 0-16,0 0 0,-29 1 15</inkml:trace>
          <inkml:trace contextRef="#ctx0" brushRef="#br0" timeOffset="654.4494">0 6193 0,'0'-29'16,"0"0"0,0 0-1,0-1 1,29 1-1,-29 0-15,29 29 16,-29-29 0,29 29-16,1 0 15,-30-29-15,29 29 0,0 0 16,0 0-16,0 0 16,1 0-16,-1 0 15,-29 29-15,29-29 0,-29 29 0,29 0 16,-29 0-1,0 1-15,0-1 0,0 0 0,0 0 16,0 0-16,0 1 0,-29-1 16,29 0-16,-29-29 15,29 29-15,-29-29 0,29 29 0,87-29 125,-87 59-125,29-30 16,-29 0-16,0 0 0,30 1 0,-30-1 16,0 0-16,29 0 0,-29 0 15,29-29-15,-29 29 0,29 1 16</inkml:trace>
          <inkml:trace contextRef="#ctx0" brushRef="#br0" timeOffset="1117.3769">555 6456 0,'29'0'16,"0"0"15,0 0-31,0 0 16,1 0-16,-1 0 15,0 0-15,0-29 16,-29 0-1,0-1-15,0 1 16,-58 29-16,58-29 16,-29 29-16,29-29 0,-30 29 15,1 0 1,29 29 0,234 350 109,-205-408-125</inkml:trace>
          <inkml:trace contextRef="#ctx0" brushRef="#br0" timeOffset="1604.0939">1109 6398 0,'0'-30'16,"-29"1"-1,0 29 17,0 0-17,0 0-15,-1 0 16,30 29 0,-29-29-16,29 30 15,0-1-15,0 0 16,-29-29-16,29 29 0,0 0 0,0 1 15,0-1-15,0 0 16,29-29-16,-29 29 0,29-29 16,1 29-16,-1-29 15,29-29 17,-29 0-32,0-29 15,-29 28-15,30-28 16,-30 87 15,29-29-31,-29 29 16,0 1-16,0-1 0,0 0 15,29 0-15,-29 0 16,29-29-16</inkml:trace>
          <inkml:trace contextRef="#ctx0" brushRef="#br0" timeOffset="2093.2012">1606 6252 0,'0'-30'0,"0"1"0,-30 29 47,30 29-32,-29-29-15,29 30 0,-29-30 16,0 0-16,29 58 16,-29-58-16,-1 29 0,30 0 15,0 1-15,-29-30 16,29 29-16,0 0 15,29 0-15,1-29 16,-1 29-16,0-29 16,0 0-16,-146 175 109,117-204-93,0 0-16,0 0 15,30 0-15,-1 29 16</inkml:trace>
          <inkml:trace contextRef="#ctx0" brushRef="#br0" timeOffset="2855.1736">1868 6427 0,'30'-29'15,"-30"-1"1,0 1-1,-30 29 32,1 0-47,29 29 16,-29-29-16,29 30 0,-29-1 16,29 0-16,0 0 15,0 0-15,-29-29 0,29 30 0,0-1 16,0 0-16,0 0 15,0 0-15,29-29 0,0 0 16,0 0 0,0 0-16,1-29 0,57-58 31,-58 57-15,-29 1-16,176 29 93,-147 59-77,-29-30 0,29-29 15,-29-29-16,0-1-15,29 30 0,-29-29 16,0 0-16,29 29 0,-29-29 0,29 29 16,-29-29-16,0-1 0,30 30 15,-1 0 17,-29 30-17,29-30 1,-29 29-16,0 0 15,29 0-15,-29 0 16,0 1-16,0-1 16,0 0-1,0 0 1,-29-29-16</inkml:trace>
        </inkml:traceGroup>
        <inkml:traceGroup>
          <inkml:annotationXML>
            <emma:emma xmlns:emma="http://www.w3.org/2003/04/emma" version="1.0">
              <emma:interpretation id="{9BF79E53-9A28-4801-8E77-D522677C25E3}" emma:medium="tactile" emma:mode="ink">
                <msink:context xmlns:msink="http://schemas.microsoft.com/ink/2010/main" type="inkWord" rotatedBoundingBox="-174,8403 988,8447 949,9498 -214,945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020.4562">2773 5930 0,'0'-29'15,"30"29"63,-1 0-78,0 0 16,0 0 15,-87 584 94,116-584-125,-58 29 16,29-29-16,1 0 16,-1 0-16,0 0 15,-29-29-15,29 29 16,-29-29-16,29 29 0,-29-29 0,0 0 15,30-1-15,-30 1 16,-30 58 31,1-29-47,0 30 16,29-1-16,0 0 0,-29-29 15,29 29-15,0 0 0,0 1 16,0-1-16,0 0 15,0 0 1,0 0-16,0 0 0,0 1 16,0-1-16,0 0 15,0 0-15,-29 0 16,29 1-16,0-1 16,-30-29-16,30 29 15,-29-29-15,0 29 16,0-58 78</inkml:trace>
          <inkml:trace contextRef="#ctx0" brushRef="#br0" timeOffset="4443.9287">3328 6485 0,'-29'0'16,"29"29"31,29-29-32,0 0 1,1 0 0,-1 0-16,0 0 15,0 0-15,0 0 0,-29-29 16,30 29-16,-1 0 0,0 0 16,0 0-16,0 0 0,-29-29 15,29 29-15,1 0 16,-1 0-1,0 0 17,0 0-32</inkml:trace>
          <inkml:trace contextRef="#ctx0" brushRef="#br0" timeOffset="4867.7993">3708 6339 0,'0'-29'0,"-30"0"31,1 29-31,58 0 62,-29 29-62,30-29 16,-30 29-16,29-29 16,0 0-16,-29 29 15,29-29-15,-29 30 16,29-30-16,-29 29 16,30-29-16,-30 29 15,29-29-15,-29 29 0,0 0 16,29-29-16,-29 30 15,0-1 1,0 0 0,-29 0-16,0 0 15,-1-29 1,1 29-16,0-29 16,29 30-16,-29-30 0,0 0 0</inkml:trace>
        </inkml:traceGroup>
        <inkml:traceGroup>
          <inkml:annotationXML>
            <emma:emma xmlns:emma="http://www.w3.org/2003/04/emma" version="1.0">
              <emma:interpretation id="{EAE0AE87-F9EB-48C9-BAE2-713CCF3962A0}" emma:medium="tactile" emma:mode="ink">
                <msink:context xmlns:msink="http://schemas.microsoft.com/ink/2010/main" type="inkWord" rotatedBoundingBox="1560,8279 3507,8353 3470,9358 1522,928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2862.5437">4554 6135 0,'0'-29'16,"0"-1"15,0 60 31,0 28-46,0-29-16,0 0 16,0 1-16,0-1 0,0 29 0,0-29 15,0 1-15,0-1 0,0 0 0,0 0 16,0 0-16,0 1 0,0-1 0,0 0 16,0 0-16,0 0 15,-29-29-15,29-29 31,-29 0-31,29 0 16,0 0-16,0-1 0,0 1 0,0 0 16,0 0-16,0 0 0,0-1 15,0 1-15,0-29 0,0 29 0,0-1 0,0 1 16,0 0-16,0 0 0,0 0 16,29 29-16,-29-30 0,0 1 15,29 29 1,1 0-1,-30 29 1,29-29-16,0 0 0,-29 30 16,0-1-16,29 0 0,-29 0 15,29 0-15,-29 1 0,30-30 16,-30 29-16,0 0 16,29-29-1,-29-29 1,0 0-1,29 29-15,-29-30 0,0 1 0,29 0 16,-29 0-16,29 0 0,-29-1 16,29 1-16,-29 0 0,30 0 15,-1 29 1,0 0 0,-29 29-16,29 0 15,0 0-15,-29 1 0,0-1 16,0 0-16,0 0 0,0 0 0,0 1 15,0-1-15,0 0 0,0 0 16,0 0-16,0 1 0,-29-1 16,29 0-16,0 0 0,0 0 0,0 1 15,0-1-15,-29-29 16,29 29-16,0 0 16</inkml:trace>
          <inkml:trace contextRef="#ctx0" brushRef="#br0" timeOffset="33485.0233">5313 6368 0,'30'0'15,"-60"0"32,1 0-31,0 0-1,0 30 1,0-1-16,-1 0 16,30 0-16,0 0 15,0 1-15,0-1 16,0 0-16,30 0 0,-1-29 16,-29 29-16,29-29 0,0 0 15,0 0-15,1 0 16,-30-29-16,0 0 15,0 0 1,0 0-16,0-1 0,0 1 16,0 0 31</inkml:trace>
          <inkml:trace contextRef="#ctx0" brushRef="#br0" timeOffset="33964.1088">5722 6456 0,'-146'0'94,"146"29"-94,0 0 16,-29 117 15,29-117-31,0 1 15,29-30-15,0 0 16,1 0-16,-1 0 16,0 0-16,-29-30 15,29 1-15,-29 0 16,0 0-16,0 0 0,0 0 16,0-1-16,0-28 0,0 29 0,0 0 15,0-30-15,0 30 0,0-29 16,0 28-16,29-28 0,-29 29 0,0 0 15,0-1-15,0 1 0,0 0 0,0 0 16,30 0-16,-60 788 156,60-759-140</inkml:trace>
          <inkml:trace contextRef="#ctx0" brushRef="#br0" timeOffset="34746.0502">5985 6544 0,'29'0'46,"0"0"-30,1 0 0,-1 0-1,-29-30-15,0 1 16,0 0 0,0 0-16,0 0 15,-29 29 1,29-30-16,-30 30 0,1 0 15,0 0 1,29 30 0,-29-1-16,29 0 15,-29 0-15,29 0 0,0 1 16,-30-1-16,30 0 0,0 0 0,0 0 16,0 59-1,30-59 1,-1 0-1,0 0-15,0-29 0,0 0 16,1 0-16,-30-29 0,29 29 16,0-29-16,0 0 15,0 29-15,-29-29 0,29-1 0,1 1 16,-30 0-16,29 0 0,-29 0 0,29 0 0,-29-30 16,29 30-16,-29-29 0,0 28 15,0 1-15,29-29 0,-29 29 0,0-30 16,0 30-16,0 0 0,0 0 0,0-1 15,0-28-15,0 29 0,0 0 16,0-1-16,0 1 0,0 0 16,0 0-1,0 58 17,0 0-32,0 0 15,-29 1-15,29-1 0,-29 29 0,29-29 16,0 1-16,-29 28 0,29-29 15,0 30-15,0-30 0,-29 0 0,29 29 16,0-28-16,0-1 0,0 0 0,0 0 16,0 0-16,0 1 0,0-1 0,0 0 15,29 0-15,-29 0 0,29-29 16,-29 29-16,29-29 0,0 30 16,1-30-16,-1 0 15</inkml:trace>
        </inkml:traceGroup>
        <inkml:traceGroup>
          <inkml:annotationXML>
            <emma:emma xmlns:emma="http://www.w3.org/2003/04/emma" version="1.0">
              <emma:interpretation id="{637A2A3C-E59E-4BA6-9D05-77B6C4D4786D}" emma:medium="tactile" emma:mode="ink">
                <msink:context xmlns:msink="http://schemas.microsoft.com/ink/2010/main" type="inkWord" rotatedBoundingBox="4045,8787 4576,8807 4553,9410 4022,939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7562.6026">7007 6339 0,'0'-58'46,"0"87"-30</inkml:trace>
          <inkml:trace contextRef="#ctx0" brushRef="#br0" timeOffset="37394.9266">7007 6485 0,'29'0'16,"-29"29"77,0 1-93,0-1 16,0 0-16,0 0 16,0 0-16,0 0 0,0 1 15,29-30 1</inkml:trace>
          <inkml:trace contextRef="#ctx0" brushRef="#br0" timeOffset="38021.23">7415 6514 0,'0'-29'31,"-29"29"-31,0 0 16,0 0-1,29 29 1,-29-29-16,29 30 16,0-1-1,0 0 1,29 0-16,0-29 16,-175 204 109</inkml:trace>
          <inkml:trace contextRef="#ctx0" brushRef="#br0" timeOffset="39643.4232">7445 6485 0,'29'0'16,"-29"-29"15,-29 29 0,-1 0 0,1 0-15,117 350 125,-88-321-141,29-29 15,-29 30 1,-29-30 15,29 29-31,-29-29 0,-1 0 16,1 0-16,0 0 15,0 0-15,0 0 16,0 0-16,-1 0 16,30-29 15</inkml:trace>
        </inkml:traceGroup>
        <inkml:traceGroup>
          <inkml:annotationXML>
            <emma:emma xmlns:emma="http://www.w3.org/2003/04/emma" version="1.0">
              <emma:interpretation id="{019BA23B-2892-4F46-82E8-F3178ABE10EB}" emma:medium="tactile" emma:mode="ink">
                <msink:context xmlns:msink="http://schemas.microsoft.com/ink/2010/main" type="inkWord" rotatedBoundingBox="5168,8902 6779,8963 6743,9900 5132,983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41288.0858">8116 6456 0,'0'-29'16,"0"0"15,29 29 0,1 0-15,-30 29-16,29 0 0,0 0 16,-29 0-16,29 1 0,-29-1 15,0 0-15,0 0 0,29-29 16,-29 29-16,0 0 0,30 1 0,-30-1 0,0 0 16,0 0-16,29-29 15,-29 29-15,29-29 31,-29-29-31,29 29 0,-29-29 16,0 0-16,29 0 0,1-1 16,-30 1-16,0 0 0,29 0 0,-29 0 15,0 0-15,0-1 0,29 1 0,-29 0 16,0 0-16,0 58 62</inkml:trace>
          <inkml:trace contextRef="#ctx0" brushRef="#br0" timeOffset="41794.4089">8642 6660 0,'204'0'110,"-204"-29"-110,0-58 31,0 57-15,-29 1-16,0 29 15,-1 0-15,1 0 16,0 0-1,29 29-15,-29-29 0,29 30 16,-29-1-16,29 0 16,-29 0-16,29 0 0,-30 0 15,30 1-15,0-1 0,0 0 16,0 0-16,0 0 0,30 1 16,-30-1-16,29-29 0,-29 29 15,29-29-15,0 29 0,0-29 16,-29 29-16,29-29 0,1 0 0,-1 0 0,0 0 15,0 0-15,0 0 0,1 0 16</inkml:trace>
          <inkml:trace contextRef="#ctx0" brushRef="#br0" timeOffset="42458.4976">8992 6602 0,'0'-29'16,"29"29"15,-29-29-15,29 29-1,1 0-15,-1 0 16,0 29 0,-29 0-16,29-29 0,-29 29 15,29-29-15,-29 29 0,30 0 16,-30 1-16,0-1 0,0 0 16,0 0-16,29-29 0,-29 29 15,0 1-15,-29-30 31,-1-30-15,1 1 0,29 0-16,0 0 0,0 0 15,0-1-15,0 1 16,117 0 78</inkml:trace>
          <inkml:trace contextRef="#ctx0" brushRef="#br0" timeOffset="44480.8779">9459 6514 0,'0'30'78,"0"-1"-62,0 0-1,0 0-15,0 0 16,0 0-16,0 1 16,0-1-16,0 0 15,0 0-15,0 0 0,0 1 16,29-30 0,-29 29-16,30-29 0,-1 0 15,0-29-15,0-1 16,0 1-1,-29 0-15,0 0 0,30 0 16,-30-1-16,0 1 0,0 0 16,0 0-16,0 0 15,0 58 17,0 0-17,0 0-15,0 0 0,0 1 16,0-1-16,0 0 0,0 29 0,0-28 15,0-1-15,0 58 0,0-28 16,29-30-16,-29 0 0,0 0 16,0 1-16,0-1 0,0 0 0,0 0 15,0 0-15,0 1 0,0-1 0,0 0 16,-29-29-16,-30 29 16,-58-204 109</inkml:trace>
        </inkml:traceGroup>
      </inkml:traceGroup>
      <inkml:traceGroup>
        <inkml:annotationXML>
          <emma:emma xmlns:emma="http://www.w3.org/2003/04/emma" version="1.0">
            <emma:interpretation id="{E233BCBD-75DA-4164-9AC1-81AF0FF49B4D}" emma:medium="tactile" emma:mode="ink">
              <msink:context xmlns:msink="http://schemas.microsoft.com/ink/2010/main" type="line" rotatedBoundingBox="2410,9638 5244,9707 5226,10428 2392,10359">
                <msink:destinationLink direction="with" ref="{3CC7EDDA-0E1A-4642-802A-C0F736B2AB3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F741376-37E9-4582-83A4-3A9E9BA19F7E}" emma:medium="tactile" emma:mode="ink">
                <msink:context xmlns:msink="http://schemas.microsoft.com/ink/2010/main" type="inkWord" rotatedBoundingBox="2410,9638 5244,9707 5226,10428 2392,10359"/>
              </emma:interpretation>
              <emma:one-of disjunction-type="recognition" id="oneOf5">
                <emma:interpretation id="interp5" emma:lang="" emma:confidence="0.5">
                  <emma:literal>hex</emma:literal>
                </emma:interpretation>
                <emma:interpretation id="interp6" emma:lang="" emma:confidence="0">
                  <emma:literal>Mex</emma:literal>
                </emma:interpretation>
                <emma:interpretation id="interp7" emma:lang="" emma:confidence="0">
                  <emma:literal>Hex</emma:literal>
                </emma:interpretation>
                <emma:interpretation id="interp8" emma:lang="" emma:confidence="0">
                  <emma:literal>Molex</emma:literal>
                </emma:interpretation>
                <emma:interpretation id="interp9" emma:lang="" emma:confidence="0.5">
                  <emma:literal>He X</emma:literal>
                </emma:interpretation>
              </emma:one-of>
            </emma:emma>
          </inkml:annotationXML>
          <inkml:trace contextRef="#ctx0" brushRef="#br0" timeOffset="45611.9462">5664 7361 0,'29'0'47,"-29"-29"-47,0 0 15,0-1 1,0 1-16,-29 0 16,29 0-1,-29 29-15,-1 0 16,1-29-16,-204 642 141,262-613-141,0 29 15,0-29-15,0 29 0,1-29 0,-1 0 16,0 0-16,0 29 0,0-29 15,1 0-15,-1 0 16,0 0-16,-29-29 16,0 0-1,0 0 1,-29 29-16</inkml:trace>
          <inkml:trace contextRef="#ctx0" brushRef="#br0" timeOffset="46620.5629">5985 7595 0,'0'-30'31,"-146"60"94,117 57-109,58-28 15,0-59-16,-29 29-15,29-29 0,1 0 0,-1 0 16,0 0-16,0 0 16,0 0-16,-29-29 15,30 29-15,-1 0 16,-29-30-16,29 1 0,0 0 16,-29 0-1,29 29-15,0 0 16,-29-29-16,30 29 0,-1 0 15,0 0 1,0 0-16,-29 29 16,0 0-16,29 0 15,-29 0 1,0 1-16,0-60 78,30 30-78,-30-29 0,29 29 0,-29-29 16,0 0-16,29 29 15,0 0-15,0 0 16,1 0 0,-30 29-16,29-29 15,0 29 1,-29 0-1,29-29-15,-29 30 0,29-30 47,-29-30-31,30 30-16,-1-29 16,0 0-16,0 0 15,0 29 1,1 0 15,-30 29-15,0 0-16,0 0 15,29-29-15,-29 30 0,0-1 16,29-29-16,-29 29 16,29-29-1</inkml:trace>
          <inkml:trace contextRef="#ctx0" brushRef="#br0" timeOffset="47725.9769">7094 7390 0,'0'-29'0,"0"58"63,30 0-63,-30 1 15,0-1-15,29 0 0,-29 0 0,0 30 16,0-30-16,0 0 0,0 29 0,-29 117 141,29-204-141,0 0 0,0 0 15,0 0-15,0 0 0,0-1 0,0 1 16,29 0-16,-29 0 15,29 29-15,0 0 0,-29-29 16,29 29-16,1 0 16,-1 29-1,-29 0-15,0 0 16,29 0-16,-29 1 16,0-1-1,29-29 48,-29-29-63,29 29 0,0-30 15,1 30-15,-1-29 0,0 0 16,-29 0-16,29 29 0,-29-29 16,0-1-16,29 1 0,-29 0 0,0 0 15,0 0-15,30-1 0,-30 1 0,0 0 16,0 0-16,0 0 0,0-1 0,0 1 15,0 0-15,0 0 16,-30 29 31,30 29-47,0 0 16,-58 88-1,175 379 79,-30-496-78,-57-29-1,-30 0 1,29 29-16,-29-29 0,0 0 0,0-1 15,29 1-15,-29 0 16,0 0-16,0 0 16,-29 29-1,0 0 1,-1 29 0,1-29-1,29 29-15,0 0 16,-29 0-16,29 1 0,0-1 15,0 0-15,0 0 16,29-29-16,-29 29 16,29-29-16,1 29 15,-1-29-15,0 0 0,0 0 16,0 0-16</inkml:trace>
          <inkml:trace contextRef="#ctx0" brushRef="#br0" timeOffset="48007.9901">8145 7536 0,'0'29'47,"-58"30"-32,58-30 1,-29-29-16,29 29 0,0 0 0,-29 1 0,-1-30 16,30 29-16,0 0 0,-29-29 0,29 29 15,0 0-15,0 0 16,-29-29-16,29 30 16</inkml:trace>
          <inkml:trace contextRef="#ctx0" brushRef="#br0" timeOffset="48271.0906">7970 7565 0,'0'30'46,"0"-1"-30,0 0-16,29-29 0,-29 29 16,30 0-16,-30 1 15,0-1-15,29-29 0,-29 29 16,29 0-16,-29 0 16,29-29-16,-29 29 0,29-29 15,-29 30-15,30-30 0</inkml:trace>
        </inkml:traceGroup>
      </inkml:traceGroup>
    </inkml:traceGroup>
    <inkml:traceGroup>
      <inkml:annotationXML>
        <emma:emma xmlns:emma="http://www.w3.org/2003/04/emma" version="1.0">
          <emma:interpretation id="{6E49D87D-13FF-4FED-9FE4-2821A0297B3B}" emma:medium="tactile" emma:mode="ink">
            <msink:context xmlns:msink="http://schemas.microsoft.com/ink/2010/main" type="paragraph" rotatedBoundingBox="-1946,11069 6988,11195 6968,12583 -1966,124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28DD96E-1E83-4315-AA39-89789B34EBB8}" emma:medium="tactile" emma:mode="ink">
              <msink:context xmlns:msink="http://schemas.microsoft.com/ink/2010/main" type="line" rotatedBoundingBox="-1946,11069 6988,11195 6968,12583 -1966,12457">
                <msink:destinationLink direction="with" ref="{3CC7EDDA-0E1A-4642-802A-C0F736B2AB3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76EEF55-80FD-4582-9CC2-A221044E951F}" emma:medium="tactile" emma:mode="ink">
                <msink:context xmlns:msink="http://schemas.microsoft.com/ink/2010/main" type="inkWord" rotatedBoundingBox="-1952,11467 -748,11484 -758,12174 -1961,12157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55689.5366">1255 9084 0,'-29'0'125,"29"-30"-110,-29 30-15,0-29 16,-1 29-1,1 0-15,0 0 16,29 29-16,-29-29 16,29 30-16,-29-30 0,29 29 15,0 0-15,0 0 0,-29-29 16,29 29-16,0 0 16,0 1-16,0-1 0,0 0 15,29-29-15,-29 29 0,29-29 0,0 29 16,0-29-16,0 0 0,-29 30 15,30-30-15,-1 0 0,0 0 16,0 0-16,0 0 0,1 0 16,-1 0-16</inkml:trace>
          <inkml:trace contextRef="#ctx0" brushRef="#br0" timeOffset="56048.6373">1518 9084 0,'0'29'47,"0"0"-31,0 0-16,29-29 16,-29 29-16,0 0 0,0 1 15,0-1-15,0 0 0,0 0 16,0 0-16,0 1 15,0-1-15</inkml:trace>
          <inkml:trace contextRef="#ctx0" brushRef="#br0" timeOffset="56232.8719">1460 8967 0,'0'58'63</inkml:trace>
          <inkml:trace contextRef="#ctx0" brushRef="#br0" timeOffset="56739.7562">1635 9084 0,'0'-30'16</inkml:trace>
          <inkml:trace contextRef="#ctx0" brushRef="#br0" timeOffset="56563.5145">1693 9171 0,'0'29'47,"0"0"-31,0 1 0,0-1-16,0 0 15,0 0-15,29 0 16,-29 1-16,0-1 15</inkml:trace>
          <inkml:trace contextRef="#ctx0" brushRef="#br0" timeOffset="57015.7265">1985 9054 0,'29'0'31,"-29"30"-31,30-30 0,-30 29 16,0 0-16,29-29 0,-29 29 15,29 0-15,-29 30 0,29-30 0,-29 0 16,29 0-16,-29 0 0,30 1 0,-30 28 16,0-29-16,0 0 0,0 1 15,0-1-15,0 0 0,0 0 0,-30-29 16,30 29-16</inkml:trace>
        </inkml:traceGroup>
        <inkml:traceGroup>
          <inkml:annotationXML>
            <emma:emma xmlns:emma="http://www.w3.org/2003/04/emma" version="1.0">
              <emma:interpretation id="{2F385A6E-58F2-46C3-ADE9-B75551C4736E}" emma:medium="tactile" emma:mode="ink">
                <msink:context xmlns:msink="http://schemas.microsoft.com/ink/2010/main" type="inkWord" rotatedBoundingBox="-174,11411 1732,11438 1722,12145 -184,12118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59983.4792">2773 8967 0,'30'-29'15,"-30"-1"1,29 30 15,58 0-31,-57 0 16,-1 0-16,0 0 0,0 30 0,0-30 15,1 29-15,-1-29 0,0 29 0,0-29 16,0 29-16,-29 0 0,30 1 0,-1-1 16,0 0-16,0-29 0,-29 29 0,29 0 15,1 0-15,-30 1 0,29-1 0,-29 0 16,0 0-16,29 0 0,-29 1 16,0-1-16,0 0 0,-58 0 15,28 0-15,1 1 16,0-30-16,0 0 0,0 29 0,-1-29 15,1 0 1,0 0-16,0 0 0,0 0 0,-1 0 16,1 0-16,0 0 15,29-29 1,0-1 0</inkml:trace>
          <inkml:trace contextRef="#ctx0" brushRef="#br0" timeOffset="59571.3023">3036 9025 0,'0'-29'16,"0"58"46,0 0-62,0 1 16,0-1-16,0 0 0,0 0 0,0 0 15,0 0-15,0 1 0,0-1 0,0 0 16,0 0-16,0 0 0,0 1 0,0-1 16,0 0-16,0 0 0,0 0 15</inkml:trace>
          <inkml:trace contextRef="#ctx0" brushRef="#br0" timeOffset="60686.7125">3737 9259 0,'-59'-30'47,"30"1"-31,0 29-1,0 0-15,29 29 16,-29-29-16,29 30 16,-29-1-16,29 0 15,0 0-15,-30 0 0,30 1 16,0-1-16,0 0 15,0 0-15,30-29 16,-30 29-16,29-29 0,29 0 16,-29 0-16,0 0 15,1 0-15,-1 0 16,-29-29-16,29 29 0,-29-29 0,0 0 16,0 0-16,0-1 15,0 1-15,0 88 47,88 87-16</inkml:trace>
          <inkml:trace contextRef="#ctx0" brushRef="#br0" timeOffset="61111.4328">3912 9375 0,'88'-58'78,"-59"58"-78,0 0 0,0 0 15,0 0-15,30 0 16,-30 0-16,0 29 31</inkml:trace>
          <inkml:trace contextRef="#ctx0" brushRef="#br0" timeOffset="60877.7102">4000 9084 0,'29'0'16,"29"437"124</inkml:trace>
          <inkml:trace contextRef="#ctx0" brushRef="#br0" timeOffset="61727.1425">4525 9317 0,'0'-29'15,"-29"29"1,29-29-1,-29 29-15,0 0 16,-1 0 0,1 0-1,0 0-15,29 29 16,-29-29-16,29 29 0,-29 0 16,29 0-1,0 1-15,-30-1 16,30 0-16,0 0 0,322 0 187,-322 1-187,29-30 0,-29 29 0,29 0 16,-29 0-16,29-29 0</inkml:trace>
        </inkml:traceGroup>
        <inkml:traceGroup>
          <inkml:annotationXML>
            <emma:emma xmlns:emma="http://www.w3.org/2003/04/emma" version="1.0">
              <emma:interpretation id="{DC743CFF-F8F9-4EEF-AC5F-CEB5F3BCE78B}" emma:medium="tactile" emma:mode="ink">
                <msink:context xmlns:msink="http://schemas.microsoft.com/ink/2010/main" type="inkWord" rotatedBoundingBox="2132,11678 2662,11685 2656,12092 2126,12085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62317.0571">5080 9171 0,'29'29'62</inkml:trace>
          <inkml:trace contextRef="#ctx0" brushRef="#br0" timeOffset="62147.0595">5167 9259 0,'0'-30'0,"0"60"31,0 86 0,30 89 32</inkml:trace>
          <inkml:trace contextRef="#ctx0" brushRef="#br0" timeOffset="62636.6152">5518 9259 0,'-59'87'78,"118"1"-47,-30-59-15,0-29-16,-29 29 0,29-29 15,-29 59 1,-58-30 0,0-29-1,28 0-15,1 0 16,0 0-16,0 0 0,0 0 16,29-29 15</inkml:trace>
        </inkml:traceGroup>
        <inkml:traceGroup>
          <inkml:annotationXML>
            <emma:emma xmlns:emma="http://www.w3.org/2003/04/emma" version="1.0">
              <emma:interpretation id="{AD29B328-D645-4F83-AF30-991095FEC4CA}" emma:medium="tactile" emma:mode="ink">
                <msink:context xmlns:msink="http://schemas.microsoft.com/ink/2010/main" type="inkWord" rotatedBoundingBox="3416,11642 5033,11665 5020,12556 3403,12533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63331.0931">6364 9171 0,'468'0'234</inkml:trace>
          <inkml:trace contextRef="#ctx0" brushRef="#br0" timeOffset="63772.1058">7007 9346 0,'29'29'32,"0"-29"-1,0-29-16,-29-29 17,0 321 140,88-234-157,-59-29 1,0-29-16</inkml:trace>
          <inkml:trace contextRef="#ctx0" brushRef="#br0" timeOffset="64685.4806">6452 9200 0,'0'-29'0,"29"29"63,0 29-63,1 0 15,-1 1-15,-29-1 16,29-29-16,-29 29 0,29-29 0,-29 29 16,29 0-16,1 1 15,-30-1-15,29 0 0,-29 0 16,29-29-16,-29 29 16,0-58 30,29 29-46,-29-29 0,0 0 0,0 0 16,0-1-16,0 1 0,29 29 0,-29-29 16,0 0-16,0 0 0,0-1 15,30 1-15,-30 0 16,0 0 0</inkml:trace>
          <inkml:trace contextRef="#ctx0" brushRef="#br0" timeOffset="65340.2799">7007 9375 0,'29'0'0,"-29"30"16,29-30-1,0 0 17,1 0-17,-1 0 1,-29-30-1,-29-57 48,-88 291 78,117-175-126,58 30 1,-29-59-1,1 29-15,-1-29 16,0 0 0,0 0-16,0 0 15,1 0-15,-1 0 0,-29-29 16</inkml:trace>
          <inkml:trace contextRef="#ctx0" brushRef="#br0" timeOffset="65926.2819">7386 9346 0,'-29'0'0,"58"0"63,0 0-48,-29 29-15,30-29 16,-1 30-1,-29-1-15,29-29 0,-29 29 16,29-29-16,-29 29 16,0 0-16,0 1 15,29-30-15,-29 29 16,-29-29 0,0 0-1,0 0 1,29-29-16,0-1 15,0 1-15,0 0 16,0 0-16,29 0 16,-29-1-16,29 30 0,-29-29 15,29 29-15,-29-29 16,30 29 15,-30 29 0,0 0-15</inkml:trace>
          <inkml:trace contextRef="#ctx0" brushRef="#br0" timeOffset="66564.8305">7707 9346 0,'263'-87'218,"-263"116"-186,0 0-17,0 0-15,0 0 16,0 1-16,0-1 0,0 0 16,0 0-16,0 0 0,0 1 0,0-1 15,0 0-15,0 0 0,0 0 0,0 30 16,0-30-16,0 0 0,0 30 0,0-30 15,0 0-15,0 0 0,0 0 0,-29 1 16,29-1-16,0 0 16,-29-29-16,0 0 15,-1 0-15,1 0 16,29-29-16,-29 29 16,0 0-16,29-29 0,-29-1 15,29 1-15,0 0 0,0 0 16,0 0-16,29 29 15,58-59 17</inkml:trace>
        </inkml:traceGroup>
        <inkml:traceGroup>
          <inkml:annotationXML>
            <emma:emma xmlns:emma="http://www.w3.org/2003/04/emma" version="1.0">
              <emma:interpretation id="{3E45B548-CFD3-42FF-A590-AA63A5ACA784}" emma:medium="tactile" emma:mode="ink">
                <msink:context xmlns:msink="http://schemas.microsoft.com/ink/2010/main" type="inkWord" rotatedBoundingBox="5705,11177 6988,11195 6976,12075 5693,12057"/>
              </emma:interpretation>
              <emma:one-of disjunction-type="recognition" id="oneOf10">
                <emma:interpretation id="interp14" emma:lang="" emma:confidence="0.5">
                  <emma:literal>less</emma:literal>
                </emma:interpretation>
                <emma:interpretation id="interp15" emma:lang="" emma:confidence="0">
                  <emma:literal>loss</emma:literal>
                </emma:interpretation>
                <emma:interpretation id="interp16" emma:lang="" emma:confidence="0">
                  <emma:literal>lens</emma:literal>
                </emma:interpretation>
                <emma:interpretation id="interp17" emma:lang="" emma:confidence="0">
                  <emma:literal>lars</emma:literal>
                </emma:interpretation>
                <emma:interpretation id="interp18" emma:lang="" emma:confidence="0">
                  <emma:literal>lass</emma:literal>
                </emma:interpretation>
              </emma:one-of>
            </emma:emma>
          </inkml:annotationXML>
          <inkml:trace contextRef="#ctx0" brushRef="#br0" timeOffset="68259.0993">8642 9492 0,'0'29'16,"29"-29"-16,0 0 15,-29 30-15,29-30 0,0 0 16,1 0-16,-1 0 16,0 0-16,0 0 0,0 0 15,1 0-15,-30-30 0,29 1 16,0-88-1,-29 88 1,0 0-16,0-117 16,0 117-16,0-29 0,0 28 15,0-28-15,0 0 0,0 28 16,0-28-16,0 29 0,0 0 0,0-1 0,0 1 16,0 0-16,0 0 15,-29 29 1,29 29 15,0 0-31,-29 0 16,29 1-16,0-1 0,-30 0 15,30 29-15,0-28 0,0-1 0,0 0 16,0 0-16,0 0 0,0 1 0,0-1 16,0 0-16,0 0 0,0 0 0,0 0 15,0 1-15,30-1 0,-30 0 16,29 0-16,0 0 0,-29 1 15,29-1-15,0 0 16,1-29-16,-30 29 16,29-29-16,0 0 15,0 0-15,0 0 0,1 0 16,-1-29-16,0 29 16,-29-29-16,0 0 15,29 29-15,-29-30 0,0 1 16,0 0-16,0 0 15,0 0-15,-29-1 16,0 60 47,29-1-48,-29 0-15,29 0 16,0 0-16,0 1 0,292-206 172,-263 206-157,-29-1 1,0 0-16,29-29 16,-29 29-16,0 0 0,0 1 15,0-1-15,29 0 16,-29 0-1,0-58 32,0 0-31,0 0 0,0-1-16,29 30 0,-29-29 0,0 0 15,30 0-15,-1 0 16,0 29-16,-29-30 0,0 1 15,29 29-15,-29-29 0,29 29 16,-29-29-16,0 0 16,0 58 62,30 0-63,-1 0 1,58 205 78,-116-234-63,0 0-31,0 0 16,0 0-1,-1 0 17,1 0-17,0 0-15</inkml:trace>
        </inkml:traceGroup>
      </inkml:traceGroup>
    </inkml:traceGroup>
    <inkml:traceGroup>
      <inkml:annotationXML>
        <emma:emma xmlns:emma="http://www.w3.org/2003/04/emma" version="1.0">
          <emma:interpretation id="{32DE688E-4000-429D-BE50-D60AC0E7EE46}" emma:medium="tactile" emma:mode="ink">
            <msink:context xmlns:msink="http://schemas.microsoft.com/ink/2010/main" type="paragraph" rotatedBoundingBox="-1641,13016 4897,12922 4909,13792 -1629,1388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3056754-436C-4793-900D-340A8325AABF}" emma:medium="tactile" emma:mode="ink">
              <msink:context xmlns:msink="http://schemas.microsoft.com/ink/2010/main" type="line" rotatedBoundingBox="-1641,13016 4897,12922 4909,13792 -1629,13885"/>
            </emma:interpretation>
          </emma:emma>
        </inkml:annotationXML>
        <inkml:traceGroup>
          <inkml:annotationXML>
            <emma:emma xmlns:emma="http://www.w3.org/2003/04/emma" version="1.0">
              <emma:interpretation id="{6946C979-46CD-4A4F-8E63-8713BD5A2D05}" emma:medium="tactile" emma:mode="ink">
                <msink:context xmlns:msink="http://schemas.microsoft.com/ink/2010/main" type="inkWord" rotatedBoundingBox="-1639,13154 -209,13134 -200,13749 -1630,13769"/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71030.1776">1518 10748 0,'0'-30'0,"0"1"31,0 0 0,-29 29 1,0 0-17,-1 0 1,1 0 0,0 0-1,29 29-15,-29-29 16,29 29-16,-29 1 15,29-1-15,0 0 0,0 0 16,0 0-16,0 1 0,0-1 0,0 0 16,0 0-16,0 0 0,0 1 15,29-30-15,-29 29 0,29 0 0,-29 0 16,29-29-16,0 29 0,1-29 16,-30 30-16,29-30 0,0 0 0,0 0 0,0 0 15,1 0 1,-1 0-16,-29-30 0,0 1 15</inkml:trace>
          <inkml:trace contextRef="#ctx0" brushRef="#br0" timeOffset="71387.4013">1781 10864 0,'0'-29'16,"0"58"62,29 1-62,-29-1-1,29-29-15,-29 29 0,0 0 16,29-29-16,-29 29 0,30-29 0,-30 30 16,29-30-1,-29 29-15</inkml:trace>
          <inkml:trace contextRef="#ctx0" brushRef="#br0" timeOffset="71811.0392">1868 10689 0,'88'0'94</inkml:trace>
          <inkml:trace contextRef="#ctx0" brushRef="#br0" timeOffset="72165.0844">2102 10777 0</inkml:trace>
          <inkml:trace contextRef="#ctx0" brushRef="#br0" timeOffset="71967.559">2102 10923 0,'0'-29'32,"146"233"77</inkml:trace>
          <inkml:trace contextRef="#ctx0" brushRef="#br0" timeOffset="72360.0818">2365 10806 0,'0'29'47,"29"0"-47,0 59 16,-29-59-1,29-29-15,-29 29 0,0 1 0,29-1 16,-29 0-16,0 0 16</inkml:trace>
          <inkml:trace contextRef="#ctx0" brushRef="#br0" timeOffset="72754.3527">2481 10631 0,'30'0'31,"28"0"-16,-29 58 1,0-29-16,-29 1 0,30-30 0,-1 29 16,29 204 15,-175 1 16</inkml:trace>
        </inkml:traceGroup>
        <inkml:traceGroup>
          <inkml:annotationXML>
            <emma:emma xmlns:emma="http://www.w3.org/2003/04/emma" version="1.0">
              <emma:interpretation id="{D0E3C8C9-4EA5-4D67-886B-E4C87B269718}" emma:medium="tactile" emma:mode="ink">
                <msink:context xmlns:msink="http://schemas.microsoft.com/ink/2010/main" type="inkWord" rotatedBoundingBox="554,13021 2474,12993 2485,13826 566,13854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73648.6389">3533 10602 0,'-30'-59'47,"30"30"-47,117 29 31,-88 0-15,0 0-16,1 0 0,57 29 15,-58-29-15,1 29 16,-1-29-16,58 30 0,-57-1 0,-30 0 16,58 0-16,-29 0 0,0 1 15,1-1-15,-30 0 0,29 0 16,0 30-16,-29-30 0,29 0 16,-29 0-16,0 0 0,0 117 31,-29-87-31,29-30 15,-29-29-15,29 29 0,-29-29 16,-1 0-16,1 0 0,0 0 16,0 0-16,0 0 0,-1 0 15,1 0-15,0-29 0,0 29 16,29-29-16,-29 29 0,-1-29 16,30-1-16,0 1 15,0 0 1,30 29-16</inkml:trace>
          <inkml:trace contextRef="#ctx0" brushRef="#br0" timeOffset="73207.5882">3737 10660 0,'0'-29'15,"0"0"1,0 58 15,29 29-31,-29-29 16,0 1-16,29-1 0,-29 0 0,29 0 15,-29 0-15,0 1 0,0 28 0,30-29 16,-30 0-16,0 1 0,0-1 16,0 0-16,0 0 0,0 0 15,0 1-15</inkml:trace>
          <inkml:trace contextRef="#ctx0" brushRef="#br0" timeOffset="74238.8241">4525 10923 0,'0'-29'16,"0"-1"-16,-29 30 15,29-29-15,-29 29 16,0 29 31,29 1-47,0-1 16,-30 0-16,381 205 234,-351-205-234,29-29 16</inkml:trace>
          <inkml:trace contextRef="#ctx0" brushRef="#br0" timeOffset="74576.7695">4905 10718 0,'0'-29'15,"29"58"16,-29 1-15,29-1-16,-29 0 0,0 0 16,29-29-16,-29 29 0,0 1 0,29-1 15,-29 0-15,0 0 0,30 0 16,-30 1-16,0-1 0,0 0 16,0 0 46</inkml:trace>
          <inkml:trace contextRef="#ctx0" brushRef="#br0" timeOffset="75100.2918">4963 11010 0,'-29'0'0,"408"-87"171,-349 58-139,-60 29-1,-28 0-15,58 29-16,-29-29 15,29 29-15,0 0 0,-29-29 16,29 29-16,0 1 15,-30-1-15,30 0 0,0 0 16,0 0-16,0 1 0,30-30 16,-30 29-16,29-29 15,0 29-15,0-29 16,30 0-16,-30-58 16,-29 28-16,29 1 15,-29 0-15,29 0 16,-29 0-16,0 29 47,-29 29-32,29 29-15,0-29 0,0 1 16</inkml:trace>
          <inkml:trace contextRef="#ctx0" brushRef="#br0" timeOffset="75951.5634">4584 10981 0,'-176'117'234,"176"-88"-234,0 0 0,0 1 16,30-1-16,-30 29 0,29-29 16,0-29-16,-29 30 15,29-30-15,0 0 16,1 0-16,-30-30 15,29 30-15,-29-29 0,29 0 16,-29 0-16,0 0 0,0-1 16,29 1-16,-29 0 0,0 0 0,0 0 15,0-1 1,0 60 31,29-30-47,-29 29 0,0 0 15,0 0-15,30 0 0,-30 1 16,29-1-16,-29 0 16,0 0-16,29-29 15,-29 29-15</inkml:trace>
        </inkml:traceGroup>
        <inkml:traceGroup>
          <inkml:annotationXML>
            <emma:emma xmlns:emma="http://www.w3.org/2003/04/emma" version="1.0">
              <emma:interpretation id="{54A337BE-0AEF-4FC0-816B-065E6041CA88}" emma:medium="tactile" emma:mode="ink">
                <msink:context xmlns:msink="http://schemas.microsoft.com/ink/2010/main" type="inkWord" rotatedBoundingBox="3377,12944 4546,12927 4558,13745 3389,13762"/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77347.5047">6452 10835 0,'29'-29'0,"-29"0"62,-29 29-30,0-29-32,0 29 15,-1 0 1,30 29-1,-29 0-15,29 0 16,0 0-16,0 1 16,0-1-16,0 0 0,0 0 15,0 0-15,0 1 16,0-1-16,292-526 266,-292 527-266,0-1 0,0 0 15,0 0-15,29 0 0,-29 1 0,0-1 16,0 0-16,0 0 0,59 88 31,-59-88-31,29-29 16,-29 29-16,29-29 15,0 0 1,1 0-16</inkml:trace>
          <inkml:trace contextRef="#ctx0" brushRef="#br0" timeOffset="78449.9239">7036 10952 0,'117'-88'78,"-59"88"-63,-29 0 1,1 0 0,-1 0-16,0 0 15,-29-29 1,29 29-16,-29 29 47,0 1-32,29-30-15,-29 29 0,0 0 16,0 0-16,0 0 16,29 1-1,-29-1 1,30-29-16,-1 0 15,0 0 17,-29-29-32,0-1 0</inkml:trace>
          <inkml:trace contextRef="#ctx0" brushRef="#br0" timeOffset="78044.0793">7065 10748 0,'0'-30'94,"29"30"-78,1 0-16,-30-29 15,29 29-15,-29-29 16,29 29-16,-29-29 16,0 0-1,0-1-15,0 1 0,0 0 16,0 0-1,0 0-15,-29 29 16,29-30-16,-29 30 31,29 30-31,-30-30 16,30 29-16,0 0 0,0 0 0,-29 0 16,29 1-16,0-1 15,0 0-15,0 0 0,0 0 0,0 1 0,29-1 16,-29 0-16,0 0 0,30 0 15,-1 1-15,-29-1 0,29 0 16,-29 0-16,29 0 0,-29 1 16,0-1-16,0 0 0,0 0 15,29 0-15,-29 1 16,0-1-16,-87 0 31,28-29 0,30-29-31,29 0 16</inkml:trace>
        </inkml:traceGroup>
        <inkml:traceGroup>
          <inkml:annotationXML>
            <emma:emma xmlns:emma="http://www.w3.org/2003/04/emma" version="1.0">
              <emma:interpretation id="{6BF905C7-6A75-49F0-A2C9-3704E23D7745}" emma:medium="tactile" emma:mode="ink">
                <msink:context xmlns:msink="http://schemas.microsoft.com/ink/2010/main" type="inkWord" rotatedBoundingBox="4464,13082 4899,13076 4905,13486 4470,13492"/>
              </emma:interpretation>
              <emma:one-of disjunction-type="recognition" id="oneOf14">
                <emma:interpretation id="interp22" emma:lang="" emma:confidence="0.5">
                  <emma:literal>it</emma:literal>
                </emma:interpretation>
                <emma:interpretation id="interp23" emma:lang="" emma:confidence="0.5">
                  <emma:literal>. t</emma:literal>
                </emma:interpretation>
                <emma:interpretation id="interp24" emma:lang="" emma:confidence="0">
                  <emma:literal>\ t</emma:literal>
                </emma:interpretation>
                <emma:interpretation id="interp25" emma:lang="" emma:confidence="0">
                  <emma:literal>` t</emma:literal>
                </emma:interpretation>
                <emma:interpretation id="interp26" emma:lang="" emma:confidence="0">
                  <emma:literal>'t</emma:literal>
                </emma:interpretation>
              </emma:one-of>
            </emma:emma>
          </inkml:annotationXML>
          <inkml:trace contextRef="#ctx0" brushRef="#br0" timeOffset="78859.2865">7415 10718 0,'0'-29'31,"30"88"31</inkml:trace>
          <inkml:trace contextRef="#ctx0" brushRef="#br0" timeOffset="79236.2731">7561 10894 0,'263'-30'125</inkml:trace>
          <inkml:trace contextRef="#ctx0" brushRef="#br0" timeOffset="79049.2749">7678 10572 0,'59'234'94,"-59"-205"-79,0 0-15,0 1 0,0-1 16,29-29-16,-29 29 0,0 0 15,87-58 64</inkml:trace>
        </inkml:traceGroup>
      </inkml:traceGroup>
    </inkml:traceGroup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59:01.3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0A9B79E-05EB-4727-B7B9-C066798D14BA}" emma:medium="tactile" emma:mode="ink">
          <msink:context xmlns:msink="http://schemas.microsoft.com/ink/2010/main" type="writingRegion" rotatedBoundingBox="3991,1077 4442,2869 3920,3001 3469,1209"/>
        </emma:interpretation>
      </emma:emma>
    </inkml:annotationXML>
    <inkml:traceGroup>
      <inkml:annotationXML>
        <emma:emma xmlns:emma="http://www.w3.org/2003/04/emma" version="1.0">
          <emma:interpretation id="{5361975B-06E5-4C1E-BCC4-134409E33A50}" emma:medium="tactile" emma:mode="ink">
            <msink:context xmlns:msink="http://schemas.microsoft.com/ink/2010/main" type="paragraph" rotatedBoundingBox="3991,1077 4442,2869 3920,3001 3469,12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3DB0E6-EF10-43FB-B207-D0D8141ADC99}" emma:medium="tactile" emma:mode="ink">
              <msink:context xmlns:msink="http://schemas.microsoft.com/ink/2010/main" type="line" rotatedBoundingBox="3991,1077 4442,2869 3920,3001 3469,1209"/>
            </emma:interpretation>
          </emma:emma>
        </inkml:annotationXML>
        <inkml:traceGroup>
          <inkml:annotationXML>
            <emma:emma xmlns:emma="http://www.w3.org/2003/04/emma" version="1.0">
              <emma:interpretation id="{F46B925B-3554-4D2B-BFF9-8C6064FE74CE}" emma:medium="tactile" emma:mode="ink">
                <msink:context xmlns:msink="http://schemas.microsoft.com/ink/2010/main" type="inkWord" rotatedBoundingBox="3991,1077 4442,2869 3920,3001 3469,120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2226 794 0,'0'27'31,"0"-1"-15,0 1-16,0-1 15,0 0-15,0 1 0,0-1 16,0 1 0</inkml:trace>
          <inkml:trace contextRef="#ctx0" brushRef="#br0" timeOffset="280.312">2146 794 0,'133'-159'94,"-107"159"-94,1 0 31,-27 27-15,0-1-1,0 1-15,-27-27 0,27 26 16,-26-26-16,-1 27 16,1-27-1,26 26-15</inkml:trace>
          <inkml:trace contextRef="#ctx0" brushRef="#br0" timeOffset="1054.882">2411 847 0,'0'27'62,"0"-1"-46,0 0 0,0 1-16,0-1 15,0 1-15,-26-1 16,26 1-16,0-1 15,0 1 1,-27-27-16,27 26 16,27-26 15,-1 0-15,0 0-1,-26-26 1,27 26-16,-1 0 15,-26-27 1,27 27-16,-1-53 31,-52 265 126,26-106-126,0-80-31</inkml:trace>
          <inkml:trace contextRef="#ctx0" brushRef="#br0" timeOffset="-2492.2743">2041 133 0,'26'0'16,"-26"26"0,0 1-16,0-1 15,0 1-15,0-1 16,0 1-16,0-1 0,0 0 16,0 1-16,0-1 15,-26-26 16,26-26-15,-27 26-16,27-27 16,-26 27-1,26-26-15,0 0 0,-27-1 16,27 1-16,0-1 16,0 1-16,0-1 0,0 1 15,0-1-15,0 1 0,0-1 16,0-52-16,0 53 0,0-1 15,0-52-15,0 52 0,0 1 0,27-1 16,-27 1-16,26-27 0,1 26 16,-27 1-16,26 0 15,0 26-15,-26-27 16,27 27-16,-1 0 0,1 27 31,-1-27-31,-26 26 0,0 0 16,0 1-16,0-1 15,0 1 1,0-1-16,-26-26 0,26 27 16,0-1-16,0 1 0,0-1 15,-27-26-15,27 27 0,-26-1 16,26 1-16</inkml:trace>
          <inkml:trace contextRef="#ctx0" brushRef="#br0" timeOffset="-1758.1479">2332 212 0,'132'80'219,"-132"-54"-204,26 0 16,1-26-15,-27 27 0,26-27-16,-26 26 31,-53-26-15,0 0-1,27 0 1,0 0-16,-1 0 0,27 27 15,-26-27-15,-1 0 16</inkml:trace>
        </inkml:traceGroup>
      </inkml:traceGroup>
    </inkml:traceGroup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59:11.8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7684D71-5E9F-4644-8B83-7B3987DDC581}" emma:medium="tactile" emma:mode="ink">
          <msink:context xmlns:msink="http://schemas.microsoft.com/ink/2010/main" type="writingRegion" rotatedBoundingBox="17412,1949 25112,1962 25098,10479 17398,10467"/>
        </emma:interpretation>
      </emma:emma>
    </inkml:annotationXML>
    <inkml:traceGroup>
      <inkml:annotationXML>
        <emma:emma xmlns:emma="http://www.w3.org/2003/04/emma" version="1.0">
          <emma:interpretation id="{04064C42-8D7A-40E1-B5A4-ADF85FB55C01}" emma:medium="tactile" emma:mode="ink">
            <msink:context xmlns:msink="http://schemas.microsoft.com/ink/2010/main" type="paragraph" rotatedBoundingBox="17541,1950 24791,1961 24789,3473 17539,34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3ED1E5-55AD-4FA4-882D-7E6AC1B4F583}" emma:medium="tactile" emma:mode="ink">
              <msink:context xmlns:msink="http://schemas.microsoft.com/ink/2010/main" type="line" rotatedBoundingBox="17541,1950 24791,1961 24790,2789 17540,2777"/>
            </emma:interpretation>
          </emma:emma>
        </inkml:annotationXML>
        <inkml:traceGroup>
          <inkml:annotationXML>
            <emma:emma xmlns:emma="http://www.w3.org/2003/04/emma" version="1.0">
              <emma:interpretation id="{920727E9-652D-4C46-9611-47F43682F1D4}" emma:medium="tactile" emma:mode="ink">
                <msink:context xmlns:msink="http://schemas.microsoft.com/ink/2010/main" type="inkWord" rotatedBoundingBox="17541,1983 18256,1984 18255,2778 17540,277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453 238 0,'0'-27'16,"0"54"62,0-1-78,0 1 16,0-1-16,0 1 15,-26-27-15,26 26 0,0 1 16,0-1-16,0 1 16,0-1-16,0 0 15</inkml:trace>
          <inkml:trace contextRef="#ctx0" brushRef="#br0" timeOffset="868.2386">400 106 0,'0'-27'0,"-26"27"16,-1-26-16,1 26 16,-1-27-16,1 27 15,-1 0 1,27-26-1,-26 26-15,-1 0 16,27 26-16,-26-26 16,26 27-16,-26-27 0,-1 53 15,1-27-15,26 1 0,-27-27 16,27 26-16,0 0 0,-26 1 0,26-1 16,0 1-16,-27-1 0,27 1 15,0-1-15,0 1 0,0-1 16,0 1-16,0-1 0,0 0 0,0 1 15,27-1-15,-27 1 16,26-1-16,-26 1 0,27-27 0,-27 26 16,26 1-16,1-1 0,-1 1 15,0-27-15,1 26 0,-1-26 16,1 27-16,-1-27 0,1 0 16,-1 0-16,1 0 0,-1 0 15,1 0-15,-1-27 0,1 27 16,-1-26-16,0-1 0,1 27 15,-27-26-15,26 26 0,1-27 16,-1 1-16,-26-1 16,27 27-16,-27-26 0,0-1 15,26 27-15,-26-26 0,0-1 16,0 1-16,27 26 0,-27-26 16,0-1-16,0 1 0,0-1 15,0 1-15,0-1 16,0 1-16,0-1 15,-27 27-15,27-26 0,0-1 16,0 1-16,-26 26 16,26-26-16,-27 26 15,27-27-15,-26 1 16,-1 26 0,1-27-1,-1 27-15,1 0 16,0 0-1,-1 0-15,1 0 16,-1 27 15</inkml:trace>
        </inkml:traceGroup>
        <inkml:traceGroup>
          <inkml:annotationXML>
            <emma:emma xmlns:emma="http://www.w3.org/2003/04/emma" version="1.0">
              <emma:interpretation id="{B1804792-9D1A-4AA9-B163-09CB15CAD9F2}" emma:medium="tactile" emma:mode="ink">
                <msink:context xmlns:msink="http://schemas.microsoft.com/ink/2010/main" type="inkWord" rotatedBoundingBox="18653,2062 20372,2065 20371,2621 18652,261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631.4397">1273 423 0,'27'0'16,"-1"0"-16,1 0 15,-1 0-15,1-26 0,-1 26 16,0 0-16,1 0 0,-27-27 15,26 27-15,1 0 0,-1-26 0,1 26 16,-1-27-16,1 27 16,-27-26-16,0-1 15,-27 27 17,27 27-17,-26-27 1,26 26-16,0 1 15,0-1-15,0 1 16,26-27-16,-26 26 16,27-26-16,-27 27 0,26-27 15,-26 26-15,27-26 0,-27 26 0,26-26 16,-26 27-16,0-1 16,-53-26-1,53 27 1,-26-27-16,-1 0 15,27-27-15,0 1 16,0-1 0,27 27-16,-1-26 15,27 0-15,-26 26 16,-27-27-16,26 27 0,0-26 16,1 26-16,-27-27 0,26 27 15,-26-26-15,27 26 0,-27-27 0,26 1 16,-26-1-1,0 54 48,0-1-47,0 1-16,0-1 0,27-26 15,-27 27-15,0-1 0,26-26 16,-26 27-16,27-1 15,-27 0-15,0 1 16,-27-27 0,1 0-16,-1 0 15,1 0 1</inkml:trace>
          <inkml:trace contextRef="#ctx0" brushRef="#br0" timeOffset="5111.0355">2146 264 0,'0'238'125,"27"-238"-109,-27 27-16,53-27 16,-27 0-1,1-27 1,-27 1-16,26 26 0,-26-26 0,0-1 16,0 1-1,0 52 32,0 1-31,0-1-16</inkml:trace>
          <inkml:trace contextRef="#ctx0" brushRef="#br0" timeOffset="5723.9767">2490 370 0,'0'27'46,"27"-27"-46,-27 26 0,0 27 32,0-27-1,26-26-15,-26-26-1,27 0 1,-27-1-16,26 27 15,-26-26-15,0-1 16,27 27-16,-1 27 47,-26-1-47,0 1 16,27-1-1,-27 0 1,26-26 15,-26-26-15,26 26-16,-26-26 0,27-1 15,-1 1 1,1-1 0,-27 54 30,0-1-46,26-26 16,-26 27-16</inkml:trace>
          <inkml:trace contextRef="#ctx0" brushRef="#br0" timeOffset="3868.1419">1141 450 0,'0'26'47,"0"0"-32,0 1-15,-26-1 16,26 1-16,0-1 16,0 1-1,0-54 32,0 1-47,26 26 0,-26-27 0,0 1 16,26-1-16,-26 1 15,0 0-15,0-1 16,27 1-16,-27-27 0,0 26 16,26 1-16,-26-1 0,0 1 0,27-1 15,-27-25-15,0 25 0,26 27 16,-26-26-16,27-1 15,-1 54 48,1 26-47,-27-27-16,0 0 0,0 1 15,0-1-15,26 1 16,-26-1-16,0 27 15,0-26-15,0-1 0,0 1 16,27-1-16,-27 0 16,0 1-1</inkml:trace>
        </inkml:traceGroup>
        <inkml:traceGroup>
          <inkml:annotationXML>
            <emma:emma xmlns:emma="http://www.w3.org/2003/04/emma" version="1.0">
              <emma:interpretation id="{23AD3568-CE5E-496C-AF1B-F25894956338}" emma:medium="tactile" emma:mode="ink">
                <msink:context xmlns:msink="http://schemas.microsoft.com/ink/2010/main" type="inkWord" rotatedBoundingBox="20796,1955 21986,1957 21985,2566 20795,256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568.0927">3390 397 0,'26'0'47,"1"0"-16,-212 53 157,264 52-172,0-105 15,-26 0-31</inkml:trace>
          <inkml:trace contextRef="#ctx0" brushRef="#br0" timeOffset="7044.2872">3787 370 0,'0'-26'16,"-27"26"0,1 0-1,-1 0 1,1 0-16,0 0 15,-1 26 1,27 1 0,-26-27-16,26 26 15,0 1-15,0-1 16,0 0-16,26-26 16,1 0-16,-1 27 15,0-27-15,1 0 16,-1 0-1,-26-27-15,0 1 16,27 26-16,-27-26 16,0 52 31,0 0-47</inkml:trace>
          <inkml:trace contextRef="#ctx0" brushRef="#br0" timeOffset="7735.637">4051 370 0,'-26'-53'47,"-1"53"-47,1 27 31,0-1-15,26 27-16,0-26 15,0-1-15,0 0 16,0 1-16,26-27 0,0 0 15,-26 26-15,80-26 32,-54 0-32,1-26 0,-1-1 15,27-131 17,-26 131-17,-27-52-15,0 26 0,0 0 16,0 27-16,-27-1 0,27 1 0,0-1 15,-26 1-15,26-1 16,0 54 15,0-1-31,0 1 0,0-1 16,0 1-16,0-1 0,0 1 0,0-1 16,0 0-16,0 1 0,0 26 15,0-27-15,0 1 0,0-1 0,0 1 0,26-1 16,-26 1-16,0-1 0,0 0 15,27 1-15,-27-1 16,0 1-16,26-27 31,-26-27-15,27 27-16,-27-26 16,26-1-16,0 27 15,-26-26-15,27 26 16,-1 0-1,1 0 1,-27 26-16,26 1 16</inkml:trace>
        </inkml:traceGroup>
        <inkml:traceGroup>
          <inkml:annotationXML>
            <emma:emma xmlns:emma="http://www.w3.org/2003/04/emma" version="1.0">
              <emma:interpretation id="{D857261B-1578-406E-8BA1-45B394AFDAB7}" emma:medium="tactile" emma:mode="ink">
                <msink:context xmlns:msink="http://schemas.microsoft.com/ink/2010/main" type="inkWord" rotatedBoundingBox="22595,2143 23918,2145 23917,2727 22594,272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4102.5761">5480 397 0,'0'-27'16,"-26"27"15,26-26-31,-27 26 0,1 0 16,-1 0 0,27 26 15,0 1-16,0-1-15,0 1 16,0-1 0,0 0-1,27-26-15,-1 0 16,1 0-16,-1 0 16,1-26-16,-1 26 0,1-26 15,-1 26-15,0-27 16,1 1-1,-27-1-15,26 27 16,-26-26 0,0 52 15,0 1-15,0-1-1,0 1-15,0-1 16,27 0-1,-1-26 1</inkml:trace>
          <inkml:trace contextRef="#ctx0" brushRef="#br0" timeOffset="14278.1558">5692 238 0,'0'0'63</inkml:trace>
          <inkml:trace contextRef="#ctx0" brushRef="#br0" timeOffset="14723.8288">5877 397 0,'0'53'47,"26"-53"-32,-26 26-15,27-26 47,-1 0-16,1-26-31,-27-1 16,26 27-16,-26-26 0,27 26 16,-27-27-16,26 27 31,-26 27-15,0-1-1,0 1-15,0-1 16,0 0-1,0 1-15,27-27 16</inkml:trace>
          <inkml:trace contextRef="#ctx0" brushRef="#br0" timeOffset="15182.6959">6142 423 0,'238'-53'125</inkml:trace>
          <inkml:trace contextRef="#ctx0" brushRef="#br0" timeOffset="14979.9989">6221 238 0,'0'106'94,"0"-80"-78,0 1-16,0 26 15,26-53 1,-26 52 0,27-52-16</inkml:trace>
          <inkml:trace contextRef="#ctx0" brushRef="#br0" timeOffset="13127.4736">5057 185 0,'0'-26'31,"26"52"63,-26 0-94,0 1 15,0-1-15,27 1 0,-27-1 0,0 1 16,0 26-16,0 26 15,26-53-15,-26 1 0,0-1 16,0 1-16,0-1 0,0 1 16,0-1-16,0 1 15,0-1-15,0 1 0</inkml:trace>
          <inkml:trace contextRef="#ctx0" brushRef="#br0" timeOffset="13508.5116">5057 423 0,'0'-26'15,"0"-1"1,26 27-16,1-26 15,-1 26 1,1-27-16,-1 27 16,1 0-16,-1 0 15,0 0 1,-26 27 0,27-27-16,-27 26 0,0 1 15,0-1-15,0 1 16,0-1-1,-27-26-15,1 26 16,0-26 0,-1 0-16,1 0 15</inkml:trace>
        </inkml:traceGroup>
        <inkml:traceGroup>
          <inkml:annotationXML>
            <emma:emma xmlns:emma="http://www.w3.org/2003/04/emma" version="1.0">
              <emma:interpretation id="{A0DFC607-FDC8-447E-99E9-6E07C5CDE92A}" emma:medium="tactile" emma:mode="ink">
                <msink:context xmlns:msink="http://schemas.microsoft.com/ink/2010/main" type="inkWord" rotatedBoundingBox="24288,2194 24791,2195 24790,2460 24287,2459"/>
              </emma:interpretation>
              <emma:one-of disjunction-type="recognition" id="oneOf4">
                <emma:interpretation id="interp4" emma:lang="" emma:confidence="0.5">
                  <emma:literal>as</emma:literal>
                </emma:interpretation>
                <emma:interpretation id="interp5" emma:lang="" emma:confidence="0.5">
                  <emma:literal>a s</emma:literal>
                </emma:interpretation>
                <emma:interpretation id="interp6" emma:lang="" emma:confidence="0">
                  <emma:literal>a S</emma:literal>
                </emma:interpretation>
                <emma:interpretation id="interp7" emma:lang="" emma:confidence="0">
                  <emma:literal>a</emma:literal>
                </emma:interpretation>
                <emma:interpretation id="interp8" emma:lang="" emma:confidence="0">
                  <emma:literal>a ,</emma:literal>
                </emma:interpretation>
              </emma:one-of>
            </emma:emma>
          </inkml:annotationXML>
          <inkml:trace contextRef="#ctx0" brushRef="#br0" timeOffset="15875.332">6882 291 0,'0'-27'32,"-26"27"-1,0 0-16,-1 27 32,27-1-47,-26-26 0,26 27 16,0-1-16,-27-26 0,27 27 16,0-1-16,0 1 15,27-27 1,-27 26-16,26-26 0,1 0 15,-27-26 1,26 26-16,-26-27 16,26 27-16,-26-26 0,0-1 15,27 27 1,-27-26-16,0 52 62,0 1-46,26-1-16,-26 1 16,27-27-16,-1 0 15</inkml:trace>
          <inkml:trace contextRef="#ctx0" brushRef="#br0" timeOffset="16355.7199">7200 264 0,'0'-26'16,"0"-1"15,-27 27-16,1 0 1,-27 27 15,212 158 126,-186-185-142,1 0-15,-27 27 31,27-27-31,-1 26 16,1-26 0</inkml:trace>
        </inkml:traceGroup>
      </inkml:traceGroup>
      <inkml:traceGroup>
        <inkml:annotationXML>
          <emma:emma xmlns:emma="http://www.w3.org/2003/04/emma" version="1.0">
            <emma:interpretation id="{4EE6B33A-E0E5-432C-9FC7-C35F15ED4D9A}" emma:medium="tactile" emma:mode="ink">
              <msink:context xmlns:msink="http://schemas.microsoft.com/ink/2010/main" type="line" rotatedBoundingBox="18629,2577 23391,2599 23387,3482 18625,3460"/>
            </emma:interpretation>
          </emma:emma>
        </inkml:annotationXML>
        <inkml:traceGroup>
          <inkml:annotationXML>
            <emma:emma xmlns:emma="http://www.w3.org/2003/04/emma" version="1.0">
              <emma:interpretation id="{1618A2DA-F243-48D2-BF69-487C06CEC57B}" emma:medium="tactile" emma:mode="ink">
                <msink:context xmlns:msink="http://schemas.microsoft.com/ink/2010/main" type="inkWord" rotatedBoundingBox="18627,2879 20929,2889 20926,3471 18625,3460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9249.525">1908 926 0,'27'-27'16,"-27"54"46,0-1-62,0 1 16,26-1-16,-26 1 0,0-1 15,0 1-15,0-1 0,0 1 0,0 25 16,0-25-16,0-1 0,27 1 16,-27 26-16,0-27 0,26 1 15,-26-1-15,27 1 16,-27-1-16,26 0 0,-26-52 47,0 0-32,0-1 1,0 1-16,-26-1 16,26 1-16,0-1 15,0 1-15,0-1 16,26 1 0,-26-1-16,26 1 15,1 26 1,-27-26-1,26 26 17,-79 158 77</inkml:trace>
          <inkml:trace contextRef="#ctx0" brushRef="#br0" timeOffset="19613.5277">2279 1138 0,'106'132'78,"-80"-132"-63,-26 26-15,0-52 63,0-1-47,0 1-16,26 26 15,-26-27-15,27 27 16,-27-26-16,26 26 31,1 0 0</inkml:trace>
          <inkml:trace contextRef="#ctx0" brushRef="#br0" timeOffset="20045.9913">2702 1164 0,'-26'0'78,"-1"0"-63,1 0 1,26 26-16,-27 1 16,27-1-1,0 1-15,27-1 16,-1-26 0,1 0-1,-1 0-15,0 0 16,-26-26-16,27-1 15,-27 1 1,26 26 62</inkml:trace>
          <inkml:trace contextRef="#ctx0" brushRef="#br0" timeOffset="17887.2123">1326 1085 0,'27'0'31,"-27"-27"-15,0 1 31,0-1-32,0 1 1,0-1 0,-27 27-16,27-26 15,-26 26-15,-1 0 16,1 0-16,-1 0 15,1 0-15,-1 0 16,-25 53 0,78 317 187,-52-396-188,-1 26 1,27-27 0</inkml:trace>
          <inkml:trace contextRef="#ctx0" brushRef="#br0" timeOffset="18504.6639">1538 1243 0,'26'0'31,"1"0"-15,-1 0-1,1 0 1,-1 0-1,-26-26 1,0-1 15,-26 1-15,-1 26 15,1 0-15,-1 0-16,1 0 15,-1 0 17,27 26-32,0 1 15,0-1 1,0 1-16,0-1 16,27-26-1,-27 27-15,26-27 0,1 0 16,-1 0-16,1 0 15,-27 26-15,26-26 0,1 0 16,-1 0-16,1 0 16,-1 0-16,-26-26 0,26 26 15,-26-27-15,27 27 0</inkml:trace>
          <inkml:trace contextRef="#ctx0" brushRef="#br0" timeOffset="20787.5764">2940 1217 0,'344'0'109,"-317"0"-109,-1 0 0,0 0 16,-26-27-16,27 27 0,-27-26 31,-27 26-16,27-26 1,-26 26-16,0 0 31,78 185 110</inkml:trace>
          <inkml:trace contextRef="#ctx0" brushRef="#br0" timeOffset="20315.9891">3046 1032 0,'0'-27'78,"0"54"-78,0 79 15,0-54 1,0-25-16,0-1 16,0 54-1,0-54 1</inkml:trace>
        </inkml:traceGroup>
        <inkml:traceGroup>
          <inkml:annotationXML>
            <emma:emma xmlns:emma="http://www.w3.org/2003/04/emma" version="1.0">
              <emma:interpretation id="{3B1EC1C0-139B-440D-89CF-C2A12B1FF0B1}" emma:medium="tactile" emma:mode="ink">
                <msink:context xmlns:msink="http://schemas.microsoft.com/ink/2010/main" type="inkWord" rotatedBoundingBox="21406,2589 23391,2599 23387,3421 21403,3412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22350.6115">3972 1164 0,'0'-26'0,"0"-1"47,-26 27-16,26 27 1,-27-27-32,27 26 0,-26-26 15,26 26-15,0 1 16,0-1-16,-27-26 0,27 27 16,0-1-16,0 1 0,0-1 15,27-26-15,-27 27 0,26-1 16,1 1-16,-1-27 15,0 0-15,1 0 16,-1 0-16,1 0 0,-1 0 16,1-27-16,-1 27 0,1-26 15,-1-1-15,1 1 16,-1 26-16,1-27 0,-27 1 0,26-1 16,0 1-16,-26-1 0,0 1 0,27 0 15,-27-54-15,0 27 0,0 27 0,0-27 16,0 0-16,0 26 0,0-25 15,0 25-15,0 1 0,0-1 0,0 1 16,-27-1-16,27 1 0,-26-1 47,26 54-47,-26-27 16,26 26-16,0 1 0,0-1 15,-27 1-15,27-1 0,0 1 0,0-1 0,0 0 16,0 1-16,0-1 0,0 1 0,0 26 15,0-27-15,0 1 0,0-1 0,0 1 16,0-1-16,27 1 0,-27-1 16,0 0-16,0 1 0,0-1 0,26 1 15,-26-1-15,26-26 16,-26 27-16,27-27 16,-27 26-1,26-26-15,1 0 0,-1 0 16,1 0-1,-1 0-15,-26-26 0,27 26 16,-27-27-16,26 27 16,-26-26-16,0-1 15,0 1-15,27 26 16,-27-27-16,0 1 31,0 52 16,0 1-31,0-1-1,0 1-15,0-1 16,0 1 0,26-1-1,0-26 1,1 0-16,-1 0 15,-26-26-15,27 26 16,-27-27-16,26 27 16,-26-26-16,0-1 0,106 80 109,-106-26-93,27-1-1,-27 1-15,26-1 16,-26 1 0,-26-27-1,-1 0 1,1 0-1,26-27-15,0 1 16,0-1-16</inkml:trace>
          <inkml:trace contextRef="#ctx0" brushRef="#br0" timeOffset="22611.9251">5057 1058 0,'0'-26'47,"26"105"-15,-26-26-17,0-27-15,0 1 0,0-1 16,0 1-16,0-1 0,0 1 15,27-27-15,-27 26 0</inkml:trace>
          <inkml:trace contextRef="#ctx0" brushRef="#br0" timeOffset="22973.0824">5057 1243 0,'211'-53'156,"-211"27"-156,0 52 47,-26-26-31,26 27-16,0-1 16,0 1-16,0-1 15,0 1 1,26-27-16,-26 26 0,27-26 15,-27 27 1,26-27-16,1 0 0</inkml:trace>
          <inkml:trace contextRef="#ctx0" brushRef="#br0" timeOffset="23344.5187">5401 1217 0,'106'79'110,"-106"-52"-95,0-54 32,0 1-31,0-1-16,0 1 15,26 26 1,-26-27 0,27 27-16,-1 0 15,-26-26 1,26 26-16,1 0 31</inkml:trace>
          <inkml:trace contextRef="#ctx0" brushRef="#br0" timeOffset="23533.7179">5824 1164 0,'27'0'79</inkml:trace>
        </inkml:traceGroup>
      </inkml:traceGroup>
    </inkml:traceGroup>
    <inkml:traceGroup>
      <inkml:annotationXML>
        <emma:emma xmlns:emma="http://www.w3.org/2003/04/emma" version="1.0">
          <emma:interpretation id="{6604C886-D6CA-4D2B-8307-858B115F1EBE}" emma:medium="tactile" emma:mode="ink">
            <msink:context xmlns:msink="http://schemas.microsoft.com/ink/2010/main" type="paragraph" rotatedBoundingBox="17395,3661 24543,3462 24563,4197 17415,43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7200DB-E120-4658-AF74-D4AA8FB22FC7}" emma:medium="tactile" emma:mode="ink">
              <msink:context xmlns:msink="http://schemas.microsoft.com/ink/2010/main" type="inkBullet" rotatedBoundingBox="17395,3661 17926,3646 17940,4147 17409,4161"/>
            </emma:interpretation>
          </emma:emma>
        </inkml:annotationXML>
        <inkml:trace contextRef="#ctx0" brushRef="#br0" timeOffset="26376.4558">188 1746 0,'-26'0'0,"26"-26"94,79-27 15,-79 79-78,0 1-15,0-1-16,0 0 16,0 1-1,-26-27-15,26 26 0,0 1 16,-27-27-16,27 26 0,-26-26 15,26 27-15,-26-27 0,26 26 0,-27 1 16,1-27-16,26 26 16,-27-26-16,27 27 0,-26-27 15,26 26-15,-27-26 0,1 27 16,-1-1 15,27 0-15,-26-26-16,26 27 15,-27-27 1,27 26 0,-26-26-16,52 0 62,1 0-31,-1-26-31,1 26 16,-1-27 0,1 27 15,-1 0-15,1 0-1,-1 0 16,-26 27-31,27-27 16,-27 26 0,26-26-1,0 0 32,-26-26-47,-26 26 78</inkml:trace>
        <inkml:trace contextRef="#ctx0" brushRef="#br0" timeOffset="26576.7876">400 2116 0,'0'-26'16,"0"0"-1</inkml:trace>
      </inkml:traceGroup>
      <inkml:traceGroup>
        <inkml:annotationXML>
          <emma:emma xmlns:emma="http://www.w3.org/2003/04/emma" version="1.0">
            <emma:interpretation id="{747F757B-5680-4BB2-9E4C-E8E1B5F1F040}" emma:medium="tactile" emma:mode="ink">
              <msink:context xmlns:msink="http://schemas.microsoft.com/ink/2010/main" type="line" rotatedBoundingBox="18476,3680 24544,3511 24563,4197 18495,4366"/>
            </emma:interpretation>
          </emma:emma>
        </inkml:annotationXML>
        <inkml:traceGroup>
          <inkml:annotationXML>
            <emma:emma xmlns:emma="http://www.w3.org/2003/04/emma" version="1.0">
              <emma:interpretation id="{C370AE74-58DB-4EE2-BE9E-C1B91F432C5D}" emma:medium="tactile" emma:mode="ink">
                <msink:context xmlns:msink="http://schemas.microsoft.com/ink/2010/main" type="inkWord" rotatedBoundingBox="18476,3680 19328,3656 19347,4342 18495,4366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37716.279">1088 2011 0</inkml:trace>
          <inkml:trace contextRef="#ctx0" brushRef="#br0" timeOffset="38803.6182">1088 2011 0,'0'-27'250,"0"1"-235,0-1 1,0 1 0,0-1-1,0 1 1,0-1 0,0 1-16,0-1 15,0-25 16,0 25-31,-26 27 16,26 27 15,-27-27-15,27 26-16,0 0 0,0 1 16,0-1-16,0 1 0,0-1 0,0 1 15,-26 26-15,26-27 0,0 1 16,0 26-16,0-27 0,0 53 15,0-52-15,0-1 0,0 1 0,0-1 16,0 1-16,0-1 0,0 1 16,0-1-1,0-52 1,-27 26 0,27-27-16,-26 27 0,26-26 0,0-1 15,0 1-15,0-1 16,0 1-1,26 26-15,1 0 16,-27-27-16,26 27 16,1 0-16,-1 0 15,1 0 1,-27-26-16,26 26 0,0 0 16,-26-27-1,27 27-15,-1 0 16,-26 27 46,0-1-46,27-26 0,-1 0-1,1 0-15,52-53 78,-52 53-46,-27 27-17,0-1-15,26-26 16</inkml:trace>
          <inkml:trace contextRef="#ctx0" brushRef="#br0" timeOffset="39205.1048">1617 2064 0,'0'-27'31,"-26"27"-31,-1 0 16,1 0-1,26 27 1,0-1-16,-27-26 0,27 26 16,0 1-1,27-1 1,-1-26-16,1 0 16,-1 0-16,1-26 15,-1-1 1,-26 1-16,0 0 0,27-1 15,-27 1-15,0-1 16,26 1-16,-26-1 0,0 1 0,0-1 16,0 1-16,0 52 47,0 27-32,27 27 1,25-1-1</inkml:trace>
        </inkml:traceGroup>
        <inkml:traceGroup>
          <inkml:annotationXML>
            <emma:emma xmlns:emma="http://www.w3.org/2003/04/emma" version="1.0">
              <emma:interpretation id="{655E5D94-22C3-4EA3-8811-DBA5031E851E}" emma:medium="tactile" emma:mode="ink">
                <msink:context xmlns:msink="http://schemas.microsoft.com/ink/2010/main" type="inkWord" rotatedBoundingBox="19781,3659 21604,3608 21620,4187 19797,4238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41532.1582">3337 1905 0,'26'132'94,"-26"-105"-94,0-1 16,0 0-16,27 1 15,-54-27 32,27-27-31,27 27 15,-27-26-15,26 26-16,1 0 15,105-53 32,-132 27-31,-26 26 46,26 26-62,0 1 16,0-1-1,26-26 1,1 0-16,-1 0 16,1 0-1,-1 0-15,0 0 16,1 0-16,-27-26 0,26 26 16,-26-27-16,27 27 0,-1 0 15,-26 27 32,0-1-47,0 0 16,0 1-1,-26-1 1</inkml:trace>
          <inkml:trace contextRef="#ctx0" brushRef="#br0" timeOffset="41920.6004">3919 1905 0,'27'53'63,"-27"-27"-63,0 1 15,0-1-15,26 27 16,-26-27 0</inkml:trace>
          <inkml:trace contextRef="#ctx0" brushRef="#br0" timeOffset="41925.6011">3972 2090 0,'106'-53'94</inkml:trace>
          <inkml:trace contextRef="#ctx0" brushRef="#br0" timeOffset="40338.2124">2385 1984 0,'0'-26'16,"-53"-27"30,53 26-30,-27 27-16,1 0 16,-1 27-16,27-1 15,0 1 1,0-1 0,27 1-16,-1-1 15,1-26-15,-27 27 16,26-27-16,1 26 0,-1-26 0,-26 26 15,26-26-15,1 27 0,-27-1 16,26-26 0,-26 27-16,0-1 0,-26-26 15,26 27-15,-27-27 16,1 0-16,0 0 16,-1 0-16,1 0 15,26-27 1,0 1-16,26-1 15,1 1 1,-1-1-16,0 1 0,1 26 16,-27-26-16,26-1 0,-26 1 15,27-1-15,-27 1 0,26-1 0,-26 1 0,0-1 16,27 1-16,-27-1 0,26 27 0,-26-26 16,0-1-16,0 1 0,0 0 15,0-1-15,-26 27 16,26-26-16,-27 26 15,27 26 17,0 1-17,0-1-15,0 0 0,27 1 16,-27 26-16,26 0 0,-26-27 16,0 27-1,53 53 79,-26-106-94,-1 0 16,0 0-1,1 26 1,-1-26-1,1 27-15,-1-27 16</inkml:trace>
          <inkml:trace contextRef="#ctx0" brushRef="#br0" timeOffset="40821.1617">2940 2037 0,'-106'0'78,"159"27"-62,-26-1 0,-1-26-1,1 0 1,-1 26-16,1-26 15,-27 27 1,26-27-16,-26 26 31,26-79 32,1 53-48,-1-26 1,1 26 0,-27-26-1,26 26-15,-26 26 16,27-26 0,-27 26-16,26 1 15,1-27 1</inkml:trace>
        </inkml:traceGroup>
        <inkml:traceGroup>
          <inkml:annotationXML>
            <emma:emma xmlns:emma="http://www.w3.org/2003/04/emma" version="1.0">
              <emma:interpretation id="{713C3E4B-5B0D-47A1-A7A8-A2F761EA3BB7}" emma:medium="tactile" emma:mode="ink">
                <msink:context xmlns:msink="http://schemas.microsoft.com/ink/2010/main" type="inkWord" rotatedBoundingBox="22138,3735 23225,3705 23233,3984 22146,4014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43516.4245">4713 1958 0,'0'-27'47,"0"1"-47,-27 26 15,27-27 1,-26 27 0,-1 0 15,1 0-16,26 27 1,0-1-16,0 1 16,0-1-1,26-26-15,-26 27 16,27-27-16,-1 0 16,1 0-16,-1 0 15,1-27-15,-27 1 16,26 26-16,-26-27 15,0 1-15,0-1 0,0 1 16,0-1 0,0 1-16,0-1 15,0 1 1,0 185 62,0-133-78,0 1 0,27-27 0,-27 26 16,26-26-16,1 0 0,-27 27 15,26-27-15,1 0 16,-1 0 0,-26-53-16,26 53 0,-26-27 15,27 1-15,-27-1 16,26 27 46,1 27-46,-1-1-16,-26 1 16,0-1-1,0 1 16,-26-27 1,26-27-1,0 1-31</inkml:trace>
          <inkml:trace contextRef="#ctx0" brushRef="#br0" timeOffset="43743.6749">5242 1746 0,'26'79'63,"1"-52"-48,-27-1-15,0 1 16,26 26-1,-26 0 17</inkml:trace>
          <inkml:trace contextRef="#ctx0" brushRef="#br0" timeOffset="44141.4845">5295 1931 0,'185'-53'141,"-185"80"-79,0-1-62,27-26 16,-27 27-16,26-27 16,1 0-1,-1 0-15,0 0 16,1-27-16,-1 27 15,-26-26-15,27 26 16,-27-27 0</inkml:trace>
        </inkml:traceGroup>
        <inkml:traceGroup>
          <inkml:annotationXML>
            <emma:emma xmlns:emma="http://www.w3.org/2003/04/emma" version="1.0">
              <emma:interpretation id="{10CE180A-C35E-446A-8E47-4E2F25D05E01}" emma:medium="tactile" emma:mode="ink">
                <msink:context xmlns:msink="http://schemas.microsoft.com/ink/2010/main" type="inkWord" rotatedBoundingBox="23723,3583 24546,3560 24561,4114 23739,4137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44816.6772">6221 1640 0,'26'0'109,"-26"27"-109,0-1 16,27 1-16,-27-1 0,0 0 16,26-26-16,-26 27 0,0-1 15,0 1 1,0-1 15,0-52 0,27 26-31,-27-27 16,26 27-16,1 0 16,-1 0-1,1 0 16,-27 27-31,0-1 16,0 1 0,-27-27-16,27 26 15,-26-26-15,-1 0 0,1 0 16,-1 0-16,1 0 0,-1 0 16,1 0-16,0 0 15,26-26 16</inkml:trace>
          <inkml:trace contextRef="#ctx0" brushRef="#br0" timeOffset="45101.4092">6618 1614 0,'26'-27'62,"-26"54"-62,0-1 0,0 1 16,-26-1-16,26 1 0,0-1 0,0 0 16,0 1-16,0-1 0,-27 1 15,27-1-15,0 1 0,-26-1 0,26 1 16,0-1-16,0 1 0,0-1 0,0 1 15,0-1-15,0 27 16,26-53 0</inkml:trace>
          <inkml:trace contextRef="#ctx0" brushRef="#br0" timeOffset="45597.7957">6724 1878 0,'0'0'94,"26"0"-79,1 27 1,26-27 31,-53-27-32,0 54 48,0-1-48,26-26-15,-26 27 0,26-27 16,1 0-16,-1 0 16,1 0-1,-1 0-15,-26-27 0,27 27 16,-27-26-16,0-1 16,0 1-1,0-1 1,-27 27-16,1 0 15,-1 0 1</inkml:trace>
        </inkml:traceGroup>
      </inkml:traceGroup>
    </inkml:traceGroup>
    <inkml:traceGroup>
      <inkml:annotationXML>
        <emma:emma xmlns:emma="http://www.w3.org/2003/04/emma" version="1.0">
          <emma:interpretation id="{1DAB79F9-0A7A-4BCC-B488-6062D07A4C67}" emma:medium="tactile" emma:mode="ink">
            <msink:context xmlns:msink="http://schemas.microsoft.com/ink/2010/main" type="paragraph" rotatedBoundingBox="20742,4327 25100,4250 25110,4819 20752,489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EE25E8C-2111-492C-9D2C-F199FCFA5ACC}" emma:medium="tactile" emma:mode="ink">
              <msink:context xmlns:msink="http://schemas.microsoft.com/ink/2010/main" type="line" rotatedBoundingBox="20742,4327 25100,4250 25110,4819 20752,4897"/>
            </emma:interpretation>
          </emma:emma>
        </inkml:annotationXML>
        <inkml:traceGroup>
          <inkml:annotationXML>
            <emma:emma xmlns:emma="http://www.w3.org/2003/04/emma" version="1.0">
              <emma:interpretation id="{ACD2092A-5B74-4282-A178-1E85B427CB18}" emma:medium="tactile" emma:mode="ink">
                <msink:context xmlns:msink="http://schemas.microsoft.com/ink/2010/main" type="inkWord" rotatedBoundingBox="20743,4339 22270,4311 22280,4870 20752,4897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48833.7102">3575 2619 0,'-79'27'94,"52"-1"-79,27 1 1,0-1 0,159-52 46,-132 26-46,-27-27-16,26 27 0,-26-26 15,0-1 1,0 54 31,0-1-31,0 1-16,0-1 15,26-26 1,1 26-16,-1-26 15</inkml:trace>
          <inkml:trace contextRef="#ctx0" brushRef="#br0" timeOffset="49026.4381">3681 2566 0,'0'-26'62</inkml:trace>
          <inkml:trace contextRef="#ctx0" brushRef="#br0" timeOffset="49529.3258">3919 2619 0,'106'80'125,"-80"-107"-109,-26 1-16,27-1 31,79 133 47</inkml:trace>
          <inkml:trace contextRef="#ctx0" brushRef="#br0" timeOffset="49971.6533">4316 2513 0,'0'80'78,"26"-54"-78,-26 1 0,0-1 16,27-26-16,-27 27 0,0-1 15,0 0 1,26 1-16,186-212 203,-212 211-172,26-26-15,1 27 0,-1-27-16,-26 26 15,27-26-15,-1 0 0,-26 27 16,0-1 0,-26-26-1,26 26 1,-27-26-16,1 0 15</inkml:trace>
          <inkml:trace contextRef="#ctx0" brushRef="#br0" timeOffset="48099.5824">3205 2355 0,'26'26'47,"-26"1"-32,0-1-15,27 0 16,-1 1-16,-26-1 0,0 1 0,27-1 16,-27 1-16,0-1 0,0 1 0,26-1 15,-26 27-15,0-27 0,26 1 0,-26-1 16,0 1-16,27-1 0,-27 1 15,0-1-15</inkml:trace>
          <inkml:trace contextRef="#ctx0" brushRef="#br0" timeOffset="48357.7895">3337 2751 0,'132'-105'140,"-132"131"-140,-26-26 0,26 27 16,-27-27-16,1 26 31</inkml:trace>
        </inkml:traceGroup>
        <inkml:traceGroup>
          <inkml:annotationXML>
            <emma:emma xmlns:emma="http://www.w3.org/2003/04/emma" version="1.0">
              <emma:interpretation id="{7FEB0BFE-0180-415A-AE2A-2BEA469DE39B}" emma:medium="tactile" emma:mode="ink">
                <msink:context xmlns:msink="http://schemas.microsoft.com/ink/2010/main" type="inkWord" rotatedBoundingBox="22535,4295 23117,4285 23124,4704 22543,4715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50929.1073">5480 2646 0,'-53'0'62,"133"53"32,-54-53-94,-26-27 16,27 27-1,-27-26-15,0-1 0,0 1 16,0-1-16,0 1 16,0-1-16,0 1 0,0-1 15,-27 1-15,27 0 0,0-1 16,0 1-16,0-1 15,0 1-15,0 52 32,0 27-17,0-26-15,0 25 16,0-25-16,0-1 0,0 1 16,27-1-16,-27 1 0,0-1 0,0 1 15,26-1-15</inkml:trace>
          <inkml:trace contextRef="#ctx0" brushRef="#br0" timeOffset="50451.6847">5057 2646 0,'-27'-27'47,"1"27"-32,26 27 16,0-1-15,26 1 0,1-27-1,-27 26-15,26-26 16,1 0-16,-1 0 16,1 0-1,-1-26 1,1 26-1,-27-27-15,26 54 63,0-27-47,-26 26-1,27-26-15,-1 0 16,1 0-1</inkml:trace>
        </inkml:traceGroup>
        <inkml:traceGroup>
          <inkml:annotationXML>
            <emma:emma xmlns:emma="http://www.w3.org/2003/04/emma" version="1.0">
              <emma:interpretation id="{F2F4831E-2526-45FB-9835-11C55628E36C}" emma:medium="tactile" emma:mode="ink">
                <msink:context xmlns:msink="http://schemas.microsoft.com/ink/2010/main" type="inkWord" rotatedBoundingBox="23728,4409 25103,4385 25108,4687 23733,4712"/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53039.3745">6274 2487 0,'26'-27'78,"-26"1"-47,-26 26-31,-1 0 31,27 26-31,-26-26 16,26 27-16,-26-1 0,26 1 15,0-1 1,0 1-16,0-1 0,0 1 16,0-1-16,26-26 15,-26 27-15,26-27 16,-26 26-16,53-26 16,-26 0-16,-1 0 0,1 0 15</inkml:trace>
          <inkml:trace contextRef="#ctx0" brushRef="#br0" timeOffset="53557.1284">6459 2566 0,'159'80'140,"-133"-107"-108,1 27-17,-1 0 1,1 0-16,26 0 31,-27 0-15,1 0 15,-27-26-15,0-1-16,0 1 31,-27 26-16,1 0 1,-1 0 0,27 26-16,-26-26 15,26 27 1,0-1-16,0 1 16,26-1-16,27-26 15,-53 27 1</inkml:trace>
          <inkml:trace contextRef="#ctx0" brushRef="#br0" timeOffset="53812.3375">7015 2619 0,'-106'0'109,"106"27"-109,26-1 32,1-26-17,-1 0-15,1 0 0,-1 0 16</inkml:trace>
          <inkml:trace contextRef="#ctx0" brushRef="#br0" timeOffset="54384.8378">7173 2408 0,'133'264'110,"-133"-237"-95,-27-27 16,-26-106 32,106 106-47,-26 0-16,-1 0 15,1 0-15,-1 0 16,1 0-16,-1 0 0,1-27 15,-1 27-15,0 0 16,-26-26 0,27 26-16,-54 0 31,-25 0-15,25 0-1,1 0 1,26 26-16,0 1 15,0-1 1,26 1-16,27-27 16,-53 26-1,26-26-15,1 0 0,-1 0 16</inkml:trace>
        </inkml:traceGroup>
      </inkml:traceGroup>
    </inkml:traceGroup>
    <inkml:traceGroup>
      <inkml:annotationXML>
        <emma:emma xmlns:emma="http://www.w3.org/2003/04/emma" version="1.0">
          <emma:interpretation id="{17F09089-DFE9-4067-88CB-4BD69B0F6A8E}" emma:medium="tactile" emma:mode="ink">
            <msink:context xmlns:msink="http://schemas.microsoft.com/ink/2010/main" type="paragraph" rotatedBoundingBox="23042,4878 24921,4863 24924,5311 23046,5326" alignmentLevel="5"/>
          </emma:interpretation>
        </emma:emma>
      </inkml:annotationXML>
      <inkml:traceGroup>
        <inkml:annotationXML>
          <emma:emma xmlns:emma="http://www.w3.org/2003/04/emma" version="1.0">
            <emma:interpretation id="{DD3A57A9-DB6B-4B4B-AFA5-2D2115F7471B}" emma:medium="tactile" emma:mode="ink">
              <msink:context xmlns:msink="http://schemas.microsoft.com/ink/2010/main" type="line" rotatedBoundingBox="23042,4878 24921,4863 24924,5311 23046,5326"/>
            </emma:interpretation>
          </emma:emma>
        </inkml:annotationXML>
        <inkml:traceGroup>
          <inkml:annotationXML>
            <emma:emma xmlns:emma="http://www.w3.org/2003/04/emma" version="1.0">
              <emma:interpretation id="{2A924CF8-B48A-478F-83F5-1EA2E836642B}" emma:medium="tactile" emma:mode="ink">
                <msink:context xmlns:msink="http://schemas.microsoft.com/ink/2010/main" type="inkWord" rotatedBoundingBox="23042,4878 24921,4863 24924,5311 23046,5326"/>
              </emma:interpretation>
              <emma:one-of disjunction-type="recognition" id="oneOf14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56580.6507">6486 3122 0,'0'-27'32,"-27"27"14,1 0-30,-1 0 0,27 27-1,-26-1 1,26 1-16,0-1 16,0 1-16,0-1 15,0 1-15,26-27 0,-26 26 16,27 1-16,-1-27 15,1 0-15,-1 0 0,0 0 16,1 0-16,-1 0 16,1-27-16,-1 27 0,1-26 0,-1 26 15,-26-27-15,27 1 0,-1 26 16,-26-27-16,27 1 0,-1-1 0,-26 1 0,0-1 16,27 1-16,-27-1 0,0 1 15,0 0-15,0-1 0,0 1 16,0-27-1,-53 79 157,53 1-78,0-1-94,0 1 16,0-1-16,0 0 15,0 1 1,0-1-16,0 1 16,0-1-1,0 1 1,26-27-16,1 0 31</inkml:trace>
          <inkml:trace contextRef="#ctx0" brushRef="#br0" timeOffset="57435.9892">5507 3148 0,'26'0'63,"1"0"-63,-1 0 16,0 0-16,1 0 0,-1 0 15,27 0-15,-26 0 0,26 0 0,-27 0 16,27 0-16,53 0 0,-53 0 15,79 0-15,-79 0 0,79 0 16,-79 0-16,0-26 0,-26 26 16,25 0-16,-25 0 0,-1 0 15,1 0-15,-1 0 0,1 0 0,-27-27 16,-27 27 31</inkml:trace>
          <inkml:trace contextRef="#ctx0" brushRef="#br0" timeOffset="55363.2305">5877 3069 0,'-26'0'94,"-1"0"-78,1 0-1,-1 0 1,1 0 0,26 26-16,-27 1 0,27-1 15,-26-26 1,26 27-16,0-1 15,26 1 1,1-27-16,-1 0 16,1 0-1,-1 0-15,1 0 0,-27-27 16,26 27-16,-26-26 16,0-1-1,26 54 48</inkml:trace>
          <inkml:trace contextRef="#ctx0" brushRef="#br0" timeOffset="58896.2014">5851 3201 0,'0'-26'78,"0"-1"-62,26 27-16,0 0 0,-26-26 16,27 26-16,-1 0 15,1 0-15,-1 0 16,1 0-16,-1 0 15,1 0-15,-1 0 0,1 26 16,-1-26-16,1 27 0,-1-27 16,-26 26-16,26-26 0,-26 27 15,27-1-15,-27 1 16,0-1-16,0-52 62,26-1-46,1-52 0,-1 79-16,1-27 15,-1 27 1,1-26-16,-1 26 16,1 0-1,-27 26-15,26-26 16,-26 27-16,26-27 15,-26 26-15,27-26 79,-27-26-79,26 26 0,1 0 31,-27-27-31,26 27 0,1 0 15,-1 0 1,1 0 0,-27 27-1,26-27-15,1 0 16,-1 0-16,-26 26 16,27-26-16,-27-26 46,0-1-14,0 1-32,-27 26 47,1 79-1,52-79-46,-26 27 16,27-27-16,-1 0 16,0 0-16,1 0 15,-1 0-15,1 0 16,-1-27-16,1 27 0,-1-26 16,1 26-16,-1 0 15,1-27-15,-1 27 16,0 0-1,1 0-15,-1 27 32,-26-1-32,27-52 78,-1 26-63,-26-27-15,27 27 16,-1-26-16,1 26 31,-1 0-15</inkml:trace>
        </inkml:traceGroup>
      </inkml:traceGroup>
    </inkml:traceGroup>
    <inkml:traceGroup>
      <inkml:annotationXML>
        <emma:emma xmlns:emma="http://www.w3.org/2003/04/emma" version="1.0">
          <emma:interpretation id="{B918955F-A1C0-471F-8E0B-3B08F2057F2A}" emma:medium="tactile" emma:mode="ink">
            <msink:context xmlns:msink="http://schemas.microsoft.com/ink/2010/main" type="paragraph" rotatedBoundingBox="23273,5559 24859,5472 24880,5850 23293,5937" alignmentLevel="5"/>
          </emma:interpretation>
        </emma:emma>
      </inkml:annotationXML>
      <inkml:traceGroup>
        <inkml:annotationXML>
          <emma:emma xmlns:emma="http://www.w3.org/2003/04/emma" version="1.0">
            <emma:interpretation id="{9F830379-91BB-40D4-BEBB-6B38F285C2F2}" emma:medium="tactile" emma:mode="ink">
              <msink:context xmlns:msink="http://schemas.microsoft.com/ink/2010/main" type="line" rotatedBoundingBox="23273,5559 24859,5472 24880,5850 23293,5937"/>
            </emma:interpretation>
          </emma:emma>
        </inkml:annotationXML>
        <inkml:traceGroup>
          <inkml:annotationXML>
            <emma:emma xmlns:emma="http://www.w3.org/2003/04/emma" version="1.0">
              <emma:interpretation id="{2FDD7E13-18E6-456E-9F58-AC1BFB6CD892}" emma:medium="tactile" emma:mode="ink">
                <msink:context xmlns:msink="http://schemas.microsoft.com/ink/2010/main" type="inkWord" rotatedBoundingBox="23273,5559 24197,5508 24218,5886 23293,5937"/>
              </emma:interpretation>
              <emma:one-of disjunction-type="recognition" id="oneOf15">
                <emma:interpretation id="interp19" emma:lang="" emma:confidence="0.5">
                  <emma:literal>into</emma:literal>
                </emma:interpretation>
                <emma:interpretation id="interp20" emma:lang="" emma:confidence="0">
                  <emma:literal>it</emma:literal>
                </emma:interpretation>
                <emma:interpretation id="interp21" emma:lang="" emma:confidence="0">
                  <emma:literal>its</emma:literal>
                </emma:interpretation>
                <emma:interpretation id="interp22" emma:lang="" emma:confidence="0">
                  <emma:literal>inter</emma:literal>
                </emma:interpretation>
                <emma:interpretation id="interp23" emma:lang="" emma:confidence="0">
                  <emma:literal>it.</emma:literal>
                </emma:interpretation>
              </emma:one-of>
            </emma:emma>
          </inkml:annotationXML>
          <inkml:trace contextRef="#ctx0" brushRef="#br0" timeOffset="60080.3469">5745 3704 0,'0'26'47,"0"1"-31,26-27-16,-26 26 0,0 1 16,27 105 30</inkml:trace>
          <inkml:trace contextRef="#ctx0" brushRef="#br0" timeOffset="60274.6402">5745 3625 0,'53'-53'78</inkml:trace>
          <inkml:trace contextRef="#ctx0" brushRef="#br0" timeOffset="60677.183">5956 3783 0,'159'27'156,"-132"-54"-156,-1 1 16,-26 52 31,0 1-32,27-1 1,-27 1 0,0-1-1,26-26-15</inkml:trace>
          <inkml:trace contextRef="#ctx0" brushRef="#br0" timeOffset="61319.8722">6353 3625 0,'53'211'109,"-53"-184"-109,0-1 0,27-26 16,-27 27-1,0-54 16,-27 1-31,27-1 16,-26 1-16,26-1 16,-27 27-1,27-26 1,80 26 15,-54 0-15,1 0-16,-1 0 0,133 53 203,-159-80-187,0 1-1,0-1 1</inkml:trace>
        </inkml:traceGroup>
        <inkml:traceGroup>
          <inkml:annotationXML>
            <emma:emma xmlns:emma="http://www.w3.org/2003/04/emma" version="1.0">
              <emma:interpretation id="{26498B8A-3004-456E-817A-D954C3B99EB2}" emma:medium="tactile" emma:mode="ink">
                <msink:context xmlns:msink="http://schemas.microsoft.com/ink/2010/main" type="inkWord" rotatedBoundingBox="24623,5612 24866,5599 24876,5789 24633,5802"/>
              </emma:interpretation>
              <emma:one-of disjunction-type="recognition" id="oneOf16">
                <emma:interpretation id="interp24" emma:lang="" emma:confidence="0.5">
                  <emma:literal>a</emma:literal>
                </emma:interpretation>
                <emma:interpretation id="interp25" emma:lang="" emma:confidence="0">
                  <emma:literal>o</emma:literal>
                </emma:interpretation>
                <emma:interpretation id="interp26" emma:lang="" emma:confidence="0">
                  <emma:literal>°</emma:literal>
                </emma:interpretation>
                <emma:interpretation id="interp27" emma:lang="" emma:confidence="0">
                  <emma:literal>.</emma:literal>
                </emma:interpretation>
                <emma:interpretation id="interp28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61841.8711">7279 3651 0,'0'-26'15,"-26"26"16,-1 0 1,1 0-32,-1 0 15,1 0 1,26 26-16,-26-26 16,26 27-16,0-1 0,-27-26 15,27 26-15,0 1 0,0-1 16,27-26-1,-1 0-15,-26 27 0,26-27 16,1 0-16,-1 0 16,1 0-16,-27-27 15,26 27-15,1-53 0,-27 27 16,26 26-16,-26-26 16,0 52 30,0 0-30</inkml:trace>
        </inkml:traceGroup>
      </inkml:traceGroup>
    </inkml:traceGroup>
    <inkml:traceGroup>
      <inkml:annotationXML>
        <emma:emma xmlns:emma="http://www.w3.org/2003/04/emma" version="1.0">
          <emma:interpretation id="{75220273-C046-4C90-9CEF-829C3B58FDC8}" emma:medium="tactile" emma:mode="ink">
            <msink:context xmlns:msink="http://schemas.microsoft.com/ink/2010/main" type="paragraph" rotatedBoundingBox="23354,5927 24590,6119 24477,6845 23241,6652" alignmentLevel="5"/>
          </emma:interpretation>
        </emma:emma>
      </inkml:annotationXML>
      <inkml:traceGroup>
        <inkml:annotationXML>
          <emma:emma xmlns:emma="http://www.w3.org/2003/04/emma" version="1.0">
            <emma:interpretation id="{2E2A2953-A6CE-4E57-B6AD-9187627856D3}" emma:medium="tactile" emma:mode="ink">
              <msink:context xmlns:msink="http://schemas.microsoft.com/ink/2010/main" type="line" rotatedBoundingBox="23354,5927 24590,6119 24477,6845 23241,6652"/>
            </emma:interpretation>
          </emma:emma>
        </inkml:annotationXML>
        <inkml:traceGroup>
          <inkml:annotationXML>
            <emma:emma xmlns:emma="http://www.w3.org/2003/04/emma" version="1.0">
              <emma:interpretation id="{DE09737A-5B98-49AB-9C24-D85163713394}" emma:medium="tactile" emma:mode="ink">
                <msink:context xmlns:msink="http://schemas.microsoft.com/ink/2010/main" type="inkWord" rotatedBoundingBox="23354,5927 24590,6119 24477,6845 23241,6652"/>
              </emma:interpretation>
              <emma:one-of disjunction-type="recognition" id="oneOf17">
                <emma:interpretation id="interp29" emma:lang="" emma:confidence="0.5">
                  <emma:literal>ge</emma:literal>
                </emma:interpretation>
                <emma:interpretation id="interp30" emma:lang="" emma:confidence="0">
                  <emma:literal>go</emma:literal>
                </emma:interpretation>
                <emma:interpretation id="interp31" emma:lang="" emma:confidence="0">
                  <emma:literal>gee</emma:literal>
                </emma:interpretation>
                <emma:interpretation id="interp32" emma:lang="" emma:confidence="0">
                  <emma:literal>ogle</emma:literal>
                </emma:interpretation>
                <emma:interpretation id="interp33" emma:lang="" emma:confidence="0">
                  <emma:literal>g</emma:literal>
                </emma:interpretation>
              </emma:one-of>
            </emma:emma>
          </inkml:annotationXML>
          <inkml:trace contextRef="#ctx0" brushRef="#br0" timeOffset="64637.6976">6565 4392 0,'-53'-53'47,"27"53"-31,-1 0-1,27 26 1,0 1 0,0-1-16,0 1 15,27-27 1,-1 0 0,0 0-1,1 0 1,-1 0-16,27 0 15,-53-27 1,27 27-16,-27 27 31,26-1-31,-26 1 16,0-1-16,0 1 0,0-1 16,0 1-16,27-1 0,-27 0 15,0 1-15,0-1 0,0 1 0,0-1 16,-27-26-16,27 27 0,-26-1 15,-1-26-15,27-26 47,0-1-47,0 1 0,0-1 16,0 1-16,0-1 0,27 1 0,-27 0 16,26-1-16,-26 1 0,27-1 0,-1-26 15,-26 27-15,27-1 0,-27 1 0,26-1 16,-26 1-16,0-27 0,27 27 15,-27-27-15,0 26 16,0 1-16,0-1 0,0 1 16,-27 26-1,1 0 1,-1 0-16,27 26 0,-26-26 16,26 27-16,-27-1 0,27 1 15,0-1-15,-26 1 0,26-1 16,0 27-16,0-27 0,0 1 0,0-1 15,0 1-15,26-1 0,-26 1 16,27-27-16,-27 26 0,26-26 16,1 27-16,-1-27 15,1 0-15,-1 0 0,0-27 16,1 27-16,-27-26 0,26 26 16,-26-27-16,27 27 0,-27-26 0,26 26 15,-52-27 48,-1 54-63,27-1 0,0 1 15,0-1 1,53-26-16,-53 27 0</inkml:trace>
          <inkml:trace contextRef="#ctx0" brushRef="#br0" timeOffset="63008.9111">6036 4233 0,'0'-26'0,"-27"-1"31,1 27-15,-1 0-16,1 0 15,-1 0-15,1 0 0,0 0 16,-1 27-16,1-27 16,26 26-16,-27-26 15,27 27-15,0-1 16,0 0-16,53-26 15,-53 27-15,27-27 0,-27 26 0,26-26 16,0 0-16,-26 27 0,27-27 0,-1 0 16,-26 26-16,27-26 0,-27 27 15,26-27-15,-26 26 16,0 1 15,-26-27-31,-1 0 16,1 0-1,-1 0 1,1 0 0,26-27 15</inkml:trace>
          <inkml:trace contextRef="#ctx0" brushRef="#br0" timeOffset="63253.905">6142 4418 0,'0'53'94,"0"-26"-78</inkml:trace>
          <inkml:trace contextRef="#ctx0" brushRef="#br0" timeOffset="63442.8156">6142 4365 0,'26'0'78</inkml:trace>
          <inkml:trace contextRef="#ctx0" brushRef="#br0" timeOffset="63733.9891">6274 4418 0,'106'0'188,"-80"0"-173,-26 27-15,27-27 32</inkml:trace>
        </inkml:traceGroup>
      </inkml:traceGroup>
    </inkml:traceGroup>
    <inkml:traceGroup>
      <inkml:annotationXML>
        <emma:emma xmlns:emma="http://www.w3.org/2003/04/emma" version="1.0">
          <emma:interpretation id="{4D657E23-F44A-4046-932A-BEC9E38ECA86}" emma:medium="tactile" emma:mode="ink">
            <msink:context xmlns:msink="http://schemas.microsoft.com/ink/2010/main" type="paragraph" rotatedBoundingBox="23371,6788 24352,6812 24336,7457 23356,7433" alignmentLevel="5"/>
          </emma:interpretation>
        </emma:emma>
      </inkml:annotationXML>
      <inkml:traceGroup>
        <inkml:annotationXML>
          <emma:emma xmlns:emma="http://www.w3.org/2003/04/emma" version="1.0">
            <emma:interpretation id="{6120B8E8-13DA-4089-AC09-F61D1C069B38}" emma:medium="tactile" emma:mode="ink">
              <msink:context xmlns:msink="http://schemas.microsoft.com/ink/2010/main" type="line" rotatedBoundingBox="23371,6788 24352,6812 24336,7457 23356,7433"/>
            </emma:interpretation>
          </emma:emma>
        </inkml:annotationXML>
        <inkml:traceGroup>
          <inkml:annotationXML>
            <emma:emma xmlns:emma="http://www.w3.org/2003/04/emma" version="1.0">
              <emma:interpretation id="{9340793D-513E-450C-8970-A49DE1B39756}" emma:medium="tactile" emma:mode="ink">
                <msink:context xmlns:msink="http://schemas.microsoft.com/ink/2010/main" type="inkWord" rotatedBoundingBox="23371,6788 24352,6812 24336,7457 23356,7433"/>
              </emma:interpretation>
              <emma:one-of disjunction-type="recognition" id="oneOf18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0" timeOffset="65983.4599">5983 5106 0,'-80'0'63,"54"27"-48,-27 52 1,53-52 0,0-1-16,0 0 0,0 1 15,0-1-15,0 1 0,0-1 16,0 1-16,27-27 0,-27 26 15,26-26-15,0 0 16,1 0-16,-1 0 16,1 0-16,-1 0 15,1-26-15,-1 26 0,1-27 16,-27 1-16,26-1 0,1 1 0,-27-1 16,26 1-16,-26 0 0,27-1 0,-27-26 15,26 27-15,-26-27 0,0 26 0,26-26 16,-26 1-16,0 25 0,0 1 0,0-1 15,0 1-15,0-1 0,-26 27 16,0 27 15,-1-1-31,27 1 16,-26-1-16,26 1 0,0-1 0,-27 0 16,27 1-16,0-1 0,0 1 0,0-1 15,0 1-15,0 26 0,0-27 16,0 1-16,0-1 0,0 0 0,0 1 15,27-1-15,-1 27 32,1-53-32,-1 0 15,0 0-15,1 0 16,-1-26-16,1 26 16,-27-27-16,26 27 15,-26-26-15,0-1 0,0 54 63,0-1-48,27-26 1,-1 0 0,1 0-16,-1 0 15,1 0 1,-1-26-16,0-1 15,1 27 1,-1 0 0,-26 27-1,0-1 1,0 1 0,0-1-1,-26-26 1,-1 0-16,1 0 15</inkml:trace>
          <inkml:trace contextRef="#ctx0" brushRef="#br0" timeOffset="66178.8038">6697 5186 0,'0'79'78,"0"-53"-78,0 1 16,0-1-1</inkml:trace>
          <inkml:trace contextRef="#ctx0" brushRef="#br0" timeOffset="66383.8493">6803 5291 0,'-26'-79'62</inkml:trace>
        </inkml:traceGroup>
      </inkml:traceGroup>
    </inkml:traceGroup>
    <inkml:traceGroup>
      <inkml:annotationXML>
        <emma:emma xmlns:emma="http://www.w3.org/2003/04/emma" version="1.0">
          <emma:interpretation id="{A533BD7E-5362-401E-9C7D-87F0B4FFCC06}" emma:medium="tactile" emma:mode="ink">
            <msink:context xmlns:msink="http://schemas.microsoft.com/ink/2010/main" type="paragraph" rotatedBoundingBox="18617,7170 23939,7440 23906,8084 18584,781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D24B8BC-07E3-4984-B49E-53E6AD28E6FB}" emma:medium="tactile" emma:mode="ink">
              <msink:context xmlns:msink="http://schemas.microsoft.com/ink/2010/main" type="inkBullet" rotatedBoundingBox="18608,7354 19012,7374 18993,7742 18589,7721"/>
            </emma:interpretation>
            <emma:one-of disjunction-type="recognition" id="oneOf19">
              <emma:interpretation id="interp35" emma:lang="" emma:confidence="0">
                <emma:literal>↳</emma:literal>
              </emma:interpretation>
            </emma:one-of>
          </emma:emma>
        </inkml:annotationXML>
        <inkml:trace contextRef="#ctx0" brushRef="#br0" timeOffset="225656.2913">1088 5371 0,'0'26'110,"0"1"-110,0-1 0,0 1 15,0-1-15,0 1 16,-26-27-16,26 26 16,0 0-16,0 1 0,0-1 0,0 1 15,26-1-15,-26 1 16,27-27-16,-27 26 15,26-26-15,0 0 16,1 0-16,-1-26 16,-26-1-1,27 1-15,-27-1 16,0 1 0,0 52 30,0 1-46,26-27 16,-26 26-16,27 1 16,-1-1-16,1-26 15,-1 0 1,1 0-16,-1 0 16,-26-26-16,27-1 15,-27 1-15,0-1 0,0 1 16,0-1-16,0 1 0,0 0 15,0-1-15,0 1 16,0-1-16,0 1 16,-27 26-16,27-27 0</inkml:trace>
      </inkml:traceGroup>
      <inkml:traceGroup>
        <inkml:annotationXML>
          <emma:emma xmlns:emma="http://www.w3.org/2003/04/emma" version="1.0">
            <emma:interpretation id="{850B6B6F-4160-4BBA-8B18-65D9B1F44D1A}" emma:medium="tactile" emma:mode="ink">
              <msink:context xmlns:msink="http://schemas.microsoft.com/ink/2010/main" type="line" rotatedBoundingBox="19093,7194 23939,7440 23906,8084 19060,7838"/>
            </emma:interpretation>
          </emma:emma>
        </inkml:annotationXML>
        <inkml:traceGroup>
          <inkml:annotationXML>
            <emma:emma xmlns:emma="http://www.w3.org/2003/04/emma" version="1.0">
              <emma:interpretation id="{2EB2A1D2-DD6A-4941-BC69-AB432F85AF24}" emma:medium="tactile" emma:mode="ink">
                <msink:context xmlns:msink="http://schemas.microsoft.com/ink/2010/main" type="inkWord" rotatedBoundingBox="19081,7424 19354,7438 19339,7731 19066,7717"/>
              </emma:interpretation>
              <emma:one-of disjunction-type="recognition" id="oneOf20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0" timeOffset="226110.7109">1670 5609 0,'27'0'31,"-27"-27"-15,26 27 0,-26-26-16,27 0 15,-27-1 1,0 1-16,-27 26 15,27-27 1,-26 27-16,-1 0 16,1 0-16,-1 27 15,1-1 1,-1 1-16,1-1 0,26 0 16,0 1-16,0-1 15,0 1-15,26-1 16,1-26-16,-27 27 15,26-27-15,1 0 0,-1 26 16,1-26-16,-1 0 0,1 0 16,-1 0-16,0 0 0</inkml:trace>
        </inkml:traceGroup>
        <inkml:traceGroup>
          <inkml:annotationXML>
            <emma:emma xmlns:emma="http://www.w3.org/2003/04/emma" version="1.0">
              <emma:interpretation id="{10DDD926-67D4-4E8C-8C81-1E3A4B7F91F4}" emma:medium="tactile" emma:mode="ink">
                <msink:context xmlns:msink="http://schemas.microsoft.com/ink/2010/main" type="inkWord" rotatedBoundingBox="19676,7224 21262,7304 21232,7896 19646,7815"/>
              </emma:interpretation>
              <emma:one-of disjunction-type="recognition" id="oneOf21">
                <emma:interpretation id="interp37" emma:lang="" emma:confidence="1">
                  <emma:literal/>
                </emma:interpretation>
              </emma:one-of>
            </emma:emma>
          </inkml:annotationXML>
          <inkml:trace contextRef="#ctx0" brushRef="#br0" timeOffset="228414.7547">2490 5635 0,'0'-26'63,"-26"26"-48,-1 0-15,1 0 16,26-27-16,-26 27 16,-1 0-16,1 0 15,-1 0 1,27 27-16,-26-27 15,26 26-15,-27-26 0,27 27 0,0-1 16,0 1-16,0-1 16,0 1-16,159 52 62,-133-79-62,1 0 0,-1-26 16,1-1-16,-1 1 15,1 26-15,-27-27 0,0 1 0,26-1 16,-26 1-16,0-1 0,27 1 0,-27-1 16,0-25-16,0 25 0,0 1 0,0-1 15,0 1-15,0-27 0,0 26 0,0 1 16,0-1-16,0 1 16,0 52 30,0 1-46,0-1 16,26-26-16,-26 27 0,0 26 16,27-27-16,-27 1 0,0-1 0,0 1 15,0-1-15,26 0 0,-26 1 0,0-1 16,0 1-16,0-1 0,0 1 16,27-1-16,-27 1 15</inkml:trace>
          <inkml:trace contextRef="#ctx0" brushRef="#br0" timeOffset="229145.2114">2914 5635 0,'0'-26'16,"-27"26"-16,1 0 15,-1-27 17,1 27-32,317 27 234,-265-27-218,-26 26-16,27-26 15,-27 27-15,0-1 0,0 1 16,0-1-1,26-26-15,-26-26 63,27-1-47,-27 1-1,26 26 48,-26 26-32,27 1-31</inkml:trace>
          <inkml:trace contextRef="#ctx0" brushRef="#br0" timeOffset="229491.9569">3496 5424 0,'-27'26'47,"1"1"-47,-1-1 16,27 1-16,-26-27 0,26 26 15,-26-26-15,26 26 0,0 1 16,-27-27-16,27 26 0,0 1 16</inkml:trace>
          <inkml:trace contextRef="#ctx0" brushRef="#br0" timeOffset="227253.4519">2120 5635 0,'0'-27'63,"26"27"-48,-26-26 1,27 26-16,-27-26 16,26 26 15,1 0-16,-27 26 17,0 0-32,26-26 15,-26 27-15,27-1 16,-27 0-16,26 0 16,-26-78 62,27 52-78,-1 0 15,-26-53-15,27 53 16,-1-26-16,0 26 31,1 0-15,-27 26-1,26 1 1,-26-1 0,0 0-16,0 0 15,27 0 17</inkml:trace>
          <inkml:trace contextRef="#ctx0" brushRef="#br0" timeOffset="229865.2141">3628 5450 0,'-53'291'109,"106"-370"32,0 79-126,-27 0-15</inkml:trace>
        </inkml:traceGroup>
        <inkml:traceGroup>
          <inkml:annotationXML>
            <emma:emma xmlns:emma="http://www.w3.org/2003/04/emma" version="1.0">
              <emma:interpretation id="{2A7F5328-B698-4776-BC6C-B31E5F26E5D6}" emma:medium="tactile" emma:mode="ink">
                <msink:context xmlns:msink="http://schemas.microsoft.com/ink/2010/main" type="inkWord" rotatedBoundingBox="21889,7460 23015,7517 22992,7990 21865,7932"/>
              </emma:interpretation>
              <emma:one-of disjunction-type="recognition" id="oneOf22">
                <emma:interpretation id="interp38" emma:lang="" emma:confidence="1">
                  <emma:literal/>
                </emma:interpretation>
              </emma:one-of>
            </emma:emma>
          </inkml:annotationXML>
          <inkml:trace contextRef="#ctx0" brushRef="#br0" timeOffset="230511.0627">4342 5688 0,'0'-26'16,"159"52"234,-132-26-235,-1 0 1,-26 27-1,27-27 1,-27 26-16,0 1 16,0-1-16,0 1 15,0-1-15,26-26 16</inkml:trace>
          <inkml:trace contextRef="#ctx0" brushRef="#br0" timeOffset="230870.5876">4739 5741 0,'106'-26'110,"-106"-1"-95,-53 1 1,27 26 0,-1 0-1,-26 79 1,53-52-1,0-1 1,27 1-16,-1-27 16,1 26-16,-1-26 15</inkml:trace>
          <inkml:trace contextRef="#ctx0" brushRef="#br0" timeOffset="231254.9153">4951 5768 0,'132'-53'125,"-158"26"-125,-1 27 31,1 0-31,-1 0 0,1 0 16,105 159 46</inkml:trace>
          <inkml:trace contextRef="#ctx0" brushRef="#br0" timeOffset="231945.9143">5295 5768 0,'79'-186'15,"-79"160"-15,0 0 16,27 26-1,-27 26 1,0 0 0,0 1-16,0-1 0,0 1 15,0-1-15,26 212 32,1-211-17,-27-1-15,0 1 16</inkml:trace>
        </inkml:traceGroup>
        <inkml:traceGroup>
          <inkml:annotationXML>
            <emma:emma xmlns:emma="http://www.w3.org/2003/04/emma" version="1.0">
              <emma:interpretation id="{D8EDABA0-1B1A-4BBA-AB85-3D6CE051F864}" emma:medium="tactile" emma:mode="ink">
                <msink:context xmlns:msink="http://schemas.microsoft.com/ink/2010/main" type="inkWord" rotatedBoundingBox="23587,7668 23926,7685 23906,8084 23567,8067"/>
              </emma:interpretation>
              <emma:one-of disjunction-type="recognition" id="oneOf23">
                <emma:interpretation id="interp39" emma:lang="" emma:confidence="0.5">
                  <emma:literal>to</emma:literal>
                </emma:interpretation>
                <emma:interpretation id="interp40" emma:lang="" emma:confidence="0">
                  <emma:literal>+</emma:literal>
                </emma:interpretation>
                <emma:interpretation id="interp41" emma:lang="" emma:confidence="0">
                  <emma:literal>t</emma:literal>
                </emma:interpretation>
                <emma:interpretation id="interp42" emma:lang="" emma:confidence="0">
                  <emma:literal>too</emma:literal>
                </emma:interpretation>
                <emma:interpretation id="interp43" emma:lang="" emma:confidence="0">
                  <emma:literal>tor</emma:literal>
                </emma:interpretation>
              </emma:one-of>
            </emma:emma>
          </inkml:annotationXML>
          <inkml:trace contextRef="#ctx0" brushRef="#br0" timeOffset="232632.1199">6036 5953 0,'211'0'219,"-211"26"-219,0 1 16,0-1-1,133-184 126</inkml:trace>
          <inkml:trace contextRef="#ctx0" brushRef="#br0" timeOffset="232331.1187">6089 5688 0,'26'0'78,"-26"27"-78,-26-1 16,26 1-16,0-1 0,-27 1 15,27-1-15,0 1 0,0-1 16,0 0-16,0 1 0,0-1 0,0 1 16,0-1-16,0 1 15,0-1 1,0-52 15</inkml:trace>
        </inkml:traceGroup>
      </inkml:traceGroup>
    </inkml:traceGroup>
    <inkml:traceGroup>
      <inkml:annotationXML>
        <emma:emma xmlns:emma="http://www.w3.org/2003/04/emma" version="1.0">
          <emma:interpretation id="{1EC75EA5-C0F4-4A11-BD8A-75507007DE9F}" emma:medium="tactile" emma:mode="ink">
            <msink:context xmlns:msink="http://schemas.microsoft.com/ink/2010/main" type="paragraph" rotatedBoundingBox="18602,8136 24003,8191 23994,9004 18594,894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4E5F7A-5D5E-4BBD-877D-92BFAB5227BA}" emma:medium="tactile" emma:mode="ink">
              <msink:context xmlns:msink="http://schemas.microsoft.com/ink/2010/main" type="line" rotatedBoundingBox="18602,8136 24003,8191 23994,9004 18594,8949">
                <msink:destinationLink direction="with" ref="{FF02BC78-6148-4CEE-A352-44DED26808B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C76A3B1-166F-450B-85B7-BF5F858E7A96}" emma:medium="tactile" emma:mode="ink">
                <msink:context xmlns:msink="http://schemas.microsoft.com/ink/2010/main" type="inkWord" rotatedBoundingBox="18600,8355 19897,8368 19894,8690 18597,8676"/>
              </emma:interpretation>
              <emma:one-of disjunction-type="recognition" id="oneOf24">
                <emma:interpretation id="interp44" emma:lang="" emma:confidence="1">
                  <emma:literal/>
                </emma:interpretation>
              </emma:one-of>
            </emma:emma>
          </inkml:annotationXML>
          <inkml:trace contextRef="#ctx0" brushRef="#br0" timeOffset="234398.3025">1167 6509 0,'27'0'16,"-27"-27"-16,26 27 15,1 0 1,-27-26-16,0-1 15,0 1 17,-27 26-17,1 0-15,-1 0 16,1 0-16,0 0 16,-1 26-16,1-26 0,26 27 15,0-1 1,0 1-16,26-27 0,-26 26 15,27-26-15,-27 26 0,26-26 0,0 27 16,1-1-16,-1-26 16,27 80 15,-159-80 94</inkml:trace>
          <inkml:trace contextRef="#ctx0" brushRef="#br0" timeOffset="235007.1772">1511 6403 0,'0'-27'16,"27"27"-16,-27 53 46,159 106 189,-133-159-220,1-27-15,-1 27 32,-26 27-17,0-1 1,-26-26 0,26 27-16,0-1 15,26-26 1,0 0-16,1 0 15,-1 0 1,1 0 0,-27-26-16,26 26 0,1 0 15,-27-27-15,0 54 78,26-27-62,-26 26-16,27-26 0,-27 27 16,26-27-1,1 0 1</inkml:trace>
          <inkml:trace contextRef="#ctx0" brushRef="#br0" timeOffset="235518.5922">2146 6614 0,'212'-53'94</inkml:trace>
          <inkml:trace contextRef="#ctx0" brushRef="#br0" timeOffset="235245.3084">2226 6456 0,'0'185'125</inkml:trace>
        </inkml:traceGroup>
        <inkml:traceGroup>
          <inkml:annotationXML>
            <emma:emma xmlns:emma="http://www.w3.org/2003/04/emma" version="1.0">
              <emma:interpretation id="{460F4E3F-F4F4-405C-8A2F-907C45D28BF0}" emma:medium="tactile" emma:mode="ink">
                <msink:context xmlns:msink="http://schemas.microsoft.com/ink/2010/main" type="inkWord" rotatedBoundingBox="20453,8355 21247,8363 21244,8658 20450,8650"/>
              </emma:interpretation>
              <emma:one-of disjunction-type="recognition" id="oneOf25">
                <emma:interpretation id="interp45" emma:lang="" emma:confidence="1">
                  <emma:literal/>
                </emma:interpretation>
              </emma:one-of>
            </emma:emma>
          </inkml:annotationXML>
          <inkml:trace contextRef="#ctx0" brushRef="#br0" timeOffset="236064.3234">2914 6509 0,'26'158'188,"1"-184"-173,-1-1 17,-26 54-1,0-1-15,27-26-1,-1 0-15,0 0 16,1 0-1,-27-26 1,0-1 0,26 27-16,-26-26 0,0-1 15,0 1-15,-26 26 16,26-26-16,-27 26 47,27 26-47</inkml:trace>
          <inkml:trace contextRef="#ctx0" brushRef="#br0" timeOffset="236323.0268">3284 6561 0,'-26'53'79,"-1"0"-48</inkml:trace>
          <inkml:trace contextRef="#ctx0" brushRef="#br0" timeOffset="237038.2954">3337 6641 0,'291'-27'250,"-291"54"-235,0-1 1,79-52 109</inkml:trace>
          <inkml:trace contextRef="#ctx0" brushRef="#br0" timeOffset="236584.0851">3390 6376 0,'53'265'125,"-80"-265"-125,-25 0 15</inkml:trace>
        </inkml:traceGroup>
        <inkml:traceGroup>
          <inkml:annotationXML>
            <emma:emma xmlns:emma="http://www.w3.org/2003/04/emma" version="1.0">
              <emma:interpretation id="{452642B4-7158-4C23-92F5-26846AD692A3}" emma:medium="tactile" emma:mode="ink">
                <msink:context xmlns:msink="http://schemas.microsoft.com/ink/2010/main" type="inkWord" rotatedBoundingBox="21619,8167 22546,8176 22540,8735 21613,8725"/>
              </emma:interpretation>
              <emma:one-of disjunction-type="recognition" id="oneOf26">
                <emma:interpretation id="interp46" emma:lang="" emma:confidence="1">
                  <emma:literal/>
                </emma:interpretation>
              </emma:one-of>
            </emma:emma>
          </inkml:annotationXML>
          <inkml:trace contextRef="#ctx0" brushRef="#br0" timeOffset="239234.5388">4078 6509 0,'26'0'62,"1"0"-15,-1 26-31,-26 0-16,27-26 16,-27 27-16,0-1 0,26 1 15,-26-1 1,27 1-16,-27-1 31,26-26-31,1 0 31,-27-26-31,26-1 16,-26 1-16,0-1 16,0 1-16,26 26 15,-26-27-15,0 1 31</inkml:trace>
          <inkml:trace contextRef="#ctx0" brushRef="#br0" timeOffset="240376.4545">4475 6588 0,'-27'-27'156,"1"27"-140,26 27 0,0-1-1,0 1 1,0-1 15,0 1-15,26-27-1,-26 26-15,27-26 47,52-26 188,-79 52-235,27 1 31,-1-27-31,1 0 16,-1 0-16,0 0 0,1-27 15,-1 27-15,1-26 16,-1-1-16,-26 1 0,27-1 15,-27 1-15,0-1 0,0 1 16,26 0-16,-26-1 0,0 1 16,0-1-16,0 1 0,0-1 15,0 1-15,0-1 0,0 1 0,0-1 16,0 1-16,-26 0 16,26-1-16,-27 27 15,27 27 79,0-1-94,0 0 16,0 1-1</inkml:trace>
          <inkml:trace contextRef="#ctx0" brushRef="#br0" timeOffset="241058.3221">4475 6614 0,'-27'0'0,"27"27"15,-26-1 1,26 1 0,53-27-1,-27 0 1,1 0-16,-1 0 0,1 0 15,-1 0-15,1-27 0,-1 27 16,-26-26-16,53-1 16,-27 1-16,-26-1 15,0 1-15,27 0 0,-27-1 16,0 1-16,0-1 16,-27 27-16,1 0 0,-1 0 15,1 0-15,0 0 16,26 27-16,-27-27 15,27 26-15,0 1 0,0-1 16,0 0-16,0 1 16,27-27-16,-27 26 0,26-26 0,-26 27 15,26-27-15,1 0 0,-1 26 0,1-26 16,-1 0-16,1 0 0,-1 0 16,1 0-16,-1 0 0,1 0 15,-27-26-15,26 26 0,0-27 0,1 1 16</inkml:trace>
        </inkml:traceGroup>
        <inkml:traceGroup>
          <inkml:annotationXML>
            <emma:emma xmlns:emma="http://www.w3.org/2003/04/emma" version="1.0">
              <emma:interpretation id="{17E0FD59-9AFD-4737-82D7-69F4E08F0652}" emma:medium="tactile" emma:mode="ink">
                <msink:context xmlns:msink="http://schemas.microsoft.com/ink/2010/main" type="inkWord" rotatedBoundingBox="22992,8280 24002,8291 23994,9004 22984,8994"/>
              </emma:interpretation>
              <emma:one-of disjunction-type="recognition" id="oneOf27">
                <emma:interpretation id="interp47" emma:lang="" emma:confidence="0.5">
                  <emma:literal>re</emma:literal>
                </emma:interpretation>
                <emma:interpretation id="interp48" emma:lang="" emma:confidence="0.5">
                  <emma:literal>v e</emma:literal>
                </emma:interpretation>
                <emma:interpretation id="interp49" emma:lang="" emma:confidence="0">
                  <emma:literal>v C</emma:literal>
                </emma:interpretation>
                <emma:interpretation id="interp50" emma:lang="" emma:confidence="0">
                  <emma:literal>r e</emma:literal>
                </emma:interpretation>
                <emma:interpretation id="interp51" emma:lang="" emma:confidence="0">
                  <emma:literal>re.</emma:literal>
                </emma:interpretation>
              </emma:one-of>
            </emma:emma>
          </inkml:annotationXML>
          <inkml:trace contextRef="#ctx0" brushRef="#br0" timeOffset="243227.3562">5904 6588 0,'0'-27'31,"26"27"0,0 0 1,1 27-17,-1-27-15,1 26 16,-1 1-1,1-1 1,-27 1 0,0-54 46,0 1-46,0-1-16,0 1 15,26-1-15,-26 1 16,27 26-16,-27-26 16,0-1-16,26 27 0,53 0 78</inkml:trace>
          <inkml:trace contextRef="#ctx0" brushRef="#br0" timeOffset="243930.5249">6380 6614 0,'0'27'47,"26"-27"-16,1 0-15,-1-27-16,-26 1 31,0-1-15,-26 27-1,-1 0-15,1 0 16,-1 0-1,1 0-15,26 27 16,-27-1 0,27 80 15,27-106-15,-27 27-16,26-27 0,1 26 15,52 1 16</inkml:trace>
          <inkml:trace contextRef="#ctx0" brushRef="#br0" timeOffset="241943.1731">5454 6350 0,'0'-27'31,"0"1"-15,26 26 0,-26 53 46,0-27-46,0 1-16,0 184 31,0-131-15,0-54-16,27 27 0,-27-26 15,0-1-15,0 0 0,26-26 0,-26 27 16,0-1-16,0 80 78</inkml:trace>
          <inkml:trace contextRef="#ctx0" brushRef="#br0" timeOffset="242272.1381">5665 6614 0,'0'-53'46,"27"53"-46,26 0 47,-186 186 110</inkml:trace>
        </inkml:traceGroup>
      </inkml:traceGroup>
    </inkml:traceGroup>
    <inkml:traceGroup>
      <inkml:annotationXML>
        <emma:emma xmlns:emma="http://www.w3.org/2003/04/emma" version="1.0">
          <emma:interpretation id="{E9A10E48-F56F-4C9B-95E6-272DA8B63184}" emma:medium="tactile" emma:mode="ink">
            <msink:context xmlns:msink="http://schemas.microsoft.com/ink/2010/main" type="paragraph" rotatedBoundingBox="21711,8989 24938,8932 24952,9774 21725,9830" alignmentLevel="4"/>
          </emma:interpretation>
        </emma:emma>
      </inkml:annotationXML>
      <inkml:traceGroup>
        <inkml:annotationXML>
          <emma:emma xmlns:emma="http://www.w3.org/2003/04/emma" version="1.0">
            <emma:interpretation id="{F783B0EC-D8AC-4D95-A9A6-773A1D3F5DB0}" emma:medium="tactile" emma:mode="ink">
              <msink:context xmlns:msink="http://schemas.microsoft.com/ink/2010/main" type="line" rotatedBoundingBox="21711,8989 24938,8932 24952,9774 21725,9830">
                <msink:destinationLink direction="with" ref="{FF02BC78-6148-4CEE-A352-44DED26808B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E3E1084-DEF0-40B3-ACFF-BB3653612A1B}" emma:medium="tactile" emma:mode="ink">
                <msink:context xmlns:msink="http://schemas.microsoft.com/ink/2010/main" type="inkWord" rotatedBoundingBox="21711,9002 23279,8975 23294,9803 21725,9830"/>
              </emma:interpretation>
              <emma:one-of disjunction-type="recognition" id="oneOf28">
                <emma:interpretation id="interp52" emma:lang="" emma:confidence="1">
                  <emma:literal/>
                </emma:interpretation>
              </emma:one-of>
            </emma:emma>
          </inkml:annotationXML>
          <inkml:trace contextRef="#ctx0" brushRef="#br0" timeOffset="245977.6303">4395 7382 0,'0'-27'47,"-26"27"-16,-1 0-15,-25 0 0,25 27-16,27-1 15,-26-26-15,-1 27 16,27-1-16,0 1 15,0-1-15,-26-26 0,26 26 16,0 1-16,0-1 0,0 1 16,26-1-16,1-26 15,-27 27-15,26-27 0,1 26 16,-1-26-16,0 0 16,1 0-16,-1 0 0,-26-26 15,27 26-15,-27-27 0,26 27 16,-26-26-16,27-1 0,-27 1 0,26-1 15,-26 1-15,0 0 0,0-1 0,27 1 16,-27-27-16,0 26 0,26-26 0,-26 0 16,0 27-16,27-27 0,-27 27 0,0-27 15,0 26-15,26 1 0,-26-1 16,0 54 15,0-1-15,-26 1-16,26-1 15,0 1-15,-27-1 0,27 0 0,0 27 16,0-26-16,0-1 0,0 1 16,0-1-16,0 1 0,-26-1 0,26 1 15,0-1-15,0 1 0,0-1 16,53-26-16,-53 26 0,26-26 16,1 27-1,-1-27-15,0 0 16,1 0-16,-1-27 0,1 27 15,-27-26-15,26 0 16,-26-1-16,-79 80 109,79-27-109,26-26 16,1 0-16,-1 0 16,1 0-16,-1 0 15,1 0-15,-1-26 0,1 0 16,-27-1-16,26 1 0,0-1 16,-26 1-16,27-1 0,-27 1 15,26-1-15,-26-26 0,0 27 0,27-1 16,-27-25-16,0 25 0,0 1 15,0-1-15,0 1 0,-27 26 32,27 26-17,0 27-15,0-26 16,0-1-16,0 27 0,0-27 0,0 27 16,0-26-16,0 26 0,0-27 0,0 1 15,27 26-15,-27-27 0,0 0 0,0 27 16,26-26-16,-26-1 0,0 1 15,0-1-15,0 1 0,0-1 0,0 1 16,0-1-16,0 0 16,-26-26-16,-1 0 15,1 0-15,-1 0 16,1 0-16,26-26 0,-26 26 16,26-26-16,0-1 15,0 1 1,0-1-16,26 27 0,-26-26 15,26 26-15,1-27 0,-1 27 16,1 0-16,-27-26 0,26 26 16,1-27-1,158 54 142,-132-54-126,-27 27-31,-26-26 15,27 26-15,-1-27 16,-26 54 47,27-27-48,-27 26-15,26-26 16,1 0-1,-1 0 1</inkml:trace>
          <inkml:trace contextRef="#ctx0" brushRef="#br0" timeOffset="246378.6738">5586 7514 0,'-26'132'140,"52"-132"-124,0-26-16,27-80 31,-26 27-15,-27 26-16,0 26 0,26 1 15,-26-1-15,0 1 0,0-1 0,0 1 16,27 26-16,-27-27 0,0 1 31,0 52-15,0 1-1,0 26-15,0-27 16,0 1-16,0-1 0,0 1 16,0-1-16,0 1 0,0-1 15</inkml:trace>
        </inkml:traceGroup>
        <inkml:traceGroup>
          <inkml:annotationXML>
            <emma:emma xmlns:emma="http://www.w3.org/2003/04/emma" version="1.0">
              <emma:interpretation id="{1993F415-A4E6-4FC4-B960-0C899A2551DD}" emma:medium="tactile" emma:mode="ink">
                <msink:context xmlns:msink="http://schemas.microsoft.com/ink/2010/main" type="inkWord" rotatedBoundingBox="23673,8955 24938,8932 24950,9604 23685,9626"/>
              </emma:interpretation>
              <emma:one-of disjunction-type="recognition" id="oneOf29">
                <emma:interpretation id="interp53" emma:lang="" emma:confidence="0.5">
                  <emma:literal>des</emma:literal>
                </emma:interpretation>
                <emma:interpretation id="interp54" emma:lang="" emma:confidence="0">
                  <emma:literal>this</emma:literal>
                </emma:interpretation>
                <emma:interpretation id="interp55" emma:lang="" emma:confidence="0">
                  <emma:literal>the</emma:literal>
                </emma:interpretation>
                <emma:interpretation id="interp56" emma:lang="" emma:confidence="0">
                  <emma:literal>then</emma:literal>
                </emma:interpretation>
                <emma:interpretation id="interp57" emma:lang="" emma:confidence="0">
                  <emma:literal>that</emma:literal>
                </emma:interpretation>
              </emma:one-of>
            </emma:emma>
          </inkml:annotationXML>
          <inkml:trace contextRef="#ctx0" brushRef="#br0" timeOffset="250369.2926">6618 7408 0,'0'-53'94,"0"27"-94,-53 26 63,27 53-63,26-27 15,0 1-15,0-1 16,0 1-16,0-1 16,26-26-1,-26 26 1,26-26-16,1 0 15,-1 0-15,1 0 16,-1-26-16,1 0 16,-27-1-16,26 27 0,-26-26 15,0-1 1,132-423 187,-132 477-187,0-1-1,-26 1-15,26-1 0,0 1 16,0-1-16,0 1 0,-26-1 0,26 27 16,0-27-16,0 1 0,0-1 0,0 1 15,0-1-15,0 1 0,0-1 0,0 1 16,0-1-16,26-26 0,-26 27 15,26-1-15,1-26 16,-1 0-16,1 0 16,-1 0-16,1 0 15,-27-26-15,26 26 0,-26-27 16,27 27-16,-27-26 0,26 26 16,-26-27-16,0 1 15,0 52 16,-26-26-15,26 27-16,0-1 0,-27-26 16,27 27-16,0-1 0,0 0 15,0 1 1,27-27-16,-1 0 16,239-238 155,-292 238-124,27 26-47,-26 1 16,26-1-16,-27 1 16,27-1-16,0 1 15,0-1-15,0 0 0,0 1 16,0-1-1,27-26-15,-27 27 16,26-27-16,1 0 16,-1 0-16,1 0 15</inkml:trace>
          <inkml:trace contextRef="#ctx0" brushRef="#br0" timeOffset="249068.2132">6142 7355 0,'0'-26'15,"26"26"32,1 0-31,-27 26 0,26-26-1,-26 27-15,26-1 16,-26 1-16,27-1 15,-27 1-15,0-1 16,26-26-16,-26 26 16,27 1-16,-1-27 31,1 0-31,-1 0 16,-26-27-1,27 1-15,-27 0 0,26 26 16,-26-27-16,0 1 15,27 26-15,-27-27 0,0 1 0,0-1 16,0 1 0,0 52 62</inkml:trace>
        </inkml:traceGroup>
      </inkml:traceGroup>
    </inkml:traceGroup>
    <inkml:traceGroup>
      <inkml:annotationXML>
        <emma:emma xmlns:emma="http://www.w3.org/2003/04/emma" version="1.0">
          <emma:interpretation id="{C47A6FA4-7FFA-41DA-83C2-21C8AD65CC37}" emma:medium="tactile" emma:mode="ink">
            <msink:context xmlns:msink="http://schemas.microsoft.com/ink/2010/main" type="paragraph" rotatedBoundingBox="23055,9618 24551,9653 24531,10503 23035,10468" alignmentLevel="5"/>
          </emma:interpretation>
        </emma:emma>
      </inkml:annotationXML>
      <inkml:traceGroup>
        <inkml:annotationXML>
          <emma:emma xmlns:emma="http://www.w3.org/2003/04/emma" version="1.0">
            <emma:interpretation id="{E75D1C6A-29F4-44B5-BEE6-FE02E201D4AC}" emma:medium="tactile" emma:mode="ink">
              <msink:context xmlns:msink="http://schemas.microsoft.com/ink/2010/main" type="line" rotatedBoundingBox="23055,9618 24551,9653 24531,10503 23035,10468"/>
            </emma:interpretation>
          </emma:emma>
        </inkml:annotationXML>
        <inkml:traceGroup>
          <inkml:annotationXML>
            <emma:emma xmlns:emma="http://www.w3.org/2003/04/emma" version="1.0">
              <emma:interpretation id="{364881FF-EBFB-43A8-8BB9-2D3B7F81DB3B}" emma:medium="tactile" emma:mode="ink">
                <msink:context xmlns:msink="http://schemas.microsoft.com/ink/2010/main" type="inkWord" rotatedBoundingBox="23055,9618 23578,9630 23558,10481 23035,10468"/>
              </emma:interpretation>
              <emma:one-of disjunction-type="recognition" id="oneOf30">
                <emma:interpretation id="interp58" emma:lang="" emma:confidence="1">
                  <emma:literal/>
                </emma:interpretation>
              </emma:one-of>
            </emma:emma>
          </inkml:annotationXML>
          <inkml:trace contextRef="#ctx0" brushRef="#br0" timeOffset="251807.4078">5639 8070 0,'0'-27'31,"26"27"31,-131 0 63,78 0-109,27 27-16,0-1 16,-26-26-16,26 26 15,0 1-15,0-1 16,0 1-1,26-27-15,1 0 16,-1 0 0,0 0-16,1 0 0,-1 0 15,-26-27-15,27 1 16,-27-1-16,26 1 16,-26 0-16,0-1 15,27 27 63,-27 27-62,26-27-16,1 0 16,-1 0-16,1 0 15,-1 0-15,1-27 16,-1 27-16,0 0 15,-26-26-15,27-1 0,-27 1 16,26-1-16,-26 1 0,0-1 16,27 1-16,-27-1 0,0 1 0,0 0 15,0-1-15,0 1 0,0-1 0,0 1 16,-27-1 0,-131 874 187,158-874-188,0 1 1,0 0 0,26-1-1,1 27 1</inkml:trace>
        </inkml:traceGroup>
        <inkml:traceGroup>
          <inkml:annotationXML>
            <emma:emma xmlns:emma="http://www.w3.org/2003/04/emma" version="1.0">
              <emma:interpretation id="{CAF678E7-6057-486E-AC26-8751910DCBF8}" emma:medium="tactile" emma:mode="ink">
                <msink:context xmlns:msink="http://schemas.microsoft.com/ink/2010/main" type="inkWord" rotatedBoundingBox="24030,9781 24548,9793 24535,10330 24017,10317"/>
              </emma:interpretation>
              <emma:one-of disjunction-type="recognition" id="oneOf31">
                <emma:interpretation id="interp59" emma:lang="" emma:confidence="0.5">
                  <emma:literal>"</emma:literal>
                </emma:interpretation>
                <emma:interpretation id="interp60" emma:lang="" emma:confidence="0">
                  <emma:literal>L</emma:literal>
                </emma:interpretation>
                <emma:interpretation id="interp61" emma:lang="" emma:confidence="0">
                  <emma:literal>k</emma:literal>
                </emma:interpretation>
                <emma:interpretation id="interp62" emma:lang="" emma:confidence="0">
                  <emma:literal>K</emma:literal>
                </emma:interpretation>
                <emma:interpretation id="interp63" emma:lang="" emma:confidence="0">
                  <emma:literal>\</emma:literal>
                </emma:interpretation>
              </emma:one-of>
            </emma:emma>
          </inkml:annotationXML>
          <inkml:trace contextRef="#ctx0" brushRef="#br0" timeOffset="252670.0502">6512 7911 0,'0'-27'0,"0"1"32,0 52 15,0 1-32,0-1-15,0 1 0,0-1 16,0 1-16,0-1 0,-26 1 0,26-1 15,0 0-15,0 1 0,0-1 16,0 1-16,0-1 0,0 1 16,0-1-16,0 1 15,0-1-15,26-26 47</inkml:trace>
          <inkml:trace contextRef="#ctx0" brushRef="#br0" timeOffset="253284.2359">6830 7805 0,'-159'238'250,"212"-159"-219,-27-26-31,-26-26 16,27-1 0,-27 1-16,26-1 15,-26 1 1,27-27 0,-27 26-1,52-26 32</inkml:trace>
          <inkml:trace contextRef="#ctx0" brushRef="#br0" timeOffset="253323.2376">6988 8122 0,'0'-26'94</inkml:trace>
        </inkml:traceGroup>
      </inkml:traceGroup>
    </inkml:traceGroup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0:35.5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D571188-7589-4FFE-B548-0C53515A4625}" emma:medium="tactile" emma:mode="ink">
          <msink:context xmlns:msink="http://schemas.microsoft.com/ink/2010/main" type="inkDrawing" rotatedBoundingBox="-3315,6514 -388,2789 2871,5350 -54,9075" rotationAngle="-1157153888" semanticType="enclosure">
            <msink:sourceLink direction="with" ref="{90602017-C365-4E98-8407-25D655025BD5}"/>
            <msink:sourceLink direction="with" ref="{7B6E8DAD-DEA4-493A-BA05-4DF10E115BD4}"/>
            <msink:sourceLink direction="with" ref="{AAA96F25-2AFF-453A-9E05-46CFEBE42188}"/>
          </msink:context>
        </emma:interpretation>
      </emma:emma>
    </inkml:annotationXML>
    <inkml:trace contextRef="#ctx0" brushRef="#br0">326 0 0,'0'27'141,"0"-1"-110,0 1-31,0-1 0,0 1 16,0-1-16,0 0 0,0 1 16,0-1-16,0 1 15,0-1-15,0 1 0,-27-1 0,27 1 16,0-1-16,0 1 15,0-1-15,0 0 0,0 1 0,0-1 16,0 1-16,0-1 0,0 1 0,0-1 16,0 1-16,0-1 0,0 1 15,0-1-15,0 1 0,0-1 0,0 0 16,-26 1-16,26-1 0,0 1 0,0-1 16,0 1-16,0-1 0,-27 1 15,27-1-15,0 1 0,0-1 16,-26 1-16,26-1 0,0 0 15,0 1-15,-27-1 0,27 1 16,0-1-16,0 1 16,0-1-16,-26 1 15,26-1-15,0 1 0,0-1 16,0 0-16,0 1 16,-27-1-16,27 1 15,0-1-15,0 1 0,0-1 16,-26 1-16,26-1 15,0 1-15,0-1 0,0 0 16,0 1-16,0-1 0,-26 1 16,26-1-16,0 1 0,0-1 0,0 1 15,-27-1-15,27 1 0,0-1 16,0 1-16,0-1 0,0 0 0,0 1 16,0-1-16,0 1 0,0-1 15,0 1-15,-26-1 0,26 1 16,0-1-16,0 1 15,0-1-15,-27 1 0,27-1 0,0 0 16,0 1-16,0-1 16,0 1-16,0-1 15,0 1-15,0-1 16,0 1 0,0-1-16,0 1 15,0-1 1,0 0-1,0 1-15,0-1 16,0 1 0,0-1-16,0 1 15,0-1 1,27-26-16,-27 27 16,26-1-1,-26 1 16,27-27 1,-27 26-17,26-26 48,0 0-48,1 0 1,-1 0 0,1 0-1,-1 0-15,1 0 16,-1 0-16,1 0 16,-1 0-16,1 0 15,-1 0-15,1 0 16,-1 0-16,0 0 15,1 0-15,-1 0 0,1 0 16,-1 0-16,-26 26 0,27-26 0,-1 0 16,1 0-16,-1 0 0,1 0 15,-1 0-15,0 0 0,1 0 16,-1 0-16,1 0 0,-1 0 0,1 0 16,-1 0-16,1 0 0,-1 0 15,1 0-15,-1 0 0,1 0 0,-1 0 16,0 0-16,1 0 0,-1 0 15,1 0-15,-1 0 0,1 0 0,-1 0 16,1 0-16,-1 0 0,1-26 16,-1 26-16,0 0 0,1 0 15,-1 0-15,1 0 0,-1 0 16,-26-26-16,27 26 0,-1 0 0,1 0 16,-1 0-16,1 0 0,-1 0 15,1 0-15,-1 0 0,0 0 16,1-27-16,-1 27 0,1 0 0,-1 0 15,1 0-15,-1 0 0,1 0 0,-1 0 16,1 0-16,-1 0 0,0 0 0,1 0 16,-1-26-16,1 26 0,-1 0 15,1 0-15,-1 0 0,1 0 0,26 0 16,-27 0-16,1 0 0,-1 0 0,0 0 16,1 0-16,-1 0 0,1 0 15,-1 0-15,1 0 0,-1 0 0,1 0 16,-1 0-16,1-27 0,-1 27 15,0 0-15,1 0 0,-1 0 0,1 0 16,-1 0-16,1 0 0,-1 0 0,1 0 16,-1-26-16,1 26 0,-1 0 0,1 0 15,-1 0-15,0 0 0,1 0 16,-1 0-16,1-27 0,-1 27 16,1 0-16,-1 0 0,1 0 15,-1 0-15,1 0 16,-1 0-16,0-26 15,1 26-15,-1 0 16,1 0 0,-54 0 124,1 0-124</inkml:trace>
    <inkml:trace contextRef="#ctx0" brushRef="#br0" timeOffset="35935.9836">2284 2593 0,'0'27'156,"-27"-27"-109,1-27 47,26 1-78,-27 26-1,27-27 1,0 1-16,0-1 0,-26 1 16,26-1-16,0-25 15,0 25-15,0 1 0,0-1 16,0 1-16,0-1 0,0 1 15,0-1 1,0 1-16,0-1 0,0 1 16,0-1-16,0 1 15,0 0 1,0-1 0,-27 1-1,54 26 204,-1 0-203,1 0-1,-1 0-15,1 0 16,-1 0-16,1 0 15,-1-27-15,0 27 16,1 0-16,-1 0 16,1 0-16,-1 0 0,1-26 15,-1 26-15,1 0 0,-1 0 16,1 0-16,-1-27 0,1 27 16,-1 0-16,0 0 0,1 0 15,-1 0-15,1 0 0,-1 0 16,1 0-16,-1-26 0,1 26 15,-1 0-15,1 0 0,-1 0 16,0 0 0,1 0-16,-1 0 15,-26-27 1,27 27 0,-27 27 218,0-1-218,0 1 15,0-1-16,0 1 1,0-1 0,26 1-1,-26-1-15,0 0 16,0 1 0,0-1-1,0 1-15,0-1 16,0 1-1,0-1-15,0 1 16,27-27 0,-27 26-16,0 1 15,0-1 1,0 1 0,0-1-16,0 0 15,26 1 1,-26-1-1,0 1 17,0-1-17,0 1 32,-26-27 234</inkml:trace>
    <inkml:trace contextRef="#ctx0" brushRef="#br0" timeOffset="123998.1768">2654 1958 0,'0'-26'109,"0"-1"-93,0 1 0,-26 26-16,26-27 15,0 1-15,-27 26 0,27-27 16,0 1-16,0-1 0,-26 1 0,26 0 16,0-1-16,-27-26 0,1-26 15,26-1-15,-27 54 16,1-106-16,26 79 15,0 0-15,-27 26 0,27-25 0,0-54 16,-26 0 0,-1 0-16,27 53 0,-26-53 15,26 53-15,-26-26 0,-1 26 16,27 27-16,0-1 0,-26-26 16,26 27-16,0-1 0,-27 1 0,27-27 15,0 26-15,-26 1 0,26 0 16,0-27-16,0 26 0,0 1 15,0-1-15,-27 1 0,27-1 0,0 1 16,0-1-16,0-52 0,0 53 16,0-1-16,-26 1 0,26-1 15,0 1-15,0-1 0,0 1 16,0-1 0,0 1-1,0-1 1,0 1 46,0 0-30,0-1-1,26 27 2250,1 0-2265,-1 0-16,1 0 15,-1 0 1,1 0-16,-1 0 16,0 0 15,1 0-16,-1 27 1,1-27-16,-1 0 16,1 0-16,-1 0 15,1 0-15,-1 0 0,1 0 16,-1 0-16,1-27 0,-1 27 16,0 0-16,1 0 0,-1 0 15,1 0-15,-1-26 0,1 26 16,-1 0-16,1 0 15,-1 0-15,1-27 0,-1 27 16,0 0-16,1 0 16,-1 0-16,1 0 15,-1 0 17,1 0-1,-1 0-31,1 0 15,-27 27 267,0-1-267,0 1-15,0-1 16,0 0-16,0 1 16,0-1-16,0 1 0,0-1 15,0 1-15,0-1 0,0 1 16,0-1-16,0 1 15,0-1-15,0 1 16,0-1-16,0 0 0,26 1 16,-26-1-16,0 1 0,0-1 15,27-26-15,-27 27 0,0-1 0,0 1 16,26-1-16,-26 1 16,0-1-16,0 0 15,0 1-15,0-1 0,0 1 16,0-1-1,0 1-15,0-1 16,0 1-16,0-1 16,0 1-1,0-1-15,0 0 16,0 1 0,-26-27 77,-1 0-93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0:43.6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BA731E1-6F61-4A72-BCAA-42130A5792AE}" emma:medium="tactile" emma:mode="ink">
          <msink:context xmlns:msink="http://schemas.microsoft.com/ink/2010/main" type="writingRegion" rotatedBoundingBox="-1879,7220 2349,6737 2896,11534 -1331,12016"/>
        </emma:interpretation>
      </emma:emma>
    </inkml:annotationXML>
    <inkml:traceGroup>
      <inkml:annotationXML>
        <emma:emma xmlns:emma="http://www.w3.org/2003/04/emma" version="1.0">
          <emma:interpretation id="{F3E8AA0D-EBE2-43FF-A927-A124055F30D9}" emma:medium="tactile" emma:mode="ink">
            <msink:context xmlns:msink="http://schemas.microsoft.com/ink/2010/main" type="paragraph" rotatedBoundingBox="-1700,7196 2009,6979 2018,7138 -1691,73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67A39D-EC17-45B7-95C2-CEDF807B17CD}" emma:medium="tactile" emma:mode="ink">
              <msink:context xmlns:msink="http://schemas.microsoft.com/ink/2010/main" type="inkBullet" rotatedBoundingBox="-1700,7198 -1614,7192 -1606,7324 -1692,7329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84 27 0,'-26'0'15,"0"0"79,-1 26-78,27 0 15,27 1 0,-1-27-15,0 0 15,-26-27-31,0 1 16,0 0-1,0-1 1,-26 27 15,0 0-15,26 27-16,-27-1 15,27 0 1,0 1 0,0-1-1,27-26 32,-27-26-47,0-1 16,26 1-1,-26 0 1,0-1 0,-26 27-1,-1 27 17</inkml:trace>
      </inkml:traceGroup>
      <inkml:traceGroup>
        <inkml:annotationXML>
          <emma:emma xmlns:emma="http://www.w3.org/2003/04/emma" version="1.0">
            <emma:interpretation id="{A45B0EF3-C866-486F-95B1-0F82C188B5D7}" emma:medium="tactile" emma:mode="ink">
              <msink:context xmlns:msink="http://schemas.microsoft.com/ink/2010/main" type="line" rotatedBoundingBox="-934,7151 2009,6979 2018,7138 -925,7310"/>
            </emma:interpretation>
          </emma:emma>
        </inkml:annotationXML>
        <inkml:traceGroup>
          <inkml:annotationXML>
            <emma:emma xmlns:emma="http://www.w3.org/2003/04/emma" version="1.0">
              <emma:interpretation id="{90602017-C365-4E98-8407-25D655025BD5}" emma:medium="tactile" emma:mode="ink">
                <msink:context xmlns:msink="http://schemas.microsoft.com/ink/2010/main" type="inkWord" rotatedBoundingBox="-932,7197 -846,7192 -839,7300 -925,7305">
                  <msink:destinationLink direction="with" ref="{5D571188-7589-4FFE-B548-0C53515A4625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40.9204">852 0 0,'-27'0'78,"1"0"-47,26 27-31,0-1 31,-27-26-15,27 26-16,0 1 31,27-27-15,-1 0-1,-26-27 1,27 1 15,-27 0 1,-27 26-32,1 0 31,-1 26 0,27 0-15,0 1-1,27-27 17,-1 0-17,1-27 1,-27 1-1,0 0 1,0-1 0,-27 27 15,1 27 0,26-1-15,0 0 15,26-52 16,-26 0-16</inkml:trace>
        </inkml:traceGroup>
        <inkml:traceGroup>
          <inkml:annotationXML>
            <emma:emma xmlns:emma="http://www.w3.org/2003/04/emma" version="1.0">
              <emma:interpretation id="{7B6E8DAD-DEA4-493A-BA05-4DF10E115BD4}" emma:medium="tactile" emma:mode="ink">
                <msink:context xmlns:msink="http://schemas.microsoft.com/ink/2010/main" type="inkWord" rotatedBoundingBox="22,7146 158,7138 165,7247 28,7255">
                  <msink:destinationLink direction="with" ref="{5D571188-7589-4FFE-B548-0C53515A4625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543.506">1804-53 0,'-26'0'125,"79"106"31,-53-132-140,0-1-1,0 1-15,-27 26 32,1 0-1,26 26 0,0 1-31,0-1 16,26-26 15,1 0-15,-27-26-1,26 26 1,-26-27-16,0 1 15,0-1 1,-26 27 0,-1 0-1,1 0 1,-1 27 0,1-1-16,26 1 15,26-27 32,1 0-16,-27-27-15,26 27-16,-26-26 16</inkml:trace>
        </inkml:traceGroup>
        <inkml:traceGroup>
          <inkml:annotationXML>
            <emma:emma xmlns:emma="http://www.w3.org/2003/04/emma" version="1.0">
              <emma:interpretation id="{AAA96F25-2AFF-453A-9E05-46CFEBE42188}" emma:medium="tactile" emma:mode="ink">
                <msink:context xmlns:msink="http://schemas.microsoft.com/ink/2010/main" type="inkWord" rotatedBoundingBox="919,7065 1058,7057 1065,7168 926,7176">
                  <msink:destinationLink direction="with" ref="{5D571188-7589-4FFE-B548-0C53515A4625}"/>
                </msink:context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4996.8596">2730-132 0,'-26'0'125,"-1"0"-110,1 0-15,26 26 16,-27 1-1,27-1 1,0 1 0,27-27 15,-27-80 141,0 133-157,0-26 1,26-27-16,1 0 16,-1 0-1,-26-27 1,27 27 0,-27-26-16,0-1 15,0 1 1,-27 26-16,1 0 31,-1 0-15,27 26-1,0 1 1,-26-27-16,26 26 16,0-52 46,0-1-46,26 27-1,-26-26 1,27 26 0</inkml:trace>
        </inkml:traceGroup>
        <inkml:traceGroup>
          <inkml:annotationXML>
            <emma:emma xmlns:emma="http://www.w3.org/2003/04/emma" version="1.0">
              <emma:interpretation id="{6EE7EB4E-1417-481A-BE5C-D9056A7546F6}" emma:medium="tactile" emma:mode="ink">
                <msink:context xmlns:msink="http://schemas.microsoft.com/ink/2010/main" type="inkWord" rotatedBoundingBox="1844,6989 2009,6979 2018,7137 1853,7147"/>
              </emma:interpretation>
              <emma:one-of disjunction-type="recognition" id="oneOf4">
                <emma:interpretation id="interp4" emma:lang="" emma:confidence="0.5">
                  <emma:literal>.</emma:literal>
                </emma:interpretation>
                <emma:interpretation id="interp5" emma:lang="" emma:confidence="0">
                  <emma:literal>,</emma:literal>
                </emma:interpretation>
                <emma:interpretation id="interp6" emma:lang="" emma:confidence="0">
                  <emma:literal>°</emma:literal>
                </emma:interpretation>
                <emma:interpretation id="interp7" emma:lang="" emma:confidence="0">
                  <emma:literal>:</emma:literal>
                </emma:interpretation>
                <emma:interpretation id="interp8" emma:lang="" emma:confidence="0">
                  <emma:literal>8</emma:literal>
                </emma:interpretation>
              </emma:one-of>
            </emma:emma>
          </inkml:annotationXML>
          <inkml:trace contextRef="#ctx0" brushRef="#br0" timeOffset="6189.825">3630-212 0,'26'0'16,"-52"0"62,26 27-62,-27-27-1,1 0-15,26 26 16,-26 1 0,26-1-16,0 1 31,0-1-16,26-26-15,0 0 16,1 0 0,-27-26-1,26 26-15,-26-27 0,0 1 16,0-1 0,0 1-1,-26 26 16,-1 0-15,27 26 0,0 1-1,0-1 1,0 1 0,27-27-1,-1 0 16,1 0-15,-27-27-16,0 1 16,26 26-16,-26-27 15,0 1-15,-26 26 16,-27 0 15,26 0-15,27 26-1,0 1-15,0-1 16,0 1 0,27-27-1,-1 0 1,-26-27 0,27 27-1,-27-26-15,0-1 16,0 1-1,-27 26 1</inkml:trace>
        </inkml:traceGroup>
      </inkml:traceGroup>
    </inkml:traceGroup>
    <inkml:traceGroup>
      <inkml:annotationXML>
        <emma:emma xmlns:emma="http://www.w3.org/2003/04/emma" version="1.0">
          <emma:interpretation id="{68A905D1-3F45-40AD-9E3B-311E3E8D26FF}" emma:medium="tactile" emma:mode="ink">
            <msink:context xmlns:msink="http://schemas.microsoft.com/ink/2010/main" type="paragraph" rotatedBoundingBox="-1803,7884 2425,7401 2496,8030 -1731,85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1928A5-331A-43B9-813E-38316778CCB5}" emma:medium="tactile" emma:mode="ink">
              <msink:context xmlns:msink="http://schemas.microsoft.com/ink/2010/main" type="line" rotatedBoundingBox="-1803,7884 2425,7401 2496,8030 -1731,8512"/>
            </emma:interpretation>
          </emma:emma>
        </inkml:annotationXML>
        <inkml:traceGroup>
          <inkml:annotationXML>
            <emma:emma xmlns:emma="http://www.w3.org/2003/04/emma" version="1.0">
              <emma:interpretation id="{76BCD176-A8BD-4C35-BE02-A3E957C02B7B}" emma:medium="tactile" emma:mode="ink">
                <msink:context xmlns:msink="http://schemas.microsoft.com/ink/2010/main" type="inkWord" rotatedBoundingBox="-1802,7890 -1400,7844 -1343,8344 -1745,8390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7574.0268">-48 688 0,'0'26'78,"0"1"-63,0-1-15,0 1 0,0-1 0,0 1 16,0-1-16,0 1 16,0-1-16,27 106 15,-27-105 1,0-1-16,0 1 15,0-1-15,0 1 16,-27-27 0</inkml:trace>
          <inkml:trace contextRef="#ctx0" brushRef="#br0" timeOffset="8012.1957">-48 926 0,'0'-26'31,"0"-1"-31,0 1 32,27 26-32,-27-27 15,26 27-15,1 0 16,-1 0 0,0 0-1,-26 27-15,27-27 16,-27 26-16,0 1 15,0-1-15,0 1 16,0-1-16,0 1 16,-27-27-16,27 26 0,-26-26 15,26 26-15,-26-26 16,-1 0 0,1 0-1</inkml:trace>
          <inkml:trace contextRef="#ctx0" brushRef="#br0" timeOffset="8445.0925">323 873 0,'0'27'79,"0"-1"-64,0 1-15,0-1 16,0 1-16,0-1 15,0 0-15,0 1 16,0-1-16</inkml:trace>
        </inkml:traceGroup>
        <inkml:traceGroup>
          <inkml:annotationXML>
            <emma:emma xmlns:emma="http://www.w3.org/2003/04/emma" version="1.0">
              <emma:interpretation id="{C8ACC9C2-EA44-42C3-BCDD-F07027275B76}" emma:medium="tactile" emma:mode="ink">
                <msink:context xmlns:msink="http://schemas.microsoft.com/ink/2010/main" type="inkWord" rotatedBoundingBox="-927,7815 409,7663 470,8197 -866,8349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2464.6764">1646 714 0,'0'-26'0,"0"0"47,26 26-47,0 0 15,1-27-15,-1 27 16,1 0 0,-1 0-1,-26 27 1,0-1 0,0 0-1,-26 1 1,-1-1 15,1-26-31,-1 0 16</inkml:trace>
          <inkml:trace contextRef="#ctx0" brushRef="#br0" timeOffset="11976.9493">1566 556 0,'0'-27'16,"27"27"47,-27 27-63,0 26 15,26-27-15,-26 1 0,0-1 0,0 0 16,0 1-16,27-1 0,-27 1 0,0-1 15,0 1-15,0-1 0,26 1 16,-26-1-16,0 1 0,0-1 16,0 1-16,0-1 15,0 0 1</inkml:trace>
          <inkml:trace contextRef="#ctx0" brushRef="#br0" timeOffset="13285.0257">1937 741 0,'0'-27'94,"26"27"-94,0 0 15,1 0 1,-27-26-16,26 26 16,-26 26 31,0 1-16,0-1-31,-26-26 15,26 27-15,0-1 32,26-26-17,1 0 1,-1 0-16,1 0 16,-1 0 15,-26 27 16,-26-27-47,-1 0 15,1 26 1,-1-26-16,1 0 16,26 27-16,-27-27 0,1 26 15,0-26-15,-1 0 16,1 0-16</inkml:trace>
          <inkml:trace contextRef="#ctx0" brushRef="#br0" timeOffset="9725.5975">772 635 0,'27'27'78,"-27"-1"-63,0 0-15,0 1 0,26-1 16,-26 1-16,0-1 0,27 107 31,-1-1 32</inkml:trace>
          <inkml:trace contextRef="#ctx0" brushRef="#br0" timeOffset="10125.3499">825 820 0,'53'-26'94,"-26"26"-78,-1 0-1,-26 26 1,0 1 15,0-1-15,-26-26-16,26 27 0,-27-27 15,27 26 1</inkml:trace>
          <inkml:trace contextRef="#ctx0" brushRef="#br0" timeOffset="10808.2696">1063 767 0,'0'27'47,"27"-27"-16,-1 26 1,-26 1-17,0-1 1,0 1 0,0-1-16,0 1 15,0-1 1,-26-26-1,26 27-15,26-27 63,-26-27-63,27 27 16,-1-26-16,1 26 15,-1 0 16</inkml:trace>
        </inkml:traceGroup>
        <inkml:traceGroup>
          <inkml:annotationXML>
            <emma:emma xmlns:emma="http://www.w3.org/2003/04/emma" version="1.0">
              <emma:interpretation id="{0C4EE2C4-9E4E-42B4-9904-902618386790}" emma:medium="tactile" emma:mode="ink">
                <msink:context xmlns:msink="http://schemas.microsoft.com/ink/2010/main" type="inkWord" rotatedBoundingBox="947,7619 1389,7569 1456,8149 1013,8199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4518.5684">2651 476 0,'0'-26'15,"0"-1"1,0 54 46,26-1-62,-26 1 16,27-1-16,-27 1 16,0-1-16,0 1 0,26-1 15,-26 1-15,0-1 0,0 0 16,27 1-16,-27-1 0,0 1 0,0 26 31</inkml:trace>
          <inkml:trace contextRef="#ctx0" brushRef="#br0" timeOffset="14870.9333">2757 609 0,'53'-80'94,"-27"80"-94,1 0 31,-1 0-15,-26 27 15,-26-27-15,26 26-16,-27-26 0,27 27 15,-26-27-15,26 26 16,-27-26 0</inkml:trace>
          <inkml:trace contextRef="#ctx0" brushRef="#br0" timeOffset="15527.9496">2995 529 0,'0'27'94,"0"-1"-78,0 1-16,0-1 15,0 1-15,0-1 16,0 0-16,0 1 16,0-1-1,26-26 32,-26-26-31,27-1-1,-1 27-15,-26-26 16,27 0-16,-27-1 16,0 1 15,0 52 16,0 1-47,0-1 15,0 0-15,0 1 0,0-1 16,0 1-16,26-1 0,-26 1 16,0 26-1,27 0 1</inkml:trace>
        </inkml:traceGroup>
        <inkml:traceGroup>
          <inkml:annotationXML>
            <emma:emma xmlns:emma="http://www.w3.org/2003/04/emma" version="1.0">
              <emma:interpretation id="{686F3CDA-412E-4AA5-9ABE-D9DD513C28A9}" emma:medium="tactile" emma:mode="ink">
                <msink:context xmlns:msink="http://schemas.microsoft.com/ink/2010/main" type="inkWord" rotatedBoundingBox="1904,7461 2425,7401 2480,7889 1960,7948"/>
              </emma:interpretation>
              <emma:one-of disjunction-type="recognition" id="oneOf8">
                <emma:interpretation id="interp12" emma:lang="" emma:confidence="0.5">
                  <emma:literal>.75</emma:literal>
                </emma:interpretation>
                <emma:interpretation id="interp13" emma:lang="" emma:confidence="0">
                  <emma:literal>45</emma:literal>
                </emma:interpretation>
                <emma:interpretation id="interp14" emma:lang="" emma:confidence="0">
                  <emma:literal>.35</emma:literal>
                </emma:interpretation>
                <emma:interpretation id="interp15" emma:lang="" emma:confidence="0">
                  <emma:literal>.55</emma:literal>
                </emma:interpretation>
                <emma:interpretation id="interp16" emma:lang="" emma:confidence="0">
                  <emma:literal>has</emma:literal>
                </emma:interpretation>
              </emma:one-of>
            </emma:emma>
          </inkml:annotationXML>
          <inkml:trace contextRef="#ctx0" brushRef="#br0" timeOffset="16717.7941">3603 265 0,'27'0'16,"-1"26"31,-26 1-31,27-1-16,-27 0 0,0 1 15,0-1-15,0 1 0,26-27 16,-26 26-16,0 1 0,0-1 15,0 1-15,0-1 0,27-26 0,-27 27 16,0-1-16,0 1 0,0-1 16,26-26-16,-26 26 0,0 1 15</inkml:trace>
          <inkml:trace contextRef="#ctx0" brushRef="#br0" timeOffset="17216.0028">3709 449 0,'27'-53'47,"26"27"0,0 26-31,-159 132 93</inkml:trace>
          <inkml:trace contextRef="#ctx0" brushRef="#br0" timeOffset="17687.151">3974 397 0,'0'26'63,"-27"-26"-63,27 27 15,27 26 32,26-27-16,-53 1 1,0-1-17,0 1 17,-27-27-32,1 26 15,-1-26 1,27 27-1,-26-27 1</inkml:trace>
          <inkml:trace contextRef="#ctx0" brushRef="#br0" timeOffset="17962.1688">3947 370 0,'80'-52'78,"-54"52"-78,1 0 15,26-27 1</inkml:trace>
        </inkml:traceGroup>
      </inkml:traceGroup>
    </inkml:traceGroup>
    <inkml:traceGroup>
      <inkml:annotationXML>
        <emma:emma xmlns:emma="http://www.w3.org/2003/04/emma" version="1.0">
          <emma:interpretation id="{602EAD35-C6EE-48DB-9BBB-8D75A07D0863}" emma:medium="tactile" emma:mode="ink">
            <msink:context xmlns:msink="http://schemas.microsoft.com/ink/2010/main" type="paragraph" rotatedBoundingBox="785,11692 1092,8963 1694,9031 1387,1176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E08F80B-5356-4337-9427-47A55E4C4765}" emma:medium="tactile" emma:mode="ink">
              <msink:context xmlns:msink="http://schemas.microsoft.com/ink/2010/main" type="line" rotatedBoundingBox="785,11692 1092,8963 1694,9031 1387,11760"/>
            </emma:interpretation>
          </emma:emma>
        </inkml:annotationXML>
        <inkml:traceGroup>
          <inkml:annotationXML>
            <emma:emma xmlns:emma="http://www.w3.org/2003/04/emma" version="1.0">
              <emma:interpretation id="{C73D1271-8EEB-4F61-B7B1-6DD504D20807}" emma:medium="tactile" emma:mode="ink">
                <msink:context xmlns:msink="http://schemas.microsoft.com/ink/2010/main" type="inkWord" rotatedBoundingBox="785,11692 1092,8963 1694,9031 1387,11760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174707.848">3312 1852 0,'0'-26'0,"-26"52"62,-1-26-46,1 27-16,0-27 16,26 26-16,-27-26 0,1 0 15,-1 0-15,27 27 0,-26-27 0,-1 0 16,1 26-1,-1-26-15,1 0 0,-1 0 16,27 26-16,-26-26 0,0 0 16,-1 0-1,27 27-15,-26-27 16,-1 26 0,1 1-1,26-1 16,0 1-15,-27-27-16,27 26 16,0 1-1,-26-1 1,26 1-16,0-1 16,0 1-16,-27-1 15,27 0-15,0 1 0,0-1 16,0 1-16,0-1 0,0 1 15,0-1-15,0 1 0,0 52 16,0-53-16,0 1 0,0-1 0,0 1 16,0 26-16,0-27 0,0 1 0,0-1 0,0 1 15,0-1-15,27 0 0,-27 1 16,0-1-16,0 1 0,0-1 0,0 1 16,0-1-16,0 1 15,0-1-15,26-26 0,-26 27 16,0-1-16,0 1 31,0-1 32,27-26-32,-27 26-31,26-26 15,1 0-15,-1 0 16,1 0-16,-1 27 0,0-27 16,1 0-16,-1 0 0,1 0 15,-1 0-15,1 0 0,-1 0 16,1 0-16,-1 0 16,-26-27-16,27 27 0,-1 0 31,-26-26 0</inkml:trace>
          <inkml:trace contextRef="#ctx0" brushRef="#br0" timeOffset="175451.7211">2783 3413 0,'0'-26'0,"-26"26"94,26 26-94,-27-26 15,27 27-15,-26-27 0,26 26 0,-27-26 16,27 27-16,-26-1 0,26 1 16,-27-27-16,27 26 0,0 0 15,-26 1 1,26-1-16,0 1 0,26 105 31,-26-105-15,0-1-16,27 0 0,-27 1 15,0-1-15,0 1 0,0-1 16,0 1-16,0-1 0,0 1 16,0-1-16,26-26 0,-26 27 0,0-1 15,0 0-15,0 1 0,0-1 16,0 1-16,-26-1 15,26 1-15,0-1 0,0 1 16,-27-27-16,27 26 0,0 1 16,0-1-16,0 1 15,27-27 1,-27 26-16,26-26 16,1 0-16,-1 26 0,1-26 15,-1 0-15,1 0 16,-1 0-16,1 0 15,-1 0-15,1 0 16,-1 0-16,0 0 16</inkml:trace>
        </inkml:traceGroup>
      </inkml:traceGroup>
    </inkml:traceGroup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2:21.8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F721775-DDE1-44C8-AFF9-9528AE1006FA}" emma:medium="tactile" emma:mode="ink">
          <msink:context xmlns:msink="http://schemas.microsoft.com/ink/2010/main" type="inkDrawing" rotatedBoundingBox="839,1310 3953,983 4173,3071 1058,3398" semanticType="enclosure" shapeName="Other"/>
        </emma:interpretation>
      </emma:emma>
    </inkml:annotationXML>
    <inkml:trace contextRef="#ctx0" brushRef="#br0">637 87 0,'26'-26'31,"-26"-1"-15,-26 27 62,-1 0-78,1 0 15,0 0-15,-1 0 16,1 0-16,-1 0 0,1 27 16,-1-1-16,1 1 15,-1-27-15,27 26 0,-26-26 0,-1 27 16,1-1-16,0 1 0,-27 26 16,-133 290 62,186-316-63,0-1-15,-26 1 0,26-1 16,0 1-16,0-1 16,0 1-16,0-1 15,0 1-15,0-1 0,0 1 16,0-1-16,0 0 15,0 1-15,0-1 0,0 1 16,0-1-16,0 1 16,0-1-16,0 1 0,26-1 15,-26 1-15,0-1 16,0 1-16,0-1 16,0 0-16,27 1 0,-27-1 15,0 1-15,0-1 0,26 1 16,-26-1-16,0 1 0,0-1 15,27 27-15,-27-27 16,0 1-16,0-1 0,26 1 16,-26-1-16,0 1 0,0-1 15,27 1-15,-27-1 16,0 1-16,0-1 0,0 0 16,0 1-16,0-1 15,26 1-15,-26-1 16,27-26-1,-27 27-15,26-27 16,-26 26-16,27-26 16,-1 27-16,0-27 0,1 0 15,-27 26-15,26-26 16,1 0-16,-1 27 16,27-27-1,503-291 157,-530 264-156,1-52-1,-27-1 1,0 54-16,0-1 0,26 1 0,-26 0 0,0-1 16,0 1-16,0-27 0,0 26 0,0 1 15,0-1-15,27 1 0,-27-27 16,0 27-16,0-1 0,0 1 0,0-1 0,0 1 15,0-1-15,0 1 0,0-1 0,0 1 16,0-1-16,0 1 0,0-1 16,0 1-16,0 0 0,-27-1 0,27 1 15,0-1-15,0 1 0,0-1 0,0 1 16,0-1-16,-26 1 0,26-1 16,0 1-16,-27-1 0,27 1 15,0 0-15,-26-1 0,26 1 16,-27-1-16,27 1 0,0-1 15,-26 1-15,26-1 0,-27 1 16,27-1-16,-26 1 16,26 0-16,0-1 0,-26 27 15,26-26-15,0-1 16,-27 1-16,27-1 16,-26-26-1,-1 27 1,27-1-1,-26 27 1,26-26 0,-27 26-1,1 0-15,-1 0 16,1 0 0,-1 0-16,1 0 0,-1 0 15,1 0-15,0 0 16,-1 0-16,1 26 15,-1-26-15,1 0 0,-1 0 16,1 0-16,26 27 0,-27-27 16,1 0-16,26 26 0,-27-26 15,1 27-15,0-27 16,26 26 0,-27-26-16,27 27 31,-26-1-16,26 1 1,0-1-16,-27-26 16</inkml:trace>
    <inkml:trace contextRef="#ctx0" brushRef="#br0" timeOffset="10669.8719">2992 616 0,'-27'0'31,"27"-26"-31,-26 26 63,-1 0-47,1 0-1,-1 0-15,1 0 0,0 0 16,-1 0-16,1 0 0,-1 0 15,1 0-15,-1 0 0,1 0 0,-1 0 16,-26 0-16,27 0 0,-1 0 0,1 0 16,0 0-16,-1 0 0,1 0 0,-1 0 15,-26 0-15,27 0 0,-1 0 0,1 0 16,-1 0-16,1 0 0,0 0 16,-1 0-16,1 0 0,-1 0 0,1 0 15,-1 0-15,1 0 0,-1 0 0,1 0 16,-1 0-16,1 0 0,-1 26 15,1-26-15,0 0 0,-1 0 0,1 0 16,-1 0-16,1 0 0,-1 27 0,1-27 0,-1 0 16,1 0-16,-1 0 15,1 0-15,0 26 0,-1-26 16,1 0-16,-1 0 16,1 0-16,-1 0 0,27 27 0,-26-27 15,-27 0-15,26 26 16,1-26-16,-1 0 0,1 27 0,0-27 15,-27 0-15,26 26 0,1-26 16,-1 0-16,1 27 0,-1-27 16,1 0-16,-1 0 0,1 26 0,0-26 15,-27 0 1,26 27-16,1-27 0,-1 0 0,1 26 16,-1-26-16,1 0 15,-1 0-15,1 27 16,-1-27-16,1 0 15,26 26-15,-26-26 0,-1 26 16,27 1 0,-26-1-1,26 1 1,0-1-16,0 1 16,0-1-16,0 1 15,26-27-15,-26 26 0,27-26 16,-27 27-16,26-27 0,-26 26 0,26-26 15,1 27-15,-1-27 0,-26 26 0,27-26 16,-1 0-16,1 26 0,-1-26 16,1 0-16,-1 27 0,1-27 0,-1 0 15,1 0-15,-1 0 0,27 26 0,-27-26 16,27 0-16,-26 0 0,26 0 0,-27 0 16,27 0-16,0 0 0,0 0 0,0 0 15,0 0-15,0 0 0,0 0 0,-1-26 16,-25 26-16,26 0 0,0 0 15,-27 0-15,27 0 0,26 0 0,-52 0 16,-1 0-16,1 0 0,26 0 0,-27 0 16,1 0-16,26 0 0,-27 0 15,27 0-15,-27 0 0,27-27 0,-26 27 16,26 0-16,-27 0 0,27-26 0,0 26 16,0-26-16,-27 26 0,27 0 0,0-27 15,0 27-15,0-26 0,-26 26 0,25 0 16,-25-27-16,-1 27 0,1 0 0,-1 0 15,1-26-15,-1 26 0,1-27 16,-27 1 0,0-1-1,26 1-15,-26-1 16,0 1-16,27-1 16,-27 1-1,0 0 1,0-1-1,0 1 17,0-1-17,0 1 1,0-1-16,0 1 16,0-1-1,0 1 1,0-1-1,0 1-15,-27 26 16,27-27-16,-26 27 16,26-26-16,-27 0 0,1-1 15,-1 1 1,1-1-16,-1 1 16,1 26-16,-1 0 0,1-27 15,0 27-15,-1 0 0,1 0 0,-1 0 16,1 0-16,-1 0 0,1 0 0,-1 0 15,1 27-15,-1-27 0,1 0 0,-1 26 16,1-26-16,0 0 0,-1 27 16,1-27-16,26 26 0,-27-26 15,1 27-15,-1-1 0,1-26 16,-1 26-16,27 1 0,-26-1 0,-1-26 16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58:55.2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AFD609-79DB-4F8E-8F26-27C4ADE671D1}" emma:medium="tactile" emma:mode="ink">
          <msink:context xmlns:msink="http://schemas.microsoft.com/ink/2010/main" type="writingRegion" rotatedBoundingBox="-449,1616 1972,344 2807,1934 384,3206"/>
        </emma:interpretation>
      </emma:emma>
    </inkml:annotationXML>
    <inkml:traceGroup>
      <inkml:annotationXML>
        <emma:emma xmlns:emma="http://www.w3.org/2003/04/emma" version="1.0">
          <emma:interpretation id="{7625A4AE-8F6E-4BA7-B15C-7329AC58D4A9}" emma:medium="tactile" emma:mode="ink">
            <msink:context xmlns:msink="http://schemas.microsoft.com/ink/2010/main" type="paragraph" rotatedBoundingBox="509,1113 1972,344 2537,1420 1074,21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8BF521-104D-4E9E-9E2C-3E63A122BD06}" emma:medium="tactile" emma:mode="ink">
              <msink:context xmlns:msink="http://schemas.microsoft.com/ink/2010/main" type="line" rotatedBoundingBox="509,1113 1972,344 2537,1420 1074,2188"/>
            </emma:interpretation>
          </emma:emma>
        </inkml:annotationXML>
        <inkml:traceGroup>
          <inkml:annotationXML>
            <emma:emma xmlns:emma="http://www.w3.org/2003/04/emma" version="1.0">
              <emma:interpretation id="{FCC5765D-E827-4638-BBD1-E7F2727D903E}" emma:medium="tactile" emma:mode="ink">
                <msink:context xmlns:msink="http://schemas.microsoft.com/ink/2010/main" type="inkWord" rotatedBoundingBox="509,1113 1972,344 2537,1420 1074,218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83 0 0,'0'27'16,"-27"-27"62,27 26-78,-26-26 16,-1 0-16,27 27 15,0-1 17,27-26-1,-1 0-16,1 0-15,-1 0 16,-26-26 0,0-1-1,0 1-15,-26 26 63,26 26-48,0 1-15,0-1 32,26-26-32,-26 27 15,27-27 17,-27-27-32,0 1 15,0-1 1,0 1-1,0-1 1</inkml:trace>
          <inkml:trace contextRef="#ctx0" brushRef="#br0" timeOffset="1259.2229">585-396 0,'27'0'62,"-1"0"-46,-52 264 78,-1-237-79,54-27 32,-1 0-31,-26-27-16,27 27 0,-1 0 15,1-26-15,-1 26 16,-26-27-16,27 27 16,-27-26-16,26 26 0,0-27 15</inkml:trace>
          <inkml:trace contextRef="#ctx0" brushRef="#br0" timeOffset="632.887">347-476 0,'0'27'47,"0"-1"-32,0 1-15,0-1 16,0 0-16,0 1 16,0-1-16,-26-52 62,26-27-46,0 27-1,-27-27-15,27 26 0,0 1 16,-26-1-16,26 1 0,0-1 16,0 1-16,0-1 0,0 1 15,0-53-15,26 79 16,-26-27-16,0 1 0,27 26 0,-27-27 15,26 27-15,1 0 0,-27-26 16,26 26-16,1 0 16,-1 0-16,-26 26 15,27-26-15,-27 27 16,0-1-16,0 1 16,0-1-16,0 1 15,0-1-15,-27-26 16,27 26-16,0 1 15,-26-1-15,26 1 16</inkml:trace>
          <inkml:trace contextRef="#ctx0" brushRef="#br0" timeOffset="170568.1228">162 133 0,'0'-27'141,"-26"27"-141,-1 0 15,1 0 1,-1 0-16,1 0 16,26-26-16,-27 26 0,1 0 15,-1 0 1,1 0-1,-1 0 1,1 0 0,0 0-1,-1 0 17,1 0-17,-1 0 1,1 0-1,-1 0 17,1 0-17,-1 0-15,1 0 16,-1 0 0,1 0-1,0 0 1,-1 0-1,1 0-15,-1 0 16,1 0 0,26 26-1,-27-26 17,1 0-17,-1 27 1,1-27 15,-1 0-15,27 26-16,-26-26 31,26 27-15,-27-27-16,27 26 31,0 1-16,0-1 1,0 1 0,0-1-1,0 0 1,27-26 0,-1 0 15,-26 27-31,27-27 15,-1 0 1,1 0 0,-1 26-1,1-26 1,-1 0 15,1 0 0,-1 0-15,1 0-16,-1 0 16,0 0-1,1 0 1,-1 0-16,1 0 16,-1 0-1,1 0 1,-1 0-1,1 0 1,-27-26-16,26 26 0,1 0 16,-1 0-1,0-27 1,1 27 0,-27-26-16,26 26 15,1 0-15,-1 0 31,-26-26-31,27 26 16,-27-27 0,26 27-16,1 0 15,-27-26 1,26 26 0,-26-27 30,27 27-30,-27-26 0,0-1 15,26 1 0,-26-1 0,0 1 1,0-1-1,-26 27-15,26-26-1,-27 26 1,1 0-1,-1 0 17,1 0-17,-1 0 1,27 26-16,-26-26 0,-1 0 16</inkml:trace>
          <inkml:trace contextRef="#ctx0" brushRef="#br0" timeOffset="-5624.4717">-658 80 0,'-27'0'62,"27"-27"-31,-26 27 32,-1 27-47,1-27-1,26 26 1,0 1-16,0-1 15,0 1 1,0-1 0,0 1-1,26-27-15,1 0 32,-1 0-17,1 0 1,-27-27-1,0 1-15,0-1 16,0 1 0,0-1-1,-27 27 32,27 27-16,-26-27-31,26 26 16,0 1 0,0-1-1,26-26 17,-26 27-32,27-27 15,-1-27 16,-26 1-15,0-1-16,0 1 16,0-1-1,-26 27 17,26 27-17,-27-27-15,27 26 16,0 1-1,0-1-15,0 1 16,0-1 0,27-26-16,-1 0 31,-26-26-15,0-1-16,0 1 15,0-1 1,0 1 15</inkml:trace>
          <inkml:trace contextRef="#ctx0" brushRef="#br0" timeOffset="171727.939">-341 106 0,'0'27'0,"-26"-27"78,-1 0-47,1 0-15,0 0 0,-1 0 15,1 0-15,-1 0-1,1 0 1,-1 26 15,1-26-15,26 27 15,-27-27-31,27 26 16,-26-26 15,26 27-31,0-1 47,79 80 125</inkml:trace>
          <inkml:trace contextRef="#ctx0" brushRef="#br0" timeOffset="-4936.5991">-870-317 0,'-26'0'0,"26"26"47,26 1-31,-26-1-16,0 1 15,27-1-15,-27 1 0,0-1 16,0 1-16,26-1 16,-26 1-16</inkml:trace>
          <inkml:trace contextRef="#ctx0" brushRef="#br0" timeOffset="-4387.5214">-976-370 0,'-26'-106'93,"52"80"-77,1 26-16,-27-27 16,26 1-16,1 26 0,-27-27 15,26 27-15,1-26 16,-1 26-16,1-27 15,-1 27 1,0 0-16,-26 27 16,0-1-1,0 1-15,0-1 16,0 1-16,0-1 16,0 1-16,-26-27 15,26 26-15,-26-26 0,26 27 16,0-1-16,-27-26 0,27 26 15,-26-26-15</inkml:trace>
          <inkml:trace contextRef="#ctx0" brushRef="#br0" timeOffset="-3934.1663">-632-291 0,'0'-26'46,"0"52"-14,0 1-17,0-1-15,0 1 0,0-1 16,27 1-16,-27-1 16,0 1-16,0-1 0</inkml:trace>
          <inkml:trace contextRef="#ctx0" brushRef="#br0" timeOffset="174251.1569">-261 212 0,'-27'0'140,"1"0"-124,26 27 0,0-1-1,0 1 16,0-1 1,132-105 93,-132 26-110,-26 26 1,26 1 0,-27 26-1,27-27-15,-26 27 16,-1 0-1,1 0 17,26 27-32,0-1 15,-27-26 1,27 27 0,0-1-1,0 1 1,27-27-1,-27 26 1,26-26-16,1 0 31,-1 0-15,1 0 0,-27-26-1,0-1 16,0 1-15,-27 26 31,27-27-47,-26 27 16,26 27 15,0-1-16,0 1 1,0-1 0,26-26-1,1 0 1,-1 0 0,1 0 15,-27-26-16,0-1-15,0 1 16,0-1 0,0 1-16,-27 26 15,27-27-15,-26 27 0,-1-26 32,1 26-17,26 26 1,-27-26-16,27 27 15,0-1-15,0 1 16,0-1-16,0 1 16,0-1-16,0 1 15,27-27 1,-27 26-16,26-26 16,1 0-1,-1 0 1,1 0-1,-27-26-15,0-1 16,0 1-16,0-1 16,0 1-16,0-1 0,-27 1 15,1 26 1,-1 0 0,27 26-1,-26-26-15,26 27 16,0-1-1,0 1-15,0-1 16,26-26 0,1 0 15,-27-26-15,26 26-16,1-27 15,-27 1 1,0-1-1,0 1 1,-27 26-16</inkml:trace>
          <inkml:trace contextRef="#ctx0" brushRef="#br0" timeOffset="174944.3901">-288-714 0,'-26'0'63,"-1"0"-48,1 0 1,-1 0 15,27 27-31,-26-27 0,26 26 16,0 0-16,-26 1 16,26-1-16,0 1 15,0-1-15,0 1 0,0-1 16,0 1-16,26-27 15,-26 26-15,26-26 0,1 0 16,-27 27-16,26-27 16,1 0-16,-1 0 15,1 0 1,-1 0-16,-26-27 16,27 27-16</inkml:trace>
          <inkml:trace contextRef="#ctx0" brushRef="#br0" timeOffset="175474.6934">-182-502 0,'53'0'31,"-27"0"16,-26 26-31,0 1-16,106 105 219</inkml:trace>
          <inkml:trace contextRef="#ctx0" brushRef="#br0" timeOffset="179780.6182">-103-423 0,'0'27'94,"-26"-27"-94,26 26 0,-26-26 15,26 26 1,-27-26-1,27-26 17,0 0-32,-26 26 15,26-27-15,0 1 16,26-1 0,1 27-1,-1-26-15,0 26 16,1 0-16,-1 0 15,1 0 1,-27 26-16,26 1 16,-26-1-1,0 1-15,27-1 16,-27 0-16,0 1 16,0-1-16,0 1 15,-27-27-15,27 26 0,-26 1 16,26-1-16,-27-26 0,27 27 0,-26-1 15,-1 1 1,1-27 0,26 26-16,-26-26 15,26-26 17,0-1-17,0 1 1,26 26-1,0 0-15,-26-27 0,27 27 16,-1 0 0,1 0-16,-1 0 15,1 0 1,-1 27 0,1-1-1,-27 1 1,26-27-1,-26 26 1,27-26-16,-27 27 31</inkml:trace>
          <inkml:trace contextRef="#ctx0" brushRef="#br0" timeOffset="204859.206">30 80 0,'0'-27'31,"-27"27"63,27-26-94,-26 26 15,-1 0 1,1 0 15,-1 0 0</inkml:trace>
        </inkml:traceGroup>
      </inkml:traceGroup>
    </inkml:traceGroup>
    <inkml:traceGroup>
      <inkml:annotationXML>
        <emma:emma xmlns:emma="http://www.w3.org/2003/04/emma" version="1.0">
          <emma:interpretation id="{48DE510F-DC0A-42D8-BFF6-BD105C211699}" emma:medium="tactile" emma:mode="ink">
            <msink:context xmlns:msink="http://schemas.microsoft.com/ink/2010/main" type="paragraph" rotatedBoundingBox="1828,2623 265,3148 38,2474 1601,19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AD98EC-7A97-43DA-A1AC-02AABB879A6D}" emma:medium="tactile" emma:mode="ink">
              <msink:context xmlns:msink="http://schemas.microsoft.com/ink/2010/main" type="line" rotatedBoundingBox="1828,2623 265,3148 38,2474 1601,1949"/>
            </emma:interpretation>
          </emma:emma>
        </inkml:annotationXML>
        <inkml:traceGroup>
          <inkml:annotationXML>
            <emma:emma xmlns:emma="http://www.w3.org/2003/04/emma" version="1.0">
              <emma:interpretation id="{3DD86E98-BDC7-408A-B952-E7264273BC27}" emma:medium="tactile" emma:mode="ink">
                <msink:context xmlns:msink="http://schemas.microsoft.com/ink/2010/main" type="inkWord" rotatedBoundingBox="954,2917 265,3148 38,2474 727,2242"/>
              </emma:interpretation>
              <emma:one-of disjunction-type="recognition" id="oneOf1">
                <emma:interpretation id="interp1" emma:lang="" emma:confidence="0.5">
                  <emma:literal>to</emma:literal>
                </emma:interpretation>
                <emma:interpretation id="interp2" emma:lang="" emma:confidence="0">
                  <emma:literal>so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To</emma:literal>
                </emma:interpretation>
                <emma:interpretation id="interp5" emma:lang="" emma:confidence="0.5">
                  <emma:literal>. .</emma:literal>
                </emma:interpretation>
              </emma:one-of>
            </emma:emma>
          </inkml:annotationXML>
          <inkml:trace contextRef="#ctx0" brushRef="#br0" timeOffset="211283.431">-1055 1032 0,'0'-26'0,"159"185"266,-133-133-250,1-26-16,26 27 31,-27-1-15,-26 0-1,26-26-15,-26 27 0,0-1 16,0 1-1,-26-27-15,26 26 0,-26-26 0,-1 0 16,-52 27 15,52-27-15,1 0-16,-1 0 0,1 0 16,-1 0-1,1 0 1,0 0 15</inkml:trace>
          <inkml:trace contextRef="#ctx0" brushRef="#br0" timeOffset="210546.2909">-1293 926 0,'0'-26'47,"-27"0"-47,1 26 31,-1-27-15,1 27 0,0 0-16,-1 27 15,1-27-15,26 26 16,-27-26-16,27 26 0,-26-26 0,26 27 16,-27-1-16,27 1 15,0-1-15,0 1 16,0-1-16,0 1 0,27-1 15,-27 1-15,26-1 16,1 1-16,-1-1 16,1-26-16,-1 0 0,0 26 15,1-26-15,-1 0 16,1 0-16,-1 0 0,1 0 16,-1 0-16,1 0 15,-1-26 1,1 26-1,-27-26 1,0-1 0,26 27-16,-26-26 31</inkml:trace>
        </inkml:traceGroup>
        <inkml:traceGroup>
          <inkml:annotationXML>
            <emma:emma xmlns:emma="http://www.w3.org/2003/04/emma" version="1.0">
              <emma:interpretation id="{E07BA1A9-B154-4614-9449-0E3C99C6FE14}" emma:medium="tactile" emma:mode="ink">
                <msink:context xmlns:msink="http://schemas.microsoft.com/ink/2010/main" type="inkWord" rotatedBoundingBox="1754,2404 1484,2495 1390,2217 1660,2126"/>
              </emma:interpretation>
            </emma:emma>
          </inkml:annotationXML>
          <inkml:trace contextRef="#ctx0" brushRef="#br0" timeOffset="209662.4194">-103 688 0,'-105'0'187,"105"27"-187,0-1 47,26-26-16,1 0 32,-1 0-32,-26-26 141,0-1-156,0 1 30,-26 26 17,-1 26-47,1 1-1,-1-27 1,27 26-16,0 1 15,27-27 32,-27 26-47,26-26 16,1 0 0,-1 0-16,0 0 15,1-26 1,-27-1-1,26 27-15,-26-26 16,0-1 0,0 1-16,0-1 15,-26 27 1,26-26-16,-27 26 47,1 0-16,26 26-31,-26 1 16,-1-1-1,27 1-15,0-1 16,-26-26-16,26 27 16,0-1-1,26-26 1,1 0-16,-27 27 15,26-27-15,0 0 16,-26 26 0,27-26-16,-1 0 15,1 0 1,-27-26 0,26 26-1,-26-27-15,27 27 16,-27-26-16,0-1 15,0 1 1,0-1 0,0 1-1,-27 26 1,27-27-16,-26 27 16,-1 0-1,1 0 1,-1 0-1,1 27-15,0-27 16,-1 26 0,27 1-1,-26-27 1,26 26-16,0 1 16,0-1-16,0 1 15,26-27 1,-26 26-1,27-26-15,-1 0 16,0 0 0,1 0-16,-1 0 15,1 0-15,-1 0 16,1 0 0,-27-26-1,0-1 1,0 1-1,0-1-15,0 1 16,-27 26 0,27-27-16,0 1 0,-26 26 15,26-27-15,-27 27 16,1 0 0,-1 0-1,1 0-15,0 0 16,-1 0-1,27 27-15,0-1 16,-26-26-16,26 27 16,0-1-16,0 1 15,0-1-15,0 1 16,26-1 0,1 1-1,-1-27 1,0 0-16,1 0 15,-1 0-15,1 0 16,-1 0-16,-26-27 16,27 27-16,-27-26 15,0-1 1,0 1 0,-27-1-16,1 1 15,26-1 1,-27 27-16,1 0 31,-1 0 0</inkml:trace>
        </inkml:traceGroup>
      </inkml:traceGroup>
    </inkml:traceGroup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2:33.9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BC4C928-4692-498B-8AED-F94CAC4027CD}" emma:medium="tactile" emma:mode="ink">
          <msink:context xmlns:msink="http://schemas.microsoft.com/ink/2010/main" type="writingRegion" rotatedBoundingBox="2574,1970 5007,1579 5110,2225 2678,2616"/>
        </emma:interpretation>
      </emma:emma>
    </inkml:annotationXML>
    <inkml:traceGroup>
      <inkml:annotationXML>
        <emma:emma xmlns:emma="http://www.w3.org/2003/04/emma" version="1.0">
          <emma:interpretation id="{D7359839-4401-419C-9D55-71DBD413B21F}" emma:medium="tactile" emma:mode="ink">
            <msink:context xmlns:msink="http://schemas.microsoft.com/ink/2010/main" type="paragraph" rotatedBoundingBox="2574,1970 5007,1579 5110,2225 2678,26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77175E-A7D1-40F6-9FC9-198A3AAC9649}" emma:medium="tactile" emma:mode="ink">
              <msink:context xmlns:msink="http://schemas.microsoft.com/ink/2010/main" type="line" rotatedBoundingBox="2574,1970 5007,1579 5110,2225 2678,2616"/>
            </emma:interpretation>
          </emma:emma>
        </inkml:annotationXML>
        <inkml:traceGroup>
          <inkml:annotationXML>
            <emma:emma xmlns:emma="http://www.w3.org/2003/04/emma" version="1.0">
              <emma:interpretation id="{80E3C6BD-A24E-4BBB-845E-2A20AC4DE8B7}" emma:medium="tactile" emma:mode="ink">
                <msink:context xmlns:msink="http://schemas.microsoft.com/ink/2010/main" type="inkWord" rotatedBoundingBox="2597,2114 2790,2083 2814,2233 2621,2264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°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5</emma:literal>
                </emma:interpretation>
                <emma:interpretation id="interp4" emma:lang="" emma:confidence="0">
                  <emma:literal>,</emma:literal>
                </emma:interpretation>
              </emma:one-of>
            </emma:emma>
          </inkml:annotationXML>
          <inkml:trace contextRef="#ctx0" brushRef="#br0">1088 530 0,'0'26'31,"-26"-26"0,-1 0 1,27 27-32,-26-27 15,-1 0 17,27 26-32,-26-26 15,26 26 1,0 1 15,0-1 0,26-26-31,1 0 16,-1 0 0,1 0-1,-27-26 48,0-1-32,-27 54 141,54-27-125,-1 0-47,1 0 15,-1 0 1,-26-27 15,0 1-15,-26 0 15,-1 26-15,1 0 15,-1 0-15,1 0-16</inkml:trace>
        </inkml:traceGroup>
        <inkml:traceGroup>
          <inkml:annotationXML>
            <emma:emma xmlns:emma="http://www.w3.org/2003/04/emma" version="1.0">
              <emma:interpretation id="{0C26473B-7578-4433-8762-90ACB5623093}" emma:medium="tactile" emma:mode="ink">
                <msink:context xmlns:msink="http://schemas.microsoft.com/ink/2010/main" type="inkWord" rotatedBoundingBox="3310,2022 4181,1882 4258,2362 3388,2502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215643.2609">1750 477 0,'-27'0'63,"1"0"-47,26 26-1,-27-26 1,27 27-16,0-1 31,0 1-15,27-27-16,-1 0 15,1 0 17,-27-27-32,0 1 15,26 26-15,-26-27 0,0 1 16,0-1 15,-26 27-31,-1 0 31,27 27-31,0-1 16,0 1 0,0-1 15,0-52 16,0-1-47,0 1 15,0-1 1</inkml:trace>
          <inkml:trace contextRef="#ctx0" brushRef="#br0" timeOffset="-212884.5127">1935 821 0,'-27'0'31,"27"26"16,0 1 0,27-27 141,-1 0-157,-26-27-31,0 1 0,0-1 15,-26 27 32</inkml:trace>
          <inkml:trace contextRef="#ctx0" brushRef="#br0" timeOffset="-77279.6032">1776 530 0,'0'26'187,"-26"-26"-187,26 27 16,-27-27-1,27 26 1,-26 0 0,26 1-1,0-1 1,0 1 0,0-1-1,0 1 16,26-27-31,-26 26 16,0 1 15,27-27-15,-27 26 0,26-26-1,-26 27 1,26-27-16,1 0 15,-27 26 1,26-26 0,1 0-1,-1 0 1,1 0 0,-1 0-1,1 0 16,-27-26 1,26 26-1,-26-27-31,27 27 31,-27-26-15,0-1 31,0 1-16,0-1-15,0 1-1,0-1 1,-27 27-1,27-26-15,0-1 16,-26 27 0,26-26-1,-27 26-15,27-26 16,-26 26 0,26-27-16,0 1 31,-27 26-31,1-27 47,-1 27-32,27-26 32,-26 26-47,-1 0 31,1 0 16,26 26-31,-26-26-16,26 27 16,-27-27 15,27 26-16,-26-26 1,26 27-16,0-1 31,0 0-15,0 1 0,0-1-1,26 1 1,-26-1-1,27-26 1,-27 27 0,26-27-16,-26 26 15,26-26 1,-26 27 0,27-27-16,-1 0 15,-26 26-15,27-26 16,-1 0-1,1 0 1,-1 0 0,1 0-16,-1 0 15,1 0 1,-1-26 15,-26-1 0,27 27-15,-27-26-16,0-1 31,0 1-15,0-1 0,0 1-1,0-1 16,-27 27-31,27-26 16,-26 26 0,26-26-1,-27 26-15,27-27 16,-26 27 0,-1-26-1,1-1 32,-1 27-31,1 0 31,-1 0-16,1 0 0,26 27-15,-27-27 15,27 26-31,0 1 16,0-1 15,0 0-16,0 1 1,0-1 0,0 1-1,0-1 1,27-26-16,-27 27 16,26-27-1,-26 26 1,27 1-1,-1-1 17,1-26-17,-1 27 17,1-27-17,-1 0 16,1 0-15,-27-27 0,0 1-1,0-1 1</inkml:trace>
          <inkml:trace contextRef="#ctx0" brushRef="#br0" timeOffset="-74794.1444">1908 688 0,'-26'0'141,"-1"0"-110,27 27-16,0-1 32,27-26-15,-1 0-17,1 0-15,-1-26 16,-26-27 31,-26 53-16,26-27-15,-27 27-16,1 0 31,-1 0-16,27 27-15,-26-27 16,26 26 0,0 1 15,26-27-15,1 0 15,-1 0-16,-26-27 1,27 27 0,-27-26-1,0-1 1,-27 1 0,1 26-1,-1 0 1,1 0-1,26 26-15,-27-26 16,27 27-16,0-1 16,0 1-1,27-1 1,-1-26 0,1 0-1,-1 0 1,1 0-1,-1 0 1,-26-26-16,0-1 16,0 1-1,-26-1 1,-1 27 0,1 0-1,-1 0 1,1 27-1,-1-27 1,27 26-16,0 1 16,0-1-16,0 1 15,27-27 1,-1 0 0,1 0-16,-1 0 15,1-27 16,-27 1-15,0-1 0,0 1-1,-27 26-15,1 0 16,-1 0 0,1 0-1,26 26 1,0 1-1,0-1 1,26-26-16,1 0 16,-1 0 15,-26-26-15,0-1-1,0 1 1</inkml:trace>
          <inkml:trace contextRef="#ctx0" brushRef="#br0" timeOffset="-73469.1589">2173 556 0,'26'0'188,"1"0"-188,-1 0 16,1 0-16,-1 0 15,-26-26-15,27 26 0,-1 0 16,1-27-16,-1 27 15,0 0-15,1 0 0,-27-26 16,26 26-16,1 0 0,-1 0 31</inkml:trace>
        </inkml:traceGroup>
        <inkml:traceGroup>
          <inkml:annotationXML>
            <emma:emma xmlns:emma="http://www.w3.org/2003/04/emma" version="1.0">
              <emma:interpretation id="{9DD7E8A7-F02C-4CA4-B471-2704E83E105F}" emma:medium="tactile" emma:mode="ink">
                <msink:context xmlns:msink="http://schemas.microsoft.com/ink/2010/main" type="inkWord" rotatedBoundingBox="4498,1661 5007,1579 5106,2195 4597,2276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72912.5665">3072 159 0,'0'-26'31,"0"-1"1,-26 27-32,26-26 15,-26 26-15,-1 0 32,1 0-32,26 26 15,-27-26-15,27 27 0,-26-1 16,26 1-16,-27-1 15,27 1-15,0-1 0,0 1 16,0-1-16,0 0 0,0 1 0,0-1 16,0 1-16,27-1 15,-27 1-15,26-27 0,1 26 16,-1-26-16,1 0 16,-1 0-16,0 0 15,1 0-15,-1 0 16,1-26-16,-1 26 15,-26-27 1,27 27 0</inkml:trace>
          <inkml:trace contextRef="#ctx0" brushRef="#br0" timeOffset="-72461.2417">3337 344 0,'0'-26'16,"0"52"47,0 1-48,0-1-15,27 1 0,-27-1 16,0 1-1,0-1-15,26 1 0,-26-1 16,0 1-16,26-27 16,-26 26-16,0 0 15,27-26 32</inkml:trace>
        </inkml:traceGroup>
      </inkml:traceGroup>
    </inkml:traceGroup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59:04.9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30EC420-102E-4A01-851A-79D0BD98BE9D}" emma:medium="tactile" emma:mode="ink">
          <msink:context xmlns:msink="http://schemas.microsoft.com/ink/2010/main" type="writingRegion" rotatedBoundingBox="1857,2492 2585,2746 2349,3423 1621,3168"/>
        </emma:interpretation>
      </emma:emma>
    </inkml:annotationXML>
    <inkml:traceGroup>
      <inkml:annotationXML>
        <emma:emma xmlns:emma="http://www.w3.org/2003/04/emma" version="1.0">
          <emma:interpretation id="{8BE28509-6652-4BB6-8A51-780069B36BBC}" emma:medium="tactile" emma:mode="ink">
            <msink:context xmlns:msink="http://schemas.microsoft.com/ink/2010/main" type="paragraph" rotatedBoundingBox="1857,2492 2585,2746 2349,3423 1621,31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49F4D2-1DD0-4D74-A94A-5931AFD7C40E}" emma:medium="tactile" emma:mode="ink">
              <msink:context xmlns:msink="http://schemas.microsoft.com/ink/2010/main" type="line" rotatedBoundingBox="1857,2492 2585,2746 2349,3423 1621,3168"/>
            </emma:interpretation>
          </emma:emma>
        </inkml:annotationXML>
        <inkml:traceGroup>
          <inkml:annotationXML>
            <emma:emma xmlns:emma="http://www.w3.org/2003/04/emma" version="1.0">
              <emma:interpretation id="{036B9B61-4F28-482F-A2A4-9BBBC19A5C0C}" emma:medium="tactile" emma:mode="ink">
                <msink:context xmlns:msink="http://schemas.microsoft.com/ink/2010/main" type="inkWord" rotatedBoundingBox="1857,2492 2585,2746 2349,3423 1621,316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241 1244 0,'133'-185'63,"-107"158"-63,54 27 31,-54 27 0,-26-1-31,0 1 16,0-1-16,0 1 15,-26-1-15,26 1 16,-27-27-16,27 26 16</inkml:trace>
          <inkml:trace contextRef="#ctx0" brushRef="#br0" timeOffset="-318.1912">321 1350 0,'0'26'46,"0"1"-30,0-1-16,0 1 0,0-1 16,0 1-16,0-1 15,0 1-15,0-1 0,0 0 0,0 1 16,0-1 0</inkml:trace>
          <inkml:trace contextRef="#ctx0" brushRef="#br0" timeOffset="-746.3446">109 1376 0,'-26'0'16,"-1"0"-1,27 27 17,-26-1-17,26 1-15,-27-1 16,27 1-1,0-1-15,0 1 32,27-27-32,-1 0 15,-26-27 1,0 1 0,0-1-16,27 1 15,-27-1 1,-27 27-1,1 0 17</inkml:trace>
          <inkml:trace contextRef="#ctx0" brushRef="#br0" timeOffset="538.3835">612 1456 0,'-53'185'109,"106"-185"-109,-53 26 16,26 1 0,27 26-1,-26-27 16,-54-26-15,1 27-16,-1-27 16,1 0-16,-1 0 0,1 0 15,-1 0 1,1 0-16</inkml:trace>
          <inkml:trace contextRef="#ctx0" brushRef="#br0" timeOffset="726.4893">665 1429 0,'79'-53'31,"-52"53"-31,-27-26 15,26 26-15</inkml:trace>
        </inkml:traceGroup>
      </inkml:traceGroup>
    </inkml:traceGroup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1:41.3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4EFB80-F620-484B-BADE-5F39F44B021F}" emma:medium="tactile" emma:mode="ink">
          <msink:context xmlns:msink="http://schemas.microsoft.com/ink/2010/main" type="inkDrawing" rotatedBoundingBox="-1747,7288 -1592,5770 -545,5877 -700,7395" shapeName="Other"/>
        </emma:interpretation>
      </emma:emma>
    </inkml:annotationXML>
    <inkml:trace contextRef="#ctx0" brushRef="#br0">84 106 0,'0'-27'219,"0"1"-204,0 0 17,0-1-17,-26 27 17,26-26-32,0-1 31,26 1-31,-26-1 15,0 1 1,27-1 0,-27 1-16,0-1 15,0 1-15,0 0 16,0-1-16,0 1 16,0-1-16,0 1 0,0-1 15,0 1-15,26-1 16,-26 1-16,0-1 0,0 1 15,0-1-15,0 1 16,0 0-16,0-1 16,0 1-16,0-1 15,0 1-15,-26 26 0,26-27 16,0 1-16,0-1 16,0 1-1,0-1 1,-27 27-16,27-26 15,0-1 1,0 1 0,0 0-1,0-1 1,0 1 0,0-1-1,0 1 1,0-1-1,0 1 17,0-1-17,0 1 1,0-1 15,0 1 0,27 26 126,-1 0-157,1 0 15,-1 0-15,1 0 16,-27-26-16,53 26 16,-27 0-16,1-27 15,-1 27 1,1 0-1,-1 0 1,0 0-16,1 0 16,-1 0-16,1-26 15,-1 26-15,1 0 16,-1 0-16,1 0 16,-1 0-16,1 0 15,-1 0-15,-26-27 0,26 27 16,1 0-16,-1 0 15,1 0 1,-27-26 15,26 26-31,1 0 157,-27 26 77,26-26-203,-26 27 32,27-27-48,-27 26 63,26-26-62,-26 27-16,0-1 31,0 0-15,0 1 0,27-27-16,-27 26 15,0 1-15,0-1 16,0 1-1,0-1 1,0 1-16,26-27 16,-26 26-16,0 1 15,0-1-15,0 0 16,0 1 0,27-27-16,-27 26 15,0 1-15,0-1 16,0 1-1,0-1 1,0 1 0,26-27-16,-26 26 15,0 1-15,0-1 16,0 1 0,0-1-16,0 0 15,0 1 1,0-1-16,0 1 15,0-1 1,0 1-16,0-1 16,0 1-1,0-1 1,0 1 0,0-1-1,0 1 1,0-1-1,0 0 1,0 1 0,-26-27-16,26 26 15,0 1 1,-27-27 0,27 26-16,0 1 31,0-1 0,0 1 0,-26-27 1,26 26-17,0 1 204,0-1-141,-27 0 78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2:44.4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5B35FF2-8B20-48D6-8A5E-232DF57121BA}" emma:medium="tactile" emma:mode="ink">
          <msink:context xmlns:msink="http://schemas.microsoft.com/ink/2010/main" type="inkDrawing" rotatedBoundingBox="299,2689 622,4004 525,4028 201,2713" semanticType="callout" shapeName="Other"/>
        </emma:interpretation>
      </emma:emma>
    </inkml:annotationXML>
    <inkml:trace contextRef="#ctx0" brushRef="#br0">344 1297 0,'0'26'16,"0"-52"93,0-1-93,0 1-16,0-1 0,0 1 16,0-1-16,0 1 0,0-1 15,0 1-15,0-1 16,-26 1-16,26 0 0,0-1 0,0 1 15,0-1-15,-27-26 0,27 27 0,-26-27 16,26 26-16,0 1 0,-27 0 16,27-27-16,0 26 0,-26 1 0,26-1 15,0-26-15,-27 27 16,27-27-16,0 27 0,-26-1 16,26 1-16,0-1 15,-27 1-15,27-1 0,0 1 0,0-1 16,-26 27-16,26-26 0,0-1 15,0 1 157,0-1-156,0 1 0,-27 26-16,27-26 15,0-1 1,0 1-1,-26 26-15,26-27 32,0 54 108,-26-27-140,-1 26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5:59.1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863BA87-C736-452A-9C85-5E84C7CF4185}" emma:medium="tactile" emma:mode="ink">
          <msink:context xmlns:msink="http://schemas.microsoft.com/ink/2010/main" type="inkDrawing" rotatedBoundingBox="8874,7474 11356,7461 11357,7551 8875,7564" semanticType="underline" shapeName="Other">
            <msink:sourceLink direction="with" ref="{C70C9B4F-905A-4237-B40F-7419C485ACF2}"/>
          </msink:context>
        </emma:interpretation>
      </emma:emma>
    </inkml:annotationXML>
    <inkml:trace contextRef="#ctx0" brushRef="#br0">350 847 0,'29'0'62,"0"29"-62,1-29 16,-1 0-16,-29 29 15,29-29-15,0 0 0,0 0 16,1 0-16,145 30 31,555-89 125,-701 59-140,58 0 0,-28 0-1,-30 0-15,0 0 0,0 0 16,1 0-16,-1 0 0,0 0 0,0 0 16,0 0-16,1 0 0,-1 0 15,0 0-15,0 0 0,0 0 16,1 0-16,-1 0 15,0 0 1,0 0 0,0 0-16,1 0 15,-1 0 1,0 0-16,0 0 16,0 0-16,0 0 0,1 0 15,-1 0-15,0 0 16,0 0-16,0 0 0,1 0 15,-1 0-15,0 0 16,0 0-16,0 0 0,1 0 16,-1 0-16,0 0 0,0 0 15,0 0 1,1 0 0,-60 0 62,1 0-63,0 0-15,0 0 0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3:45.2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2DF8831-FEB7-41B2-A211-63695DFBFA7E}" emma:medium="tactile" emma:mode="ink">
          <msink:context xmlns:msink="http://schemas.microsoft.com/ink/2010/main" type="inkDrawing" rotatedBoundingBox="3915,9948 8546,10053 8544,10139 3913,10033" shapeName="Other"/>
        </emma:interpretation>
      </emma:emma>
    </inkml:annotationXML>
    <inkml:trace contextRef="#ctx0" brushRef="#br0">0 0 0,'0'26'93,"27"-26"-77,-1 0 0,-26 27-16,27-27 0,-1 0 15,1 0-15,-1 26 16,0-26-16,1 0 16,-1 0-16,1 0 0,-1 0 15,1 0-15,-1 0 0,1 0 16,-1 0-16,1 0 15,-1 0-15,1 0 0,-1 0 16,0 0 0,1 0-16,-1 0 0,1 0 15,-1 0-15,1 0 0,-1 0 16,1 0-16,-1 0 16,1 0-16,-1 0 0,0 0 15,1 0 1,-1 0-16,1 27 15,-1-27-15,1 0 16,-1 0-16,1 0 16,-1 0-16,1 0 15,-1-27-15,1 27 0,-1 0 16,0 0-16,1 0 16,-1 0-16,1 0 0,-1 0 15,1 0-15,-1 0 16,1 0-16,-1 0 15,1 0-15,-1 0 16,0 0 0,1 0-16,-1 0 15,1 0 1,-1 0 0,1 0-16,-1 0 15,1 0-15,-1 0 16,1 0-1,-1 0-15,1 0 16,-1 0-16,0 0 0,1 0 16,-1 0-16,1 0 15,-1 0-15,1 0 0,-1 0 16,1 0-16,-1 0 0,1 0 16,-1 0-16,0 0 0,1 0 15,-1 0-15,1 0 16,-1 0-1,1 27-15,-1-27 0,1 0 16,-1 0-16,1 0 16,-1 0-16,1 0 15,-1 0-15,0 0 0,1 0 16,-1 0-16,1 0 0,-1 0 16,1 0-16,-1 0 15,1 0 1,-1 0-1,1 0-15,-1 0 16,0 0 0,1 0-16,-1 0 0,1 0 15,-1 0 1,1 0-16,-1 0 16,1 0-16,-1 0 15,-26 26 1,27-26-16,-1 0 15,1 0-15,-1 0 16,0 0-16,1 0 0,-1 0 16,1 0-16,-1 0 0,1 0 15,-1 26-15,1-26 0,-1 0 16,1 0-16,-1 0 0,0 0 16,1 0-16,-1 0 15,1 0-15,-1 0 0,1 0 0,-1 0 16,1 0-16,-1 0 15,1 0-15,-1 0 0,1 0 16,-1 0-16,0 0 0,1 0 16,-1 0-16,1 0 0,-1 0 0,1 0 15,-1 0-15,1 0 16,-1 0-16,1 0 0,-1 0 16,0 0-16,1 0 15,-27-26-15,26 26 0,1 0 16,-1 0-16,1 0 15,-1 0-15,1 0 16,-1 0-16,1 0 16,-1 0-16,1 0 15,-1 0 1,0 0-16,1 0 16,-27 26-16,26-26 15,1 0-15,-1 0 16,1 0-16,-1 0 15,1 0 1,-1 0 0,1 0-16,-1 0 15,0 0 1,-52 0 234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3:47.4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2FF22F0-D549-4F60-B6FF-1D42683BF898}" emma:medium="tactile" emma:mode="ink">
          <msink:context xmlns:msink="http://schemas.microsoft.com/ink/2010/main" type="inkDrawing" rotatedBoundingBox="9815,10133 11615,10133 11615,10148 9815,10148" shapeName="Other"/>
        </emma:interpretation>
      </emma:emma>
    </inkml:annotationXML>
    <inkml:trace contextRef="#ctx0" brushRef="#br0">0 0 0,'27'0'78,"-1"0"-62,1 0 0,-1 0-16,1 0 15,-1 0-15,1 0 0,-1 0 16,1 0-16,-1 0 0,1 0 0,25 0 15,-25 0-15,-1 0 0,1 0 0,26 0 16,-27 0-16,1 0 0,-1 0 16,27 0-16,-27 0 0,1 0 0,-1 0 15,1 0-15,26 0 0,-27 0 0,1 0 16,-1 0-16,1 0 0,-1 0 16,1 0-16,-1 0 0,0 0 0,1 0 15,-1 0-15,1 0 0,-1 0 0,1 0 16,-1 0-16,1 0 0,-1 0 15,1 0-15,-1 0 0,0 0 16,1 0-16,-1 0 16,1 0-16,-1 0 15,1 0-15,-1 0 0,1 0 16,-1 0-16,1 0 0,-1 0 16,1 0-16,-1 0 0,0 0 15,1 0-15,-1 0 16,1 0 31,-1 0-32,1 0 1,-1 0-16,1 0 31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3:52.0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0D77CA-A41D-4921-984E-915D98140CC9}" emma:medium="tactile" emma:mode="ink">
          <msink:context xmlns:msink="http://schemas.microsoft.com/ink/2010/main" type="inkDrawing" rotatedBoundingBox="12064,10075 18018,10145 18017,10190 12063,10119" shapeName="Other">
            <msink:destinationLink direction="with" ref="{312CCEFA-D441-435E-944B-9231F48F8EE6}"/>
          </msink:context>
        </emma:interpretation>
      </emma:emma>
    </inkml:annotationXML>
    <inkml:trace contextRef="#ctx0" brushRef="#br0">27 0 0,'-27'0'31,"54"0"188,-1 0-188,1 0-31,-1 0 16,1 0 0,-1 0 15,1 0-15,-1 0 30,1 0-46,-1 0 32,0 0-32,1 0 31,-1 0-15,1 0-1,-27 26 1,26-26-16,1 0 31,-1 0-15,1 0-1,-1 0 1,1 0 15,-1 0 0,1 0-15,-1 0-16,0 0 16,1 0-16,-1 0 15,1 0-15,-1 0 16,1 0-16,-1 0 16,1 0-1,-1 0 1,1 0-16,-1 0 15,0 0 1,1 0-16,-1 0 16,1 0-16,-1 0 15,1 0 1,-1 0 0,1 27-1,-1-27-15,1 0 16,-1 0-1,1 0 1,-1 0 0,0 0-16,1 0 15,-1 0 1,1 0 0,-1 0 15,1 0-16,-1 0 1,1 0 0,-1 0-1,1 0 1,-1 0 0,0 0-16,1 0 15,-1 0 1,1 0-1,-1 0-15,1 0 16,-1 0-16,1 0 16,-1 0-16,1 0 15,-1 0-15,1 0 16,-1 0-16,0 0 16,1 0-16,-1 0 15,1 0 1,-1 0-1,1 0-15,-1 0 16,1 0-16,-1 0 16,1 0-16,-1 0 15,0 0-15,1 0 16,-1 0-16,1 0 16,-1 0-16,1 0 15,-1 0 1,1 0-16,-1 0 15,1 0 1,-1 0-16,1 0 16,-1 0-16,0 0 0,1 0 15,-1 0 1,1 0-16,-1 0 16,1 0-16,-1 0 15,1 0 1,-1 0-16,1 0 15,-1 0 1,0 0-16,1 0 16,-1 0-16,1 0 15,-1 0-15,1 0 16,-1 0 0,1 0-1,-1 0 1,1 0-1,-1 0-15,1 0 16,-1 0-16,0 0 16,1 0-16,-1 0 15,1 0-15,-1 0 16,1 0-16,-1 0 16,1 0-1,-1 0-15,1 0 16,-1 0-1,0 0-15,1 0 0,-1 0 16,1 0 0,-1 0-16,1 0 0,-1 0 15,1 0-15,-1 0 16,1 0-16,-1 0 16,1 0-16,-1 0 15,0 0-15,1 0 0,-27 26 16,26-26-16,1 0 0,-1 0 15,1 0-15,-1 0 0,1 0 16,-1 0-16,1 0 0,-1 0 16,0 0-16,1 0 15,-1 0-15,1 0 16,-1 0-16,1 0 0,-1 0 16,1 0-16,-1 0 15,1 0-15,-1 0 16,1 0-16,-1 0 15,0 0 1,1 0-16,-1 0 16,1 0 15,-1 0-15,1 0-1,-1 0 1,1 0 406,-1 0-422,1 0 15,-1 0 1,0 0 0,1 0-1,-1 0-15,1 0 16,-1 0-1,1 0 1,-1 0 0,1 0-1,-1 0 1,1 0 0,-1 0-1,1 0 1,-1 0-1,0 0 1,1 0 0,-1 0-1,1 0 1,-1 0-16,1 0 16,-1 0-1,1 0-15,-1 0 16,1 0-1,-1 0-15,0 0 16,1 0 0,-1 0-16,1 0 15,-1 0-15,1 0 16,-1 0 0,1 0-16,-1 0 15,1 0 1,-1 0-1,1 0 1,-1 0-16,0 0 16,1 0-1,-1 0 1,1 0 0,-1 0-16,1 0 15,-1 0 1,1 0-1,-1 0 1,1 0 15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3:54.1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C20E436-3CCE-4BE8-8DF6-3338F08EF02B}" emma:medium="tactile" emma:mode="ink">
          <msink:context xmlns:msink="http://schemas.microsoft.com/ink/2010/main" type="inkDrawing" rotatedBoundingBox="18731,10076 21192,10053 21194,10176 18732,10200" shapeName="Other">
            <msink:destinationLink direction="with" ref="{5C83CCD7-7753-4BCA-A272-F17EF84816F4}"/>
          </msink:context>
        </emma:interpretation>
      </emma:emma>
    </inkml:annotationXML>
    <inkml:trace contextRef="#ctx0" brushRef="#br0">0 56 0,'26'0'125,"1"0"-125,-1 0 16,1 0-1,-1 0-15,1 0 16,-1 0-16,1 0 16,-1 26-16,1-26 15,-1 0-15,0 0 16,1 0-1,-1 0 1,1 0 0,-1 0-1,1 0 1,-1 0 0,1 0-1,-1 0-15,1 0 16,-1 0-1,0 0 1,1 0 0,-1 0-16,1 0 15,-1 0 1,1 0 0,-27 26-16,26-26 15,1 0 1,-1 0-1,556 27 189,-555-27-204,-1 0 0,1 0 15,-1-27 1,1 27-16,-1 0 15,0 0-15,1 0 16,-1 0-16,1 0 16,-1 0-16,1 0 15,-1 0-15,1 0 16,-1 0-16,1 0 16,-27-26-16,26 26 0,0 0 15,1 0-15,-1 0 16,1 0-16,-1 0 15,1 0-15,-1 0 16,1-26-16,-1 26 16,1 0-16,-1 0 0,1 0 15,-1 0 1,0-27-16,1 27 16,-1 0-1,1 0 16,-1 0-31,27-26 32,-26 26-17,-1 0 1,1 0 0,-54 0 468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3:56.5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12CCEFA-D441-435E-944B-9231F48F8EE6}" emma:medium="tactile" emma:mode="ink">
          <msink:context xmlns:msink="http://schemas.microsoft.com/ink/2010/main" type="inkDrawing" rotatedBoundingBox="13166,8804 13206,9281 13070,9292 13030,8815" semanticType="callout" shapeName="Other">
            <msink:sourceLink direction="with" ref="{C30D77CA-A41D-4921-984E-915D98140CC9}"/>
          </msink:context>
        </emma:interpretation>
      </emma:emma>
    </inkml:annotationXML>
    <inkml:trace contextRef="#ctx0" brushRef="#br0">0 159 0,'0'-27'31,"53"213"172,-53-213-171,0-26-17,0 27 1,0-1-16,0 1 0,0-1 16,0 1-16,0-1 0,0 1 15,0-1-15,0 1 16,0 52 31,27 1-32,-27-1 1,0 1-16,26-1 16,-26 1-16,0-1 15,0 1-15,0-1 16,0 1-16,0-1 15,0 1-15,27-1 16,-27-52 47,0-1-48,0 1-15,0-1 16,0 1-1,0-1-15,0 1 16,0-1 0,0 1-16,0 52 93,0 1-77,0-1-16,0 1 16,0-1-16,0 1 0,0-1 15,0 1-15,0-1 16,0 0-16,0 1 16,0-54 46,0 1-46,0 0-16,0-1 0,0 1 15,0-1-15,-27 27 0,27-26 0,0-1 16,0 1-16,0-1 16,0 1-16,-26-1 15,26 1-15,0 52 63,0 1-48,0-1-15,0 1 0,0-1 16,0 1-16,0-1 0,0 1 16,0-1-16,0 1 0,0-1 15,0 0-15,0 1 0,0-1 16,0 1-1,26-27-15,-26-27 47,0-26-15,0 27-32,0 0 0,0-1 15,0 1-15,0-1 0,0 1 16,0-1-16,0 1 15,0-1-15,0 1 16,0-1-16,0 1 16,0 52 46,0 1-46,0-1-16,0 1 0,0-1 15,0 1-15,0-1 0,0 1 0,0-1 16,0 1-16,0-1 0,0 0 16,0 1-16,0-1 0,0 1 15,0-1 1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3:59.3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02BC78-6148-4CEE-A352-44DED26808B8}" emma:medium="tactile" emma:mode="ink">
          <msink:context xmlns:msink="http://schemas.microsoft.com/ink/2010/main" type="inkDrawing" rotatedBoundingBox="17224,8516 17296,9205 17191,9215 17119,8527" semanticType="verticalRange" shapeName="Other">
            <msink:sourceLink direction="with" ref="{A84E5F7A-5D5E-4BBD-877D-92BFAB5227BA}"/>
            <msink:sourceLink direction="with" ref="{F783B0EC-D8AC-4D95-A9A6-773A1D3F5DB0}"/>
          </msink:context>
        </emma:interpretation>
      </emma:emma>
    </inkml:annotationXML>
    <inkml:trace contextRef="#ctx0" brushRef="#br0">28 137 0,'0'-26'0,"-26"26"32,26-27-1,0 54 31,0-1-62,0 1 16,0-1-16,0 1 0,0-1 0,0 1 16,0-1-16,0 0 0,0 27 15,0-26-15,0 26 0,0 0 16,26-27-16,-26 1 0,0-1 15,27 1 1,-27-54 31,0 1-47,0-1 16,0 1-16,0-1 0,0 1 15,0-1-15,-27 1 0,27-1 16,0-26-16,0 27 0,0 0 0,0-54 15,0 54-15,0-1 0,0 1 16,0-1-16,0 1 0,0-1 16,0 1-1,0 52 48,27 1-48,-27-1-15,0 1 16,0-1-16,0 1 0,0-1 0,0 1 16,0-1-16,0 1 0,0-1 15,26 0-15,-26 1 0,0-1 0,0 1 16,0-1-16,0 1 0,0-1 0,27 1 16,-27-1-16,0 1 0,0-1 15,0 1 1,0-54 31,-27 1-47,27-27 15,0 26-15,-26 1 16,26-1-16,0 1 0,0-1 0,-27-26 16,27 27-16,0 0 0,0-27 0,0 26 15,0 1-15,0-1 0,0 1 0,0-1 16,0 1-16,0-1 15,0 1-15,0 52 47,0 1-31,27-27-16,-27 26 0,0 1 16,0-1-16,0 1 0,0-1 0,0 1 15,0-1-15,0 1 0,0-1 0,0 0 16,26 1-16,-26 26 0,0-27 0,0 1 15,0-1-15,0 1 16,27-1-16,-27 1 0,0-1 0,0 1 16,0-1-16,0 0 15,0 1 1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4:07.5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FFC6628-A37E-4898-85F0-D59E198EE2A2}" emma:medium="tactile" emma:mode="ink">
          <msink:context xmlns:msink="http://schemas.microsoft.com/ink/2010/main" type="inkDrawing" rotatedBoundingBox="12064,11084 16906,11091 16905,11171 12063,11164" shapeName="Other"/>
        </emma:interpretation>
      </emma:emma>
    </inkml:annotationXML>
    <inkml:trace contextRef="#ctx0" brushRef="#br0">0 0 0,'27'0'31,"-1"0"0,1 0-15,-1 0 0,-26 27-1,27-27-15,-1 0 16,1 0 0,-1 26-16,1-26 0,-1 0 15,0 0-15,1 0 16,-1 0-16,1 27 0,-1-27 15,1 0-15,-1 0 0,1 0 16,-1 0-16,1 0 0,-1 0 16,27 0-16,-27 0 0,1 0 15,-1 0-15,1 0 0,-1 0 16,1 0-16,-1 0 0,1 0 16,-1 0-16,1 0 0,-1 0 0,0 0 15,1 0-15,-1 0 0,1 0 0,-1 0 16,1 0-16,-1 0 0,1 0 15,-1 0-15,1 0 0,-1 0 16,1 0-16,-1 0 0,0 0 16,1 0-16,-1 0 0,1 0 15,-1 0-15,1 0 16,-1 0-16,1 0 0,-1 0 16,1 0-16,-1 0 0,0 0 15,1 0-15,-1 0 0,1 0 16,-1 0-16,1 0 0,-1 0 15,1 0-15,-1 0 0,1 0 16,-1 0-16,1 0 0,-1 0 0,0 0 16,1 0-16,-1 0 15,1 0-15,-1 0 16,1 0-16,-1 0 0,1 0 16,-1 0-16,1 0 15,-1 0-15,0 0 0,1 0 16,-1 0-16,1 0 0,-1 0 15,1 0-15,-1 0 16,1 0-16,-1 0 16,1 0-16,-1 0 0,1 0 15,-1 0-15,0 0 0,1 0 16,-1 0-16,1 0 16,-1 0-16,1 0 0,-1 0 15,1 0-15,-1 0 16,1 0-16,-1 0 0,0 0 15,1 0-15,-1 0 0,1 0 16,-1 0-16,1 0 0,-1 0 16,1 0-16,-1 0 0,1 0 0,-1 0 15,1 0-15,-1 0 16,0 0-16,1 0 0,-1 0 0,1 0 16,-1 0-16,1 0 15,-1 0-15,1 0 0,-1 0 16,1 0-16,-1 0 15,0 0-15,1 0 0,-1 0 16,1 0-16,-1 0 16,1 0-16,-1 0 0,1 0 0,-1 0 15,1 0-15,-1-27 0,1 27 16,-1 0-16,0 0 16,1 0-16,-1 0 0,1 0 15,-1 0 1,1 0-16,-1 0 0,1 0 15,-1 0-15,1 0 16,-1 0-16,0 0 16,1 0-16,-1 0 0,1 0 15,-1 0-15,1 0 16,-1 0-16,1 0 16,-1 0-16,1 0 15,-1 0-15,1 0 16,-1 0-16,0 0 0,-26 27 15,27-27-15,-1 0 16,1 0-16,-1 0 16,1 0-1,-1 0 1,1 0-16,-1 0 16,1 0-1,-1 0 1,0 0-1,1 0-15,-1 0 16,1 0 0,-1 0 15</inkml:trace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4:08.9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2843BFD-6D32-41E7-B5EE-030A1922EC3A}" emma:medium="tactile" emma:mode="ink">
          <msink:context xmlns:msink="http://schemas.microsoft.com/ink/2010/main" type="inkDrawing" rotatedBoundingBox="17463,11081 19023,11138 19020,11198 17460,11141" shapeName="Other"/>
        </emma:interpretation>
      </emma:emma>
    </inkml:annotationXML>
    <inkml:trace contextRef="#ctx0" brushRef="#br0">0 3 0,'26'0'78,"1"0"-47,-1 0-31,1 0 16,-1 0-16,1 0 0,-1 0 15,1 0-15,-1 0 16,1 0-16,-1 0 0,0 0 16,1 0-16,-1 0 15,1 0-15,-1 0 0,1 26 16,-1-26-1,1 0-15,-1 0 16,1 0-16,-1 0 16,0 0-1,1 0-15,-27 27 0,26-27 16,1 0-16,-1 0 16,1 0-16,-1 0 15,1 0-15,661 0 266,-635 0-251,-53-27 110,26 27-93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4:10.2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C83CCD7-7753-4BCA-A272-F17EF84816F4}" emma:medium="tactile" emma:mode="ink">
          <msink:context xmlns:msink="http://schemas.microsoft.com/ink/2010/main" type="inkDrawing" rotatedBoundingBox="20055,11085 22091,11080 22092,11137 20055,11141" semanticType="callout" shapeName="Other">
            <msink:sourceLink direction="with" ref="{FC20E436-3CCE-4BE8-8DF6-3338F08EF02B}"/>
            <msink:sourceLink direction="with" ref="{AC3CC0F3-F764-4E38-8194-7C1ADF26D8C7}"/>
          </msink:context>
        </emma:interpretation>
      </emma:emma>
    </inkml:annotationXML>
    <inkml:trace contextRef="#ctx0" brushRef="#br0">0 0 0,'450'53'187,"-424"-53"-187,1 0 16,-1 0-16,0 0 15,1 0-15,-1 0 16,1 0-16,-1 0 0,1 0 16,-1 0-16,1 0 15,-1 0-15,1 0 16,-1 0-16,1 0 16,-1 0-16,0 0 15,1 0-15,-1 0 16,1 0-16,-1 0 15,1 0-15,-1 0 16,1 0-16,-1 0 0,1 0 16,-1 0-1,0 0-15,1 0 16,-1 0-16,1 0 0,-1 0 16,1 0-16,-1 0 15,1 0-15,-1 0 0,1 0 16,-1 0-16,1 0 15,-1 0-15,0 0 16,1 0-16,-1 0 0,1 0 16,-1 0-16,1 0 15,-1 0-15,1 0 16,-1 0-16,1 0 16,-1-26-16,0 26 31,186-27 125</inkml:trace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3:41.1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4A1F20F-E8D3-4E53-B273-41D33DE17C49}" emma:medium="tactile" emma:mode="ink">
          <msink:context xmlns:msink="http://schemas.microsoft.com/ink/2010/main" type="writingRegion" rotatedBoundingBox="4762,8757 5159,8757 5159,9233 4762,9233"/>
        </emma:interpretation>
      </emma:emma>
    </inkml:annotationXML>
    <inkml:traceGroup>
      <inkml:annotationXML>
        <emma:emma xmlns:emma="http://www.w3.org/2003/04/emma" version="1.0">
          <emma:interpretation id="{49EAA934-C429-4DBD-9181-A489FE38270E}" emma:medium="tactile" emma:mode="ink">
            <msink:context xmlns:msink="http://schemas.microsoft.com/ink/2010/main" type="paragraph" rotatedBoundingBox="4762,8757 5159,8757 5159,9233 4762,92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FAFCA8-5704-4591-B774-EDBE8228100C}" emma:medium="tactile" emma:mode="ink">
              <msink:context xmlns:msink="http://schemas.microsoft.com/ink/2010/main" type="line" rotatedBoundingBox="4762,8757 5159,8757 5159,9233 4762,9233"/>
            </emma:interpretation>
          </emma:emma>
        </inkml:annotationXML>
        <inkml:traceGroup>
          <inkml:annotationXML>
            <emma:emma xmlns:emma="http://www.w3.org/2003/04/emma" version="1.0">
              <emma:interpretation id="{5DD05CEA-864D-416F-8E57-D6DEA34BA09E}" emma:medium="tactile" emma:mode="ink">
                <msink:context xmlns:msink="http://schemas.microsoft.com/ink/2010/main" type="inkWord" rotatedBoundingBox="4762,8757 5159,8757 5159,9233 4762,9233"/>
              </emma:interpretation>
            </emma:emma>
          </inkml:annotationXML>
          <inkml:trace contextRef="#ctx0" brushRef="#br0">0 212 0,'0'26'16,"26"-52"31,1 26-32,-1-27-15,1 1 16,-1 26-16,-26-26 0,27 26 0,-1-27 16,1 27-16,-27-26 0,26 26 15,0-27-15,1 27 16,-27-26-16,53-1 31</inkml:trace>
          <inkml:trace contextRef="#ctx0" brushRef="#br0" timeOffset="-643.3681">-53-53 0,'26'0'47,"54"0"0,-54-26-47,1 26 0,-1 0 16,-26-27-16,27 27 0,-1-26 0,1 26 15,-1-26-15,0 26 16,-26-27-16,27 27 0,-1 0 16,-26-26-1,0-1 32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7:49.6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7EB7BB7-820B-4619-B97D-5C6067B2C8EF}" emma:medium="tactile" emma:mode="ink">
          <msink:context xmlns:msink="http://schemas.microsoft.com/ink/2010/main" type="writingRegion" rotatedBoundingBox="20372,7988 23506,7481 23646,8345 20512,8852"/>
        </emma:interpretation>
      </emma:emma>
    </inkml:annotationXML>
    <inkml:traceGroup>
      <inkml:annotationXML>
        <emma:emma xmlns:emma="http://www.w3.org/2003/04/emma" version="1.0">
          <emma:interpretation id="{AF022BC5-BC38-4689-AE9C-B49E8CBF8CD3}" emma:medium="tactile" emma:mode="ink">
            <msink:context xmlns:msink="http://schemas.microsoft.com/ink/2010/main" type="paragraph" rotatedBoundingBox="20372,7988 23506,7481 23646,8345 20512,8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CCE7F9-2C0C-4911-A45A-1B977BE0F7D2}" emma:medium="tactile" emma:mode="ink">
              <msink:context xmlns:msink="http://schemas.microsoft.com/ink/2010/main" type="line" rotatedBoundingBox="20372,7988 23506,7481 23646,8345 20512,8852"/>
            </emma:interpretation>
          </emma:emma>
        </inkml:annotationXML>
        <inkml:traceGroup>
          <inkml:annotationXML>
            <emma:emma xmlns:emma="http://www.w3.org/2003/04/emma" version="1.0">
              <emma:interpretation id="{861DA1B8-53B3-4DC4-A3B0-706AA6E39E9E}" emma:medium="tactile" emma:mode="ink">
                <msink:context xmlns:msink="http://schemas.microsoft.com/ink/2010/main" type="inkWord" rotatedBoundingBox="20394,8121 21831,7889 21923,8459 20486,869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3094 7740 0,'205'146'218,"-205"-175"-186,29 29-32,-29-29 15,29 29-15,-29-30 0,59 1 16,-30 29-16,-29-29 0,29 29 0,-29-29 16,29 0-16,0 29 15,1 0 16,-30 29-31,0 0 0,0 0 16,0 0-16,0 1 16,29-30-16,-29 29 15,0 0 1,29-29-16,0 0 16,0 0-1,-29-29-15,29 29 16,-29-29-16,30 29 0,-30-30 0,29 30 15,-29-29-15,29 29 0,-29-29 0,0 0 16,29 29-16,-29 58 63,0-29-48,0 1-15,0-1 16,29-29-16,-29 29 15,30-29-15,-1 29 16,0-29-16,0 0 16,0 0-16,-29-29 0,30 29 15</inkml:trace>
          <inkml:trace contextRef="#ctx0" brushRef="#br0" timeOffset="182.0399">3941 7506 0,'0'0'94</inkml:trace>
          <inkml:trace contextRef="#ctx0" brushRef="#br0" timeOffset="726.404">4350 7711 0,'0'-29'0,"-29"29"0,-1 0 0,1-30 15,0 30 1,350 0 109</inkml:trace>
          <inkml:trace contextRef="#ctx0" brushRef="#br0" timeOffset="468.0397">4350 7273 0,'58'525'172</inkml:trace>
        </inkml:traceGroup>
        <inkml:traceGroup>
          <inkml:annotationXML>
            <emma:emma xmlns:emma="http://www.w3.org/2003/04/emma" version="1.0">
              <emma:interpretation id="{F38DDE95-74BF-40A0-B8B4-CA639CD6A84E}" emma:medium="tactile" emma:mode="ink">
                <msink:context xmlns:msink="http://schemas.microsoft.com/ink/2010/main" type="inkWord" rotatedBoundingBox="22232,7687 23506,7481 23646,8345 22372,8551"/>
              </emma:interpretation>
              <emma:one-of disjunction-type="recognition" id="oneOf1">
                <emma:interpretation id="interp1" emma:lang="" emma:confidence="0.5">
                  <emma:literal>dish</emma:literal>
                </emma:interpretation>
                <emma:interpretation id="interp2" emma:lang="" emma:confidence="0">
                  <emma:literal>din</emma:literal>
                </emma:interpretation>
                <emma:interpretation id="interp3" emma:lang="" emma:confidence="0">
                  <emma:literal>dirt</emma:literal>
                </emma:interpretation>
                <emma:interpretation id="interp4" emma:lang="" emma:confidence="0">
                  <emma:literal>dash</emma:literal>
                </emma:interpretation>
                <emma:interpretation id="interp5" emma:lang="" emma:confidence="0">
                  <emma:literal>dire</emma:literal>
                </emma:interpretation>
              </emma:one-of>
            </emma:emma>
          </inkml:annotationXML>
          <inkml:trace contextRef="#ctx0" brushRef="#br0" timeOffset="1562.8531">5372 7565 0,'0'-29'31,"-30"-1"0,1 30-15,29-29-16,-29 29 15,0 0-15,0 0 16,-1 59-16,1-59 0,0 0 16,0 58-16,0-29 15,29 0-15,-30 1 0,30-1 16,-29 0-16,29 0 0,0 0 0,0 1 15,0-1-15,29 0 16,1-29-16,-1 0 16,0 0-16,0 0 0,0 0 0,1-29 15,-1 0-15,0-1 16,0 1-16,0 0 0,-29-29 0,30 28 16,-1 1-16,0-29 0,-29-1 0,29 30 15,0-29-15,-29-1 0,30 1 0,-30 0 16,0-1-16,0 30 0,0-29 0,0 29 15,0-1-15,0 1 0,0 0 0,0 0 16,-30 29-16,60 759 141</inkml:trace>
          <inkml:trace contextRef="#ctx0" brushRef="#br0" timeOffset="1809.8521">5751 7565 0,'0'117'188,"0"-147"-188,29 1 16,1-29-1</inkml:trace>
          <inkml:trace contextRef="#ctx0" brushRef="#br0" timeOffset="2441.8152">5956 7244 0,'58'321'187,"-58"-350"-187,0-1 16,-29 30-1,146-58 48,58 146 218</inkml:trace>
        </inkml:traceGroup>
      </inkml:traceGroup>
    </inkml:traceGroup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4:17.9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46BB459-DEBE-4F22-8322-0313769801CA}" emma:medium="tactile" emma:mode="ink">
          <msink:context xmlns:msink="http://schemas.microsoft.com/ink/2010/main" type="inkDrawing" rotatedBoundingBox="1798,11456 4573,11328 4577,11423 1803,11551" shapeName="Other"/>
        </emma:interpretation>
      </emma:emma>
    </inkml:annotationXML>
    <inkml:trace contextRef="#ctx0" brushRef="#br0">26 60 0,'-26'0'0,"52"0"110,-26 26-95,27-26 1,-1 0-16,0 0 0,1 27 16,-1-27-16,1 0 15,26 0-15,0 0 16,-27 0-16,1 0 0,-1 0 0,0 0 15,1 0-15,-1 0 0,1 0 0,-1 0 16,1 0-16,-1 0 16,1 0-16,-1 0 0,1 0 15,-1 0-15,1 0 16,-1 0-16,0 0 0,1 0 16,-1 0-16,27 0 0,-26 0 0,26 0 15,-27-27-15,27 27 0,-27 0 16,27 0-16,0-26 0,-26 26 0,-1 0 0,1 0 15,-1 0-15,1 0 0,-1 0 16,1 0-16,-1 0 16,0 0-16,1 0 15,-1 0-15,1 0 16,-1 0-16,1 0 16,-1 0-16,1 0 0,-1 0 15,1-27-15,-1 27 0,0 0 16,1 0-16,-1 0 0,1 0 15,-1 0-15,1 0 0,-1 0 16,1 0-16,-1 0 16,-26-26-16,27 26 0,-1 0 15,1 0-15,-1 0 0,0 0 16,1 0 0,-1 0-16,1 0 0,-1 0 15,1 0-15,-1 0 16,1 0-16,-1 0 15,1 0-15,-1 0 16,0 0-16,1 0 16,-1 0-16,1 0 15,-1 0-15,1 0 16,-1 0 0,1 0-1,-1 0 1,1 0-16,-1 0 15,1 0-15,-1 0 16,0 0 0,1 0-16,-1 0 15,1 0 1,-1 0 15,1 0-15,-54 0 124,1 0-124,-1 0-16</inkml:trace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4:22.4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BBC6D7B-3008-4DE2-9EC1-B56BD0A17F35}" emma:medium="tactile" emma:mode="ink">
          <msink:context xmlns:msink="http://schemas.microsoft.com/ink/2010/main" type="inkDrawing" rotatedBoundingBox="11960,12144 17488,12261 17485,12409 11956,12292" shapeName="Other"/>
        </emma:interpretation>
      </emma:emma>
    </inkml:annotationXML>
    <inkml:trace contextRef="#ctx0" brushRef="#br0">53 74 0,'-27'0'0,"1"0"16,26-26 30,26 26-30,1 0 0,-1 0-16,0 0 15,1 0-15,-1 0 16,1 0-16,-1 0 0,27 0 0,-26 0 16,-1 0-16,1 0 0,-1-27 0,0 27 15,1 0-15,-1 0 0,1 0 0,-1 0 16,1 0-16,26 0 15,0 0-15,-27 0 0,1 0 0,-1 0 16,27 0-16,-27 0 0,1 0 0,-1 0 16,1 0-16,26 0 0,-27 0 15,1 0-15,-1 0 0,0 0 0,1 0 0,-1 0 16,1 0-16,-1 0 0,1 0 16,-1 0-16,1 0 0,-1 27 15,1-27-15,-1 0 0,1 26 16,-1-26-16,0 0 15,1 0-15,-1 0 0,1 0 16,-1 0-16,1 27 0,-1-27 16,1 0-16,-1 0 0,1 0 15,-1 0-15,0 0 0,1 0 16,-1 0-16,1 0 0,-1 26 16,1-26-1,-1 0-15,1 0 0,-1 0 16,1 0-16,-1 0 15,1 0-15,-1 0 0,0 0 16,1 27-16,-1-27 16,1 0-16,-1 0 0,1 0 15,-1 0-15,1 0 0,-1 0 0,1 0 16,-1 0-16,0 0 0,1 0 16,-1 0-16,1 0 0,-1 0 15,1 0-15,-1 0 0,1 0 16,-1 0-16,1 0 0,-1 0 15,1 0-15,-1 0 0,0 0 16,1 0-16,-1 0 16,1 0-16,-1 0 0,1 26 0,-1-26 15,1 0-15,-1 0 0,1 0 0,-1 0 16,0 0-16,1 26 0,-1-26 0,1 0 16,-1 0-16,1 0 0,-1 0 15,1 0-15,-1 0 0,1 0 0,-1 0 16,1 0-16,-1 0 0,0 0 15,1 0-15,-1 0 16,1 0-16,-1 0 0,1 0 0,-1 0 16,1 0-16,-1 0 0,1 0 0,-1 0 15,0 0-15,1 0 0,-1-26 0,1 26 16,-1 0-16,1 0 0,-1 0 16,1 0-16,-1 0 0,1 0 0,-1 0 15,1 0-15,-1 0 0,0 0 0,-26-26 16,27 26-16,-1 0 0,1 0 0,-1 0 15,1 0-15,-1 0 0,-26-27 0,27 27 16,-1 0-16,1 0 0,-1 0 16,0 0-16,1 0 0,-1-26 15,1 26-15,-1 0 16,1 0-16,-1 0 0,1 0 16,-1 0-16,1 0 0,-1 0 15,1 0 1,-1 0-16,0 0 0,1 26 15,-1-26-15,1 0 16,-1 0-16,1 0 16,-1 0-16,1 0 0,-1 0 15,1 0-15,-1 0 16,0 0-16,1 0 0,-1 0 16,1 0-16,-1 0 15,1 0-15,-1 0 16,1 0-16,-1 0 15,1 0-15,-1 0 0,1 0 16,-1 0-16,0 0 16,1 0-16,-1 0 15,1 0-15,-1 0 0,1 0 16,-1 0-16,1 0 0,-1 0 16,1 0-16,-1 0 15,0 0-15,1 0 16,-1 0-1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4:23.6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9D8C153-85AE-49F5-BBB7-1BC910B6D488}" emma:medium="tactile" emma:mode="ink">
          <msink:context xmlns:msink="http://schemas.microsoft.com/ink/2010/main" type="inkDrawing" rotatedBoundingBox="17515,12155 19367,12175 19366,12211 17514,12191" shapeName="Other">
            <msink:destinationLink direction="with" ref="{5B209E42-D5A2-4C9C-AFD4-8B5689283D86}"/>
          </msink:context>
        </emma:interpretation>
      </emma:emma>
    </inkml:annotationXML>
    <inkml:trace contextRef="#ctx0" brushRef="#br0">0 8 0,'26'0'94,"1"0"-94,-1 0 16,1 0-16,-1 0 15,1 0-15,-1 0 0,1 0 16,-1 0-16,0 0 0,1 0 16,-1 0-16,1 0 0,-1 0 0,1 0 15,-1 0-15,1 0 0,-1 0 0,1 0 16,-27 27-16,26-27 0,0 0 0,1 0 15,-1 0-15,1 0 0,-1 0 16,1 0-16,-1 0 0,1 0 16,-1 0-16,1 0 0,-1 0 15,1 0-15,-1 0 16,0 0-16,1 0 0,-1 0 16,1 0-16,-1-27 15,1 27-15,-1 0 0,1 0 16,-1 0-16,1 0 15,-1 0-15,0 0 16,1 0-16,-1 0 16,1 0-16,-1 0 15,1 0 1,-1 27 15,1-27-31,-1 0 16,1 0-16,-1 0 15,1 0-15,-1 0 32,318 0 124</inkml:trace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4:25.9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C3CC0F3-F764-4E38-8194-7C1ADF26D8C7}" emma:medium="tactile" emma:mode="ink">
          <msink:context xmlns:msink="http://schemas.microsoft.com/ink/2010/main" type="inkDrawing" rotatedBoundingBox="22252,12053 22595,12087 22592,12111 22249,12077" shapeName="Other">
            <msink:destinationLink direction="with" ref="{5B209E42-D5A2-4C9C-AFD4-8B5689283D86}"/>
            <msink:destinationLink direction="with" ref="{5C83CCD7-7753-4BCA-A272-F17EF84816F4}"/>
          </msink:context>
        </emma:interpretation>
      </emma:emma>
    </inkml:annotationXML>
    <inkml:trace contextRef="#ctx0" brushRef="#br0">0 0 0,'53'0'63,"-27"0"-48,1 0-15,-1 27 16,1-27-16,-1 0 0,1 0 16,-1 0-16,0 0 15,1 0 1,-1 0-16,1 0 16</inkml:trace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4:25.0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B209E42-D5A2-4C9C-AFD4-8B5689283D86}" emma:medium="tactile" emma:mode="ink">
          <msink:context xmlns:msink="http://schemas.microsoft.com/ink/2010/main" type="inkDrawing" rotatedBoundingBox="20215,12061 21460,12104 21457,12197 20211,12153" semanticType="callout" shapeName="Other">
            <msink:sourceLink direction="with" ref="{AC3CC0F3-F764-4E38-8194-7C1ADF26D8C7}"/>
            <msink:sourceLink direction="with" ref="{79D8C153-85AE-49F5-BBB7-1BC910B6D488}"/>
          </msink:context>
        </emma:interpretation>
      </emma:emma>
    </inkml:annotationXML>
    <inkml:trace contextRef="#ctx0" brushRef="#br0">0 0 0,'26'0'63,"1"0"-48,-1 0-15,0 0 16,1 0-16,-1 0 16,1 0-16,-1 0 0,1 0 15,-1 0-15,1 0 16,-1 0-16,1 0 0,-1 0 0,0 0 15,1 0-15,-1 0 16,1 0-16,-1 0 0,1 0 16,-1 0-16,1 0 15,-1 0-15,1 0 0,-1 0 16,1 0-16,-1 0 16,0 0-16,1 0 15,-1 0-15,1 0 0,-1 0 16,-26 26-16,27-26 15,-1 0-15,1 0 0,-1 0 16,1 0-16,-1 0 16,0 0-16,1 0 15,-1 0 1,1 0-16,-1 0 16,1 0-1,-1 0 63,27 80 469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2:18.0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48433E0-924B-4CE7-90A1-D9F8CD9766E4}" emma:medium="tactile" emma:mode="ink">
          <msink:context xmlns:msink="http://schemas.microsoft.com/ink/2010/main" type="inkDrawing" rotatedBoundingBox="-1579,5294 996,3817 2648,6698 72,8175" shapeName="Other"/>
        </emma:interpretation>
      </emma:emma>
    </inkml:annotationXML>
    <inkml:trace contextRef="#ctx0" brushRef="#br0">881 1376 0,'0'-26'218,"0"-1"-218,-26 1 16,26-1-16,0 1 16,-27-1-16,27 1 0,-26-1 0,26 1 15,0 0-15,-26-27 0,26 26 16,0 1-16,-27-1 0,27 1 0,0-1 16,-26 1-16,26-1 15,-27 1-15,27-1 16,-26 1-1,26 0 1,0-1 15,-27 27-31,27-26 32,-26 26-1,26-27-16,26 27 454,1 0-438,-1 0 32,1 0-32,-1 0-15,1 0 31,-1 0-32,0 0 1,1 0 0,-1 0-1,1 0 1,-1 0-1,1 0 1,-1 0 0,1 0 15,-1 0-31,1 0 16,-1 0-1,0 0-15,-26-26 16,27 26-16,-1 0 15,1 0 1,-1 0 0,1 0-1,-1 0-15,1 0 16,-27-27-16,26 27 16,1 0-16,-1 0 15,1 0-15,-1 0 16,-26-26-16,26 26 15,1 0-15,-1 0 16,1 0-16,-1 0 16,1 0-16,-1 0 15,1 0 1,-1 0-16,1 0 16,-1 0-16,0 0 15,1 0-15,-1-27 16,1 27-1,-1 0-15,1 0 16,-1 0 0,1 0-16,-1-26 15,1 26-15,-1 0 0,1 0 16,-1 0-16,0 0 0,1-27 16,-1 27-16,1 0 0,-1 0 15,1 0-15,-1-26 0,1 26 16,-1 0-16,1 0 15,-1 0-15,0 0 0,1 0 16,-1 0-16,1-27 16,-1 27-1,1 0-15,-1 0 0,1 0 16,-1 0-16,1 0 0,-1 0 16,1 0-16,-1 0 0,0 0 15,1-26-15,-1 26 16,1 0-16,-1 0 0,1 0 15,-1 0-15,1 0 16,-1 0-16,-26-26 0,27 26 0,-1 0 16,0 0-16,1 0 0,-1 0 0,-26-27 15,27 27-15,-1 0 0,1 0 0,-1 0 16,1 0-16,-1-26 31,1 26-15,-1 0-16,1 0 15,-1 0-15,0-27 16,1 27-16,-1 0 16,1 0-16,-1 0 15,1 0-15,-1 0 16,1 0 0,-27-26-16,26 26 15,1 0 1,-1 0-1,0 0 1,1 0 0,-27 26 171,26-26-171,-26 27-1,0-1-15,0 1 16,0-1 0,0 0-1,27-26-15,-27 27 16,0-1-16,0 1 16,0-1-1,26-26-15,-26 27 16,0-1-16,0 1 15,27-27-15,-27 26 16,0 1-16,0-1 0,26 1 16,-26-1-16,0 0 15,0 1-15,27-27 16,-27 26-16,0 1 16,0-1-16,0 1 15,0-1 1,26-26-16,-26 27 15,0-1-15,0 1 16,0-1 0,0 1-16,0-1 15,0 0 1,0 1 0,27-27-1,-27 26-15,0 1 16,0-1-16,0 1 15,0-1 1,0 1 0,0-1-1,0 1 1,0-1-16,0 0 16,0 1-1,0-1 1,0 1-1,0-1 1,0 1 0,0-1-1,0 1 1,0-1 0,26-26-1,-26 27-15,0-1 16,27 0-1,-27 1 1,0-1 0,26-26-16,-26 27 15,0-1-15,26 1 16,-26-1 15,27 1-15,-27-1-1,0 1-15,0-1 16,26-26-16,-26 27 16,0-1-16,0 0 15,0 1-15,27-1 16,-27 1-16,0-1 16,0 1-1,0-1-15,0 1 16,0-1-1,26 1 1,-26-1 0,0 1-1,0-1 1,0 0 15,0 1 0,0-1 16,0 1 0,-26-27 344,-1 0-376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4:27.2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4B14D35-32CB-4265-9ABE-8748161D4FB0}" emma:medium="tactile" emma:mode="ink">
          <msink:context xmlns:msink="http://schemas.microsoft.com/ink/2010/main" type="inkDrawing" rotatedBoundingBox="3833,12445 4389,12341 4393,12362 3836,12465" shapeName="Other"/>
        </emma:interpretation>
      </emma:emma>
    </inkml:annotationXML>
    <inkml:trace contextRef="#ctx0" brushRef="#br0">0 106 0,'26'0'46,"1"-26"-30,476-54 125</inkml:trace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4:27.6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698CA78-AC1C-4ECE-A3C9-286EB7EF3ECA}" emma:medium="tactile" emma:mode="ink">
          <msink:context xmlns:msink="http://schemas.microsoft.com/ink/2010/main" type="inkDrawing" rotatedBoundingBox="5212,12647 5529,12567 5532,12581 5215,12661" shapeName="Other"/>
        </emma:interpretation>
      </emma:emma>
    </inkml:annotationXML>
    <inkml:trace contextRef="#ctx0" brushRef="#br0">0 80 0,'317'-80'187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4:47.2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27B9E5F-C06D-4840-A137-EBC2F4F000FA}" emma:medium="tactile" emma:mode="ink">
          <msink:context xmlns:msink="http://schemas.microsoft.com/ink/2010/main" type="writingRegion" rotatedBoundingBox="15000,2506 24905,2216 24943,3513 15038,3803"/>
        </emma:interpretation>
      </emma:emma>
    </inkml:annotationXML>
    <inkml:traceGroup>
      <inkml:annotationXML>
        <emma:emma xmlns:emma="http://www.w3.org/2003/04/emma" version="1.0">
          <emma:interpretation id="{33AAB04D-D9E4-4411-AE80-D1319B18CB01}" emma:medium="tactile" emma:mode="ink">
            <msink:context xmlns:msink="http://schemas.microsoft.com/ink/2010/main" type="paragraph" rotatedBoundingBox="15000,2506 24905,2216 24943,3513 15038,38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7D1C5E-DD6E-4391-803E-7F66A45EE93C}" emma:medium="tactile" emma:mode="ink">
              <msink:context xmlns:msink="http://schemas.microsoft.com/ink/2010/main" type="line" rotatedBoundingBox="15000,2506 24905,2216 24943,3513 15038,3803"/>
            </emma:interpretation>
          </emma:emma>
        </inkml:annotationXML>
        <inkml:traceGroup>
          <inkml:annotationXML>
            <emma:emma xmlns:emma="http://www.w3.org/2003/04/emma" version="1.0">
              <emma:interpretation id="{1DF3D0EA-8CCA-4971-8A6E-550CCECC38C1}" emma:medium="tactile" emma:mode="ink">
                <msink:context xmlns:msink="http://schemas.microsoft.com/ink/2010/main" type="inkWord" rotatedBoundingBox="15000,2506 17566,2431 17604,3728 15038,3803">
                  <msink:destinationLink direction="with" ref="{C52EF1CB-FAEC-4659-BAEB-DA6ADF2902D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0 503 0,'0'27'15,"0"-1"1,0-52 31,0-1-32,0 1-15,26 26 16,-26-27-16,0 1 0,0-1 16,27 27-16,-27-53 0,26 27 15,-26 0-15,27-1 0,-27 1 16,26-1-16,-26 1 0,26-1 0,1 1 16,-27-1-16,26 1 0,1-1 15,-27 1-15,26 26 16,-26-27-16,27 27 0,-27 27 62,-27-1-46,27 1-16,0-1 16,-26-26-16,26 27 0,-27-1 15,27 1-15,-26-27 0,26 26 16,0 1-16,0-1 0,-27-26 15,27 27-15,0-1 16,-26-26-16,26-26 78,26-1-62,-26 1-16,27-1 0,-27 1 15,0-1-15,26 1 0,1-1 16,-1 1-16,-26-1 16,27 27-1,-27-26-15</inkml:trace>
          <inkml:trace contextRef="#ctx0" brushRef="#br0" timeOffset="14118.4015">-1429 1243 0,'-27'0'16,"27"27"0,-26-27-16,0 0 15,26 26-15,-27-26 16,1 0-1,-1 0-15,1 0 16,-1 0-16,1 0 0,-1 0 16,1 0-16,-1 0 0,1 0 0,-27 0 15,27 0-15,-1-26 0,1 26 16,-27-27-16,26 27 0,1-26 0,-27-1 0,26 27 16,1-26-16,0-1 0,-1 1 15,1-1-15,26 1 0,-27-27 0,27 26 16,-26 1-16,26 0 0,0-27 0,0 26 15,0-26-15,0 0 0,26 27 0,-26-27 16,53 0-16,-53 0 0,27 0 0,-1 0 16,0 0-16,1 27 0,-1-27 0,1 0 15,-1 27-15,1-27 0,-1 26 0,1 1 16,-1-1-16,1 1 0,-1 26 16,1-27-16,-1 27 0,0-26 0,1 26 15,-1 0-15,1 0 0,-1 0 0,1 0 16,26-26-16,-27 26 0,1 0 15,25 0-15,-25 0 0,26 0 16,-27 26-16,27-26 0,0 0 0,-26 26 16,26-26-16,-1 27 0,-25-27 0,26 0 15,-27 0-15,27 26 0,-26-26 0,-1 27 16,27-27-16,-27 26 0,1-26 16,-27 27-16,26-27 0,1 26 0,-1-26 0,-26 27 15,27-27-15,-27 26 0,26-26 0,1 27 16,-1-27-16,-26 26 15,27-26-15,-27 26 32,26-26-17,-26 27 17,27-27 14,-27 26-14,26-26-32,0 0 15,-26 27-15,27-27 16,-27 26-16,26-26 0,1 27 16,-27-1-1,26-26 1,-26 27-16,27-27 15,-27 26 1,26-26 0,-26 27-1,0-1 142</inkml:trace>
        </inkml:traceGroup>
        <inkml:traceGroup>
          <inkml:annotationXML>
            <emma:emma xmlns:emma="http://www.w3.org/2003/04/emma" version="1.0">
              <emma:interpretation id="{6741854E-964C-44A9-B34F-3682118A9302}" emma:medium="tactile" emma:mode="ink">
                <msink:context xmlns:msink="http://schemas.microsoft.com/ink/2010/main" type="inkWord" rotatedBoundingBox="18927,2467 19182,2459 19198,3034 18944,304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53.5075">1667 477 0,'0'26'46,"0"1"-30,0-1 0,0-52 46,0-1-46,0 1-16,26-1 15,-26 1-15,0-1 0,26 1 16,-26-1-16,27 1 0,-1-53 16,1 52-16,-27 1 0,26-1 15,-26 1-15,27-1 0,-27 1 0,26-1 16,-26 1-16,27-1 0,-27 1 16,0 52 62,0 1-63</inkml:trace>
        </inkml:traceGroup>
        <inkml:traceGroup>
          <inkml:annotationXML>
            <emma:emma xmlns:emma="http://www.w3.org/2003/04/emma" version="1.0">
              <emma:interpretation id="{28B532E3-0F1B-4871-9CC4-F3355DF4F07A}" emma:medium="tactile" emma:mode="ink">
                <msink:context xmlns:msink="http://schemas.microsoft.com/ink/2010/main" type="inkWord" rotatedBoundingBox="20462,2470 20848,2459 20864,3004 20478,301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668.1676">3201 477 0,'0'26'0,"0"1"15,0-54 64,27 27-64,-1-26-15,-26-1 0,27 1 0,-1 26 0,-26-27 16,26 1-16,-26-1 0,27 1 15,-1 0-15,1-1 0,-1-26 16,-26 27-16,27-1 0,-27 1 16,26-1-16,-26 1 0,27-1 15,-27 1-15,26 26 0,-26-27 16,0 1 0,27 26-16,-27 26 46</inkml:trace>
        </inkml:traceGroup>
        <inkml:traceGroup>
          <inkml:annotationXML>
            <emma:emma xmlns:emma="http://www.w3.org/2003/04/emma" version="1.0">
              <emma:interpretation id="{33BF974D-E99E-4BD4-BDE7-71A0AAD1BD33}" emma:medium="tactile" emma:mode="ink">
                <msink:context xmlns:msink="http://schemas.microsoft.com/ink/2010/main" type="inkWord" rotatedBoundingBox="21675,2393 22144,2380 22164,3056 21695,306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825.4179">4418 583 0,'27'0'125,"26"-80"-109,-27 54-16,1-1 0,-27 1 0,26-1 15,-26 1-15,26-1 0,1 1 0,-27 0 16,26-1-16,-26-26 0,27 27 0,-1-1 15,-26 1-15,27-1 0,-27 1 0,26-1 16,-26 1-16,27-1 0,-27 1 0,26 26 16,-26-26-16,27-1 0,-27 1 31,26 26-31,-26 26 94</inkml:trace>
        </inkml:traceGroup>
        <inkml:traceGroup>
          <inkml:annotationXML>
            <emma:emma xmlns:emma="http://www.w3.org/2003/04/emma" version="1.0">
              <emma:interpretation id="{F2773600-195B-4023-A8F4-B8B4BF8097D5}" emma:medium="tactile" emma:mode="ink">
                <msink:context xmlns:msink="http://schemas.microsoft.com/ink/2010/main" type="inkWord" rotatedBoundingBox="23004,2574 23308,2565 23322,3033 23018,3042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3634.1077">5741 556 0,'0'-26'31,"0"-1"-31,0 1 16,27-1-16,-1-26 15,1 53 1,-27-26-16,0-1 0,26 1 16,0 0-16,1-1 0,-27 1 15,26-1-15,1 1 0,-27-1 16,26 27-16,-26-26 0,27-1 15,-27 1-15,26 26 94</inkml:trace>
        </inkml:traceGroup>
        <inkml:traceGroup>
          <inkml:annotationXML>
            <emma:emma xmlns:emma="http://www.w3.org/2003/04/emma" version="1.0">
              <emma:interpretation id="{F399B204-C7A1-477E-B5F6-793A42F56614}" emma:medium="tactile" emma:mode="ink">
                <msink:context xmlns:msink="http://schemas.microsoft.com/ink/2010/main" type="inkWord" rotatedBoundingBox="24219,2387 24472,2380 24488,2902 24235,2910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4309.1297">6958 424 0,'106'-185'94,"-79"52"-63,-1 80-15,-26 27-16,0-1 0,26 1 15,-26 0 1,27 26-16,-27-27 0,0 1 31,26 26-31,-26 26 31,0 1-15</inkml:trace>
        </inkml:traceGroup>
        <inkml:traceGroup>
          <inkml:annotationXML>
            <emma:emma xmlns:emma="http://www.w3.org/2003/04/emma" version="1.0">
              <emma:interpretation id="{747AA056-78C9-4907-9E03-E4D3FCF34BFD}" emma:medium="tactile" emma:mode="ink">
                <msink:context xmlns:msink="http://schemas.microsoft.com/ink/2010/main" type="inkWord" rotatedBoundingBox="24625,2837 24922,2829 24929,3061 24632,3070"/>
              </emma:interpretation>
              <emma:one-of disjunction-type="recognition" id="oneOf6">
                <emma:interpretation id="interp6" emma:lang="" emma:confidence="0.5">
                  <emma:literal>f</emma:literal>
                </emma:interpretation>
                <emma:interpretation id="interp7" emma:lang="" emma:confidence="0">
                  <emma:literal>.</emma:literal>
                </emma:interpretation>
                <emma:interpretation id="interp8" emma:lang="" emma:confidence="0">
                  <emma:literal>a</emma:literal>
                </emma:interpretation>
                <emma:interpretation id="interp9" emma:lang="" emma:confidence="0">
                  <emma:literal>L</emma:literal>
                </emma:interpretation>
                <emma:interpretation id="interp10" emma:lang="" emma:confidence="0">
                  <emma:literal>S</emma:literal>
                </emma:interpretation>
              </emma:one-of>
            </emma:emma>
          </inkml:annotationXML>
          <inkml:trace contextRef="#ctx0" brushRef="#br0" timeOffset="107592.503">7461 503 0,'0'-26'157,"53"-1"-142,-27 27 1,-26-26-16,27 26 0,-27-27 0,26 27 15,-26-26-15,27 26 16,-27-27-16,26 27 16,-52 0 31,-1 27-32,1-1-15,-1 1 16,1-1-16,-1 1 15,1-27-15,26 26 0,-27 1 0,1-27 16,26 26-16,-26-26 0,26 27 0,-27-27 16,54 0 15,-1 0-31,0-27 16,1 1-16,-1 26 15,1-27-15,-1 27 16,-26-26-1</inkml:trace>
        </inkml:traceGroup>
      </inkml:traceGroup>
    </inkml:traceGroup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4:57.0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52EF1CB-FAEC-4659-BAEB-DA6ADF2902D2}" emma:medium="tactile" emma:mode="ink">
          <msink:context xmlns:msink="http://schemas.microsoft.com/ink/2010/main" type="inkDrawing" rotatedBoundingBox="16643,3289 24760,6391 24652,6672 16535,3571" semanticType="callout" shapeName="Other">
            <msink:sourceLink direction="with" ref="{1DF3D0EA-8CCA-4971-8A6E-550CCECC38C1}"/>
            <msink:sourceLink direction="with" ref="{87B1ADC7-064F-4604-AD32-A9810A112BCC}"/>
          </msink:context>
        </emma:interpretation>
      </emma:emma>
    </inkml:annotationXML>
    <inkml:trace contextRef="#ctx0" brushRef="#br0">0 0 0,'26'0'31,"1"0"-15,-1 0-1,-26 27 1,27-27-16,-1 0 16,1 26-1,-1-26-15,1 0 0,-1 0 16,0 0-16,1 27 15,-1-27-15,1 0 16,-1 0 0,1 0-16,-1 26 15,1-26-15,-1 0 16,1 0-16,-1 0 0,0 0 16,1 0-16,-1 27 0,1-27 15,-1 0-15,1 0 0,-1 0 0,1 0 16,-1 26-16,1-26 0,-1 0 0,1 27 15,-1-27-15,0 0 0,1 0 16,-1 26-16,1-26 0,-1 0 16,1 26-16,-1-26 0,1 0 0,-1 0 15,1 27-15,-1-27 0,0 0 0,1 0 16,-27 26-16,26-26 0,1 0 0,-1 0 16,1 0-16,-1 0 0,1 0 0,-1 27 15,1-27-15,-1 0 0,-26 26 0,27-26 16,-1 0-16,0 0 0,1 27 15,-1-27-15,-26 26 16,27-26-16,-27 27 16,26-27-16,1 26 15,-1 1 1,1-27-16,-1 0 0,-26 26 16,27-26-16,-1 26 0,0-26 15,1 0-15,-1 0 0,-26 27 16,27-27-16,-1 0 0,-26 26 15,27-26-15,-1 0 0,1 27 16,-1-27 0,1 26-1,-1-26 1,-26 27-16,27-27 16,-1 0-16,0 26 15,1-26-15,-1 0 16,1 0-16,-1 27 0,1-27 15,-1 0-15,-26 26 16,27-26-16,-1 0 0,1 0 16,-1 27-16,0-27 0,1 0 15,-1 26-15,1-26 16,-1 26-16,1-26 16,-1 27-16,1-27 15,-27 26-15,26-26 16,1 0-16,-27 27 0,26-27 15,1 0-15,-27 26 16,26-26-16,0 0 16,-26 27-16,27-27 15,-1 0-15,-26 26 16,27-26-16,-1 0 16,-26 27-16,27-27 0,-1 0 15,1 0-15,-27 26 0,26-26 16,1 0-16,-1 27 15,0-27-15,1 0 16,-1 0-16,1 26 16,-1-26-16,1 0 15,-1 27-15,1-27 16,-1 0-16,-26 26 0,27-26 16,-1 0-16,-26 26 15,27-26-15,-1 0 16,-26 27-16,26-27 15,1 0-15,-1 26 16,1-26 0,-27 27-1,26-27-15,1 0 16,-1 0-16,-26 26 0,27-26 16,-1 0-16,1 27 15,-1-27-15,0 0 16,1 26-16,-1-26 15,1 0-15,-1 27 16,1-27-16,-1 0 0,1 26 16,-1-26-16,1 0 0,-1 0 15,1 0-15,-1 27 16,0-27-16,1 0 0,-1 0 16,1 0-16,-27 26 15,26-26-15,1 0 16,-1 0-16,1 0 15,-1 0-15,-26 27 0,27-27 0,-1 0 16,0 0-16,1 0 16,-1 26-16,1-26 0,-1 0 15,1 0-15,-1 0 16,1 0-16,-1 26 0,1-26 16,-1 0-1,1 0-15,-1 27 16,0-27-16,1 0 15,-1 0-15,1 0 16,-1 0-16,-26 26 0,27-26 16,-1 0-1,1 0-15,-1 27 16,1-27 0,-1 0-1,0 0 1,1 26-16,-1-26 15,1 27-15,-1-27 16,1 26 0,-1-26-1,-26 27-15,27-27 0,-1 0 16,-26 26-16,27-26 16,-27 27-1,26-27-15,1 0 0,-27 26 16,26-26-16,0 26 15,1 1 1,-1-27 0,1 26-16,-1 1 15,1-27-15,-1 0 16,-26 26-16,27-26 0,-1 27 16,1-27-1,-1 26-15,0-26 16,1 27-1,-1-27 1,-26 26-16,27-26 0,-27 27 16,26-27-16,1 0 0,-1 26 15,1-26-15,-1 26 16,1-26-16,-1 27 16,1-27-16,-27 26 15,26-26-15,0 0 16,-26 27-16,27-27 0,-1 0 0,1 26 15,-1-26-15,1 0 16,-1 27-16,1-27 0,-1 26 16,1-26-1,-1 0-15,-26 27 16,26-27-16,1 0 16,-27 26-16,26-26 0,1 0 15,-27 27-15,26-27 0,1 0 16,-27 26-16,26-26 15,1 0-15,-1 0 0,-26 27 16,27-27-16,-1 0 0,-26 26 16,27-26-16,-1 0 15,-26 26-15,26-26 0,1 0 16,-1 27-16,1-27 16,-1 26-1,1-26-15,-1 0 16,-26 27-16,27-27 0,-1 0 15,1 26-15,-1-26 16,0 0-16,1 27 16,-1-27-1,1 0-15,-1 26 16,1-26 0,-1 0-16,1 0 15,-27 27-15,26-27 0,1 0 16,-1 0-16,1 26 15,-1-26-15,0 0 16,1 0-16,-27 27 0,26-27 16,1 0-16,-1 26 15,1-26-15,-1 0 16,1 27-16,-1-27 16,1 0-16,-1 26 0,0-26 15,1 0-15,-27 26 0,26-26 16,1 0-16,-1 27 0,1-27 15,-1 0-15,-26 26 16,27-26-16,-1 0 0,1 27 0,-1-27 16,1 0-1,-1 26-15,0-26 0,1 0 16,-1 27-16,1-27 0,-1 26 16,1-26-16,-1 27 15,1-27-15,-1 26 31,1-26-15,-27 27 0,26-27-1,-52 0 48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20:49.8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A5FB9D6-2775-4FB4-BC2A-D318E01C0EC9}" emma:medium="tactile" emma:mode="ink">
          <msink:context xmlns:msink="http://schemas.microsoft.com/ink/2010/main" type="writingRegion" rotatedBoundingBox="973,3699 5664,3818 5622,5485 931,5366"/>
        </emma:interpretation>
      </emma:emma>
    </inkml:annotationXML>
    <inkml:traceGroup>
      <inkml:annotationXML>
        <emma:emma xmlns:emma="http://www.w3.org/2003/04/emma" version="1.0">
          <emma:interpretation id="{26FDEC05-5CA4-47FE-A18C-C094ACD05AC9}" emma:medium="tactile" emma:mode="ink">
            <msink:context xmlns:msink="http://schemas.microsoft.com/ink/2010/main" type="paragraph" rotatedBoundingBox="973,3699 5664,3818 5622,5485 931,53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7DE337-0BE8-481A-8FEB-9004B1726F80}" emma:medium="tactile" emma:mode="ink">
              <msink:context xmlns:msink="http://schemas.microsoft.com/ink/2010/main" type="line" rotatedBoundingBox="973,3699 5664,3818 5622,5485 931,5366"/>
            </emma:interpretation>
          </emma:emma>
        </inkml:annotationXML>
        <inkml:traceGroup>
          <inkml:annotationXML>
            <emma:emma xmlns:emma="http://www.w3.org/2003/04/emma" version="1.0">
              <emma:interpretation id="{1F1AF4D8-5CB8-4597-8C66-D3F75C042477}" emma:medium="tactile" emma:mode="ink">
                <msink:context xmlns:msink="http://schemas.microsoft.com/ink/2010/main" type="inkWord" rotatedBoundingBox="973,3699 4330,3784 4288,5452 931,5366"/>
              </emma:interpretation>
              <emma:one-of disjunction-type="recognition" id="oneOf0">
                <emma:interpretation id="interp0" emma:lang="" emma:confidence="0.5">
                  <emma:literal>eosin</emma:literal>
                </emma:interpretation>
                <emma:interpretation id="interp1" emma:lang="" emma:confidence="0">
                  <emma:literal>vision</emma:literal>
                </emma:interpretation>
                <emma:interpretation id="interp2" emma:lang="" emma:confidence="0">
                  <emma:literal>ursin</emma:literal>
                </emma:interpretation>
                <emma:interpretation id="interp3" emma:lang="" emma:confidence="0">
                  <emma:literal>Vision</emma:literal>
                </emma:interpretation>
                <emma:interpretation id="interp4" emma:lang="" emma:confidence="0.5">
                  <emma:literal>else on</emma:literal>
                </emma:interpretation>
              </emma:one-of>
            </emma:emma>
          </inkml:annotationXML>
          <inkml:trace contextRef="#ctx0" brushRef="#br0">-2423-321 0,'29'0'16,"0"-29"0,0 29-16,-29-29 15,29 0 1,-29-1-16,0 1 15,0 0 1,-29 29 0,0 29-1,0 30 17,0-1-17,29-29-15,0 0 0,0 1 16,29-30-16,-29 29 0,58-29 15,-58 29-15,29-29 16,1 0-16,-1-29 16,-29 0-16,29 29 0,-29-30 15,0 1-15,29 0 0,-29 0 16,0 0-16,29 29 0,-29-30 16,0 1-16,0 0 0,30 29 0,-30-29 15,29 29 16,-29 29-31,0 0 16,29 0-16,-29 1 16,0-1-16,29 0 15,-29 0-15,29-29 63,-29-29-63,30 0 15,-30 0-15,29-1 0,-29 1 16,29 0-16,-29 0 0,0 0 0,0-1 16,29 1-16,-29 0 0,0 0 15,0 0-15,0-1 16,-29 30 0,29 30-1,0-1 1,0 0-16,0 0 15,0 0-15,29-29 0,-29 30 0,29-1 16,0 0-16,1 0 16,-1 59 31,-58-88-32,-1 0 1,30-29-1,-29 29-15,29-30 16</inkml:trace>
          <inkml:trace contextRef="#ctx0" brushRef="#br0" timeOffset="354.7736">-1694-846 0,'-29'0'0,"29"-30"16,0 60 15,0-1-31,0 0 15</inkml:trace>
          <inkml:trace contextRef="#ctx0" brushRef="#br0" timeOffset="205.0638">-1694-584 0,'0'30'32,"0"-1"-17,0 0 1,0 0-16,30-29 0,-1 29 16,0-29-1</inkml:trace>
          <inkml:trace contextRef="#ctx0" brushRef="#br0" timeOffset="1024.8301">-1314-700 0,'-29'0'0,"-88"233"125,146-204-110,0-29 1,30 0 0,-30 0-16,0-29 0,0 29 15,-29-29-15,30 0 0,-30 0 16,0-1-16,29 30 0,-29-29 15,0 0-15,0 0 0,0 0 16,29 29 15,0 29-15,-29 0-16,29-29 16,-29 29-16,0 0 15,30-29 1,-30 30-16,29-60 47,-29 1-47,29 29 15,-29-29-15,0 0 0,29 29 16,0-88 0,1 59-1,-1 58 16,-29 0-31,0 1 16,0-1 0,29 0-16,-29 0 15</inkml:trace>
          <inkml:trace contextRef="#ctx0" brushRef="#br0" timeOffset="1209.7226">-788-876 0,'0'30'31,"0"-1"-31</inkml:trace>
          <inkml:trace contextRef="#ctx0" brushRef="#br0" timeOffset="-2114.3221">-4117-204 0,'-29'-672'47,"58"643"-32,0-87-15,-29 86 0,59 1 16,-59-29-16,29 29 0,0-1 15,0 1-15,59-29 16,-30 58 0,-58 29-16,30-29 0,-30 58 0,29-28 0,-29 28 15,0-29-15,0 30 0,0-30 0,0 29 16,0 0-16,0-28 0,0 28 16,0-29-16,-29 30 0,29-30 0,0 0 15,0 0-15,-30 0 0,30 1 0,-29-1 16,29 0-16,-29-29 15,29 29-15,29-29 47,0 0-31,-29 29 0,30-29-16,-30 30 0,29-1 15,0 0-15,-29 0 0,29 0 0,0 1 16,-29-1-16,30 0 0,-30 0 0,29-29 15,-29 29-15,29 1 0,0-1 16,0-29-16,-29 29 16</inkml:trace>
          <inkml:trace contextRef="#ctx0" brushRef="#br0" timeOffset="-2553.8482">-3912-438 0,'-30'-29'0,"30"58"63,0 1-48,30-1-15,-30 0 16,0 0-16,29 0 0,-29 1 0,0-1 0,0 0 16,29 29-16,-29-28 0,0-1 15,29 0-15,-29 0 0,0 0 0,0 1 16,0-1-16,0 0 0,0 0 16,0 0-16,-29-29 15</inkml:trace>
          <inkml:trace contextRef="#ctx0" brushRef="#br0" timeOffset="-1738.9048">-3416-262 0,'29'0'0,"0"29"16,1-29 0,-1 0-16,-29-29 0,0-1 15,29 30-15,-29-29 16,0 0-16,0 0 15,0 0 1,-29-1-16,0 30 16,-1-29-1,30 88 1,-29-59-16,0 0 16,29 58-16,0-29 0,0 0 15,-29 1-15,29-1 0,0 0 16,0 0-16,58 0 0,-29 1 15,1-1-15,-1-29 16,-29 29-16,29-29 0,0 0 16</inkml:trace>
          <inkml:trace contextRef="#ctx0" brushRef="#br0" timeOffset="-1178.0572">-3066-379 0,'-29'0'16,"-29"58"62,58-29-78,0 1 16,29-1-1,0 0-15,0-29 16,0 0-16,1 0 16,-30-29-16,29 0 15,-29-1-15,29 30 0,-29-29 16,0 0-16,0 0 0,29 29 15,-29-29-15,0 58 32,0 0-17,0 0-15,0 0 0,29 30 16,-29-30-16,0 0 0,30 0 0,-30 30 16,0-30-16,0 29 0,29-28 0,0 28 15,-29-29-15,0 30 0,29-30 0,-29 0 16,0 29-16,0-29 15,0 1-15,0-1 0,0 0 0,-29-29 32,0 0-32,0-29 15,-1 29-15,1 0 0,0-59 16,29 30-16,-29 29 0,29-29 0,0 0 16,0 0-16,-29 0 0,29-1 0,0 1 15</inkml:trace>
          <inkml:trace contextRef="#ctx0" brushRef="#br0" timeOffset="-834.9755">-2832-321 0,'0'-29'0,"29"29"31,175 175 63,-204-204-63,0 0-31,0 0 16,0-1-16,0 1 0,30 0 16,-30 0-16,29 29 15,-29-29 1</inkml:trace>
        </inkml:traceGroup>
        <inkml:traceGroup>
          <inkml:annotationXML>
            <emma:emma xmlns:emma="http://www.w3.org/2003/04/emma" version="1.0">
              <emma:interpretation id="{B8D7B440-7272-4D53-8900-A8CCB16D3C8B}" emma:medium="tactile" emma:mode="ink">
                <msink:context xmlns:msink="http://schemas.microsoft.com/ink/2010/main" type="inkWord" rotatedBoundingBox="5112,4978 5634,4992 5631,5122 5109,5109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24526.5691">58 117 0,'-29'0'16,"0"0"-1,58 0 48,0 0-48,0 0-15,1 0 0,-1 0 16,0 0-16,0-29 0,0 29 16,1 0-16,28-29 0,-29 29 15,0 0-15,1-29 0,-1 29 0,0 0 16,0 0-16,0 0 0,-29-30 15</inkml:trace>
        </inkml:traceGroup>
      </inkml:traceGroup>
    </inkml:traceGroup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5:47.8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36E6AF5-888E-423B-A8EC-4BAF147C0476}" emma:medium="tactile" emma:mode="ink">
          <msink:context xmlns:msink="http://schemas.microsoft.com/ink/2010/main" type="writingRegion" rotatedBoundingBox="18070,9551 18547,9551 18547,9763 18070,9763"/>
        </emma:interpretation>
      </emma:emma>
    </inkml:annotationXML>
    <inkml:traceGroup>
      <inkml:annotationXML>
        <emma:emma xmlns:emma="http://www.w3.org/2003/04/emma" version="1.0">
          <emma:interpretation id="{CE5C0BE8-CEC1-4B55-ACB1-8465AE2AE02D}" emma:medium="tactile" emma:mode="ink">
            <msink:context xmlns:msink="http://schemas.microsoft.com/ink/2010/main" type="paragraph" rotatedBoundingBox="18070,9551 18547,9551 18547,9763 18070,97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50DF05-2493-4607-B2A5-0EF4C66B0D2A}" emma:medium="tactile" emma:mode="ink">
              <msink:context xmlns:msink="http://schemas.microsoft.com/ink/2010/main" type="line" rotatedBoundingBox="18070,9551 18547,9551 18547,9763 18070,9763"/>
            </emma:interpretation>
          </emma:emma>
        </inkml:annotationXML>
        <inkml:traceGroup>
          <inkml:annotationXML>
            <emma:emma xmlns:emma="http://www.w3.org/2003/04/emma" version="1.0">
              <emma:interpretation id="{6127EDCB-B220-4126-9EED-38C0F6401296}" emma:medium="tactile" emma:mode="ink">
                <msink:context xmlns:msink="http://schemas.microsoft.com/ink/2010/main" type="inkWord" rotatedBoundingBox="18070,9551 18547,9551 18547,9763 18070,9763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~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_</emma:literal>
                </emma:interpretation>
              </emma:one-of>
            </emma:emma>
          </inkml:annotationXML>
          <inkml:trace contextRef="#ctx0" brushRef="#br0">106 212 0,'-26'0'16,"-1"0"-16,1 0 15,-1 0 1,54-27 31,-1 27-32,1-26-15,-1 26 0,1 0 16,26-27-16,-27 1 0,27 26 16,0-27-16,-27 27 0,27-26 0,0-1 15,-26 1-15</inkml:trace>
        </inkml:traceGroup>
      </inkml:traceGroup>
    </inkml:traceGroup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5:49.3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1CEBBCA-2440-4C65-998F-661D74068A75}" emma:medium="tactile" emma:mode="ink">
          <msink:context xmlns:msink="http://schemas.microsoft.com/ink/2010/main" type="writingRegion" rotatedBoundingBox="7461,9789 9524,9789 9524,10042 7461,10042"/>
        </emma:interpretation>
      </emma:emma>
    </inkml:annotationXML>
    <inkml:traceGroup>
      <inkml:annotationXML>
        <emma:emma xmlns:emma="http://www.w3.org/2003/04/emma" version="1.0">
          <emma:interpretation id="{7F5A8A4B-4165-4018-AC65-B554D0D81CD7}" emma:medium="tactile" emma:mode="ink">
            <msink:context xmlns:msink="http://schemas.microsoft.com/ink/2010/main" type="paragraph" rotatedBoundingBox="7461,9789 9524,9789 9524,10042 7461,100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BCA535-9C6D-488C-BC3B-6AC915DB138F}" emma:medium="tactile" emma:mode="ink">
              <msink:context xmlns:msink="http://schemas.microsoft.com/ink/2010/main" type="line" rotatedBoundingBox="7461,9789 9524,9789 9524,10042 7461,10042"/>
            </emma:interpretation>
          </emma:emma>
        </inkml:annotationXML>
        <inkml:traceGroup>
          <inkml:annotationXML>
            <emma:emma xmlns:emma="http://www.w3.org/2003/04/emma" version="1.0">
              <emma:interpretation id="{F300E112-0DF8-411E-96A4-72648FC18A2F}" emma:medium="tactile" emma:mode="ink">
                <msink:context xmlns:msink="http://schemas.microsoft.com/ink/2010/main" type="inkWord" rotatedBoundingBox="7461,10027 7752,10027 7752,10042 7461,10042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:</emma:literal>
                </emma:interpretation>
                <emma:interpretation id="interp4" emma:lang="" emma:confidence="0">
                  <emma:literal>_</emma:literal>
                </emma:interpretation>
              </emma:one-of>
            </emma:emma>
          </inkml:annotationXML>
          <inkml:trace contextRef="#ctx0" brushRef="#br0">121 0 0,'-27'0'0,"1"0"0,0 0 16,-1 0-16,1 0 15,52 0 32,1 0-47,-1 0 16,0 0-16,1 0 0,-1 0 15,27 0-15,-26 0 0,26 0 16</inkml:trace>
        </inkml:traceGroup>
        <inkml:traceGroup>
          <inkml:annotationXML>
            <emma:emma xmlns:emma="http://www.w3.org/2003/04/emma" version="1.0">
              <emma:interpretation id="{FE7A5B74-3776-4A45-844F-D71CD651A664}" emma:medium="tactile" emma:mode="ink">
                <msink:context xmlns:msink="http://schemas.microsoft.com/ink/2010/main" type="inkWord" rotatedBoundingBox="9101,9789 9524,9789 9524,10027 9101,10027"/>
              </emma:interpretation>
              <emma:one-of disjunction-type="recognition" id="oneOf1">
                <emma:interpretation id="interp5" emma:lang="" emma:confidence="0.5">
                  <emma:literal>.</emma:literal>
                </emma:interpretation>
                <emma:interpretation id="interp6" emma:lang="" emma:confidence="0">
                  <emma:literal>e</emma:literal>
                </emma:interpretation>
                <emma:interpretation id="interp7" emma:lang="" emma:confidence="0">
                  <emma:literal>N</emma:literal>
                </emma:interpretation>
                <emma:interpretation id="interp8" emma:lang="" emma:confidence="0">
                  <emma:literal>~</emma:literal>
                </emma:interpretation>
                <emma:interpretation id="interp9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-397.6715">1788 0 0,'-27'0'0,"1"0"0,-1 0 0,1 0 16,0 0-16,-1 0 15,450-238 95</inkml:trace>
        </inkml:traceGroup>
      </inkml:traceGroup>
    </inkml:traceGroup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6:31.2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11D443A-BB33-4C5A-A09F-07E16450CEC7}" emma:medium="tactile" emma:mode="ink">
          <msink:context xmlns:msink="http://schemas.microsoft.com/ink/2010/main" type="writingRegion" rotatedBoundingBox="23612,4578 25255,4651 25231,5187 23589,5115"/>
        </emma:interpretation>
      </emma:emma>
    </inkml:annotationXML>
    <inkml:traceGroup>
      <inkml:annotationXML>
        <emma:emma xmlns:emma="http://www.w3.org/2003/04/emma" version="1.0">
          <emma:interpretation id="{B75BD35C-A9EF-469C-95B2-33737C1F5905}" emma:medium="tactile" emma:mode="ink">
            <msink:context xmlns:msink="http://schemas.microsoft.com/ink/2010/main" type="paragraph" rotatedBoundingBox="23612,4578 25255,4651 25231,5187 23589,51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74685E-4BCE-4D0F-BA11-1F6B6EBB0D5A}" emma:medium="tactile" emma:mode="ink">
              <msink:context xmlns:msink="http://schemas.microsoft.com/ink/2010/main" type="line" rotatedBoundingBox="23612,4578 25255,4651 25231,5187 23589,5115"/>
            </emma:interpretation>
          </emma:emma>
        </inkml:annotationXML>
        <inkml:traceGroup>
          <inkml:annotationXML>
            <emma:emma xmlns:emma="http://www.w3.org/2003/04/emma" version="1.0">
              <emma:interpretation id="{87B1ADC7-064F-4604-AD32-A9810A112BCC}" emma:medium="tactile" emma:mode="ink">
                <msink:context xmlns:msink="http://schemas.microsoft.com/ink/2010/main" type="inkWord" rotatedBoundingBox="23612,4578 25255,4651 25231,5187 23589,5115">
                  <msink:destinationLink direction="with" ref="{C52EF1CB-FAEC-4659-BAEB-DA6ADF2902D2}"/>
                </msink:context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°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8</emma:literal>
                </emma:interpretation>
              </emma:one-of>
            </emma:emma>
          </inkml:annotationXML>
          <inkml:trace contextRef="#ctx0" brushRef="#br0">560 80 0,'0'-27'31,"0"1"0,0-1 32,-27 27-48,1 0 1,-1 0-1,1 0-15,0 0 16,-1 0 0,1 0 15,-1 0-31,1 0 16,-1 0-1,1 0-15,-1 0 16,27 27-1,-26-27-15,-1 0 16,1 0 0,0 0-1,26 26 1,-27-26 0,27 27-16,-26-1 31,26 0-31,-27-26 15,27 27-15,0-1 16,-26 1 0,26-1-16,0 1 0,-27-27 15,27 26-15,0 1 16,0-1 0,0 1-16,0-1 15,27-26 1,-1 27-16,-26-1 15,27-26 1,-1 0-16,-26 26 16,27-26-16,-1 0 15,0 27-15,1-27 16,-1 0-16,1 0 16,-1 0-16,1 0 15,-1 0-15,1 26 16,-1-26-16,1 0 15,-1 0 1,0 0-16,1 0 16,-1 0-1,1 0-15,-1 0 16,1 0-16,-1 0 16,1 0-1,-1 0-15,1 0 16,-1 0-1,1 0 1,-1 0 0,0 0-16,1 0 15,-1 0 1,1 0-16,-1 0 0,1 0 16,-1 0-16,1 0 15,-1 0-15,1 0 16,-1 0-16,-26-26 0,26 26 15,1 0-15,-1 0 16,1 0-16,-1 0 16,1 0-1,-1 0-15,1 0 16,-1 0-16,1 0 16,-1 0-16,1 0 15,-1 0-15,0 0 16,1 0-1,-1 0-15,1 0 16,-27-27-16,26 27 16,1-26-1,-27 0 1,26 26 0,-26-27-1,27 1 1,-27-1-1,0 1 1,0-1 0,0 1 15,-27 26-15,27-27-16,0 1 15,-26 26 16,26-27-31,-27 27 32,27-26-17,-26 26 1,-1 0 0,27-27-16,-26 27 15,-1 0-15,1 0 16,0 0-1,26-26-15,-27 26 16,1 0-16,-1 0 16,1 0-1,26-26 1,-27 26-16,1 0 0,-1 0 16,1 0-1,-1 0 1,1 0-1,-1 0 1,1 0 0,0 0-1,-1 0-15,1 0 16,-1 0 0,1 0-16,-1 0 15,1 0 1,-1 0-1,27 26 1,-26-26-16,-1 0 16,1 0-1,0 0 1,26 26 15,-27-26-15,1 0 31,-1 0-16,1 0 0,-1 0 0,1 0 1,-1 0-17,1 0 17,26-26-17,-27 26 1,27 26 203,27-26-219</inkml:trace>
        </inkml:traceGroup>
      </inkml:traceGroup>
    </inkml:traceGroup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7:05:07.0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F40150E-D3C5-4FB7-B539-A73CD0D423B8}" emma:medium="tactile" emma:mode="ink">
          <msink:context xmlns:msink="http://schemas.microsoft.com/ink/2010/main" type="writingRegion" rotatedBoundingBox="15018,5294 15932,4710 16063,4916 15149,5499"/>
        </emma:interpretation>
      </emma:emma>
    </inkml:annotationXML>
    <inkml:traceGroup>
      <inkml:annotationXML>
        <emma:emma xmlns:emma="http://www.w3.org/2003/04/emma" version="1.0">
          <emma:interpretation id="{82A3882E-C7C5-4D02-842C-C6076AA5CF3B}" emma:medium="tactile" emma:mode="ink">
            <msink:context xmlns:msink="http://schemas.microsoft.com/ink/2010/main" type="paragraph" rotatedBoundingBox="15018,5294 15932,4710 16063,4916 15149,54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8424B6-7DA0-4F9A-A1D5-1016998D3B9D}" emma:medium="tactile" emma:mode="ink">
              <msink:context xmlns:msink="http://schemas.microsoft.com/ink/2010/main" type="line" rotatedBoundingBox="15018,5294 15932,4710 16063,4916 15149,5499"/>
            </emma:interpretation>
          </emma:emma>
        </inkml:annotationXML>
        <inkml:traceGroup>
          <inkml:annotationXML>
            <emma:emma xmlns:emma="http://www.w3.org/2003/04/emma" version="1.0">
              <emma:interpretation id="{BE0C78D6-BD55-4AB6-B441-C8A67F23CB39}" emma:medium="tactile" emma:mode="ink">
                <msink:context xmlns:msink="http://schemas.microsoft.com/ink/2010/main" type="inkWord" rotatedBoundingBox="15018,5294 15485,4996 15616,5201 15149,549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-2143 2964 0,'0'26'16,"26"-26"15,0 0-15,-26-26-16,27 26 15,-27-27-15,26 27 16,-26-26-16,27 26 0,-1-27 16,1 27-16,-1-26 0,1 26 15,-27-26-15,26 26 16</inkml:trace>
          <inkml:trace contextRef="#ctx0" brushRef="#br0" timeOffset="-447.1748">-2011 2725 0,'0'-27'0,"0"1"31,-27 26 16,54 0 0,-1-27-32,1 27-15,-1-26 16,1-1-16,-1 1 16,1 26-1,-1-26-15,1 26 16,-1 0 46,-26 26-46</inkml:trace>
        </inkml:traceGroup>
        <inkml:traceGroup>
          <inkml:annotationXML>
            <emma:emma xmlns:emma="http://www.w3.org/2003/04/emma" version="1.0">
              <emma:interpretation id="{EC038AA6-FCA6-42EE-847C-76E241C41915}" emma:medium="tactile" emma:mode="ink">
                <msink:context xmlns:msink="http://schemas.microsoft.com/ink/2010/main" type="inkWord" rotatedBoundingBox="15557,5053 15979,4783 16044,4886 15622,5155"/>
              </emma:interpretation>
              <emma:one-of disjunction-type="recognition" id="oneOf1">
                <emma:interpretation id="interp1" emma:lang="" emma:confidence="0.5">
                  <emma:literal>Ian'.</emma:literal>
                </emma:interpretation>
                <emma:interpretation id="interp2" emma:lang="" emma:confidence="0">
                  <emma:literal>-an.</emma:literal>
                </emma:interpretation>
                <emma:interpretation id="interp3" emma:lang="" emma:confidence="0">
                  <emma:literal>Ian.</emma:literal>
                </emma:interpretation>
                <emma:interpretation id="interp4" emma:lang="" emma:confidence="0">
                  <emma:literal>-ans.</emma:literal>
                </emma:interpretation>
                <emma:interpretation id="interp5" emma:lang="" emma:confidence="0">
                  <emma:literal>Iain.</emma:literal>
                </emma:interpretation>
              </emma:one-of>
            </emma:emma>
          </inkml:annotationXML>
          <inkml:trace contextRef="#ctx0" brushRef="#br0" timeOffset="86320.8212">-1244 2382 0,'0'26'16,"-26"-26"-16,-1 27 31,1-27-16,-1 26-15,1-26 16,-1 0-16,1 0 16,-1 27-16,1-27 15,0 0-15,-1 0 16,27 26-16,-26-26 0,-1 0 16,1 0-1,26 26 1,26-26 31,1 0-32,-27-26-15,26 26 16,1-26-16,-1 26 16,0-27-1,1 27-15,-1 0 0,1 0 16,-54 0 31,1 27-32,-1-27-15,1 0 0,26 26 16,-26-26-16,-1 0 0,27 26 16,-26-26-16,-1 0 0,1 27 15,-1-27 1,1 0-1,-1 0-15,1 0 47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0:54.0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3E4D85-6B9B-4B93-BFC5-144F6C828187}" emma:medium="tactile" emma:mode="ink">
          <msink:context xmlns:msink="http://schemas.microsoft.com/ink/2010/main" type="inkDrawing" rotatedBoundingBox="7769,8347 8145,88 8360,97 7985,8357" semanticType="verticalRange" shapeName="Other">
            <msink:sourceLink direction="with" ref="{A1FAD3F3-A566-4EF9-BF20-EEFE821F5021}"/>
            <msink:sourceLink direction="with" ref="{71F092D0-1074-43E0-989A-36F12078D3F2}"/>
            <msink:sourceLink direction="with" ref="{3EA0020D-3061-4AED-851F-D7877143E098}"/>
            <msink:sourceLink direction="with" ref="{B6ADF565-90ED-48DF-B970-E653EF48D9A3}"/>
            <msink:sourceLink direction="with" ref="{E9ADB3A9-8159-4D88-9F1C-198CD39A761E}"/>
          </msink:context>
        </emma:interpretation>
      </emma:emma>
    </inkml:annotationXML>
    <inkml:trace contextRef="#ctx0" brushRef="#br0">350 58 0,'0'-29'16,"0"0"15,0 58 16,0 0-47,0 0 16,0 0-16,0 0 0,0 1 15,0-1-15,0 29 0,0-29 0,0 1 16,0 28-16,0-29 0,0 30 0,0-30 15,0 29-15,0 1 0,0-1 0,0 0 16,0 1-16,0-1 0,0 1 0,0 28 16,0-28-16,0-1 0,0 0 0,0 1 15,0 28-15,0-28 0,0-1 0,0 0 16,0 1-16,0-1 0,0 1 0,0 28 16,29-28-16,-29-1 0,0 0 0,0 1 15,0-1-15,0 30 0,0-30 16,0 1-16,0 28 0,0-28 0,0-1 0,0 0 15,0 1-15,0-1 0,0 0 16,0 1-16,0-1 0,0-29 0,0 30 16,0-1-16,0-29 0,0 30 0,0-1 15,0 88-15,0 88 32,0 116-17,0-291 1,0-30-16,0 29 15,0 30-15,0-30 0,-29-29 0,29 30 16,0 28-16,0-58 0,0 30 0,-29-30 16,29 29-16,0-28 0,0 28 15,0-29-15,0 59 0,-29-59 0,29 29 16,0-28-16,0-1 0,-29 29 16,29-29-16,0 1 0,0 28 0,0-29 15,0 30-15,0-30 0,-30 29 0,30-29 16,0 30-16,0-1 0,0 0 0,-29-28 15,29 28-15,0-29 0,0 30 0,0-1 16,0-29-16,0 0 0,0 30 0,0-30 16,0 29-16,0-28 0,-29-1 0,29 0 15,0 29-15,0-28 0,0-1 0,0 0 16,0 29-16,0-28 0,0-1 0,0 0 16,0 29-16,0-28 0,-29-1 0,29 0 15,0 29-15,0-28 0,0-1 16,-29 29-16,29-29 0,0 30 0,0-30 15,0 0-15,0 29 0,0-28 0,0-1 16,-30 0-16,30 0 0,0 30 0,0-30 16,0 0-16,0 0 0,0 0 0,0 1 15,0-1-15,0 0 0,0 0 0,0 0 16,0 1-16,-29-1 0,29 0 0,0 0 16,0 0-16,0 1 0,0-1 15,0 0-15,0 0 0,0 0 16,0 1-16,0-1 0,0 0 15,0 0-15,0 0 0,0 1 16,0-1-16,0 0 0,0 29 31,0-29-31,0 1 0,0-1 16,-29 29 0,29-29-16,0 1 0,0-1 0,0 0 15,0 0-15,0 0 0,0 1 16,0-1-16,0 0 15,0 0-15,0 0 16,0 1-16,0-1 16,-29-88 46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9:07.3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4289EB5-D0AF-42E2-A93E-DFF1681B4F12}" emma:medium="tactile" emma:mode="ink">
          <msink:context xmlns:msink="http://schemas.microsoft.com/ink/2010/main" type="writingRegion" rotatedBoundingBox="5957,1998 27288,1514 27373,5231 6041,5714"/>
        </emma:interpretation>
      </emma:emma>
    </inkml:annotationXML>
    <inkml:traceGroup>
      <inkml:annotationXML>
        <emma:emma xmlns:emma="http://www.w3.org/2003/04/emma" version="1.0">
          <emma:interpretation id="{FA1F51F3-4E5C-436C-947D-EFE8D191CA8C}" emma:medium="tactile" emma:mode="ink">
            <msink:context xmlns:msink="http://schemas.microsoft.com/ink/2010/main" type="paragraph" rotatedBoundingBox="5957,1998 27288,1514 27342,3898 6011,43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E0C723-1460-4828-A5CC-312EB7E378BD}" emma:medium="tactile" emma:mode="ink">
              <msink:context xmlns:msink="http://schemas.microsoft.com/ink/2010/main" type="inkBullet" rotatedBoundingBox="5957,1998 8747,1934 8781,3428 5991,3491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0">654 59 0,'0'-30'0,"-29"30"15,29-29 1,-29 29-16,-1 0 47,30 29-32,-29-29 1,0 30-16,0-30 16,0 0-16,29 29 0,-30-29 0,1 29 15,0-29-15,29 29 0,-29 0 0,0-29 16,-1 30-16,30-1 0,-29 0 0,0 0 16,0 0-16,0 1 0,29-1 0,-30 0 15,30 0-15,-29 0 0,29 1 0,-29-1 16,29 0-16,0 0 0,-29 0 0,29 1 15,0 28-15,0-29 16,-29 0-16,29 0 0,0 1 0,0-1 0,0 0 0,0 0 16,0 0-16,0 1 15,0-1-15,0 0 0,0 0 0,0 0 0,0 1 16,0-1-16,0 0 0,0 0 16,0 0-16,29 1 15,-29-1-15,29-29 0,-29 29 16,29-29-1,-29 29-15,29 0 16,1 1-16,-1-30 16,-29 29-16,29-29 15,0 29 1,0-29-16,1 0 16,-1 0-1,0 0-15,-29 29 16,29-29-16,0 0 15,1 0-15,-1 0 16,0 0-16,0 0 0,0 0 16,1 0-1,-1 0-15,0 0 16,0 0 0,0 0-1,1 0-15,-1 0 16,0 0-16,0-29 0,0 29 15,1 0-15,-1 0 0,0 0 16,0-29-16,0 29 0,0 0 16,1 0-16,-1-29 0,0 29 15,0 0-15,0 0 0,1-30 16,-1 30-16,0 0 16,0 0-16,0 0 15,1-29-15,-1 29 0,0 0 16,0 0-16,0 0 0,1-29 0,-1 29 15,0 0-15,0 0 0,0-29 16,1 29-16,-1 0 0,0-29 16,0 29-16,0 0 15,-29-30-15,30 30 0,-1 0 0,0 0 16,-29-29-16,29 29 0,0 0 16,1 0-16,-1 0 0,-29-29 15,29 29-15,0 0 0,0 0 0,1 0 16,-1 0-16,0-29 0,0 29 0,0 0 15,1 0-15,-1 0 16,0 0-16,0-29 0,0 29 16,0 0-16,1 0 0,-1 0 0,0 0 15,0-30-15,0 30 16,1 0-16,-30-29 16,29 29-16,0 0 15,-29-29-15,29 29 16,-29-29-16,29 29 0,-29-29 15,30-1-15,-30 1 16,29 0-16,-29 0 16,29 0-16,-29-1 0,0 1 15,29 0-15,-29 0 0,0 0 0,0 0 16,0-1-16,0 1 0,0 0 16,0 0-16,0 0 0,0-1 15,0 1-15,0 0 0,-29 0 16,29 0-16,0-1 15,-29 1-15,0 29 0,-1-29 0,30 0 16,-29 29-16,0-29 0,0 29 0,0-30 16,-1 30-16,1-29 0,0 29 0,0 0 15,0-29-15,-1 29 0,1 0 16,0 0-16,0 0 0,0-29 0,0 29 16,-1 0-16,1 0 0,29-29 15,-29 29-15,0 0 0,0 0 16,-1 0-16,1 0 0,0 0 15,0-30-15,0 30 0,-1 0 16,1 0-16,0 0 0,0 0 0,0 0 16,-1 0-16,1 0 0,0 0 0,0 0 15,0 30-15,-1-30 0,1 0 0,0 0 16,0 0-16,0 0 0,-1 29 0,1-29 16,0 0-16,0 29 0,0-29 15,-1 0-15,1 0 0,0 0 0,0 0 16,0 0-16,-1 0 15,1 0-15,0 0 0,0 0 16,0 0-16,-1 0 0,1 0 16,0 0-16,0 0 15,0 29-15,0-29 16,-1 0-16,1 0 0,0 0 16,0 0-16,0 0 15,-1 0-15,1 0 16,0 0-1,0 0-15,0 0 32,29-29-17,-30 29-15,1 0 16,0 0 0,0 0-1,0 0 1,-1 0 15,30 29-31,-29-29 0,29 29 16</inkml:trace>
      </inkml:traceGroup>
      <inkml:traceGroup>
        <inkml:annotationXML>
          <emma:emma xmlns:emma="http://www.w3.org/2003/04/emma" version="1.0">
            <emma:interpretation id="{DCDDBFD9-A89F-42DA-B752-129A2BF81256}" emma:medium="tactile" emma:mode="ink">
              <msink:context xmlns:msink="http://schemas.microsoft.com/ink/2010/main" type="line" rotatedBoundingBox="10802,2036 24475,1726 24515,3454 10841,3764"/>
            </emma:interpretation>
          </emma:emma>
        </inkml:annotationXML>
        <inkml:traceGroup>
          <inkml:annotationXML>
            <emma:emma xmlns:emma="http://www.w3.org/2003/04/emma" version="1.0">
              <emma:interpretation id="{93437E49-6970-469B-9308-C3498EA3E7E4}" emma:medium="tactile" emma:mode="ink">
                <msink:context xmlns:msink="http://schemas.microsoft.com/ink/2010/main" type="inkWord" rotatedBoundingBox="10802,2041 13149,1987 13185,3577 10838,363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0188.497">6405 59 0,'0'-30'16,"-29"30"46,0 0-62,0 0 16,0 0-16,-1 0 16,1 0-16,0 0 0,0 0 15,0 0-15,-1 0 0,1 0 16,0 0-16,0 0 0,0 30 15,0-30-15,-1 0 0,1 0 16,0 0-16,0 0 0,0 0 16,-1 0-16,1 0 0,0 0 15,0 0-15,0 0 0,-1 0 0,1 29 16,0-29-16,0 0 0,0 0 0,-1 0 16,1 0-16,0 29 0,0-29 0,0 0 15,-1 0-15,30 29 0,-29-29 0,0 0 16,29 29-16,-29-29 0,0 30 15,-1-30-15,1 29 0,0-29 16,29 29-16,-29-29 0,0 29 16,-1 0-16,30 1 0,-29-1 15,0 0-15,29 0 0,-29 0 16,29 1-16,0-1 0,-29 0 16,-1 0-16,30 0 0,0 1 15,0-1-15,-29 0 0,29 0 0,0 0 16,0 0-16,0 1 0,0-1 0,0 0 15,-29 0-15,29 0 0,0 1 0,0-1 16,0 0-16,0 0 0,0 0 0,0 1 16,0-1-16,0 0 0,0 0 15,0 0-15,0 1 0,0-1 0,0 0 16,29 0-16,-29 0 0,0 1 16,0-1-16,29 0 15,-29 0-15,30-29 16,-30 29-16,29-29 0,-29 30 15,29-30-15,0 0 16,0 29-16,1-29 16,-1 29-16,0-29 15,0 0-15,0 0 16,-29 29-16,30-29 0,-1 0 16,0 0-16,0 0 15,0 0 1,1-29-16,-1 29 15,0-29-15,0 29 0,0 0 16,1 0-16,-1-29 0,0 29 0,0 0 16,0 0-16,1 0 15,-30-30-15,29 30 0,0 0 0,0 0 16,-29-29-16,29 29 16,1 0-16,-1 0 0,-29-29 0,29 29 15,0 0-15,0 0 0,1-29 16,-1 29-16,0 0 0,0 0 0,0 0 15,0 0-15,1-29 0,-1 29 0,0 0 16,0 0-16,30 0 0,-30-30 0,0 30 16,0 0-16,0 0 0,1 0 15,-1 0-15,0 0 0,0 0 16,0 0-16,-29-29 0,30 29 16,-1 0-16,0 0 0,0-29 15,0 29-15,1-29 16,-1 29-16,0-29 0,0 29 0,-29-30 15,29 30-15,1 0 0,-1-29 0,-29 0 16,29 29-16,-29-29 16,29 29-16,-29-29 0,29 29 15,-29-30-15,30 30 0,-30-29 16,29 29-16,-29-29 0,29 29 16,-29-29-16,29 0 0,0-1 15,1 1-15,-30 0 16,0 0-16,29 29 15,-29-29-15,0-1 0,0 1 16,-29 0 0,29 0-16,-30 0 0,30 0 15,-29 29-15,29-30 0,-29 1 0,0 0 16,29 0-16,-29 0 0,-1 29 0,30-30 16,-29 1-16,29 0 0,-29 0 0,0 0 15,29-1-15,-29 1 0,-1 0 16,1 29-16,29-29 0,-29 29 15,29-29-15,-29 29 0,29-30 0,-29 1 16,-1 0 0,1 29-1,0 0 1,29-29 0,-29 29-16,0 0 15,29-29-15,-30 29 16,30-30-1,-29 30-15,0 0 16,0 0-16,0 0 16,-1 0-1,1 30 1,0-30 15,-29 58-31,58-29 0</inkml:trace>
        </inkml:traceGroup>
        <inkml:traceGroup>
          <inkml:annotationXML>
            <emma:emma xmlns:emma="http://www.w3.org/2003/04/emma" version="1.0">
              <emma:interpretation id="{6C422F77-9CAB-4070-A6ED-D082ED99A661}" emma:medium="tactile" emma:mode="ink">
                <msink:context xmlns:msink="http://schemas.microsoft.com/ink/2010/main" type="inkWord" rotatedBoundingBox="15533,1989 18233,1928 18271,3596 15571,365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4296.1857">10464 117 0,'0'-29'15,"-30"0"1,1 29 78,0 0-94,0 0 15,0 0-15,-1 0 0,1-30 16,0 30-16,0 0 15,0 0-15,-1 0 16,1 0-16,0 30 16,0-1-1,0-29-15,-1 29 16,1-29-16,0 29 0,0 0 16,0 1-16,0-1 15,29 0-15,-30-29 0,30 29 16,-29 0-16,0 1 0,29-1 15,-29 0-15,29 0 0,-29 0 16,29 1-16,-30-30 0,30 29 16,0 0-16,-29 0 0,29 0 0,0 1 15,0-1-15,-29 0 16,29 0-16,0 0 0,0 0 16,0 1-16,0-1 15,0 0-15,0 0 16,0 0-16,-29 1 0,29-1 15,0 0-15,0 0 16,0 0-16,0 1 16,0-1-16,0 0 15,0 0-15,29 0 16,-29 1-16,0-1 16,29-29-16,-29 29 0,0 0 15,0 0-15,0 1 16,0-1-16,0 0 15,29-29-15,-29 29 0,0 0 16,30-29 0,-30 30-1,29-30-15,-29 29 16,29-29 0,-29 29-16,29 0 15,0-29 16,-29 29-31,30-29 0,-1 0 16,0 0 0,0 0-1,0 0 1,-29-29-16,29 29 16,1 0-16,-1 0 15,0 0 1,-29-29-16,29 29 15,0 0 1,1 0-16,-30-29 16,29 29-16,0 0 15,0 0-15,-29-29 0,29 29 16,1 0-16,-1 0 0,0 0 16,0-30-16,0 30 15,1 0-15,-30-29 0,29 29 16,0-29-16,0 0 15,0 29 1,-29-29-16,30 29 0,-30-30 16,29 30-16,0-29 15,0 29 1,0-29-16,1 29 16,-30-29-16,29 29 0,0 0 15,-29-29-15,29 29 0,0-30 16,1 30-16,-30-29 15,29 29-15,0 0 16,-29-29 0,29 29-16,0 0 15,1 0-15,-1 0 16,0 0-16,0 0 0,0 0 16,0 0-16,1 0 15,-1 0-15,0-29 0,0 29 16,0 0-16,1 0 0,-1 0 0,0 0 15,0 0-15,0-29 16,1 29-16,-1 0 0,0 0 16,0 0-16,0-30 15,1 30-15,-1 0 16,0 0-16,0-29 16,0 29-16,1 0 15,-1-29-15,0 29 16,0 0-16,-29-29 15,29 29-15,1 0 16,-1-29-16,0 29 16,0 0-16,-29-30 15,29 30-15,1-29 0,-1 29 16,-29-29-16,29 29 0,0-29 16,0 29-16,-29-29 15,30 29-15,-30-30 0,0 1 16,29 29-1,-29-29-15,0 0 0,0 0 16,0 0-16,0-1 16,0 1-16,0 0 15,0 0-15,-29 0 16,29-1-16,0 1 0,-30 0 16,30 0-16,-29 29 0,0-29 15,0-1-15,29 1 0,-29 29 16,29-29-16,-30 0 0,1 29 0,29-29 15,-29 29-15,0-30 0,29 1 16,-29 29-16,-1 0 0,1-29 0,0 29 16,0 0-16,0-29 0,-1 29 15,1 0-15,29-29 0,-29 29 0,0 0 16,0-30-16,-1 30 0,1 0 16,0-29-16,0 29 15,0 0-15,-1 0 0,1 0 16,0 0-16,0 0 0,0 0 15,-1 0-15,1-29 0,0 29 16,0 0-16,0 0 0,-1 0 0,1 0 16,0 0-16,0 0 0,0 0 15,0 0-15,29 29 16,-30-29-16,1 29 16,0-29-16,0 0 15,0 30-15,-1-30 16,1 0-16,29 29 0,-29-29 15,0 0-15,29 29 16,-29-29-16,-1 0 0,1 0 31,0 0 1,0 0-17,0 0 1,-1 0-1,1 0 1,0 0 0,29 29-16,-29 0 31,29 1-31,-29-30 16</inkml:trace>
        </inkml:traceGroup>
        <inkml:traceGroup>
          <inkml:annotationXML>
            <emma:emma xmlns:emma="http://www.w3.org/2003/04/emma" version="1.0">
              <emma:interpretation id="{7F049B79-BD52-40C4-A35D-A70A07412B9E}" emma:medium="tactile" emma:mode="ink">
                <msink:context xmlns:msink="http://schemas.microsoft.com/ink/2010/main" type="inkWord" rotatedBoundingBox="18845,2285 19227,2276 19242,2941 18860,295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6455.4523">13004 818 0,'0'-30'32,"29"30"-17,0 0-15,0 0 16,0 0-16,1 0 16,-1 0-16,0 0 0,0 0 15,0 0 1</inkml:trace>
          <inkml:trace contextRef="#ctx0" brushRef="#br0" timeOffset="56230.6455">13237 292 0,'0'29'46,"0"1"-46,0-1 16,0 0-16,0 0 0,-29 0 0,29 1 16,0-1-16,0 0 0,0 0 15,0 0-15,0 1 0,0-1 16,0 0-16,-29 0 0,29 0 16,0 0-16,0 1 15,0-1-15,-29 0 16</inkml:trace>
          <inkml:trace contextRef="#ctx0" brushRef="#br0" timeOffset="55728.5997">12945 613 0,'0'30'110,"-29"-1"-95,29 0-15,-29 0 16,29 0-16,0 0 0,0 1 16,0-1-16,0 0 15,0 0-15,0 0 16,29-29-16,-29 30 15,29-30-15</inkml:trace>
          <inkml:trace contextRef="#ctx0" brushRef="#br0" timeOffset="55900.2514">12945 409 0,'0'-29'16</inkml:trace>
        </inkml:traceGroup>
        <inkml:traceGroup>
          <inkml:annotationXML>
            <emma:emma xmlns:emma="http://www.w3.org/2003/04/emma" version="1.0">
              <emma:interpretation id="{69AC6DDE-172A-42F7-8BA5-92A710AE1DAD}" emma:medium="tactile" emma:mode="ink">
                <msink:context xmlns:msink="http://schemas.microsoft.com/ink/2010/main" type="inkWord" rotatedBoundingBox="19754,2103 22238,2046 22254,2749 19770,2806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59227.65">15106 88 0,'0'29'63,"0"29"-63,0-28 16,0-1-16,0 0 0,0 0 0,0 0 15,0 1-15,0-1 0,0 0 0,0 0 16,0 0-16,0 1 15,29-30 1,0 0 0,-29-30-16,29 30 15,-29-29-15,29 29 0,-29-29 16,30 29-16,-1-29 16,0 29-16,0 0 15,-29 29 1,0 0-16,0 0 15,0 1-15,0-1 0,0 0 16,0 0-16,-29-29 16,29 29-16,-29-29 15,0 0-15,-1 0 16,1 0 0,0 0-1,29-29 1,-29 0-16</inkml:trace>
          <inkml:trace contextRef="#ctx0" brushRef="#br0" timeOffset="59614.6563">15573 497 0,'29'0'15,"-29"-30"-15,0 1 16,0 0 0,0 0-1,0 0-15,0-1 16,-29 30 15,0 0-31,29 30 16,-30-1-16,30 0 15,0 0-15,0 0 16,0 1-16,0-1 16,0 0-16,30 0 15,-30 0-15,29-29 16,0 0-16,-29 30 0,29-30 15,0 0-15,1 0 16</inkml:trace>
          <inkml:trace contextRef="#ctx0" brushRef="#br0" timeOffset="60199.9811">15748 321 0,'0'-29'15,"29"29"1,0 0 0,88 321 93,-146-321-93,29-29-1,0 0-15,29 29 0,-29-29 16,29 0-16,30-1 0,-59 1 16,29 29-16,-29-29 0,29 0 0,0 0 15,1-1-15,-30 1 0,29 0 16,0 0-16,-29 0 0,0-1 15,29 30-15,-29-29 16,0 0 0,-29 58 31,29 0-32,0 1-15,0-1 0,0 0 16,29 0-16,-29 0 0,29 1 15,-29-1-15,29-29 16,-29 29-16,0 0 0,0 0 16,-29 1 15,0-30-15,0 0-1</inkml:trace>
          <inkml:trace contextRef="#ctx0" brushRef="#br0" timeOffset="57266.4824">13792 584 0,'0'-29'0,"29"29"94,0 0-78,0 29-16,-29 0 15,30 1-15,-30-1 16,0 0-16,29-29 0,-29 29 15,0 0-15,0 0 16,0 1 0,-29-30-1,29-30 1,0 1-16,0 0 16,0 0-1,58-88 1,-29 117-1,0-29 1,1 0 0,-30 0-16</inkml:trace>
          <inkml:trace contextRef="#ctx0" brushRef="#br0" timeOffset="57773.2623">14259 584 0,'0'29'15,"29"-29"1,0 0 0,-29-29-1,30 29 1,-30-29-16,0 0 16,0 0-1,0-1 1,-30 30-1,1 0 1,0 0 0,0 0-16,29 59 15,0-30-15,-29 0 16,29 0-16,0 1 16,0-1-16,0 0 15,29 29 1,0-58-16,0 29 15,0-29-15,1 0 16,-1 0-16,0 0 16,0 0-16,0-29 15,1 0-15</inkml:trace>
          <inkml:trace contextRef="#ctx0" brushRef="#br0" timeOffset="58468.8318">14522 467 0,'0'-29'15,"29"29"1,0 0 31,-29 29-47,29-29 0,-29 30 15,0-1 1,0 0-16,0 0 16,30-29-16,-30 29 15,0 1-15,29-30 47,-29-30-31,29 1-16,-29 0 15,0 0-15,29 29 16,-29-29-16,0-1 16,29 30-1,30 205 95,-30-205-110,-29-88 31,0 59-16,29 0-15,-29 0 0,29 29 16,-29-30-16,30 1 0,-1 29 31,-29 29-15,0 1 0,29-30-1,-29 58-15,0-29 16,29-29-1</inkml:trace>
        </inkml:traceGroup>
        <inkml:traceGroup>
          <inkml:annotationXML>
            <emma:emma xmlns:emma="http://www.w3.org/2003/04/emma" version="1.0">
              <emma:interpretation id="{8DAEE4CC-D60E-4826-BBD4-C39993ADDB5E}" emma:medium="tactile" emma:mode="ink">
                <msink:context xmlns:msink="http://schemas.microsoft.com/ink/2010/main" type="inkWord" rotatedBoundingBox="22901,1762 24475,1726 24494,2569 22920,2604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63062.5312">17908 321 0,'30'-29'62,"-1"29"-46,0 0-16,0 0 16,0 0-16,-29-29 0,30 29 15,-1 0-15,0 0 0,0 0 0,0-29 16,1 29-16,-1 0 0,-29-29 15,29 29-15,0 0 0,-58 0 141,0 0-125,29 29-1,-29-29-15,-1 29 16,30 0-16,-29-29 16,29 29-16,0 1 15,-29 28 1,146 88 62,-59-204-47,-29-1-31,-29 30 0,30 0 16,-30 0-16,0-1 15,0 1-15,0 0 0,0 0 16,0 58 62,0 0-62,0 0-16,0 1 15,0-1-15,0 0 16,0 0-16,0 0 16,0 1-16,0-1 15,0 0 1,29-29-16,0 0 0,-29 29 0,29-29 16,0 0-16,1 0 15</inkml:trace>
          <inkml:trace contextRef="#ctx0" brushRef="#br0" timeOffset="62230.8284">17996-58 0,'0'-29'15,"0"58"32,0 0-31,0 0-16,0 0 0,0 1 15,0-1-15,0 0 0,0 0 0,0 0 16,0 1-16,0-1 0,0 0 0,0 0 16,0 0-16,0 1 15,0-1-15,0 0 0,0 29 31,29-58-15</inkml:trace>
          <inkml:trace contextRef="#ctx0" brushRef="#br0" timeOffset="61317.2742">17179 292 0,'-30'-29'16,"30"0"-1,-29 29-15,29-29 16,-29-1-1,0 30 17,0 0-17,29 30-15,-30-1 16,1 0-16,29 0 16,0 0-16,-29 1 0,29-1 15,0 0-15,0 0 0,0 0 16,0 1-16,29-30 15,-29 29-15,29-29 0,1 29 0,-1-29 16,0 0-16,0 0 16,0 0-16,1-29 0,-1 0 15,0 29-15,-29-30 0,29 1 16,-29 0-16,0 0 0,29-30 16,-29 30-16,0 0 0,0-29 0,30 28 15,-30 1-15,0-29 0,0 29 0,0-1 16,0 1-16,0-29 0,29 29 0,-29-1 15,0 1-15,0 0 16,0 0-16,29 0 16,-29 116 46,-58 526 32,87-554-78,0-59-1,0 0-15</inkml:trace>
          <inkml:trace contextRef="#ctx0" brushRef="#br0" timeOffset="61895.0043">17616 263 0,'0'-29'15,"0"0"32,-29 29-16,0 0-15,0 29 0,29 0-16,-29-29 15,29 29-15,0 0 0,-29-29 16,29 30-16,0-1 0,0 0 16,0 0-1,29 0 1,0-29-1,29 0 1,-58-29-16,29 29 0,1-29 16,-30 0-16,0 0 15,29-1-15,-29 1 16,0 58 15,0 1-31,0-1 16,0 0-16,0 0 15,0 0-15,0 1 16,0-1-16,29-29 16,-29 29-16,29-29 0</inkml:trace>
        </inkml:traceGroup>
      </inkml:traceGroup>
      <inkml:traceGroup>
        <inkml:annotationXML>
          <emma:emma xmlns:emma="http://www.w3.org/2003/04/emma" version="1.0">
            <emma:interpretation id="{E6F6753E-8C62-4F81-A13C-E4AC6F8132AA}" emma:medium="tactile" emma:mode="ink">
              <msink:context xmlns:msink="http://schemas.microsoft.com/ink/2010/main" type="line" rotatedBoundingBox="19417,3061 27229,2235 27365,3523 19553,4349"/>
            </emma:interpretation>
          </emma:emma>
        </inkml:annotationXML>
        <inkml:traceGroup>
          <inkml:annotationXML>
            <emma:emma xmlns:emma="http://www.w3.org/2003/04/emma" version="1.0">
              <emma:interpretation id="{65E7AE4A-6995-40A4-8942-E556D0D04DDE}" emma:medium="tactile" emma:mode="ink">
                <msink:context xmlns:msink="http://schemas.microsoft.com/ink/2010/main" type="inkWord" rotatedBoundingBox="19455,3417 21743,3176 21815,3860 19527,4102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70207.1455">13792 1664 0,'0'30'78,"29"-30"-78,-29 29 0,0 0 16,0 0-16,0 0 15,0 1-15,0-1 0,0 0 16,0 0-1,0-58 32,29 0-47,0 0 16,-29-1-16,0 1 0,30 0 16,-1 0-16,0 0 0,-29-1 15,29 1-15,-29 0 16,29 29-16,-29 29 31,0 0-15,30-29-16,-30 30 0,0-1 15,0 0-15,0 0 0,0 0 16,0 1-16,0-1 16,0 0-16,0 0 15,0 0-15,0 1 16</inkml:trace>
          <inkml:trace contextRef="#ctx0" brushRef="#br0" timeOffset="70679.2833">14347 1635 0,'-59'-29'93,"30"29"-77,29 29-16,-29 0 16,29 1-1,0-1-15,29 0 0,0 0 16,-29 0-16,29-29 0,-29 30 16,30-1-16,-30 0 0,29 0 15,-29 0-15,0 1 16,0-1-1,-29-29 1,-1 0-16,1 0 16,0 0-16,0 0 15,0 0 1,29-29 0</inkml:trace>
          <inkml:trace contextRef="#ctx0" brushRef="#br0" timeOffset="71307.0249">14609 1869 0,'30'-59'31,"-1"59"-31,0 0 16,0 0-16,88 0 31,-88-29-31,0 29 0,1 0 0,-1 0 16,0 0-16,0 0 15,-29-29-15,29 0 16,-29 0-16,-29 29 31,29-30-31,-29 30 0,0 0 16,0 0-1,29 30-15,-30-1 16,30 0-16,0 0 16,0 0-16,0 1 15,0-1-15,0 0 0,30-29 16,-30 29-16,29-29 16,29 0-16</inkml:trace>
          <inkml:trace contextRef="#ctx0" brushRef="#br0" timeOffset="70974.3915">14639 1518 0,'29'0'15,"-29"-29"-15,0 0 0,0 0 16,29 29 15,-29 29-15,0 0-16,29 88 15,-29-88-15,0 0 16,0 1-16,0-1 0,0 0 16,0 0-16,0 0 0,0 1 0,0-1 15,0 0-15,-29 0 0,29 0 0,0 1 16,-29-30-1</inkml:trace>
          <inkml:trace contextRef="#ctx0" brushRef="#br0" timeOffset="69380.8719">13529 1635 0,'0'-29'16,"0"58"47,0 0-48,0 1-15,0-1 0,0 0 16,29 0-16,-29 0 0,0 1 15,0-1-15,0 0 0,0 0 16,0 0-16,0 1 16</inkml:trace>
          <inkml:trace contextRef="#ctx0" brushRef="#br0" timeOffset="69560.3992">13500 1489 0,'0'-29'16,"0"0"15</inkml:trace>
          <inkml:trace contextRef="#ctx0" brushRef="#br0" timeOffset="71718.372">15252 1752 0,'0'-29'62,"-30"29"-15,30 29-31,-29-29-16,29 29 0,0 0 16,0 1-16,0-1 15,29-29 1,-29 29-16,30-29 0,-1 0 15,0 0 1,0 0-16,-29-29 16,29 0-1,-29-1 1,0 1-16,0 58 47</inkml:trace>
          <inkml:trace contextRef="#ctx0" brushRef="#br0" timeOffset="72237.3653">15660 1694 0,'0'-30'0,"0"1"0,0 0 47,-58 321 63,87-292-110,0-29 15,30-59 1,-30-29 0,0 88-16,-29 0 0,0-29 0,0 28 15,0 1-15,0 0 0,0-29 0,0 28 16,0 1-16,0 0 0,0 0 15,0 0-15,0 58 47,0 0-47,0 0 16,0 0-16,0 1 0,0-1 0,0 0 16,0 0-16,0 0 0,0 1 15,0-1-15,0 0 0,0 0 0,0 0 16,0 1-16,0-1 0,0 0 0,0 0 15,29 0-15,-29 1 16</inkml:trace>
        </inkml:traceGroup>
        <inkml:traceGroup>
          <inkml:annotationXML>
            <emma:emma xmlns:emma="http://www.w3.org/2003/04/emma" version="1.0">
              <emma:interpretation id="{CFE693A8-E5C9-430D-B421-80096354E039}" emma:medium="tactile" emma:mode="ink">
                <msink:context xmlns:msink="http://schemas.microsoft.com/ink/2010/main" type="inkWord" rotatedBoundingBox="22330,3062 22900,3002 23004,3984 22433,4045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75979.8684">16536 1402 0</inkml:trace>
          <inkml:trace contextRef="#ctx0" brushRef="#br0" timeOffset="80284.6238">16565 1489 0,'30'0'16,"-60"0"62,1 0-62,0 0-1,0 0-15,0 0 16,29 29 0,-30-29-16,30 30 15,0-1-15,0 0 16,0 0-1,0 0-15,30-29 16,-1 0-16,0 0 16,0 0-16,0 0 15,-29-29-15,30 29 0,-1-29 16,-29 0-16,0 0 16,29 29-1,-29-30-15,0 1 16,0 58 31,29-29-16,0 0-31,1 0 16,-1 0-16,-29-29 15,29 29-15,-29-29 0,29 29 0,-29-29 16,29 29-16,-29-29 0,0-1 0,30 30 15,-30-29-15,0 0 0,0 0 0,0 0 16,0-1-16,29 1 0,-29 0 0,0 0 16,0 0-16,0-1 0,0 1 15,0 0 1,-29 29-16,29 29 31,0 30-15,29-30-16,-29 0 0,0 0 0,29 30 15,-29-30-15,0 29 0,0-29 0,0 30 16,29-30-16,-29 29 0,0-28 0,0 28 16,0-29-16,0 30 0,0-30 0,0 29 15,0-29-15,0 1 0,0-1 0,-29 0 16,29 0-16,-29 0 0,29 1 0,-29-30 16,29 29-16,-30-29 0,1 0 0,0 0 15,0 0 1,0 0-1,29-29-15,0-1 16,0 1-16,-30 0 0,30 0 16,0 0-16,0-1 0,0 1 15</inkml:trace>
        </inkml:traceGroup>
        <inkml:traceGroup>
          <inkml:annotationXML>
            <emma:emma xmlns:emma="http://www.w3.org/2003/04/emma" version="1.0">
              <emma:interpretation id="{036D0E26-B689-45CD-B402-1C81FF6727CB}" emma:medium="tactile" emma:mode="ink">
                <msink:context xmlns:msink="http://schemas.microsoft.com/ink/2010/main" type="inkWord" rotatedBoundingBox="23397,2640 27229,2235 27356,3438 23524,3843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84926.9212">17675 1139 0,'0'-29'0,"0"-1"47,-29 30 0,-1 0-47,1 30 15,0-1-15,0 0 16,29 0-16,-29 0 15,29 1-15,0-1 16,0 0-16,0 0 0,0 0 16,29 1-16,0-1 15,0-29-15,0 29 16,1-29-16,-1 0 0,0 0 16,0 0-16</inkml:trace>
          <inkml:trace contextRef="#ctx0" brushRef="#br0" timeOffset="85334.9743">17792 1256 0,'0'-30'0,"29"30"16,0 0-1,0 0 1,0 0-16,-29 30 16,30-30-16,-30 29 0,29-29 15,-29 29-15,0 0 16,0 0 0,0 1-16,-29-30 15,29-30 32,29 30-47,-29-29 0,29 29 16,0 0-16,-29-29 0,29 0 15,-29 0-15,30 29 0,-1 0 16,-29-30-16</inkml:trace>
          <inkml:trace contextRef="#ctx0" brushRef="#br0" timeOffset="88231.5463">17850 1285 0,'29'0'63,"-29"29"-63,59-29 31,-1 0-31,-29 0 0,0 0 16,1 0-16,-1 0 0,29 0 0,-29 0 15,1 0-15,28-29 0,-29 29 16,30-59-1,-30 59-15,-29-29 0,0 0 16,-29 29 0,29-29-16,-59 29 0,30 0 0,0 0 15,0 0-15,-1 0 0,1 0 16,29 58-16,-29-58 0,0 0 0,0 0 16,29 59-16,-30-59 0,30 29 15,0 0-15,0 0 0,30 0 16,28 1-16,-29-30 0,0 0 15,1 0-15,-1 0 0,29 0 0,-29 0 16,30 0-16,-30 0 0,29-30 16,-28 30-16,28-29 0,-29 29 0,0-29 15,30 0-15,-30 29 0,0-29 0,0-1 16,0 1-16,1 0 0,-30 0 16,-30 29 15,30 29-31,-29 0 15,29 0-15</inkml:trace>
          <inkml:trace contextRef="#ctx0" brushRef="#br0" timeOffset="85734.4851">18259 1285 0,'29'0'16,"0"0"15,30-29 0,-59-1-15,0 1 0,0 0-16,0 0 15,-30 29 1,30-29-1,-29 29-15,0 0 0,0 0 16,0 29 0,-1 0-16,30 0 15,0 0-15,0 1 16,0-1 0,30-29-16,-30 29 0,29-29 15,-29 29-15,29-29 16,0 29-16,0-29 15,1 0-15,-1 0 16</inkml:trace>
          <inkml:trace contextRef="#ctx0" brushRef="#br0" timeOffset="86215.6045">18668 1197 0,'-146'-29'156,"146"58"-156,-30 30 32,30-30-32,30 0 15,-1-29-15,0 0 16,-29 29-16,29-29 0,0 0 0,1 0 15,-1 0 1,-29-29-16,29 0 16,-29 58 46,29-29-46</inkml:trace>
          <inkml:trace contextRef="#ctx0" brushRef="#br0" timeOffset="87227.2946">18989 934 0,'0'30'234,"0"-1"-203,29-29-31,-29 29 31</inkml:trace>
          <inkml:trace contextRef="#ctx0" brushRef="#br0" timeOffset="88816.3348">19105 1314 0,'-29'0'31,"29"29"-15,29-29-16,-29 29 15,30-29-15,-1 0 0,0 0 16,0 0-16,0 0 16,1 0-16,-1-29 15,0 29-15,-29-29 0,29 29 0,-29-29 0,29 29 16,-29-29-16,30-1 0,-30 1 16,29 29-16,-29-29 0,0 0 0,29 0 15,-29-1-15,0-28 0,0 29 0,29 0 16,-29-30-16,0 1 0,0 29 0,0-30 15,0 1-15,29 0 0,-29 28 0,0 1 16,0-29-16,0 29 0,0-1 16,0 1-16,-29 29 15,0 0 1,29 59-16,-29-59 0,29 29 0,-29 0 16,-1 0-16,1 30 0,29-30 15,-29 0-15,29 29 0,-29-29 0,29 30 16,0-30-16,-29 29 0,29-28 0,0 28 15,-30-29-15,30 0 0,0 1 0,0 28 16,0-29-16,0 0 0,0 1 0,0-1 16,0 0-16,0 0 0,30-29 15,-30 29-15,29 1 0,0-30 16,0 29-16,0 0 0,1-29 16,-1 0-16,0 0 0,0 0 15</inkml:trace>
          <inkml:trace contextRef="#ctx0" brushRef="#br0" timeOffset="89253.9894">19602 1256 0,'175'-59'110,"-175"30"-95,0 0-15,0 0 16,-29 29-1,29-30 1,-29 30-16,-1 0 16,1 0-1,29 30-15,-29-30 0,29 29 0,-29 0 16,29 0-16,0 0 16,0 1-1,0-1-15,29-29 0,-29 29 16,29-29-16,0 29 0,1 0 15,-1-29-15,0 0 16,0 30-16,0-30 0,1 0 16</inkml:trace>
          <inkml:trace contextRef="#ctx0" brushRef="#br0" timeOffset="89775.3367">20069 1226 0,'0'-29'16,"29"29"-16,-29-29 15,0 0 17,0 0-1,0-1-16,-29 30 1,0 0-16,0 0 16,-1 30-16,1-1 15,29 0 1,-29-29-16,29 29 0,0 0 16,0 1-1,0-1 1,29 0-1,0-29-15,1 0 0,-1 0 16,0 0-16,0-29 16,-29 0-16,29-1 15,0 30-15,-29-29 16,0 0-16,30 29 16,-30 29 30,0 0-30,29-29-16,-29 30 0,0-1 16,29-29-16,-29 29 15</inkml:trace>
          <inkml:trace contextRef="#ctx0" brushRef="#br0" timeOffset="90170.8501">20302 1139 0,'59'0'47,"-30"29"-32,0 0 1,-29 0-16,29-29 16,-29 30-16,-29-30 62,29-30-31,0 1-15,29 0-16,1 29 16,-30-29-16,29 29 15</inkml:trace>
          <inkml:trace contextRef="#ctx0" brushRef="#br0" timeOffset="90817.9456">20536 1080 0,'29'0'16,"0"0"31,-29 30-32,0 57 17,117-116 93,-117 0-125,0 58 46,29-29-30,-29 29-16,30-29 16,-30 29-16,29-29 15,0 0-15,0 0 16,0-29 15,-29 0-31,30 29 16,-30-29-16,0 0 15,29 29-15,-29-30 0,0 60 47,0-1-31,29-29-16,-29 29 0,0 0 16</inkml:trace>
          <inkml:trace contextRef="#ctx0" brushRef="#br0" timeOffset="90978.7252">20974 964 0,'0'-30'0,"-29"30"31</inkml:trace>
          <inkml:trace contextRef="#ctx0" brushRef="#br0" timeOffset="91702.3845">21178 1051 0,'0'29'109,"0"1"-93,0-1 0,30-29 15,-1 0-15,-29-29-1,29 29-15,-29-30 0,29 1 16,-29 58 62,0 1-62,0-1-1,29-29-15,-29 29 16,29-29 15,-29 58 16,0-28-31,0-1-16,0 0 0,0 0 15,0 0-15,0 1 16,0-1-16,-29 0 15,0-29 1,0 0 0,29-29-16,-29 29 0,0 0 0,29-29 15,-30 29-15,30-30 16,0 1-16,0 58 47</inkml:trace>
        </inkml:traceGroup>
      </inkml:traceGroup>
    </inkml:traceGroup>
    <inkml:traceGroup>
      <inkml:annotationXML>
        <emma:emma xmlns:emma="http://www.w3.org/2003/04/emma" version="1.0">
          <emma:interpretation id="{D5D8F702-AA3C-4589-8DEB-89D1ABCA7883}" emma:medium="tactile" emma:mode="ink">
            <msink:context xmlns:msink="http://schemas.microsoft.com/ink/2010/main" type="paragraph" rotatedBoundingBox="20804,4425 23861,4229 23924,5194 20866,53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A7696F4-7BF6-4762-A3F7-C5874D77922A}" emma:medium="tactile" emma:mode="ink">
              <msink:context xmlns:msink="http://schemas.microsoft.com/ink/2010/main" type="line" rotatedBoundingBox="20804,4425 23861,4229 23924,5194 20866,5391"/>
            </emma:interpretation>
          </emma:emma>
        </inkml:annotationXML>
        <inkml:traceGroup>
          <inkml:annotationXML>
            <emma:emma xmlns:emma="http://www.w3.org/2003/04/emma" version="1.0">
              <emma:interpretation id="{66A4FEB5-B08E-451B-8BB4-139F7DB38602}" emma:medium="tactile" emma:mode="ink">
                <msink:context xmlns:msink="http://schemas.microsoft.com/ink/2010/main" type="inkWord" rotatedBoundingBox="20832,4859 21516,4815 21529,5007 20845,5051"/>
              </emma:interpretation>
            </emma:emma>
          </inkml:annotationXML>
          <inkml:trace contextRef="#ctx0" brushRef="#br0" timeOffset="93412.3587">14872 3066 0,'29'-29'32,"1"29"-17,-1-30-15,0 30 0,0 0 0,0 0 16,0-29-16,1 29 0,-1 0 15,0 0-15,0 0 0,0 0 16,1 0-16,-1 0 0,0 0 16,0 0-16,-29 29 31,29-29-31,-29-29 94,0 0-94,30 29 15,-30-29-15,29 29 0,-29-29 16,29 29-16,0-30 0,0 30 16,-29-29-16,30 29 15,-30 29 32,0 1-31</inkml:trace>
        </inkml:traceGroup>
        <inkml:traceGroup>
          <inkml:annotationXML>
            <emma:emma xmlns:emma="http://www.w3.org/2003/04/emma" version="1.0">
              <emma:interpretation id="{72D8608C-9730-4EE5-980C-9C466A43EE74}" emma:medium="tactile" emma:mode="ink">
                <msink:context xmlns:msink="http://schemas.microsoft.com/ink/2010/main" type="inkWord" rotatedBoundingBox="20994,4413 21165,4402 21227,5368 21056,5379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92903.5693">15106 2599 0,'0'-30'31,"29"30"16,0 0-32,0-29 1,-29 0 0,0 0-16,0 0 15,0-1 1,-29 30-16,0 0 15,0 0 1,29 30 0,-30-1-16,30 0 15,0 0-15,0 0 0,-29 1 0,29-1 16,0 0-16,0 29 0,0-28 0,0-1 16,0 29-16,29-29 0,-29 1 0,0 28 15,30-29-15,-30 30 0,29-30 0,-29 0 16,29 29-16,-29-28 0,0-1 15,0 0-15,29 0 0,-29 0 0,0 0 16,0 1-16,0-1 16</inkml:trace>
        </inkml:traceGroup>
        <inkml:traceGroup>
          <inkml:annotationXML>
            <emma:emma xmlns:emma="http://www.w3.org/2003/04/emma" version="1.0">
              <emma:interpretation id="{32B76D13-008E-4875-828D-FBD0CAE30BC2}" emma:medium="tactile" emma:mode="ink">
                <msink:context xmlns:msink="http://schemas.microsoft.com/ink/2010/main" type="inkWord" rotatedBoundingBox="21596,4840 22561,4778 22570,4912 21604,4974"/>
              </emma:interpretation>
              <emma:one-of disjunction-type="recognition" id="oneOf10">
                <emma:interpretation id="interp10" emma:lang="" emma:confidence="0.5">
                  <emma:literal>an</emma:literal>
                </emma:interpretation>
                <emma:interpretation id="interp11" emma:lang="" emma:confidence="0">
                  <emma:literal>am</emma:literal>
                </emma:interpretation>
                <emma:interpretation id="interp12" emma:lang="" emma:confidence="0">
                  <emma:literal>arm</emma:literal>
                </emma:interpretation>
                <emma:interpretation id="interp13" emma:lang="" emma:confidence="0">
                  <emma:literal>and</emma:literal>
                </emma:interpretation>
                <emma:interpretation id="interp14" emma:lang="" emma:confidence="0">
                  <emma:literal>ern</emma:literal>
                </emma:interpretation>
              </emma:one-of>
            </emma:emma>
          </inkml:annotationXML>
          <inkml:trace contextRef="#ctx0" brushRef="#br0" timeOffset="94106.8395">15748 2949 0,'0'-58'47,"0"28"-32,-29 30 1,0 0-16,-1 0 16,30 30-16,0-1 15,-29-29-15,29 29 16,0 0-1,29-29 1,1 0-16,-1 0 16,0 0-16,0 0 0,0 0 15,-29-29-15,30 29 0,-1-29 16,0 0-16,0 29 16,0-30-16,1 30 15,-30-29-15,29 29 16,-29 29 15,0 1-31,29-1 16,-29 0-1,29-29 1,0 0 0,1 0-1,-30-29-15,29 0 16,-29-1-1,29 30-15,0-29 32,146 88 61,-146-89-61,-29 1-32,30 29 15,-30-29-15,29 29 16,0 0 0,0 0-1,-29 29-15,0 0 16,29-29-16,-29 30 15,30-30-15</inkml:trace>
        </inkml:traceGroup>
        <inkml:traceGroup>
          <inkml:annotationXML>
            <emma:emma xmlns:emma="http://www.w3.org/2003/04/emma" version="1.0">
              <emma:interpretation id="{40EB753B-18B5-4C8D-ACDF-762BB61937C7}" emma:medium="tactile" emma:mode="ink">
                <msink:context xmlns:msink="http://schemas.microsoft.com/ink/2010/main" type="inkWord" rotatedBoundingBox="22812,4463 23392,4426 23423,4907 22843,4944"/>
              </emma:interpretation>
              <emma:one-of disjunction-type="recognition" id="oneOf11">
                <emma:interpretation id="interp15" emma:lang="" emma:confidence="0.5">
                  <emma:literal>it</emma:literal>
                </emma:interpretation>
                <emma:interpretation id="interp16" emma:lang="" emma:confidence="0">
                  <emma:literal>its</emma:literal>
                </emma:interpretation>
                <emma:interpretation id="interp17" emma:lang="" emma:confidence="0">
                  <emma:literal>[t</emma:literal>
                </emma:interpretation>
                <emma:interpretation id="interp18" emma:lang="" emma:confidence="0">
                  <emma:literal>into</emma:literal>
                </emma:interpretation>
                <emma:interpretation id="interp19" emma:lang="" emma:confidence="0">
                  <emma:literal>It</emma:literal>
                </emma:interpretation>
              </emma:one-of>
            </emma:emma>
          </inkml:annotationXML>
          <inkml:trace contextRef="#ctx0" brushRef="#br0" timeOffset="94389.8493">16857 2745 0,'30'-30'0,"-1"30"47,-29 30-47,0-1 16,0 0-16,0 0 16,0 0-16,0 1 0,0-1 15,0 0 1,29-29-16,0 0 15,0 0-15,1 0 16</inkml:trace>
          <inkml:trace contextRef="#ctx0" brushRef="#br0" timeOffset="94549.3435">16945 2540 0,'-88'-58'47,"88"87"-16,30 0-15</inkml:trace>
          <inkml:trace contextRef="#ctx0" brushRef="#br0" timeOffset="94799.1683">17237 2453 0,'29'0'16,"0"87"15,-29-28-16,0-30-15,0 0 0,0 0 0,30 30 16,-30-1 0,0-29-16,29-29 15,-29 29-15,29-29 16</inkml:trace>
          <inkml:trace contextRef="#ctx0" brushRef="#br0" timeOffset="95030.9249">17149 2861 0,'-58'0'15,"29"0"1,58-29 15,0 29-31,30-29 16,-30 29-16,0 0 0,0 0 0,0-29 15,1 29-15,-1 0 0,0 0 16,0 0-16,0 0 0</inkml:trace>
        </inkml:traceGroup>
        <inkml:traceGroup>
          <inkml:annotationXML>
            <emma:emma xmlns:emma="http://www.w3.org/2003/04/emma" version="1.0">
              <emma:interpretation id="{DEDAB8DD-F6D4-4189-8B16-945073B54F8A}" emma:medium="tactile" emma:mode="ink">
                <msink:context xmlns:msink="http://schemas.microsoft.com/ink/2010/main" type="inkWord" rotatedBoundingBox="23823,4525 23880,4521 23884,4583 23827,4587"/>
              </emma:interpretation>
              <emma:one-of disjunction-type="recognition" id="oneOf12">
                <emma:interpretation id="interp20" emma:lang="" emma:confidence="0.5">
                  <emma:literal>.</emma:literal>
                </emma:interpretation>
                <emma:interpretation id="interp21" emma:lang="" emma:confidence="0">
                  <emma:literal>7</emma:literal>
                </emma:interpretation>
                <emma:interpretation id="interp22" emma:lang="" emma:confidence="0">
                  <emma:literal>,</emma:literal>
                </emma:interpretation>
                <emma:interpretation id="interp23" emma:lang="" emma:confidence="0">
                  <emma:literal>:</emma:literal>
                </emma:interpretation>
                <emma:interpretation id="interp24" emma:lang="" emma:confidence="0">
                  <emma:literal>T</emma:literal>
                </emma:interpretation>
              </emma:one-of>
            </emma:emma>
          </inkml:annotationXML>
          <inkml:trace contextRef="#ctx0" brushRef="#br0" timeOffset="95212.4947">17908 2599 0,'0'-59'16,"-29"59"15,0 0-31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20:56.7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16E20E1-5EB3-43F0-AB91-000406F13E2A}" emma:medium="tactile" emma:mode="ink">
          <msink:context xmlns:msink="http://schemas.microsoft.com/ink/2010/main" type="writingRegion" rotatedBoundingBox="2154,8589 8526,7865 8704,9430 2331,10154"/>
        </emma:interpretation>
      </emma:emma>
    </inkml:annotationXML>
    <inkml:traceGroup>
      <inkml:annotationXML>
        <emma:emma xmlns:emma="http://www.w3.org/2003/04/emma" version="1.0">
          <emma:interpretation id="{0FED6EAC-59D4-456B-A94D-AD560AA81664}" emma:medium="tactile" emma:mode="ink">
            <msink:context xmlns:msink="http://schemas.microsoft.com/ink/2010/main" type="paragraph" rotatedBoundingBox="2154,8589 8526,7865 8704,9430 2331,101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7EEFA4-218C-46AF-9EC6-15B1C18A890D}" emma:medium="tactile" emma:mode="ink">
              <msink:context xmlns:msink="http://schemas.microsoft.com/ink/2010/main" type="line" rotatedBoundingBox="2154,8589 8526,7865 8704,9430 2331,10154"/>
            </emma:interpretation>
          </emma:emma>
        </inkml:annotationXML>
        <inkml:traceGroup>
          <inkml:annotationXML>
            <emma:emma xmlns:emma="http://www.w3.org/2003/04/emma" version="1.0">
              <emma:interpretation id="{F9D4D4BC-74F5-4171-AFF1-03AF5D716363}" emma:medium="tactile" emma:mode="ink">
                <msink:context xmlns:msink="http://schemas.microsoft.com/ink/2010/main" type="inkWord" rotatedBoundingBox="2154,8589 4592,8312 4770,9877 2331,1015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211 1109 0,'-29'0'0,"29"-29"0,-29 29 16,0 0-16,0 0 16,-1 29-16,30 1 15,-29-30-15,29 29 16,0 0-16,-29 0 0,29 0 0,0 1 16,0-1-16,0 0 0,0 0 0,0 0 15,0 1-15,0-1 0,0 0 0,0 0 16,0 0-16,29 1 0,-29-1 0,0 0 15,29 0-15,-29 0 0,30-29 0,-30 30 16,29-30-16,0 0 0,0 29 16,0-29-16,1 0 0,-1-59 15,0 59-15,0-29 0,0 29 0,1-29 16,-1 0-16,0 0 0,-29-1 0,29 1 16,-29 0-16,29 0 0,-29-30 0,30 1 15,-30 0-15,0-1 0,0 1 16,0-1-16,0-28 0,29 28 0,-29 1 15,0-30-15,0 30 0,0 0 0,0-1 16,0 30-16,0-29 0,0 29 0,0-30 16,0 30-16,0 0 0,-29 0 15,29-1-15,-30 30 16,30 59 0,0-30-1,0 0-15,0 0 0,0 1 16,0-1-16,0 0 0,0 0 0,0 30 15,0-30-15,0 0 0,0 29 0,30 1 16,-30-30-16,0 29 0,0 1 0,0-30 16,29 29-16,-29-29 0,29 30 15,-29-30-15,29 29 0,0-28 0,-29-1 16,30 0-16,-30 0 0,0 0 0,29 1 16,0-1-16,0-29 15,-29 29-15,29-29 16,1 0-16,-1 0 15,-29-29-15,29 29 0,-29-29 0,29-1 16,-29 1-16,0 0 0,0 0 16,29 0-16,-29-1 0,0 1 15,0 0-15,0 0 0,0 0 0,0-1 16,0 1-16,-29 29 16,0 0-1,29 29 1,0 1-1,0-1-15,-29-29 0,29 29 0,0 0 16,0 0-16,0 1 0,0-1 16,0 0-16,29-29 15,0 0-15,0 0 16,0 0-16,1-29 16,-30 0-16,29 29 15,-29-30-15,29 1 0,-29 0 16,0 0-16,0 0 0,0-1 0,0 1 15,29 0-15,-29 0 0,0 0 16,29 29 15,-29 29-31,0 0 16,0 0-16,0 0 0,30-29 16,-30 30-16,29-1 0,-29 0 0,0 0 15,29-29-15,-29 29 0,0 1 16,29-30 15,-29-30-15,29 30-1,-29-58-15,30 29 16,-30 0-16,29-1 0,-29-28 16,0 29-16,29 0 0,-29-1 0,29 1 15,-29 0-15,0 0 0,29 0 0,-29-1 16,0 1-16,0 0 15,0 58 17,0 0-17,0 1 1,0-1-16,30 0 0,-1 0 16,0 0-16,-29 1 15,0-1-15,29-29 0,-29 29 16,0 0-16,29-29 0,-29 29 0,30 1 15,-60-30 32,1 0-47,0-30 16,29 1 15,0 0-15,29 29-16,0-29 15,1 29-15,-30-29 0,29 29 16,0-30-16,0 30 0,-29-29 16,29 29-16,1-29 0,-1 0 15,0 0-15,0-1 16,-29 1-16,0 0 16,0 0-16,0 0 0,0 0 15,0-1-15,0 1 16,-29 29-1,0 0 1,29 29-16,0 1 16,29-1 15,0-29-31,0 0 16,1-59-16,-1 59 15,0 0-15,-29-58 0,29 29 16,-29 0-16,29-1 0,-29 1 15,0 0-15,30 0 0,-30 0 0,0-30 16,0 30-16,0 0 0,0-30 0,0 30 16,0-29-16,0 29 0,-30-1 0,30 1 15,0 0-15,-29 29 0,29-29 0,0 58 32,0 29-17,0-28-15,0-1 16,0 29-16,0 1 0,29-1 0,-29 0 15,30-28-15,-30 28 0,29 0 0,-29 1 16,29-1-16,-29 1 0,29 28 0,-29-29 16,29 1-16,0-1 0,-29 1 0,30-1 15,-30 0-15,29 1 0,-29-1 0,0 1 16,0-30-16,0 0 0,0 0 0,0 0 16,0 1-16,0-1 0,-29-29 15,-1 0-15,1 0 16,29-29-16,-29 29 0,29-30 15,-29 1-15,29 0 0,-29 0 16,29 0-16,0-30 0,-29 30 0,29 0 0,0 0 16,0-1-16,0 1 0,0 0 15,0 0-15,29 29 32,0-29-17,0 29-15</inkml:trace>
          <inkml:trace contextRef="#ctx0" brushRef="#br0" timeOffset="387.9846">2284 496 0,'-29'0'16,"29"59"15</inkml:trace>
          <inkml:trace contextRef="#ctx0" brushRef="#br0" timeOffset="238.4619">2313 701 0,'0'29'31,"0"0"-15,0 0 0,30 0-16,-30 1 0,29-30 15,-29 29-15,29-29 16,-29 29-16,0 0 16</inkml:trace>
        </inkml:traceGroup>
        <inkml:traceGroup>
          <inkml:annotationXML>
            <emma:emma xmlns:emma="http://www.w3.org/2003/04/emma" version="1.0">
              <emma:interpretation id="{2F2C6DF1-6031-4D06-853E-E14A475BFD07}" emma:medium="tactile" emma:mode="ink">
                <msink:context xmlns:msink="http://schemas.microsoft.com/ink/2010/main" type="inkWord" rotatedBoundingBox="4843,8428 6785,8208 6900,9221 4958,9442"/>
              </emma:interpretation>
              <emma:one-of disjunction-type="recognition" id="oneOf1">
                <emma:interpretation id="interp1" emma:lang="" emma:confidence="0.5">
                  <emma:literal>,</emma:literal>
                </emma:interpretation>
                <emma:interpretation id="interp2" emma:lang="" emma:confidence="0">
                  <emma:literal>/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!</emma:literal>
                </emma:interpretation>
                <emma:interpretation id="interp5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32680.4701">4562 496 0,'0'30'31,"0"-1"-15,-30-29-16,30 29 0,-29 0 15,29 0-15,0 1 0,-29-30 16,29 29-16,0 0 0,-29-29 0,29 29 15,-29 0-15,29 0 16,-30-29-16,30 30 16</inkml:trace>
          <inkml:trace contextRef="#ctx0" brushRef="#br0" timeOffset="686.0466">2635 526 0,'-30'0'32,"60"321"77,-1-321-109,0 0 16</inkml:trace>
          <inkml:trace contextRef="#ctx0" brushRef="#br0" timeOffset="1099.9607">2897 555 0,'-29'0'15,"0"0"17,0 29-17,29 0-15,0 0 16,-29-29-16,29 30 0,0-1 0,58 0 15,-29-29 1,0 0 0,30-88 31,-59 30-1</inkml:trace>
          <inkml:trace contextRef="#ctx0" brushRef="#br0" timeOffset="1571.0003">3102 496 0,'146'-58'78,"-117"58"-78,0-29 0,0 0 15,30-30 1,-59 30 15,0 87 0,29-28-31,-29-1 16,0 0-16,0 0 16,29-29-16,-29 29 15</inkml:trace>
          <inkml:trace contextRef="#ctx0" brushRef="#br0" timeOffset="1301.9568">3189 204 0,'0'-29'15,"88"409"95,-88-351-95,0 0-15,-29-29 16</inkml:trace>
          <inkml:trace contextRef="#ctx0" brushRef="#br0" timeOffset="1734.3065">3481 58 0,'-29'-29'31,"0"88"-15</inkml:trace>
          <inkml:trace contextRef="#ctx0" brushRef="#br0" timeOffset="2323.4156">3715 58 0,'-29'0'16,"-1"0"-16,1 0 15,0 0 1,29 30-16,-29-30 16,29 29-1,87 88 63,-57-117-78,-1 0 0,-29-30 16,29 30-16,-29-29 16,29 0-16,-29 0 15,29 29 1,-29-29-16,0-1 16,30 30 15,-30 30-31,0-1 15,29-29 1,0 0 15,0 0-31,-29-29 16,29 29-16,1-30 16,-30 1-1,29 29-15,-29-29 16,29 58 31,-29 0-47</inkml:trace>
          <inkml:trace contextRef="#ctx0" brushRef="#br0" timeOffset="32996.1185">4386 584 0,'-58'29'63,"292"205"-1</inkml:trace>
          <inkml:trace contextRef="#ctx0" brushRef="#br0" timeOffset="2499.5012">4270-88 0,'0'-58'16,"0"87"15</inkml:trace>
        </inkml:traceGroup>
        <inkml:traceGroup>
          <inkml:annotationXML>
            <emma:emma xmlns:emma="http://www.w3.org/2003/04/emma" version="1.0">
              <emma:interpretation id="{143745EC-16AE-4FB2-920B-8C1103C675FC}" emma:medium="tactile" emma:mode="ink">
                <msink:context xmlns:msink="http://schemas.microsoft.com/ink/2010/main" type="inkWord" rotatedBoundingBox="8175,8972 8646,8919 8696,9359 8225,9412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3493.5155">6021 613 0,'-29'0'109,"0"0"-93,0 0 15,0 29 47,29 1-47,0-1-15,0 0-16,0 0 15,0 0 1,0 0 0,0 1-1,29-30-15,-29 29 16,29-29 0,-29 29-1,29-29 1,-29 29-16,29 0 31,0-29 16,-29 30-47,30-30 16,-1 0-1,0 0 1,0 0-1,0 0-15,1 0 16,-1 0 15,0 0-15,0-30 0,0 30-1,-29-29-15,0 0 16,30 29-1,-30-29-15,0 0 16,0-1 31,0 1-31,0 0-1,-30 29-15,30-29 16,-29 0-1,29 0-15,-29 29 16,29-30-16,-29 30 16,29-29-1,-29 29 1,-1-29 0,1 29-1,0 0 1,0 0-16,0 0 15,-1 0 1,1 0 0,0 0-1,0 0-15,29 29 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21:33.0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225B74-74BE-4FB3-B5C4-2CC55C40E0B8}" emma:medium="tactile" emma:mode="ink">
          <msink:context xmlns:msink="http://schemas.microsoft.com/ink/2010/main" type="writingRegion" rotatedBoundingBox="6744,9897 7065,9897 7065,10306 6744,10306"/>
        </emma:interpretation>
      </emma:emma>
    </inkml:annotationXML>
    <inkml:traceGroup>
      <inkml:annotationXML>
        <emma:emma xmlns:emma="http://www.w3.org/2003/04/emma" version="1.0">
          <emma:interpretation id="{2CB33A48-2AB3-4752-8AD7-18449A97A9AC}" emma:medium="tactile" emma:mode="ink">
            <msink:context xmlns:msink="http://schemas.microsoft.com/ink/2010/main" type="paragraph" rotatedBoundingBox="6744,9897 7065,9897 7065,10306 6744,103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287BF6-7531-4BA2-B444-69864533CE46}" emma:medium="tactile" emma:mode="ink">
              <msink:context xmlns:msink="http://schemas.microsoft.com/ink/2010/main" type="line" rotatedBoundingBox="6744,9897 7065,9897 7065,10306 6744,10306"/>
            </emma:interpretation>
          </emma:emma>
        </inkml:annotationXML>
        <inkml:traceGroup>
          <inkml:annotationXML>
            <emma:emma xmlns:emma="http://www.w3.org/2003/04/emma" version="1.0">
              <emma:interpretation id="{40A2284E-7702-4AF1-92E5-7F1A3E106F88}" emma:medium="tactile" emma:mode="ink">
                <msink:context xmlns:msink="http://schemas.microsoft.com/ink/2010/main" type="inkWord" rotatedBoundingBox="6744,9897 7065,9897 7065,10306 6744,10306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9</emma:literal>
                </emma:interpretation>
                <emma:interpretation id="interp2" emma:lang="" emma:confidence="0">
                  <emma:literal>°</emma:literal>
                </emma:interpretation>
                <emma:interpretation id="interp3" emma:lang="" emma:confidence="0">
                  <emma:literal>8</emma:literal>
                </emma:interpretation>
                <emma:interpretation id="interp4" emma:lang="" emma:confidence="0">
                  <emma:literal>a</emma:literal>
                </emma:interpretation>
              </emma:one-of>
            </emma:emma>
          </inkml:annotationXML>
          <inkml:trace contextRef="#ctx0" brushRef="#br0">946 7912 0,'-29'29'31,"0"-29"-15,-1 0 0,30 30-1,-29-30 1,29 29-16,-29 0 15,29 0 1,-29-29-16,29 29 0,0 1 16,0-1-16,0 0 15,0 0-15,0 0 16,0 1-16,29-30 16,-29 29-1,29-29 1,0 0-16,1 29 15,-1-29 1,0 0 0,0 0-16,0 0 15,-29-29-15,29 29 16,-29-29 0,30 29-16,-1 0 15,-29-30 16,0 1-15,0 0 0,0 0-1,0 0-15,-29-1 16,-1 1 0,1 29 15,29-29-31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8:46.1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0933C4-E56F-45A9-A5CB-D5852A61F791}" emma:medium="tactile" emma:mode="ink">
          <msink:context xmlns:msink="http://schemas.microsoft.com/ink/2010/main" type="writingRegion" rotatedBoundingBox="6890,6481 7211,6481 7211,6511 6890,6511"/>
        </emma:interpretation>
      </emma:emma>
    </inkml:annotationXML>
    <inkml:traceGroup>
      <inkml:annotationXML>
        <emma:emma xmlns:emma="http://www.w3.org/2003/04/emma" version="1.0">
          <emma:interpretation id="{79480A4B-81E7-479E-B697-AC45A769C1A7}" emma:medium="tactile" emma:mode="ink">
            <msink:context xmlns:msink="http://schemas.microsoft.com/ink/2010/main" type="paragraph" rotatedBoundingBox="6890,6481 7211,6481 7211,6511 6890,65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199ACF-9366-433B-AE2C-393F42256A8E}" emma:medium="tactile" emma:mode="ink">
              <msink:context xmlns:msink="http://schemas.microsoft.com/ink/2010/main" type="line" rotatedBoundingBox="6890,6481 7211,6481 7211,6511 6890,6511"/>
            </emma:interpretation>
          </emma:emma>
        </inkml:annotationXML>
        <inkml:traceGroup>
          <inkml:annotationXML>
            <emma:emma xmlns:emma="http://www.w3.org/2003/04/emma" version="1.0">
              <emma:interpretation id="{973DD815-F15F-4D36-8B6E-0AD2AE99D25F}" emma:medium="tactile" emma:mode="ink">
                <msink:context xmlns:msink="http://schemas.microsoft.com/ink/2010/main" type="inkWord" rotatedBoundingBox="6890,6481 7211,6481 7211,6511 6890,6511"/>
              </emma:interpretation>
            </emma:emma>
          </inkml:annotationXML>
          <inkml:trace contextRef="#ctx0" brushRef="#br0">1781 1519 0,'0'-30'32,"29"30"14,0 0-46,0 0 0,0 0 16,1 0-16,-1 0 0,0 0 16,0 0-16,0 0 0,1 0 0,-1 0 15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21:27.0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F8A0F69-117B-4884-8FEF-B8C5317ECCCD}" emma:medium="tactile" emma:mode="ink">
          <msink:context xmlns:msink="http://schemas.microsoft.com/ink/2010/main" type="writingRegion" rotatedBoundingBox="6569,10393 8817,10393 8817,11299 6569,11299"/>
        </emma:interpretation>
      </emma:emma>
    </inkml:annotationXML>
    <inkml:traceGroup>
      <inkml:annotationXML>
        <emma:emma xmlns:emma="http://www.w3.org/2003/04/emma" version="1.0">
          <emma:interpretation id="{65A07985-FFC4-4764-90AB-2C02D993218A}" emma:medium="tactile" emma:mode="ink">
            <msink:context xmlns:msink="http://schemas.microsoft.com/ink/2010/main" type="paragraph" rotatedBoundingBox="6569,10393 8817,10393 8817,11299 6569,112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A12C54-77B6-461E-B49C-53D95FA5FF22}" emma:medium="tactile" emma:mode="ink">
              <msink:context xmlns:msink="http://schemas.microsoft.com/ink/2010/main" type="line" rotatedBoundingBox="6569,10393 8817,10393 8817,11299 6569,11299"/>
            </emma:interpretation>
          </emma:emma>
        </inkml:annotationXML>
        <inkml:traceGroup>
          <inkml:annotationXML>
            <emma:emma xmlns:emma="http://www.w3.org/2003/04/emma" version="1.0">
              <emma:interpretation id="{ABC1C876-2F68-4F56-92BC-6D98B5CCDFF4}" emma:medium="tactile" emma:mode="ink">
                <msink:context xmlns:msink="http://schemas.microsoft.com/ink/2010/main" type="inkWord" rotatedBoundingBox="8554,10393 8817,10393 8817,10802 8554,1080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2844 8496 0,'0'-29'31,"0"58"63,-30-29-79,30 29-15,-29-29 0,29 29 16,-29-29-16,29 30 0,-29-1 15,0 0-15,-1 0 16,1 0 0,29 1-16,-29-30 15,29 29-15,-29-29 16,29 29-16</inkml:trace>
          <inkml:trace contextRef="#ctx0" brushRef="#br0" timeOffset="527.1339">2610 8408 0,'0'30'62,"0"-1"-62,0 0 16,0 0 0,29-29-1,-29 29-15,0 1 16,0-1-16,29-29 16,-29 29-16,0 0 15,30-29-15,-30 29 16,29-29-16,-29 30 0,29-30 15,-29 29-15,29-29 16,-29 29-16,0 0 31,29-29-31</inkml:trace>
        </inkml:traceGroup>
        <inkml:traceGroup>
          <inkml:annotationXML>
            <emma:emma xmlns:emma="http://www.w3.org/2003/04/emma" version="1.0">
              <emma:interpretation id="{641FA4DB-6FC9-4C42-81B4-9D3A3934545C}" emma:medium="tactile" emma:mode="ink">
                <msink:context xmlns:msink="http://schemas.microsoft.com/ink/2010/main" type="inkWord" rotatedBoundingBox="7707,10393 7970,10393 7970,10744 7707,1074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51.1465">1734 8438 0,'0'-30'15,"0"60"32,0-1-47,0 0 0,0 0 16,0 0-16,29-29 0,-29 30 16,30-1-16,-30 0 15,29 0-15,0 0 16,0-29-1,-29 30-15,29-30 0</inkml:trace>
          <inkml:trace contextRef="#ctx0" brushRef="#br0" timeOffset="1363.4658">1997 8438 0,'0'29'16,"-29"-29"-1,29 29-15,-29-29 16,-1 29-16,30 0 16,-29-29-16,29 30 0,0-1 0,-29-29 0,29 29 15,-29 0-15,29 0 16,-29-29-16,29 30 0,-30-1 16</inkml:trace>
        </inkml:traceGroup>
        <inkml:traceGroup>
          <inkml:annotationXML>
            <emma:emma xmlns:emma="http://www.w3.org/2003/04/emma" version="1.0">
              <emma:interpretation id="{02C51AF0-7E55-46B8-BD4B-09A6AB2ABC22}" emma:medium="tactile" emma:mode="ink">
                <msink:context xmlns:msink="http://schemas.microsoft.com/ink/2010/main" type="inkWord" rotatedBoundingBox="7357,10802 7678,10802 7678,11299 7357,11299"/>
              </emma:interpretation>
              <emma:one-of disjunction-type="recognition" id="oneOf2">
                <emma:interpretation id="interp2" emma:lang="" emma:confidence="0.5">
                  <emma:literal>o</emma:literal>
                </emma:interpretation>
                <emma:interpretation id="interp3" emma:lang="" emma:confidence="0">
                  <emma:literal>0</emma:literal>
                </emma:interpretation>
                <emma:interpretation id="interp4" emma:lang="" emma:confidence="0">
                  <emma:literal>°</emma:literal>
                </emma:interpretation>
                <emma:interpretation id="interp5" emma:lang="" emma:confidence="0">
                  <emma:literal>O</emma:literal>
                </emma:interpretation>
                <emma:interpretation id="interp6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7275.0429">1705 8963 0,'0'-29'16,"-29"29"-1,0 0 1,-1 0 0,1 0-1,0 0 1,0 0-16,0 0 15,29 29 1,-30-29-16,30 29 16,-29-29-1,29 30-15,-29-1 16,29 0 0,0 0-1,0 0-15,-29-29 16,29 30-16,0-1 31,0 0-31,29 0 16,0-29-1,-29 29 1,29-29-16,1 0 16,-30 30-16,29-30 15,0 0-15,0 0 16,59-146 78,-88 116-94,0 1 15,29 29 1,-29-29-16,0 0 31,0 0-31,0-1 31,-29 1 1,29 0-17,-29 0 1,29 0-16,0-1 15,0 1-15</inkml:trace>
        </inkml:traceGroup>
        <inkml:traceGroup>
          <inkml:annotationXML>
            <emma:emma xmlns:emma="http://www.w3.org/2003/04/emma" version="1.0">
              <emma:interpretation id="{0D7FB066-C343-411E-A186-A821946FF2FA}" emma:medium="tactile" emma:mode="ink">
                <msink:context xmlns:msink="http://schemas.microsoft.com/ink/2010/main" type="inkWord" rotatedBoundingBox="6569,10393 7328,10393 7328,10977 6569,10977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15103.8915">888 8496 0,'0'29'31,"-30"0"-15,1-29-1,29 30-15,-29-30 16,29 29-16,-29-29 0,0 29 16,-1 0-16,1-29 15,29 29-15,-29-29 16,29 30-16,-29-30 16,29 29-16,0 0 15</inkml:trace>
          <inkml:trace contextRef="#ctx0" brushRef="#br0" timeOffset="-14561.9384">596 8438 0,'0'-30'0,"0"60"47,0-1-31,0 0-16,29-29 16,-29 29-16,0 0 15,29-29-15,-29 30 0,0-1 16,29 0-16,-29 0 0,0 0 15,0 1-15,29-30 16,-29 29-16,0 0 0,0 0 0,30 0 16,-30 1-16,29-30 0,-29 29 15,29 0-15,0 0 16,0-29 0,1 29-1</inkml:trace>
          <inkml:trace contextRef="#ctx0" brushRef="#br0" timeOffset="5051.3097">1179 8438 0,'-29'0'31,"0"0"-15,29 29-1,-29-29-15,29 29 16,-29-29-16,29 29 16,-30-29-1,30 29 1,0 1-16,-29-30 0,29 29 15,0 0-15,0 0 16,0 0 0,0 1-1,29-30-15,-29 29 16,30-29-16,-30 29 0,29-29 16,0 0-16,0 0 15,-29 29 1,29-29-16,1 0 15,-1 0 1,0 0 0,-29-29-16,29 29 15,-29-29-15,29 29 16,-29-29 15,0-1-15,0 1-1,30 29 1,-30-29-16,0 0 16,0 0-1,0-1 1,0 1 15,0 0 0,-30 29-15,30-29 0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33:17.5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BDD2879-517C-4A8A-9CA3-CD69313CD05E}" emma:medium="tactile" emma:mode="ink">
          <msink:context xmlns:msink="http://schemas.microsoft.com/ink/2010/main" type="writingRegion" rotatedBoundingBox="11772,2059 24514,2284 24481,4162 11739,3936"/>
        </emma:interpretation>
      </emma:emma>
    </inkml:annotationXML>
    <inkml:traceGroup>
      <inkml:annotationXML>
        <emma:emma xmlns:emma="http://www.w3.org/2003/04/emma" version="1.0">
          <emma:interpretation id="{DE62685E-6C47-43A0-A9F7-74D9F69FBA4C}" emma:medium="tactile" emma:mode="ink">
            <msink:context xmlns:msink="http://schemas.microsoft.com/ink/2010/main" type="paragraph" rotatedBoundingBox="13075,2082 24514,2284 24495,3321 13057,31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F1B5C2F-C68C-4B3B-88DA-69945012B1F3}" emma:medium="tactile" emma:mode="ink">
              <msink:context xmlns:msink="http://schemas.microsoft.com/ink/2010/main" type="line" rotatedBoundingBox="13075,2082 24514,2284 24495,3321 13057,3118"/>
            </emma:interpretation>
          </emma:emma>
        </inkml:annotationXML>
        <inkml:traceGroup>
          <inkml:annotationXML>
            <emma:emma xmlns:emma="http://www.w3.org/2003/04/emma" version="1.0">
              <emma:interpretation id="{D64AB4DF-288B-4FA1-8B58-8C48D5169F8E}" emma:medium="tactile" emma:mode="ink">
                <msink:context xmlns:msink="http://schemas.microsoft.com/ink/2010/main" type="inkWord" rotatedBoundingBox="13072,2265 15036,2300 15021,3153 13057,311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106 265 0,'26'0'16,"1"0"0,-1 0-1,0 0 1,1 0-16,-1 0 16,1 0-16,-1-27 0,1 27 15,-1 0-15,1 0 0,-1 0 16,1 0-16,-1 0 15,-52 0 32,-1 27-31</inkml:trace>
          <inkml:trace contextRef="#ctx0" brushRef="#br0" timeOffset="302.6274">79 662 0,'0'26'15,"27"0"1,26-26 15,-27 0-31,0 0 0,1 0 16,-1 0-16,1 0 15,-1 0-15,1-26 0,-1 26 0,1 0 16,-1 0-16,1 0 0,-1-26 16,1 26-1,-27-27-15,26 27 0,-26-26 16</inkml:trace>
          <inkml:trace contextRef="#ctx0" brushRef="#br0" timeOffset="770.8722">635 371 0,'0'-27'0,"0"1"16,26 26 0,1 0-1,-27-27 1,26 27-16,1 0 15,-1 0 1,-26 27-16,27-27 0,-27 26 0,0 27 16,26-53-16,-26 26 0,0 1 15,0-1-15,0 1 0,26-1 16,-26 1-16,0 26 16,-26-53 15,26-27-16,0 1-15,0-1 16,0 1-16,0-1 16,26 1-16,1-1 15,-1 1 1,1 26-16,-1 0 16</inkml:trace>
          <inkml:trace contextRef="#ctx0" brushRef="#br0" timeOffset="-363.3321">53 27 0,'-27'0'0,"27"-27"16,-26 27-1,79 0 17,0 0 15,79-26-47,-132-1 0,26 27 0,107-26 31,-80-1-31,-27 27 15,1 0-15,-1-26 16,-52 52 31</inkml:trace>
          <inkml:trace contextRef="#ctx0" brushRef="#br0" timeOffset="-837.302">159 0 0,'0'27'109,"0"-1"-109,0 1 16,0-1-16,0 0 0,-27 1 16,27-1-16,-26 1 0,26-1 0,-27 1 15,27-1-15,0 1 0,0-1 16,-26 53-16,-1-79 0,27 27 0,0-1 16,0 1-16,0-1 0,0 1 15,-26-27-15</inkml:trace>
          <inkml:trace contextRef="#ctx0" brushRef="#br0" timeOffset="1155.6088">1032 291 0,'26'0'31,"1"0"-16,-27 27-15,26-27 0,-26 26 0,27-26 16,-27 27-16,26-1 0,-26 0 16,0 1-16,26-27 0,-26 26 0,0 1 15,27-27-15,-27 26 0,0 1 16,0-1-16,0 1 16,-27-27 30,27-27-46,0 1 16,0-1-16,0 1 16,0-1-16,27 1 15,-27-1-15,26 27 0,1-26 16,-1 26 0,-26-26-16,27 26 0</inkml:trace>
          <inkml:trace contextRef="#ctx0" brushRef="#br0" timeOffset="1740.363">1614 291 0,'0'-26'16,"-27"26"-16,1 0 0,-1 0 15,1 0 1,26 26-16,-27-26 0,27 27 16,-26-1-16,0 1 15,26-1-15,0 0 0,-27 1 16,27-1-16,0 1 15,0-1-15,0 1 0,27-1 16,-1-26 0,0 0-16,1 0 0,-1 0 15,1 0-15,-27-26 0,26 26 0,1 0 16,-1-27-16,1 1 0,-1-1 16,1 1-16,-27-1 15,26 27-15,1 0 0,-27-26 16,26 26-1,-26 53 1,0-27-16,0 1 16,0-1-16,26-26 0,-26 27 15,0-1-15,0 1 32,0-54-17,27 1 1,-27-1-1,53-52 1,-53 52-16,26 27 0,-26-26 0,27 26 16,-27-26-1</inkml:trace>
        </inkml:traceGroup>
        <inkml:traceGroup>
          <inkml:annotationXML>
            <emma:emma xmlns:emma="http://www.w3.org/2003/04/emma" version="1.0">
              <emma:interpretation id="{FEA3039F-E9B6-4336-870A-434A00CF4F65}" emma:medium="tactile" emma:mode="ink">
                <msink:context xmlns:msink="http://schemas.microsoft.com/ink/2010/main" type="inkWord" rotatedBoundingBox="15270,2745 15583,2751 15578,2994 15266,2989"/>
              </emma:interpretation>
            </emma:emma>
          </inkml:annotationXML>
          <inkml:trace contextRef="#ctx0" brushRef="#br0" timeOffset="2349.7802">2196 582 0,'26'0'32,"-26"-26"-32,27 26 15,-1 0-15,1 0 16,-27-27-16,26 27 0,1 0 15,-1 0-15,1 0 0,-1 0 16,0 0-16,1 0 16</inkml:trace>
          <inkml:trace contextRef="#ctx0" brushRef="#br0" timeOffset="2099.1251">2249 371 0,'0'-27'15,"26"27"48,1 0-63,-1 0 16,1 0-16,-1 0 0,1 0 15,-1 0-15,0 0 16,1 0-1,-1 0 1</inkml:trace>
        </inkml:traceGroup>
        <inkml:traceGroup>
          <inkml:annotationXML>
            <emma:emma xmlns:emma="http://www.w3.org/2003/04/emma" version="1.0">
              <emma:interpretation id="{F7F5F2B5-DD9F-4B26-8D4C-1FD3156B87B5}" emma:medium="tactile" emma:mode="ink">
                <msink:context xmlns:msink="http://schemas.microsoft.com/ink/2010/main" type="inkWord" rotatedBoundingBox="16088,2135 18583,2179 18567,3100 16072,305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7243.344">3836 106 0,'0'-26'0,"0"-1"16,27 27-16</inkml:trace>
          <inkml:trace contextRef="#ctx0" brushRef="#br0" timeOffset="27090.3182">3863 132 0,'0'-26'0,"0"52"63,0 1-63,0-1 15,0 1-15,0-1 0,0 1 0,0-1 16,0 27-1,0 26 1,0-52 0</inkml:trace>
          <inkml:trace contextRef="#ctx0" brushRef="#br0" timeOffset="27754.7929">4207 185 0,'0'-26'0,"-27"26"15,27-27 1,-26 27-16,-1 0 31,1 27 1,-1-27-17,27 26-15,0 1 0,-26 158 47,26-159-31,53 1-1,-27-27-15,1 0 16,-1 0-16,-26-27 0,27 27 16,-1 0-16,-26-52 0,27 52 15,-27-27-15,0 1 0,26-1 16,-26 1-16,0 52 47,0 1-47,0 26 15,27-53-15,-27 26 0,26-26 16,-26 26-16,26-26 0</inkml:trace>
          <inkml:trace contextRef="#ctx0" brushRef="#br0" timeOffset="26755.4998">3016 53 0,'0'-26'16,"0"-1"0,0 1-16,0-1 15,0 1 1,0-1-1,0 1-15,27 26 16,-27-27-16,52 27 0,-52-26 0,27 26 16,-1-27-16,1 1 0,-1 26 15,1 0-15,-1-26 0,1 26 16,-1 0-16,1 0 0,-1 0 16,0 0-16,1 0 0,-1 0 0,-26 26 15,27-26-15,-1 0 0,-26 26 16,27-26-16,-27 27 0,26-27 0,-26 26 15,27-26-15,-27 27 0,26-27 0,-26 26 16,0 1-16,0-1 16,0 1-16,-26-1 15,-1-26-15,27 27 0,-26-27 16,26 26-16,-27-26 0,27 27 0,0-1 16,-26-26-16,26 26 15,0 1 1,53-27-1,-53 26-15,26-26 16,1 27-16,-1-1 16,-26 1-16,27-1 15,-27 1-15,0-1 16,0 1-16,0-1 16,-27-26-16,27 26 0,-26-26 0,-1 0 15,1 0-15,26 27 0,-27-27 16,1 0-16,-1 0 0,1 0 15,-1 0-15,1-27 0,0 27 16,26-26-16,-27 26 16,27-26-1,0-1 1,27 27-16</inkml:trace>
          <inkml:trace contextRef="#ctx0" brushRef="#br0" timeOffset="26086.8562">3281 27 0,'26'0'31,"-26"26"32,0 1-63,0-1 15,0 0-15,0 1 0,0-1 16,0 1-16,0-1 0,0 1 0,0 26 15,0-27-15,-26 1 0,26-1 0,0 0 16,0 1-16,0-1 0</inkml:trace>
          <inkml:trace contextRef="#ctx0" brushRef="#br0" timeOffset="28151.6399">4630 185 0,'26'0'0,"-26"-26"0,0-1 31,-26 27 0,0 0-31,-1 0 16,27 27-16,-26-27 0,-1 0 16,27 26-16,-26-26 0,26 27 15,-27-27-15,27 26 16,0 1-16,0-1 0,0 1 16,53-27-16,-53 26 0,0 1 15,27-27-15,-27 26 0,79 0 31,-79 1-31,0-1 32,-26-26-32,-1 0 15,1 0-15,-1 27 0,1-27 16,-1 0-16,1 0 16</inkml:trace>
          <inkml:trace contextRef="#ctx0" brushRef="#br0" timeOffset="28683.434">4789-185 0,'-27'0'15,"27"-27"1,27 27 62,-1 0-78,1 0 16,-1 0-16,1 0 15,-27 27-15,0-1 16,0 1 0,0-1-16,-27 1 0,1-1 15,26 1-15,-53-27 16,53 26-16,-27-26 0,1 27 15,26-1 1,53 1 15,53-27-15,-53 0 0,-27 0-16,0 0 15,1 0-15,-1 0 16</inkml:trace>
          <inkml:trace contextRef="#ctx0" brushRef="#br0" timeOffset="29139.9101">5080 397 0,'26'0'62,"1"0"-46,52 0-1,0 0 1,-52 0-16,-1 0 0,1 0 0,-1 0 16,1 0-16,-1 0 0,1-26 15,-1 26 1,-26-27 0</inkml:trace>
          <inkml:trace contextRef="#ctx0" brushRef="#br0" timeOffset="29474.661">5265 212 0,'0'-27'16,"0"1"15,0 52 0,0 1-15,0-1-16,0 1 16,0-1-16,0 1 0,0-1 15,0 1-15,0-1 0,0 0 0,0 1 16,0-1-16,0 1 0,0-1 0,-26 1 15,26-1-15,0 1 0,0-1 16,0 1-16,-27-27 16,27 26-16</inkml:trace>
        </inkml:traceGroup>
        <inkml:traceGroup>
          <inkml:annotationXML>
            <emma:emma xmlns:emma="http://www.w3.org/2003/04/emma" version="1.0">
              <emma:interpretation id="{2EBE3F26-00F1-45E8-B8DC-E1384619A6E5}" emma:medium="tactile" emma:mode="ink">
                <msink:context xmlns:msink="http://schemas.microsoft.com/ink/2010/main" type="inkWord" rotatedBoundingBox="18865,2450 21592,2498 21581,3131 18853,308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1680.6273">6667 397 0,'0'-26'15,"0"-1"-15,0 1 16,0-1 15,-26 27-15,-1 0 15,1 0-31,-1 27 16,1-27-1,26 26-15,0 1 16,-26-27-16,26 26 0,-27-26 0,27 26 16,-26 1-16,26-1 0,0 1 15,-27-1-15,27 1 16,0-1-16,0 1 0,0-1 15,0 1-15,27-1 16,-1-26 0,1 0-16,-1 0 15,0 0-15,1 0 16,-27-26-16,26 26 0,-26-27 16,0 1-16,27-1 0,-27 1 0,26-1 15,-26 1-15,27 26 0,-27-27 0,0 1 16,26-1-16,-26 1 0,27 0 15,-27-1 17,0 80-1,0-27-31,0 1 0,0-1 16,0 1-16,0-1 0,0 1 15,0-1-15,0 1 0,0-1 16,0 1-16</inkml:trace>
          <inkml:trace contextRef="#ctx0" brushRef="#br0" timeOffset="32247.4786">6879 344 0,'0'27'110,"26"-1"-110,-26 0 15,0 1-15,0-1 16,0 1-16,27 26 15,-27-27-15,26 27 32,-26-26-32,0-54 31,0 1-15,0-1-16,0 1 15,0-1-15,0 1 16,27 26-16,-27-27 0,0 1 15,26-1-15,1 1 16,-1 26-16,-26-26 16,27 26-16,-1 0 15</inkml:trace>
          <inkml:trace contextRef="#ctx0" brushRef="#br0" timeOffset="30409.6468">5794 106 0,'27'0'31,"-1"0"1,1 0-17,-1 26-15,0-26 16,-26 27-16,27-1 0,-27 1 16,26-1-16,-26 27 0,27-26 15,-27-1-15,26 1 0,-26-1 0,0 0 16,27 1-16,-27-1 0,0 1 0,26-1 15,-26 1-15,0-1 0,27-26 16,-27 27-16,26-27 31,-26-27-31,27 27 0,-27-53 16,26 53-16,-26-26 0,27-1 16,-27-26-16,26 27 0,-26 0 0,26-1 15,-26-26-15,27 27 0,-27-1 0,0 1 16,26-1-16,-26 1 0,0-1 0,27 1 15,-27 0-15,0-1 16,-27 27 62</inkml:trace>
          <inkml:trace contextRef="#ctx0" brushRef="#br0" timeOffset="32711.3933">7249 159 0,'-26'0'15,"26"-27"-15,0 54 47</inkml:trace>
          <inkml:trace contextRef="#ctx0" brushRef="#br0" timeOffset="32530.9463">7249 344 0,'0'27'15,"0"-1"1,0 0-16,0 1 16,-26-1-16,26 1 0,0-1 15,0 1-15,0-1 16,0 1-16,0-1 0,0 1 16</inkml:trace>
          <inkml:trace contextRef="#ctx0" brushRef="#br0" timeOffset="33423.9949">7567 371 0,'0'-27'16,"0"1"30,-27 26 1,1 0-31,26 26-16,-26-26 0,26 27 16,0-1-16,-27-26 0,27 26 15,0 1-15,-26-1 0,26 1 0,0-1 16,0 1-16,0-1 15,0 1-15,0-1 16,0 1-16,26-27 31,1 0-31,-1 0 16,0-27-16,-26 1 16,27 26-16,-27-27 0,26 1 15,-26-1-15,27 1 16,-27-1-16,0 1 15,26 26-15,-26 26 47,0 1-31,0-1-16,0 1 0,0-1 16,0 1-16,0-1 15,0 1-15,0-1 16</inkml:trace>
          <inkml:trace contextRef="#ctx0" brushRef="#br0" timeOffset="34023.5931">7805 344 0,'0'27'46,"26"-27"-46,-26 26 0,0 0 16,27-26-16,-27 27 16,0-1-16,0 1 15,0-1-15,0 1 16,26-27-16,-26 26 16,0-52 30,0-1-30,27 1-16,-27-1 16,26 27-16,-26-26 0,27-1 15,-27 1-15,26 26 16,-26-26-16,27 26 47,-27 26-32,0 0 1,0 1-16,0-1 16,0 1-16,0-1 0,0 1 15,0-1-15,0 1 16,0-1 0</inkml:trace>
          <inkml:trace contextRef="#ctx0" brushRef="#br0" timeOffset="34704.2898">8308 291 0,'0'-26'16,"-27"26"31,1 0-32,-1 0 1,27 53-1,-26-27-15,26 1 16,-27-27-16,27 26 0,0 0 0,-26-26 16,26 27-16,0-1 0,0 1 0,-26-1 15,26 1-15,0-1 16,0 1-16,0-1 16,26-26-16,-26 27 15,26-27-15,1 0 16,-1 26-16,1-26 0,-1 0 15,1 0-15,-1 0 16,-26-53-16,27 53 0,-1 0 16,-26-53-16,27 27 0,-27-1 15,26 1-15,-26-1 0,0 1 0,26-1 16,-26 1-16,27 0 0,-27-1 0,0 1 16,26-1-16,-26 1 0,0-1 15,0 1-15,0-1 0,-26 54 63,-1 52-48,-25 27 1,52-27 0,0-52-16,0-1 15,0 1-15,0-1 0,0 1 16,0-1-1,26 1-15,0-27 16</inkml:trace>
        </inkml:traceGroup>
        <inkml:traceGroup>
          <inkml:annotationXML>
            <emma:emma xmlns:emma="http://www.w3.org/2003/04/emma" version="1.0">
              <emma:interpretation id="{6D529298-5F26-4FD4-AF0A-20E5CBFA04DE}" emma:medium="tactile" emma:mode="ink">
                <msink:context xmlns:msink="http://schemas.microsoft.com/ink/2010/main" type="inkWord" rotatedBoundingBox="22016,2668 22358,2674 22349,3177 22007,317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5383.402">8969 450 0,'-26'0'0,"26"26"15,26-26 32,1 0-31,-1 0 0,1 0-16,-1-26 15,0 26-15,1-27 0,-1 27 16,1 0-16,-1-26 15,1 26-15,-1 0 16,-26-26-16,27 26 31</inkml:trace>
          <inkml:trace contextRef="#ctx0" brushRef="#br0" timeOffset="35774.6453">9128 265 0,'0'26'94,"0"1"-78,0-1-1,0 1-15,0-1 0,0 0 16,0 1-16,0-1 0,0 1 0,0-1 16,0 1-16,0-1 0,0 1 15,-27-1-15,27 1 0,0-1 16,0 0-16,0 1 0,0-1 16,27-26-16</inkml:trace>
        </inkml:traceGroup>
        <inkml:traceGroup>
          <inkml:annotationXML>
            <emma:emma xmlns:emma="http://www.w3.org/2003/04/emma" version="1.0">
              <emma:interpretation id="{991C6508-A95E-461A-8D7F-FFE730E6F2D7}" emma:medium="tactile" emma:mode="ink">
                <msink:context xmlns:msink="http://schemas.microsoft.com/ink/2010/main" type="inkWord" rotatedBoundingBox="22781,2550 24509,2580 24499,3095 22772,3065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39384.0148">10398 397 0,'-27'0'0,"27"-26"16,-26 26 0,26-27-1,-26 27 1,26 27 31,-27-27-47,27 26 0,-26-26 0,26 26 15,-27 1-15,27-1 0,0 1 16,-26-1-16,26 1 16,0-1-16,0 1 0,26-27 31,106-27 0,-105 1-15,-27-27-16,26 53 0,-26-27 15,0 1-15,0-1 0,27 27 16,-27-26-16,0 0 16,-27 26 15</inkml:trace>
          <inkml:trace contextRef="#ctx0" brushRef="#br0" timeOffset="39842.8383">10610 185 0,'0'-26'16,"-27"26"30</inkml:trace>
          <inkml:trace contextRef="#ctx0" brushRef="#br0" timeOffset="39659.7827">10583 318 0,'27'0'15,"-27"26"16,0 1-15,0-1-16,0 0 16,0 1-16,0-1 15,26 1-15,-26-1 0,0 1 16,0-1-16,0 1 16</inkml:trace>
          <inkml:trace contextRef="#ctx0" brushRef="#br0" timeOffset="40408.1045">10927 318 0,'0'-27'31,"-26"27"0,-1 0-15,1 0-16,-1 27 16,1-27-16,26 26 15,-27-26-15,27 27 0,0-1 16,0 0-16,0 1 15,0-1-15,27-26 16,-27 27-16,53-27 16,-27 26-16,1-26 15,-1 0-15,1 27 0,-1-27 16,-26 26 15,-26-26 0,26 27-31,-27-27 0,1 0 16,-1 0 0,27 26-16,-26-26 0,-1 0 15,1 0-15,-1 27 16,1-27 0</inkml:trace>
          <inkml:trace contextRef="#ctx0" brushRef="#br0" timeOffset="38813.4143">9710 265 0,'0'-27'0,"26"1"16,1 26-1,-27-27 1,26 27 0,1 0 15,-1 0-16,-26 27-15,0 26 16,0-27 0,0 1-16,0-1 0,0 1 15,0-1-15,0 0 0,0 1 16,0-1-16,0 1 0,0-1 0,0 1 16,0-1-16,0 1 15,0-1-15,0-52 63,0-1-63,27 1 15,-27-1-15,0 1 0,26-1 16,-26 1-16,27-1 0,-27 1 0,26 0 16,-26-1-16,0 1 0,27 26 0,-27-27 15,0 1-15,26 26 0,-26-27 16,27 27 15,-27 27-15,26-1-1,-26 1-15,0-1 16,0 1-16,0-1 16,0 0-16,0 1 0,0-1 15,0 1-15,0-1 0,0 1 0,0-1 16,0 1-16,0-1 15</inkml:trace>
          <inkml:trace contextRef="#ctx0" brushRef="#br0" timeOffset="41163.3124">11165 423 0,'0'27'16,"27"-27"15,-1 26-16,1-26-15,-1 0 16,1 0 0,-1 0-16,-26-26 15,26-1 1,-26 1 0,-26 0-1,0 26 1,-1 0-1,1 0 1,-1 26-16,27 0 16,-26-26-16,26 27 0,-27-1 15,27 1-15,-26-1 16,26 1-16,0-1 16,0 1-1,26-1-15,1-26 16,-1 27-16,1-27 15,-1 0-15,1 0 16,-1 0-16,0 0 0,1 26 16,-1-26-16,1 0 15</inkml:trace>
        </inkml:traceGroup>
      </inkml:traceGroup>
    </inkml:traceGroup>
    <inkml:traceGroup>
      <inkml:annotationXML>
        <emma:emma xmlns:emma="http://www.w3.org/2003/04/emma" version="1.0">
          <emma:interpretation id="{13C3C5E0-E2BB-489A-9DB2-8B48D0E74EE8}" emma:medium="tactile" emma:mode="ink">
            <msink:context xmlns:msink="http://schemas.microsoft.com/ink/2010/main" type="paragraph" rotatedBoundingBox="11744,3421 15287,3346 15298,3874 11755,39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13D68E-DE15-4ABE-989E-2D45A5C91668}" emma:medium="tactile" emma:mode="ink">
              <msink:context xmlns:msink="http://schemas.microsoft.com/ink/2010/main" type="line" rotatedBoundingBox="11744,3421 15287,3346 15298,3874 11755,3949"/>
            </emma:interpretation>
          </emma:emma>
        </inkml:annotationXML>
        <inkml:traceGroup>
          <inkml:annotationXML>
            <emma:emma xmlns:emma="http://www.w3.org/2003/04/emma" version="1.0">
              <emma:interpretation id="{E6723844-3248-4E24-B29D-C39F0200892B}" emma:medium="tactile" emma:mode="ink">
                <msink:context xmlns:msink="http://schemas.microsoft.com/ink/2010/main" type="inkWord" rotatedBoundingBox="11744,3421 15287,3346 15298,3874 11755,394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03267.5511">-529 1217 0,'0'-26'16,"-27"26"0,27-27-16,-26 27 15,-1 0 1,1 0 0,-1 0-16,1 0 15,26 27-15,-27-1 16,27 1-1,-26-27-15,26 26 0,0 1 16,0-1-16,0 1 0,0-1 16,26-26-16,-26 26 15,27-26-15,-27 27 0,26-27 0,1 0 16,-1 0-16,1 0 0,-1 0 16,1 0-1,-27-27-15,26 27 0,-26-52 0,0 25 16,27 27-16,-1-79 47,-26 105-47,0 1 15,26 26 1,-26-27-16,0 0 0,0 1 16</inkml:trace>
          <inkml:trace contextRef="#ctx0" brushRef="#br0" timeOffset="103747.8742">-291 1217 0,'0'-26'16,"26"26"-16,-26-27 15,27 27-15,-1 0 16,1 0-1,-1 27-15,1-1 0,-1-26 16,0 27-16,-26-1 0,27-26 0,-27 27 16,26-27-16,-26 26 0,0 1 0,0-1 15,0 0-15,-26-26 16,26 27-16,-27-27 0,1 0 16,26-27 15,0 1-16,0 0-15,26-1 0,1 1 16,-27-1-16,26 27 0,1-26 16,-27-1-16,26 27 0,1-26 0,-1-1 15,1 27-15,-1-26 16,-26 52 31,27-26-47,-27 27 0,26-1 15,53 159 32</inkml:trace>
          <inkml:trace contextRef="#ctx0" brushRef="#br0" timeOffset="103911.8766">159 1058 0,'0'-26'0,"0"0"16,-27 26-16</inkml:trace>
          <inkml:trace contextRef="#ctx0" brushRef="#br0" timeOffset="102726.3621">-1323 1138 0,'0'-27'0,"0"1"31,26 26-31,1-27 15,-1 54 32,1-1-47,-27 1 0,26-1 16,-26 1-16,27-1 0,-27 1 0,0-1 16,26 1-16,-26-1 0,27 1 15,-27-1-15,0 0 0,26 1 0,-26-1 0,0 1 16,26-27-16,-26 26 0,27-26 15,-27 27-15,26-27 0,1 0 16,-27-27 0,26 1-16,-26-1 0,27 1 15,-27-1-15,26 1 0,-26 0 0,0-1 16,27 1-16,-27-1 0,0-26 0,0 27 16,0-1-16,26 1 0,-26-1 0,0 1 15,0-1-15,0 1 16,0 52 15,-26-26-31,26 27 16,-27-1-16</inkml:trace>
          <inkml:trace contextRef="#ctx0" brushRef="#br0" timeOffset="104466.7568">582 1217 0,'0'-26'0,"0"-1"16,-27 27-1,27-26-15,-26 26 16,0 0-16,-1 0 16,1 0-1,-1 26 1,1 1-1,26-1-15,0 1 16,-27 26 0,27 26-1,0-53 1,0 1-16,27-27 0,26 26 16,-27-26-16,1 0 15,-1-26-15,0 26 16,-26-27-16,27 27 0,-27-26 0,26 0 15,1-1-15,-1 1 0,-26-1 16,27 1-16,-1-1 0,-26 1 16,27 26-16,-27 26 31,26-26-15,-26 27-16,0-1 15,0 1-15,27-1 0,-27 1 16,0-1-16,26-26 15,-26 26-15,26-26 16,-26 27-16,27-27 0</inkml:trace>
          <inkml:trace contextRef="#ctx0" brushRef="#br0" timeOffset="105015.099">952 1138 0,'27'0'47,"-1"0"-31,-26 26-16,27-26 15,-27 27-15,26-27 0,-26 26 16,27 1-16,-27-1 15,26 1 1,-26-1-16,0-52 63,27 26-63,-27-27 15,0 1-15,26-1 16,-26 1-16,26 26 0,-26-27 0,27 27 15,-27-26-15,26-1 16,-26 54 15,0-1-15,27 1-16,-27-1 16</inkml:trace>
          <inkml:trace contextRef="#ctx0" brushRef="#br0" timeOffset="105543.3688">1614 1032 0,'26'-26'16,"-26"-1"-16,-53 1 31,-79 211 47,132-79-62,0-80-16,0 27 15,26-53-15,-26 27 16,27-27-16,-27 26 0,53-26 16,-27 0-16,1 0 0,-1 0 15,1 0-15,-1 0 0,1-26 0,-1 26 16,1-53 0,-1 26-16,-26 1 15,0-1-15,0 1 0,0-1 16,0 1-16,0-1 15,0 54 48,0-1-63,0 1 16,0-1-16,0 1 0,26-1 15,1 1-15</inkml:trace>
          <inkml:trace contextRef="#ctx0" brushRef="#br0" timeOffset="105689.3672">2222 1217 0,'0'-26'0,"0"-1"16,-26 27-16,-27 0 15,26 0-15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35:08.8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45DDDF-8475-4D2C-9393-14CA583E586C}" emma:medium="tactile" emma:mode="ink">
          <msink:context xmlns:msink="http://schemas.microsoft.com/ink/2010/main" type="writingRegion" rotatedBoundingBox="5393,3858 6005,7884 2302,8446 1690,4420"/>
        </emma:interpretation>
      </emma:emma>
    </inkml:annotationXML>
    <inkml:traceGroup>
      <inkml:annotationXML>
        <emma:emma xmlns:emma="http://www.w3.org/2003/04/emma" version="1.0">
          <emma:interpretation id="{44DB478A-803E-48F1-9803-8C100CD2D9C9}" emma:medium="tactile" emma:mode="ink">
            <msink:context xmlns:msink="http://schemas.microsoft.com/ink/2010/main" type="paragraph" rotatedBoundingBox="5393,3858 6005,7884 5663,7935 5052,39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7D0941-447D-45AC-88A0-F98F6DAD1CD0}" emma:medium="tactile" emma:mode="ink">
              <msink:context xmlns:msink="http://schemas.microsoft.com/ink/2010/main" type="line" rotatedBoundingBox="5393,3858 6005,7884 5663,7935 5052,3910">
                <msink:destinationLink direction="with" ref="{C6D0231B-E43F-482C-B481-881A4E81BC1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0718A41-9F9B-4183-ACE8-9DB6C9C593D2}" emma:medium="tactile" emma:mode="ink">
                <msink:context xmlns:msink="http://schemas.microsoft.com/ink/2010/main" type="inkWord" rotatedBoundingBox="5370,3862 5404,4086 5318,4100 5283,3875"/>
              </emma:interpretation>
            </emma:emma>
          </inkml:annotationXML>
          <inkml:trace contextRef="#ctx0" brushRef="#br0">3519-1456 0,'0'27'78,"0"-1"-62,0 1 0,0-1-1,0 1 1,0-1-16,0 1 15,-26-27 1,26 26-16,-26 0 16</inkml:trace>
        </inkml:traceGroup>
        <inkml:traceGroup>
          <inkml:annotationXML>
            <emma:emma xmlns:emma="http://www.w3.org/2003/04/emma" version="1.0">
              <emma:interpretation id="{B88E0884-F5BC-4634-8FD3-C506DBE8C607}" emma:medium="tactile" emma:mode="ink">
                <msink:context xmlns:msink="http://schemas.microsoft.com/ink/2010/main" type="inkWord" rotatedBoundingBox="5238,4418 5253,4521 5231,4525 5215,4421"/>
              </emma:interpretation>
            </emma:emma>
          </inkml:annotationXML>
          <inkml:trace contextRef="#ctx0" brushRef="#br0" timeOffset="658.9924">3387-900 0,'0'26'94,"0"1"-94,0-1 15,0 1 1</inkml:trace>
        </inkml:traceGroup>
        <inkml:traceGroup>
          <inkml:annotationXML>
            <emma:emma xmlns:emma="http://www.w3.org/2003/04/emma" version="1.0">
              <emma:interpretation id="{B381F8F3-618B-480C-AE26-20C51C4C0311}" emma:medium="tactile" emma:mode="ink">
                <msink:context xmlns:msink="http://schemas.microsoft.com/ink/2010/main" type="inkWord" rotatedBoundingBox="5265,4974 5287,5124 5237,5132 5215,49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648.0091">3414-344 0,'-27'26'93,"27"0"-93,0 1 16,0-1 0,0 1-1,0-1 1</inkml:trace>
        </inkml:traceGroup>
        <inkml:traceGroup>
          <inkml:annotationXML>
            <emma:emma xmlns:emma="http://www.w3.org/2003/04/emma" version="1.0">
              <emma:interpretation id="{DED92574-C428-4B86-84D3-C0C7E8817122}" emma:medium="tactile" emma:mode="ink">
                <msink:context xmlns:msink="http://schemas.microsoft.com/ink/2010/main" type="inkWord" rotatedBoundingBox="5397,5609 5424,5789 5396,5794 5368,561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608.4177">3546 291 0,'0'26'94,"0"27"-63,0-27-31,0 1 15,0-1 1,0 1 0</inkml:trace>
        </inkml:traceGroup>
        <inkml:traceGroup>
          <inkml:annotationXML>
            <emma:emma xmlns:emma="http://www.w3.org/2003/04/emma" version="1.0">
              <emma:interpretation id="{C25B52E9-9252-4563-ABF3-BACE5C658BA6}" emma:medium="tactile" emma:mode="ink">
                <msink:context xmlns:msink="http://schemas.microsoft.com/ink/2010/main" type="inkWord" rotatedBoundingBox="5502,6239 5538,6476 5503,6482 5467,624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407.7906">3652 926 0,'-27'0'16,"27"26"77,27-26-77,-27 26-16,0 1 16,0-1-16,0 1 15,0-1-15,0 1 16,0-1-16,0 1 0</inkml:trace>
        </inkml:traceGroup>
        <inkml:traceGroup>
          <inkml:annotationXML>
            <emma:emma xmlns:emma="http://www.w3.org/2003/04/emma" version="1.0">
              <emma:interpretation id="{3D711138-0703-490E-9F26-D9369DFD17C4}" emma:medium="tactile" emma:mode="ink">
                <msink:context xmlns:msink="http://schemas.microsoft.com/ink/2010/main" type="inkWord" rotatedBoundingBox="5658,6999 5692,7222 5615,7233 5582,701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4244.0611">3731 1693 0,'27'0'63,"-27"26"-63,0 1 16,26-27-16,-26 26 15,0 1 1,0-1-16,26 1 15,-26-1 1,27-26-16,-27 27 16</inkml:trace>
        </inkml:traceGroup>
        <inkml:traceGroup>
          <inkml:annotationXML>
            <emma:emma xmlns:emma="http://www.w3.org/2003/04/emma" version="1.0">
              <emma:interpretation id="{4BF76625-5C9E-4325-9406-E2B03DE50561}" emma:medium="tactile" emma:mode="ink">
                <msink:context xmlns:msink="http://schemas.microsoft.com/ink/2010/main" type="inkWord" rotatedBoundingBox="5971,7661 6004,7883 5925,7896 5892,7673"/>
              </emma:interpretation>
              <emma:one-of disjunction-type="recognition" id="oneOf4">
                <emma:interpretation id="interp4" emma:lang="" emma:confidence="0.5">
                  <emma:literal>--</emma:literal>
                </emma:interpretation>
                <emma:interpretation id="interp5" emma:lang="" emma:confidence="0">
                  <emma:literal>-</emma:literal>
                </emma:interpretation>
                <emma:interpretation id="interp6" emma:lang="" emma:confidence="0">
                  <emma:literal>=</emma:literal>
                </emma:interpretation>
                <emma:interpretation id="interp7" emma:lang="" emma:confidence="0">
                  <emma:literal>.</emma:literal>
                </emma:interpretation>
                <emma:interpretation id="interp8" emma:lang="" emma:confidence="0">
                  <emma:literal>..</emma:literal>
                </emma:interpretation>
              </emma:one-of>
            </emma:emma>
          </inkml:annotationXML>
          <inkml:trace contextRef="#ctx0" brushRef="#br0" timeOffset="5015.3592">4049 2354 0,'0'27'63,"0"-1"-47,26-26 15,-26 27-31,27 52 47,-27-52-47,26-27 15,-26 26-15,26-26 0</inkml:trace>
        </inkml:traceGroup>
      </inkml:traceGroup>
    </inkml:traceGroup>
    <inkml:traceGroup>
      <inkml:annotationXML>
        <emma:emma xmlns:emma="http://www.w3.org/2003/04/emma" version="1.0">
          <emma:interpretation id="{2D19FB10-18FB-48CE-9564-E194B862DDB9}" emma:medium="tactile" emma:mode="ink">
            <msink:context xmlns:msink="http://schemas.microsoft.com/ink/2010/main" type="paragraph" rotatedBoundingBox="3706,5624 1968,6008 1830,5381 3568,499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0206ECE-0C4E-4879-9C36-AFA4B202B42E}" emma:medium="tactile" emma:mode="ink">
              <msink:context xmlns:msink="http://schemas.microsoft.com/ink/2010/main" type="line" rotatedBoundingBox="3706,5624 1968,6008 1830,5381 3568,4997"/>
            </emma:interpretation>
          </emma:emma>
        </inkml:annotationXML>
        <inkml:traceGroup>
          <inkml:annotationXML>
            <emma:emma xmlns:emma="http://www.w3.org/2003/04/emma" version="1.0">
              <emma:interpretation id="{731F7FC8-0770-405A-82C3-0944321392D4}" emma:medium="tactile" emma:mode="ink">
                <msink:context xmlns:msink="http://schemas.microsoft.com/ink/2010/main" type="inkWord" rotatedBoundingBox="3706,5624 1968,6008 1830,5381 3568,4997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-63823.962">239 608 0,'26'0'62,"1"0"-62,-1 0 16,0-26-16,1 26 16,-1-27-16,1 27 15,-1-26-15,1 26 16,-27-27-16,26 27 0,1 0 16,-27-26-16</inkml:trace>
          <inkml:trace contextRef="#ctx0" brushRef="#br0" timeOffset="-63336.2405">583 185 0,'26'0'32,"0"26"-17,54 80 32,-54-79-31,-26 25-1,0-25-15,0-1 16,0-52 15,0-1-15,-26 1-16,26 0 15,0-1-15,0 1 0,0-1 16,26 1-16,-26-1 0,27 1 16,-1-1-16,1 27 31</inkml:trace>
          <inkml:trace contextRef="#ctx0" brushRef="#br0" timeOffset="-62943.8136">847 132 0,'27'0'31,"-1"0"-31,1 26 16,-1 1-16,0-1 16,1 1-16,-27-1 15,0 1-15,26-27 16,-26 26-16,27-26 0,-27 27 16,0-1-1,0-52 16,0-1-31,0 1 16,0-1-16,0 1 0,0-1 16,0 1-16,0-1 15,0 1-15,0-1 0,0 1 0,26-1 16,-26 1-16</inkml:trace>
          <inkml:trace contextRef="#ctx0" brushRef="#br0" timeOffset="-64608.0637">27 132 0,'0'26'0,"-27"-26"0,54 0 47,-27-26-47,26 26 16,1 0-16,-1 0 0,1-27 15,-1 27-15,-26-26 0,27 26 0,-1-27 16,1 27-16,-27-26 0,26 26 16,-26-26-16,27 26 15,-1 0 1,0 0 15</inkml:trace>
          <inkml:trace contextRef="#ctx0" brushRef="#br0" timeOffset="-65041.2274">133 158 0,'0'-26'0,"0"52"94,0 1-94,0-1 15,0 1-15,0-1 0,0 1 16,0 26-16,0-27 0,0 0 0,0 1 16,0-1-16,0 1 0,0-1 0,0 27 15,0-26-15,0-1 0,0 1 16,0-1-16,0 0 15</inkml:trace>
          <inkml:trace contextRef="#ctx0" brushRef="#br0" timeOffset="-64184.3518">212 370 0,'27'0'47,"-27"-26"-47,26 26 0,1-27 15,-1 27 1,0-26-16,1 26 0,-1-27 16,1 27-1,-27-26-15,26 26 16</inkml:trace>
          <inkml:trace contextRef="#ctx0" brushRef="#br0" timeOffset="-62232.9266">1350 0 0,'0'-27'16,"-27"27"15,1 0-15,-1 0-1,1 27 1,26-1-16,0 0 16,-26 1-16,26-1 15,0 1-15,0-1 16,0 1-16,26-27 0,0 26 16,1-26-1,-27 27-15,26-27 0,1 0 16,-1 0-1,-26-27-15,27 27 0,-27-26 0,26-1 16,-26 1-16,0-1 16,27 27-16,-27-26 0,0-1 0,26 1 15,-26 0-15,27 26 0,-27-27 16,26 27-16,-26-26 0,27 26 16,-1 0-1,0 0-15,1 26 16,-1-26-1,-26 27-15,0-1 0,0 0 16,27-26-16,-27 27 0,0-1 16,0-52 31,0-1-47,0 1 0,0 0 15,0-1-15,0 1 0,0-1 16,0 1-16,0-1 0,26 1 15,-26-1-15,27 27 32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34:08.7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59DFDFB-43C9-458E-AC46-62A4F035138C}" emma:medium="tactile" emma:mode="ink">
          <msink:context xmlns:msink="http://schemas.microsoft.com/ink/2010/main" type="writingRegion" rotatedBoundingBox="8283,9764 12107,10308 11931,11541 8108,10997"/>
        </emma:interpretation>
      </emma:emma>
    </inkml:annotationXML>
    <inkml:traceGroup>
      <inkml:annotationXML>
        <emma:emma xmlns:emma="http://www.w3.org/2003/04/emma" version="1.0">
          <emma:interpretation id="{4848FCAD-8443-417A-A35A-5C128D9545FF}" emma:medium="tactile" emma:mode="ink">
            <msink:context xmlns:msink="http://schemas.microsoft.com/ink/2010/main" type="paragraph" rotatedBoundingBox="8283,9764 12107,10308 11931,11541 8108,109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9A65C8-A8D3-4BBE-BEC8-12FBEF918863}" emma:medium="tactile" emma:mode="ink">
              <msink:context xmlns:msink="http://schemas.microsoft.com/ink/2010/main" type="line" rotatedBoundingBox="8283,9764 12107,10308 11931,11541 8108,10997"/>
            </emma:interpretation>
          </emma:emma>
        </inkml:annotationXML>
        <inkml:traceGroup>
          <inkml:annotationXML>
            <emma:emma xmlns:emma="http://www.w3.org/2003/04/emma" version="1.0">
              <emma:interpretation id="{8CE7006C-A533-4BAC-BC4D-0BD5A12D37D4}" emma:medium="tactile" emma:mode="ink">
                <msink:context xmlns:msink="http://schemas.microsoft.com/ink/2010/main" type="inkWord" rotatedBoundingBox="8283,9764 10617,10096 10441,11329 8108,10997"/>
              </emma:interpretation>
            </emma:emma>
          </inkml:annotationXML>
          <inkml:trace contextRef="#ctx0" brushRef="#br0">249 79 0,'26'-27'63,"-26"1"-32,0 0 0,-26 26-15,-1 0 0,1 0-1,-1 0 1,1 0 0,26 26-16,-27-26 0,1 26 0,26 1 15,-27-27-15,27 26 16,0 1-16,-26-1 0,26 1 0,0-1 0,0 1 15,0-1-15,-27 1 0,27-1 16,0 1-16,0-1 0,0 0 0,0 1 16,0-1-16,0 1 0,0-1 0,27 1 15,-1-1-15,-26 1 0,27-27 16,-1 26-16,1 1 0,-1-27 16,1 0-16,-1 0 0,1 0 15,-1 0-15,1 0 0,-1-27 16,0 27-1,-26-26-15,0-1 32</inkml:trace>
          <inkml:trace contextRef="#ctx0" brushRef="#br0" timeOffset="1268.149">593 423 0,'0'-27'16,"0"1"15,-27 26-15,1-26-1,-1 26 17,1 0-17,-1 0 1,1 26-1,-1-26 1,27 26-16,0 1 16,0-1-16,0 1 15,0-1-15,0 1 16,0-1-16,0 1 0,27-1 16,-27 1-16,26-27 15,-26 26-15,27-26 0,-1 27 16,1-27-16,-1 0 15,1 0-15,-1-27 16,0 1 0,-26-1-16,27 1 15,-27-1 1,0 1-16,26-1 0,-26 1 16,0-1-1,27 27-15,-27-26 0,26-1 16,1 27 15,-1 0 0,-26 27-31,0-1 16,27-26-16,-27 27 16,26-1-16,-26 1 15,0-1-15,0 1 16,27-27 46,-27-27-46,0 1 0,26-1-16,-26 1 0,27 26 15,-27-27-15,26 27 0,-26-26 16,26 26-16,1 0 31,-27 26-15,26 1-16,-26-1 15,0 1-15,0-1 0,27 1 16,-27-1-16,0 1 16,26-1 15,-26-52-16,27-1-15,26-79 32,-53 80-32,26-1 15,-26 1-15,27-1 0,-1 27 47,-26 27-47,0-1 16,0 1-16,0-1 15,0 1-15,0-1 0,0 1 16,0-1-16,26 1 0,-26-1 16,0 1-16</inkml:trace>
          <inkml:trace contextRef="#ctx0" brushRef="#br0" timeOffset="1648.0391">1492 211 0,'27'0'0,"-27"-26"15,0 52 17,0 1-17,0-1-15,0 1 0,0-1 16,0 1-16,0 25 0,0 160 16,0-159-1,0 0-15,0 26 0,0-26 16,0-26-16,-27 26 0,27-27 0,0 1 15,-26-1-15,26 27 0,0-27 0,0 1 16,0-1-16,0 1 16</inkml:trace>
          <inkml:trace contextRef="#ctx0" brushRef="#br0" timeOffset="1968.1073">1572 555 0,'0'-26'16,"26"26"-16,0 0 31,1 0-31,-27 26 15,0 1-15,26-27 0,-26 26 16,0 1-16,0-1 16,0 1-16,0-1 15,-26-26-15,26 26 0,-27-26 16,1 0-16,26 27 0,-26-27 16,-1 0-16,1 0 15,-1 0-15,27-27 16</inkml:trace>
          <inkml:trace contextRef="#ctx0" brushRef="#br0" timeOffset="2756.4033">1783 635 0,'27'0'16,"-1"-27"-1,1 1 1,-1 26-1,0-27-15,1 27 0,-1-26 16,-26-1-16,27 27 0,-1-26 16,-26-1-16,0 1 0,27-1 0,-27 1 15,26 0-15,-26-1 0,0-26 0,27 27 16,-27-1-16,0 1 0,0-1 16,26 1-16,-26-1 0,0 1 0,0-1 0,0 1 15,0 0 1,-26 26-1,-1 26 1,27 0-16,-26 1 16,26-1-16,-27 1 0,27-1 0,-26 1 15,26-1-15,-27 1 0,27-1 0,-26 27 16,26-26-16,0 25 0,-27-25 0,27-1 16,0 27-16,0-26 0,0-1 0,0 27 15,0-26-15,0-1 0,0 1 0,0-1 16,0 0-16,0 1 0,27-1 15,-27 1-15,0-1 0,26-26 16,1 0-16,-1 27 0,1-27 16,-1 0-16,1 0 15,-1 0-15,-26-27 0,27 27 16,-27-26-16,26 26 0,-26-27 0,27 1 16,-27-1-16,26-78 15,-26-28 16,0 107 1,-26 26-17,-1 0-15,1 53 0,-1-27 16,27 1 0,0-1-16,0 1 15,0-1-15,0 1 0,0-1 16,0 0-16,27-26 0,-27 27 0,0-1 15,26-26-15,-26 27 0,27-27 16,-27 26-16,26-26 0,0 0 0,1 0 16,-1 0-16</inkml:trace>
        </inkml:traceGroup>
        <inkml:traceGroup>
          <inkml:annotationXML>
            <emma:emma xmlns:emma="http://www.w3.org/2003/04/emma" version="1.0">
              <emma:interpretation id="{80858B59-77CA-4394-8138-35234DA18D9E}" emma:medium="tactile" emma:mode="ink">
                <msink:context xmlns:msink="http://schemas.microsoft.com/ink/2010/main" type="inkWord" rotatedBoundingBox="10784,10226 12092,10412 11956,11368 10648,11182"/>
              </emma:interpretation>
            </emma:emma>
          </inkml:annotationXML>
          <inkml:trace contextRef="#ctx0" brushRef="#br0" timeOffset="3091.1677">2683 502 0,'26'0'15,"-26"27"32,-26-1-47,26 1 16,-27-1-16,27 1 0,-26-27 0,26 26 15,-27 1-15,27-1 0,-26-26 16,26 26-16,-27-26 0,27 27 0,0-1 16,-26 27-1,0-53 1</inkml:trace>
          <inkml:trace contextRef="#ctx0" brushRef="#br0" timeOffset="3335.5493">2550 582 0,'0'26'46,"27"1"-30,-1-1-16,-26 1 16,27-27-16,-27 26 0,26-26 15,-26 26-15,27-26 0,-27 27 16,26-1-16,-26 1 16,27-27-16,-27 26 0,26-26 15,1 0 1</inkml:trace>
          <inkml:trace contextRef="#ctx0" brushRef="#br0" timeOffset="3812.0356">2947 291 0,'-26'0'16,"26"-27"-16,-27 27 16,54 0 31,-1 0-47</inkml:trace>
          <inkml:trace contextRef="#ctx0" brushRef="#br0" timeOffset="3622.3034">2947 608 0,'0'27'47,"0"26"-15,0-27-32,0 53 15,0-52 1,0-1-1</inkml:trace>
          <inkml:trace contextRef="#ctx0" brushRef="#br0" timeOffset="4968.4172">3080 688 0,'26'0'15,"1"0"1,-1 0-16,0-27 16,1 27-16,-1 0 15,1 0-15,-1 0 16,1 0-16,-27-26 0,26 26 0,1 0 15,-27 26 79,0 1-94,-27-1 16,27 0-16,0 1 15,27-27 1,-27 26-16,26-26 16,1 0-16,-1 0 15,1 0-15,-1-26 16,0 26-16,-26-27 16,27 27-16,-27-26 0,26 26 0,-26-26 0,27 26 15,-27-27-15,26 1 0,1-27 31,-27 26-31,0 54 47,0 26-47,0-27 0,-27 1 16,27-1-16,0 0 0,0 1 0,0-1 16,0 27-16,0-26 0,0-1 15,0 1-15,0 26 0,0-27 0,27 0 16,-27 1-16,0-1 0,26 1 0,-26-1 15,27 1-15,-27-1 0,0 1 16,26-27-16,-26 26 0,27-26 0,-27 27 16,0-1-1,-27-26-15,-26 0 16,27 0-16,-1 0 16,-26-26-16,27 26 0,-1-27 0,1 27 15,0-26-15,-1-1 0,1 27 16,-1 0-16,1 0 0,26-26 0,-27 26 15,1 0-15,26-27 32,26 27-1,1 0-31,-27-26 16,26 26-16,1 0 15,-27-27 1</inkml:trace>
          <inkml:trace contextRef="#ctx0" brushRef="#br0" timeOffset="4144.1186">3238 264 0,'0'27'47,"0"-1"-47,0 1 15,0-1-15,0 27 0,0-27 0,0 1 16,0 26-16,-26 0 0,26-27 16,0 27-16,0-26 0,0-1 0,-27 80 31,27-53 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34:36.887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DA1DACE-59E9-4F76-BF1A-43CD6BA7B85E}" emma:medium="tactile" emma:mode="ink">
          <msink:context xmlns:msink="http://schemas.microsoft.com/ink/2010/main" type="writingRegion" rotatedBoundingBox="12144,8860 14897,8722 14949,9764 12196,9902"/>
        </emma:interpretation>
      </emma:emma>
    </inkml:annotationXML>
    <inkml:traceGroup>
      <inkml:annotationXML>
        <emma:emma xmlns:emma="http://www.w3.org/2003/04/emma" version="1.0">
          <emma:interpretation id="{2E821992-9C01-4448-A107-645C9397C0E2}" emma:medium="tactile" emma:mode="ink">
            <msink:context xmlns:msink="http://schemas.microsoft.com/ink/2010/main" type="paragraph" rotatedBoundingBox="12144,8860 14897,8722 14949,9764 12196,9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8FF0FF-4F73-4303-A9AC-FD778A7EDBFB}" emma:medium="tactile" emma:mode="ink">
              <msink:context xmlns:msink="http://schemas.microsoft.com/ink/2010/main" type="line" rotatedBoundingBox="12144,8860 14897,8722 14949,9764 12196,9902"/>
            </emma:interpretation>
          </emma:emma>
        </inkml:annotationXML>
        <inkml:traceGroup>
          <inkml:annotationXML>
            <emma:emma xmlns:emma="http://www.w3.org/2003/04/emma" version="1.0">
              <emma:interpretation id="{C194D6B7-D42E-42BD-9CF4-567F0739F05F}" emma:medium="tactile" emma:mode="ink">
                <msink:context xmlns:msink="http://schemas.microsoft.com/ink/2010/main" type="inkWord" rotatedBoundingBox="12196,9895 12276,9890 12277,9894 12196,9899"/>
              </emma:interpretation>
              <emma:one-of disjunction-type="recognition" id="oneOf0">
                <emma:interpretation id="interp0" emma:lang="" emma:confidence="0.5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-736 1085 1797,'1'0'0,"25"0"16,1 0-16,-1 0 0,-25-1 15</inkml:trace>
        </inkml:traceGroup>
        <inkml:traceGroup>
          <inkml:annotationXML>
            <emma:emma xmlns:emma="http://www.w3.org/2003/04/emma" version="1.0">
              <emma:interpretation id="{89A2346B-9FB1-4FD4-98CA-163E1686AB5B}" emma:medium="tactile" emma:mode="ink">
                <msink:context xmlns:msink="http://schemas.microsoft.com/ink/2010/main" type="inkWord" rotatedBoundingBox="12592,9868 12593,9867 12594,9882 12593,9883"/>
              </emma:interpretation>
              <emma:one-of disjunction-type="recognition" id="oneOf1">
                <emma:interpretation id="interp5" emma:lang="" emma:confidence="0.5">
                  <emma:literal>.</emma:literal>
                </emma:interpretation>
                <emma:interpretation id="interp6" emma:lang="" emma:confidence="0">
                  <emma:literal>-</emma:literal>
                </emma:interpretation>
                <emma:interpretation id="interp7" emma:lang="" emma:confidence="0">
                  <emma:literal>&gt;</emma:literal>
                </emma:interpretation>
                <emma:interpretation id="interp8" emma:lang="" emma:confidence="0">
                  <emma:literal>_</emma:literal>
                </emma:interpretation>
                <emma:interpretation id="interp9" emma:lang="" emma:confidence="0">
                  <emma:literal>=</emma:literal>
                </emma:interpretation>
              </emma:one-of>
            </emma:emma>
          </inkml:annotationXML>
          <inkml:trace contextRef="#ctx0" brushRef="#br0" timeOffset="-2">-339 1058 1891,'1'0'15,"-2"0"95</inkml:trace>
        </inkml:traceGroup>
        <inkml:traceGroup>
          <inkml:annotationXML>
            <emma:emma xmlns:emma="http://www.w3.org/2003/04/emma" version="1.0">
              <emma:interpretation id="{1FCF61A1-3498-4152-9F81-45835429B3C0}" emma:medium="tactile" emma:mode="ink">
                <msink:context xmlns:msink="http://schemas.microsoft.com/ink/2010/main" type="inkWord" rotatedBoundingBox="12925,8821 14897,8722 14940,9575 12968,9674"/>
              </emma:interpretation>
              <emma:one-of disjunction-type="recognition" id="oneOf2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1" timeOffset="-10264.6903">693 503 0,'0'-27'15,"27"27"-15,-1 0 16,1 0 0,-27 27-1,26-1-15,-26 1 16,0-1-16,0 1 0,0-1 15,0 1-15,0-1 16,0 0-16,0 1 0,0-1 16,-26-26-1</inkml:trace>
          <inkml:trace contextRef="#ctx0" brushRef="#br1" timeOffset="-10074.6135">826 423 0,'0'-26'0,"0"-1"16,53 107 46</inkml:trace>
          <inkml:trace contextRef="#ctx0" brushRef="#br1" timeOffset="-9676.5939">1143 529 0,'-26'-26'31,"-1"26"-31,1 0 15,-1 0 1,1 0 0,26 26-16,-27-26 15,27 27-15,0-1 0,-26 1 16,26-1-16,0 1 16,0-1-1,26-26 1,1 0-1,-1 0-15,-26-26 0,27 26 16,-27-27-16,26 27 16,-26-26-1,27 26-15,-27 53 47,0-27-47,0 53 16,26-79-1,1 0-15,-27 27 16,26-27-16</inkml:trace>
          <inkml:trace contextRef="#ctx0" brushRef="#br1" timeOffset="-9325.1569">1434 450 0,'27'-27'0,"-27"1"15,0-1 1,-27 27-16,1 0 16,-1 0-1,27 27 1,0-1 0,0 1-16,0-1 0,0 1 15,0-1-15,0 1 0,0-1 16,27-26-16,-27 27 15,0-1-15,26-26 0,-26 27 0,27-27 16,-27 26-16,0 0 0,26-26 16,-26 27-16,0-1 15,-26-26-15,-1 0 16,27 27-16,-26-27 0,-1 0 16,1 0-16,-1 0 15,1 0-15,0 0 16,26-27-16</inkml:trace>
          <inkml:trace contextRef="#ctx0" brushRef="#br1" timeOffset="-10552.064">32 344 0,'0'-26'16,"0"-1"-16,0 1 16,-26 26-16,26-27 0,0 1 15,0-1 1,26 27-16,-26-26 16,26-1-16,-26 1 15,27 26-15,-1-27 0,1 1 16,-1 26-16,-26-27 0,27 27 0,-1-26 15,1 26-15,-1 0 0,1 0 16,-1 0-16,0 0 0,1 0 16,-1 0-16,1 26 15,-1-26-15,1 27 16,-27-1-16,0 1 0,26-27 0,-26 26 16,0 1-16,0-1 0,0 1 15,0-1-15,0 1 0,-26-1 16,26 1-16,-27-27 15,27 26-15,-26-26 0,26 26 16,0 1 0,0-1 15,26-26-31,27 80 31,-26-54-31,-27 1 0,26-1 16,-26 1-16,0-1 15,0 1-15,0-1 0,0 0 16,-26-26-16,26 27 16,-27-27-16,1 26 0,-1-26 15,1 0-15,-1 0 0,1 0 16,-1 0-16,1 0 0,0 0 16,26-26-16,-27 26 0,1 0 15,26-27-15,-27 27 16,27-26-1</inkml:trace>
          <inkml:trace contextRef="#ctx0" brushRef="#br1" timeOffset="-11192.0417">138 397 0,'0'-27'0,"0"1"32,26 26-32,-26 26 93,0 1-93,0-1 16,0 1-16,0-1 0,0 1 16,0-1-16,0 1 0,0-1 0,0 1 15,0-1-15,0 1 0,-26-1 16,26 0-16,0 1 15</inkml:trace>
          <inkml:trace contextRef="#ctx0" brushRef="#br1" timeOffset="-8783.0938">1725 106 0,'27'0'62,"-1"0"-46,-26 26-1,0 1 1,0-1 0,-26-26-16,26 27 0,0-1 15,-27-26-15,27 27 0,-26-27 0,26 26 16,-27 1-16,27-1 0,-26 0 15,26 1 1,-27-27-16,54 0 47,-1 0-47,1 0 0,-1 0 16,1 0-16,-1 0 15,1 0-15,-1 0 0,1 0 0,-1 0 0,1 0 16,-1 0-16,0 0 15,1 0-15,-27 26 32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34:36.88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6D0231B-E43F-482C-B481-881A4E81BC19}" emma:medium="tactile" emma:mode="ink">
          <msink:context xmlns:msink="http://schemas.microsoft.com/ink/2010/main" type="inkDrawing" rotatedBoundingBox="4603,3597 10889,9541 7525,13100 1238,7156" semanticType="verticalRange" shapeName="Other">
            <msink:sourceLink direction="with" ref="{CC7D0941-447D-45AC-88A0-F98F6DAD1CD0}"/>
            <msink:sourceLink direction="with" ref="{1E695364-B4B7-4F66-A6FB-5E4ED6E06875}"/>
            <msink:destinationLink direction="with" ref="{4C500E15-01B0-468A-AF9E-73EEED12BF1A}"/>
          </msink:context>
        </emma:interpretation>
      </emma:emma>
    </inkml:annotationXML>
    <inkml:trace contextRef="#ctx0" brushRef="#br0">671 34 0,'0'-27'16,"-27"27"15,27-26 0,0 52 47,0 1-62,0-1-16,-26 1 16,26-1-16,0 1 0,0-1 0,0 0 15,-27 1-15,27 26 0,-26-27 0,26 27 16,-27 0-16,27 0 0,0 0 0,-26 0 15,26-27-15,0 27 0,0 0 16,0 0-16,0 0 0,0 0 0,0-27 0,0 27 16,0 0-16,0-26 0,0 26 0,0-1 15,0-25-15,0 26 0,0-27 0,26 27 16,-26 0-16,0-26 0,0 26 0,0-27 16,0 27-16,0 0 0,0-27 0,0 27 15,0 0-15,0 0 0,0 0 16,0 0-16,-53 0 0,53 0 0,0-27 15,0 27-15,-26 0 0,26-27 0,-27 27 16,27-26-16,0 26 0,0-27 0,0 1 16,0-1-16,0 27 0,0-27 0,-26 1 15,26-1-15,0 1 0,0 26 0,0-27 16,0 1-16,0 26 0,-26-27 0,26 1 16,0 25-16,-27-25 0,27-1 0,0 27 15,-26-26-15,26-1 0,0 27 0,0-26 16,-27-1-16,27 27 0,0-27 0,0 1 15,0-1-15,0 27 0,0-26 0,0-1 16,-26 1-16,26-1 0,0 0 0,0 1 16,0-1-16,0 1 0,0-1 0,0 1 15,0-1-15,0 27 0,0-26 0,-27-1 16,27 27-16,0-27 0,0 1 16,-26 26-16,26-27 0,0 1 0,-27-1 15,27 27-15,0-26 0,-26-1 0,26 1 16,0-1-16,0 27 0,-27-27 0,27 1 15,0-1-15,0 1 0,0-1 0,0 1 16,0-1-16,0 27 0,0-27 0,-26 27 16,26-26-16,0 26 0,0-27 0,0 27 15,0 0-15,-26-27 0,26 27 0,0-26 16,0 26-16,0 0 0,-27-27 0,27 27 16,0-26-16,0 25 0,0-25 0,0 26 15,0-27-15,0 27 0,0-26 16,0-1-16,0 27 0,0-26 0,0-1 0,0 27 15,0-27-15,0 1 0,0 26 16,0-27-16,0 1 0,0 26 0,0-27 16,0 27-16,0-27 0,-26 1 0,26 26 15,0-27-15,-27 1 0,27-1 0,0 1 16,0-1-16,0 0 0,0 1 16,0-1-16,0 1 0,0-1 15,0 1-15,0-1 16,0 1-1,0-1 1,0 1-16,0-1 31,27-26 1,-27 27-17,26-27 1,1 0-1,-1 0-15,0 0 16,1 0-16,-1 0 16,1 0-16,-1-27 0,1 27 15,-1 0-15,1 0 0,26 0 16,-27 0-16,0-26 0,1 26 0,-1 0 16,27 0-16,-26 0 0,26 0 15,-27 0-15,27 0 0,-26 0 0,25 0 16,1 0-16,-26 0 0,26 0 0,0 0 15,0 0-15,-27 0 0,27 0 0,0 26 16,0-26-16,-27 0 0,27 0 0,0 0 16,0 0-16,0 0 0,-27 0 0,27 0 15,0 0-15,0 0 0,0 0 0,0 0 16,0 0-16,0 0 0,0 0 0,0 0 16,0 0-16,26 0 0,-26 0 0,0 0 15,26 0-15,-26 0 0,0 0 0,0 0 16,0 0-16,26 0 0,-26 0 15,0 0-15,0 0 0,0 0 0,0 0 16,-27 0-16,27 0 0,0 0 0,0 0 16,0 0-16,0 0 0,0 0 0,0 0 15,0 0-15,-1 0 0,1 0 0,0 0 16,0 0-16,0 0 0,0 0 0,0 0 16,0 0-16,0 0 0,0 0 0,-27 0 15,1 0-15,26 0 0,-27 0 0,0 27 16,1-27-16,26 0 0,-27 0 0,1 0 15,26 0-15,-27 0 0,1 0 0,25 0 16,1 0-16,-26 0 0,26 0 16,0 0-16,-27 0 0,27 0 0,0 0 15,-27 0-15,27 26 0,-26-26 0,26 0 16,-27 0-16,27 0 0,-26 0 0,25 26 16,-25-26-16,26 0 0,0 0 0,-27 0 15,27 0-15,0 0 0,-26 27 0,25-27 16,1 0-16,0 0 0,0 0 0,0 0 15,0 0-15,0 0 0,0 26 0,0-26 16,0 0-16,0 0 0,0 0 0,-27 0 16,27 0-16,0 0 0,-27 27 0,1-27 15,26 0-15,-27 0 0,1 0 16,-1 0-16,0 0 0,1 0 0,-1 0 0,1 0 16,-1 0-16,27 0 15,-26 0-15,-1 0 0,1 0 0,-1 0 16,1 0-16,25 0 0,-25 0 0,-1 0 15,27 0-15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0:55.6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8DA743D-9E04-478A-A7D7-6E86E5E3C5B8}" emma:medium="tactile" emma:mode="ink">
          <msink:context xmlns:msink="http://schemas.microsoft.com/ink/2010/main" type="writingRegion" rotatedBoundingBox="8890,218 16510,487 16330,5581 8710,5312">
            <msink:destinationLink direction="with" ref="{7D35EA38-6DBE-43B8-9FE0-D06AC062F3BF}"/>
          </msink:context>
        </emma:interpretation>
      </emma:emma>
    </inkml:annotationXML>
    <inkml:traceGroup>
      <inkml:annotationXML>
        <emma:emma xmlns:emma="http://www.w3.org/2003/04/emma" version="1.0">
          <emma:interpretation id="{CF082CA1-B941-494D-A0F0-B7CC3111F9D8}" emma:medium="tactile" emma:mode="ink">
            <msink:context xmlns:msink="http://schemas.microsoft.com/ink/2010/main" type="paragraph" rotatedBoundingBox="9539,241 15093,437 15032,2170 9478,19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DF200D-456B-4664-B6D5-01DEF848B7B7}" emma:medium="tactile" emma:mode="ink">
              <msink:context xmlns:msink="http://schemas.microsoft.com/ink/2010/main" type="line" rotatedBoundingBox="9539,241 15093,437 15032,2170 9478,1974"/>
            </emma:interpretation>
          </emma:emma>
        </inkml:annotationXML>
        <inkml:traceGroup>
          <inkml:annotationXML>
            <emma:emma xmlns:emma="http://www.w3.org/2003/04/emma" version="1.0">
              <emma:interpretation id="{1DA7E849-29DF-4AFD-A267-67DB1F8D6F10}" emma:medium="tactile" emma:mode="ink">
                <msink:context xmlns:msink="http://schemas.microsoft.com/ink/2010/main" type="inkWord" rotatedBoundingBox="9539,241 13850,393 13790,2090 9479,193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 0 0,'0'29'93,"0"0"-93,0 0 16,0 1-16,0 28 0,0-29 0,0 0 16,0 30-16,0-1 0,0-29 0,0 30 15,0-30-15,0 29 0,0-28 0,0 28 16,29-29-16,-29 0 0,30 30 0,-1-30 15,0 0-15,0-29 0,-29 29 0,29 0 16,30-29-16,-30 0 0,0 30 0,0-30 16,1 0-16,-1 0 0,0 0 0,0 0 15,0-59-15,1 59 16,-30-29-16,29 0 0,-29 0 0,0-1 0,0 1 16,0-263-1,-29 234 1,29 29-16,0-59 0,-30 59 15,30 0-15,-29 0 0,0-1 16,29 1-16,0 58 47,0 1-47,29-30 16</inkml:trace>
          <inkml:trace contextRef="#ctx0" brushRef="#br0" timeOffset="581.7372">650 409 0,'0'-30'31,"29"30"-15,0 0 0,0 0-16,0 0 15,-29 30-15,30-30 16,-30 29-16,0 0 15,29 0-15,-29 0 16,0 1-16,0-1 0,29-29 0,-29 29 16,0 0-16,0 0 0,0 0 15,29-29 17,-29-29-17,0 0-15,29 0 16,-29 0-16,0 0 0,30-1 15,-30 1-15,0 0 0,29 29 0,-29-29 16,0 0-16,29-1 0,-29 1 16,29 29-16,0 0 31,1 0-31,-30 29 16,29 1-1,-29-1-15,0 0 0,0 0 16,0 0-16,0 1 15,0-1-15,0 0 0,0 0 16,0 0-16,0 0 16</inkml:trace>
          <inkml:trace contextRef="#ctx0" brushRef="#br0" timeOffset="1305.9248">1496 467 0,'0'-29'15,"-29"29"1,29-29-16,-29-1 16,0 30-1,-1 0 1,1 0-1,29 30-15,-29-30 16,29 29-16,-29-29 0,29 29 16,-29 0-16,29 0 0,0 1 15,-29 57 1,29-58-16,0 0 16,29 1-16,29 28 31,-29-58-16,0 0-15,1 0 0,-30-29 16,29 29-16,-29-29 0,29 29 0,-29-30 16,0 1-16,29 0 0,-29 0 15,0 0-15,0 0 0,29-30 0,-29 1 0,0 29 16,0-30-16,0-28 0,0 28 16,0 1-16,0-1 0,30 1 0,-30 0 0,0-1 15,0 30-15,0 0 0,0 0 0,0-1 16,0 1-1,0 88 17,0-30-32,0 0 0,0 0 0,0 30 15,0-30-15,0 29 0,0 1 0,0-1 16,0 0-16,0 1 0,0-1 0,0-29 16,0 30-16,0-30 0,0 29 0,0-28 15,0-1-15,0 0 0,0 0 16,0 0-16,29 0 0,-29 1 0,0-1 15,29-29-15</inkml:trace>
          <inkml:trace contextRef="#ctx0" brushRef="#br0" timeOffset="1792.0435">1847 555 0,'29'0'0,"0"0"15,0 0-15,0 0 16,1 0-16,-1 0 15,-29-30 1,0 1-16,0 0 16,0 0-16,0 0 15,-29-1-15,29 1 0,-30 29 16,30-29-16,-29 29 0,29-29 16,-29 29-16,0 0 15,0 0-15,29 29 16,-30 0-16,30 0 15,-29 1-15,29-1 0,0 0 16,0 0-16,0 0 0,0 1 0,0-1 16,0 0-16,0 0 0,0 0 15,0 0-15,0 1 0,29-1 16,-29 0-16,30-29 16,-1 0-16,-29 29 15,29-29-15,0 0 0,0 0 0,1 0 16,-1-58-16,0 58 0,0 0 15</inkml:trace>
          <inkml:trace contextRef="#ctx0" brushRef="#br0" timeOffset="2161.016">2139 438 0,'29'0'31,"0"0"-31,-29 29 16,29 0-16,0 0 16,-29 1-16,30-30 0,57 145 31,-58-115-31,-29-1 16,0 0-16,0 0 15,-29-29 1,29-29-1,-29 0 1,29-30-16,0 30 16,0 0-16,0 0 0,29 0 15,-29 0-15,29-1 0,-29 1 0,30 0 16,-30 0-16,29 0 0,0-1 0,0 30 16,-29-29-16,29 29 0,-29-29 15,0 0 1</inkml:trace>
          <inkml:trace contextRef="#ctx0" brushRef="#br0" timeOffset="3160.6931">2693 700 0,'0'-29'32,"29"29"-1,1 0-16,-30-29-15,29 29 0,0 0 16,0 0-16,0 0 0,1 0 0,-1 0 16,0 0-16,0 0 0,0 0 15,-29-29-15,30 29 0,-1 0 16,0 0 0,-29-29-16</inkml:trace>
          <inkml:trace contextRef="#ctx0" brushRef="#br0" timeOffset="2862.6884">3073 87 0,'29'0'31,"0"-29"-15,88-29 15,-88 29-31,0-1 0,-29 1 15,0 0-15,30 29 0,-30-29 0,0 0 16,0-1-16,0 1 0,0 0 0,-30 0 16,30 0-16,-29-1 0,29 1 0,-58 0 15,58 0-15,-29 29 0,-1-29 0,30-1 16,-29 30-16,0-29 16,0 29-16,0 0 15,-1 29-15,1 1 16,29-1-16,-29 0 0,29 0 15,-29 0-15,29 30 0,0-30 0,-29 29 16,29 1-16,0-1 0,-30 1 16,30 28-16,0-28 0,0-1 0,0 0 15,0 1-15,0 28 0,0-28 0,0-30 16,0 29-16,0 1 0,0-1 0,30 0 16,-30-28-16,0 28 0,29-29 0,-29 30 15,29-30-15,-29 0 0,0 0 0,0 0 16,29 1-16,-29-1 0,0 0 0,0 0 15,0 0-15,0 1 16,-29-30 0,29-30 15,-29 30-31,29-29 0,-29 29 0</inkml:trace>
          <inkml:trace contextRef="#ctx0" brushRef="#br0" timeOffset="3496.0795">3394 525 0,'0'-29'16,"0"58"31,0 1-32,0-1-15,0 0 0,0 0 16,0 0-16,0 0 15,0 1-15,0-1 16,0 0-16,0 0 16,58 0-1,-28-29-15,-1 0 0,0 0 16,0 0-16,0 0 16</inkml:trace>
          <inkml:trace contextRef="#ctx0" brushRef="#br0" timeOffset="3669.7506">3423 292 0,'0'-29'0,"29"58"62</inkml:trace>
          <inkml:trace contextRef="#ctx0" brushRef="#br0" timeOffset="4440.0725">3774 555 0,'29'0'47,"0"0"-47,-29-30 0,29 30 16,0 0-16,0 0 0,1 0 15,-1 0-15,0-29 0,0 29 0,0 0 16,1-29-16,-1 29 0,0 0 16,0-29-16,0 29 15,1-29-15,-30-1 0,29 30 16,-29-29-16,0 0 16,0 0-16,0 0 0,0-1 15,0 1-15,-29 29 16,29-29-16,0 0 15,0 58 32,0 0-31,0 0-16,0 1 0,29-1 16,-29 0-16,0 0 0,0 0 0,29 1 15,-29-1-15,0 0 0,0 29 0,0-28 16,0-1-16,0 0 0,0 0 15,0 0-15,0 0 16</inkml:trace>
          <inkml:trace contextRef="#ctx0" brushRef="#br0" timeOffset="4001.1813">3861 146 0,'0'-29'0,"0"-1"16,0 60 15,0-1-15,0 0-16,0 0 0,0 0 0,29 1 15,-29-1-15,0 29 0,29-29 0,-29 1 16,0-1-16,30 0 0,-30 0 0,0 0 16,29 146-1,-29-145 17</inkml:trace>
        </inkml:traceGroup>
        <inkml:traceGroup>
          <inkml:annotationXML>
            <emma:emma xmlns:emma="http://www.w3.org/2003/04/emma" version="1.0">
              <emma:interpretation id="{11313888-4788-4535-A00C-02B073C06C0B}" emma:medium="tactile" emma:mode="ink">
                <msink:context xmlns:msink="http://schemas.microsoft.com/ink/2010/main" type="inkWord" rotatedBoundingBox="14051,1050 15070,1086 15032,2170 14013,2134"/>
              </emma:interpretation>
              <emma:one-of disjunction-type="recognition" id="oneOf1">
                <emma:interpretation id="interp1" emma:lang="" emma:confidence="0.5">
                  <emma:literal>ng</emma:literal>
                </emma:interpretation>
                <emma:interpretation id="interp2" emma:lang="" emma:confidence="0">
                  <emma:literal>ang</emma:literal>
                </emma:interpretation>
                <emma:interpretation id="interp3" emma:lang="" emma:confidence="0">
                  <emma:literal>neg</emma:literal>
                </emma:interpretation>
                <emma:interpretation id="interp4" emma:lang="" emma:confidence="0">
                  <emma:literal>rig</emma:literal>
                </emma:interpretation>
                <emma:interpretation id="interp5" emma:lang="" emma:confidence="0">
                  <emma:literal>nag</emma:literal>
                </emma:interpretation>
              </emma:one-of>
            </emma:emma>
          </inkml:annotationXML>
          <inkml:trace contextRef="#ctx0" brushRef="#br0" timeOffset="5565.7108">4766 438 0,'0'29'31,"29"0"-15,-29 0-1,0 1-15,30-1 16,-30 0-16,0 0 16,0 0-1,0-58 17,29 0-17,0 0-15,-29 0 16,0-1-16,29 1 0,-29 0 0,29 0 15,-29 0-15,0-1 0,30 30 16,-30-29-16,0 0 0,29 29 47,-29 29-47,29-29 0,-29 29 0,0 1 16,0-1-16,29 0 15,-29 0 1,0 0-16,0 1 0,0-1 15,0 0-15,0 0 16</inkml:trace>
          <inkml:trace contextRef="#ctx0" brushRef="#br0" timeOffset="6306.9833">5467 467 0,'29'-29'15,"-29"0"1,0-1-16,0 1 16,-29 29-1,29-29-15,-29 29 16,-1 0-1,1 0-15,0 0 16,0 0-16,0 0 16,-1 0-16,30 29 15,-29 0-15,29 1 16,-29-1-16,29 0 16,0 0-16,0 0 15,0 1-15,29-30 0,-29 29 16,29-29-16,1 0 15,-1 0-15,0 0 16,0 0-16,-29-29 0,29 29 16,88-176 15,-117 147 16,0 88-32,0-30 17,0 292-32,0-292 0,0 0 0,0 0 15,0 1-15,0 174 32,0-175-32,0 0 0,0 1 0,0-1 0,0 0 15,-29-29-15,29 29 0,-29-29 16,29 29-16,-29-29 0,-1 0 15,1 0-15,0 0 0,0 0 16,-30 0-16,30 0 0,0-29 16,0 29-16,0 0 0,29-29 0,-30 29 15,1 0-15,0-29 0,29 0 16,0-1-16,0 1 0,0 0 16,0 0-1,29 29-15,-29-29 0,29 29 16,-29-30-16,30 30 0,-30-29 15,29 29-15,0-29 16</inkml:trace>
          <inkml:trace contextRef="#ctx0" brushRef="#br0" timeOffset="4921.5354">4533 409 0,'29'0'15,"-29"29"32,0 29-31,29-29 0,-29 1-16,0-1 0,0 0 15,0 0-15,0 0 16</inkml:trace>
          <inkml:trace contextRef="#ctx0" brushRef="#br0" timeOffset="5081.432">4562 263 0,'0'-59'16,"0"30"-1,0 58 17</inkml:trace>
        </inkml:traceGroup>
      </inkml:traceGroup>
    </inkml:traceGroup>
    <inkml:traceGroup>
      <inkml:annotationXML>
        <emma:emma xmlns:emma="http://www.w3.org/2003/04/emma" version="1.0">
          <emma:interpretation id="{FBA3281C-D2C2-4C98-BD36-7935D49BD7CE}" emma:medium="tactile" emma:mode="ink">
            <msink:context xmlns:msink="http://schemas.microsoft.com/ink/2010/main" type="paragraph" rotatedBoundingBox="8822,1867 16388,1964 16368,3559 8802,34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4EC4C0-AB30-4B86-8D26-D4D61B6545EC}" emma:medium="tactile" emma:mode="ink">
              <msink:context xmlns:msink="http://schemas.microsoft.com/ink/2010/main" type="line" rotatedBoundingBox="8822,1867 16388,1964 16368,3559 8802,3462"/>
            </emma:interpretation>
          </emma:emma>
        </inkml:annotationXML>
        <inkml:traceGroup>
          <inkml:annotationXML>
            <emma:emma xmlns:emma="http://www.w3.org/2003/04/emma" version="1.0">
              <emma:interpretation id="{9CCF6062-A888-4D6B-A060-29A865F19343}" emma:medium="tactile" emma:mode="ink">
                <msink:context xmlns:msink="http://schemas.microsoft.com/ink/2010/main" type="inkWord" rotatedBoundingBox="8817,2237 11487,2271 11472,3388 8803,3354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31277.2868">-693 1460 0,'0'-30'15,"0"60"64,29-30-64,0 0-15,0 0 16,0 0-16,1 0 0,-1 0 15,0 0-15,0 0 0,0 0 16,1 0-16,28-30 0,-29 30 0,0 0 16,30 0-16,-30-29 0,0 29 0,30 0 15,-30 0-15,0 0 0,0 0 0,0-29 16,0 29-16,30 0 0,-30 0 16,0 0-16</inkml:trace>
          <inkml:trace contextRef="#ctx0" brushRef="#br0" timeOffset="231670.3809">-168 1489 0,'29'0'0,"-29"29"62,0 0-46,0 0-16,0 1 0,0-1 15,0 0-15,-29 29 0,29-28 0,0-1 16,0 0-16,0 0 16,0 0-16,-29 0 0,29 1 0,0-1 0,0 0 0,0 0 15,-29 0-15,29 1 0,0-1 16,0 0-16,-29-29 0</inkml:trace>
          <inkml:trace contextRef="#ctx0" brushRef="#br0" timeOffset="232176.5358">-80 1810 0,'29'-29'16,"0"29"0,0 0-16,0 0 15,1 0-15,-1 29 0,0 0 16,0 0-16,-29 0 16,29 1-16,-29-1 15,0 0-15,0 0 0,0 0 16,-29 1-16,29-1 15,-29-29-15,29 29 16,-29-29-16,29-29 31,0 0-31,29-1 16,-29 1-16,29 0 0,0 0 16,-29 0-16,30 29 0,-30-30 0,29 30 15,-29-29-15,29 0 0,-29 0 31</inkml:trace>
          <inkml:trace contextRef="#ctx0" brushRef="#br0" timeOffset="233665.3814">562 1868 0,'-204'59'125,"204"28"-94,0-58-15,0 1-16,29-1 0,0-29 15,-29 29-15,58-29 0,-28 0 16,-1 0-16,0 0 0,0 0 16,0 0-16,1-29 0,-1 29 15,-29-29-15,29 29 0,-29-30 16</inkml:trace>
          <inkml:trace contextRef="#ctx0" brushRef="#br0" timeOffset="233013.5645">591 1781 0,'88'116'250,"-88"-145"-250,0 0 0,0 0 31,0 0-31,-29 58 32,29 0-17,0 0-15,0 0 16,0 1-16,0-1 0,0 0 16,29-29-16,-29 29 15,29 0-15,-29 1 16,29-30-16,0 0 15,1 0 1,-1 0-16,-29-30 16,29 30-16,-29-29 0,29 29 15,-29-29-15,0 0 0,0 0 16,0-1-16,29 30 0,-29-29 16,0 0-16,0 0 15,0 58 32,0 29-31,30-58-16,-30 30 0,0-1 15,0 0-15,0 0 16,29-29-16,-29 29 16,29-29-16,-29 30 0</inkml:trace>
          <inkml:trace contextRef="#ctx0" brushRef="#br0" timeOffset="234161.0813">971 1606 0,'-29'0'0,"29"-30"31,0 60 0,0-1-15,29-29-16</inkml:trace>
          <inkml:trace contextRef="#ctx0" brushRef="#br0" timeOffset="234729.1043">1204 1868 0,'88'205'172,"-59"-235"-156,-29 1-16,29 0 15,-29 0 1,29 0-16,-29-1 0,30 30 0,-30-29 16,29 0-16,-29 0 15,29 29-15,0 0 16,-29 29-1,29 0-15,-29 0 16,0 1-16,0-1 16,0 0-16,0 0 15</inkml:trace>
          <inkml:trace contextRef="#ctx0" brushRef="#br0" timeOffset="235555.3382">1788 1868 0,'0'-29'62,"0"0"-30,-29 29-17,0 29 1,0 0-1,29 0-15,-30-29 0,30 30 16,0-1-16,0 0 16,0 0-1,30-29-15,-1 0 16,0 0 0,29-58-1,-28 29 1,-1 29-16,-29-30 0,0 1 0,29 0 15,-29 0-15,0 0 16,0 58 15,0 29-15,0 1-16,0-30 0,0 0 16,29 0-16,-29 30 0,0-30 15,0 0-15,0 0 0,0 30 0,0-30 16,0 0-16,29 0 0,-29 0 0,0 1 15,0-1-15,0 0 0,0 0 16,0 0-16,0 1 16,-29-30-16,0 0 0,0 0 15,0 0-15,-1 0 16,1-30-16,0 1 0,0 0 16,29 0-1,-29 29-15,29-29 0,0-1 16,0 1-1,29 29-15,0 0 16</inkml:trace>
        </inkml:traceGroup>
        <inkml:traceGroup>
          <inkml:annotationXML>
            <emma:emma xmlns:emma="http://www.w3.org/2003/04/emma" version="1.0">
              <emma:interpretation id="{EA6F8443-8F63-452F-9312-48F7E4349F84}" emma:medium="tactile" emma:mode="ink">
                <msink:context xmlns:msink="http://schemas.microsoft.com/ink/2010/main" type="inkWord" rotatedBoundingBox="11857,2538 12818,2550 12812,3048 11850,3035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36493.2083">2372 1985 0,'-29'0'0,"29"29"16,0 0-1,0 1-15,0-1 0,0 0 16,0 0-16,29-58 47,-29 0-32,0 0-15,29-1 0,-29 1 16,0 0-16,30 0 0,28-263 31,88 496 125,-146 1-140,0-176 0</inkml:trace>
          <inkml:trace contextRef="#ctx0" brushRef="#br0" timeOffset="236681.2075">2431 1927 0,'29'-30'47,"0"30"-32,0 0-15,59 0 16,-59 0-1,0 0 1</inkml:trace>
          <inkml:trace contextRef="#ctx0" brushRef="#br0" timeOffset="237145.3547">2927 1810 0,'-29'0'47,"-1"0"-16,30 29-16,-29 0-15,29 0 16,0 1-16,0-1 16,0 0-16,0 0 15,0 0-15,29-29 16,1 30-16,-1-30 16,0 0-1</inkml:trace>
          <inkml:trace contextRef="#ctx0" brushRef="#br0" timeOffset="237493.5982">3190 1810 0,'0'-29'31,"0"321"141</inkml:trace>
          <inkml:trace contextRef="#ctx0" brushRef="#br0" timeOffset="237900.733">3306 1839 0,'0'29'203</inkml:trace>
        </inkml:traceGroup>
        <inkml:traceGroup>
          <inkml:annotationXML>
            <emma:emma xmlns:emma="http://www.w3.org/2003/04/emma" version="1.0">
              <emma:interpretation id="{5D8DEDA8-B150-4120-AE13-8DB614ECA898}" emma:medium="tactile" emma:mode="ink">
                <msink:context xmlns:msink="http://schemas.microsoft.com/ink/2010/main" type="inkWord" rotatedBoundingBox="13236,2187 15049,2210 15031,3542 13219,3519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273875.4072">4766 2394 0</inkml:trace>
          <inkml:trace contextRef="#ctx0" brushRef="#br0" timeOffset="273697.2834">4971 2365 0,'-117'146'78,"117"-117"-78,-29-29 16,29 29-16,-30 0 0,30 0 15,-29-29-15,29 30 16</inkml:trace>
          <inkml:trace contextRef="#ctx0" brushRef="#br0" timeOffset="272947.2314">4357 2219 0,'0'-30'15,"-29"60"48,29-1-48,-29-29-15,0 29 16,0-29-16,-1 29 0,30 0 16,-29-29-16,29 30 0,-29-1 15,29 0-15,-29 0 16,29 0-16,0 1 16,0-1-16,0 0 15,29-29-15,-29 29 16,29-29-16,0 29 0,1-29 15,-1 0 1,0 0 0,-29-29-16,0 0 15,29 29-15,-29-29 16,0 0-16,0-1 16,0 1-1,-29 29-15,0 0 47</inkml:trace>
          <inkml:trace contextRef="#ctx0" brushRef="#br0" timeOffset="273389.3836">4620 2394 0,'-29'0'31,"0"0"-31,0 0 32,29 29-32,-30-29 0,30 29 15,-29-29 1,29 29-16,0 1 16,29-30 15,1 0-16,-1 0-15,0 0 16,-29-30 0,0 1-1,0 0 1,-29 29 0,29-29-1</inkml:trace>
          <inkml:trace contextRef="#ctx0" brushRef="#br0" timeOffset="274092.3037">5058 2627 0,'0'-29'63</inkml:trace>
          <inkml:trace contextRef="#ctx0" brushRef="#br0" timeOffset="247392.4096">3774 1372 0,'29'-58'62,"0"58"-15,0 0-47,0 0 16,0 0 15,-29 29-15,0 0-16,0 0 15,0 0-15,0 1 16,0-1-16,0 0 15,0 0-15,-29-29 0,29 29 16,-29 1-16,0-1 0,29 0 16,0 0-16,-29 0 0,29 1 15,0-1-15,0 0 16,0 0 0,0 0-1,58-29 1,-29 0-1,0 0-15,1 0 16,-30-29-16,29 29 0,0 0 16,-29-29-1,0 0-15,0 0 47,0 116 0,-29-29-47,29-28 16,0-1-16,0 88 15,0-88-15,-29 0 16,29 0-16,0 0 0,0 1 16,0-1-16,-30-29 15,30 29-15,-29-29 16,0 0-1,0 0-15,0 0 16,0 0-16,29-29 0,-30 29 16,1-29 15,58 29 0</inkml:trace>
          <inkml:trace contextRef="#ctx0" brushRef="#br0" timeOffset="248808.9698">4416 1722 0,'29'-29'16,"0"29"46,-29 29-31,29-29-31,-29 30 0,0-1 0,0 0 16,0 0-16,30 0 0,-30 0 16,0 1-16,0-1 0,0 0 15,0 0-15,29 0 16,-29-58 31,29 29-47,-29-29 0,0 0 15,29 0-15,-29-1 0,0 1 16,0 0-16,29 0 0,-29 0 16,0 0-16,0-1 15,-29 30 32</inkml:trace>
          <inkml:trace contextRef="#ctx0" brushRef="#br0" timeOffset="249464.6858">4737 1897 0,'29'30'63,"0"-30"-63,-29 29 15,30-29-15,-1 0 16,0 0 0,-29-29-1,29 29-15,-29-30 16,0 1-16,0 0 16,0 0-1,-29 29 16,0 0-15,0 0 0,-1 29-1,1-29-15,29 29 16,0 117 31,29-146-47,1 29 15,-1 1 1,0-30-16,0 0 16</inkml:trace>
          <inkml:trace contextRef="#ctx0" brushRef="#br0" timeOffset="250020.7709">4971 1839 0,'29'29'78,"0"-29"-78,0 0 16,-29 29-16,29-29 0,-29 30 0,0-1 16,29-29-16,-29 29 15,0 0-15,0 0 16,-29-29 15,29 30-31,0-60 31,0 1-15,0 0 0,117-117 46</inkml:trace>
          <inkml:trace contextRef="#ctx0" brushRef="#br0" timeOffset="250636.4394">5321 1810 0,'0'58'94,"0"-29"-78,0 1-1,0-1-15,29-29 16,0 0 0,0 0-1,1 0-15,-30-29 16,29 29-16,0 0 15,-29-30-15,29 1 16,-29 0-16,0 0 16,0 58 31,0 88-16,0-59-16,0-29-15,0 1 0,0-1 0,0 0 0,0 0 16,0 30-16,0-30 16,0 0-16,0 0 0,0 0 0,0 1 15,0-1-15,0 0 16,-29-29-16,29 29 16,-58-29-16,28 0 15,1 0-15,0 0 0,0-58 16,0 58-16,-1 0 15,30-29-15,-29 29 0,29-30 0,0 1 16,-29 0-16,29 0 16,58 0-1,-28 29 1,-1 0 0,0-30-16,0 30 15</inkml:trace>
        </inkml:traceGroup>
        <inkml:traceGroup>
          <inkml:annotationXML>
            <emma:emma xmlns:emma="http://www.w3.org/2003/04/emma" version="1.0">
              <emma:interpretation id="{3A83BB9D-2FEB-4BDF-A56D-C8DA28BA4CA0}" emma:medium="tactile" emma:mode="ink">
                <msink:context xmlns:msink="http://schemas.microsoft.com/ink/2010/main" type="inkWord" rotatedBoundingBox="15397,1952 16388,1964 16375,2990 15384,2977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251357.3879">5876 1956 0,'0'29'0,"0"0"32,0 0-17,0 1-15,0-1 16,29-29 0,0 0-1,0 0 1,0 0-1,-29-29-15,30-1 0,-30 1 16,29 29-16,-29-29 0,0 0 16,29 29-16,-29-29 0,0-1 0,0 1 15,29-29-15,-29 29 0,0-30 0,0 30 16,29-29-16,-29-1 0,0 1 0,0 29 16,30-30-16,-30 1 0,0 0 0,0 28 15,0-28-15,29 29 0,-29 0 0,0-1 16,0 1-16,0 0 15,0 58 17,-29-29-17,29 29-15,-30 1 0,30-1 16,-29 0-16,29 0 0,0 30 0,0-30 16,-29 0-16,29 29 0,0-28 0,0 28 15,0-29-15,0 0 0,0 30 0,0-30 16,0 0-16,0 0 0,0 1 0,0-1 15,0 0-15,0 0 0,29 0 0,-29 0 16,0 1-16,0-1 16,29-29-16,-29 29 0,30-29 0,-30 29 31,29-29-31</inkml:trace>
          <inkml:trace contextRef="#ctx0" brushRef="#br0" timeOffset="252572.12">6372 1839 0,'0'-29'47,"0"58"31,-29-29-62,29 29-16,-29-29 0,29 29 16,-30 1-16,30-1 15,0 0 16,30-29-15,-1 0-16,0 0 31,-29-29-15,29 29-16,0-29 31,30-59 110,-59 176-126,0-59 1,0 0-16,0 0 16,0 0-1,29-29 17,0 0-17,-29-29 1,29 29-16,-29-29 15,29 0-15,-29 0 16,30 29 0,-30-30-16,0 1 15,0 58 32,0 1-31,0-1-1,0 0-15,0 0 16,29-29 0,-29 29-16,0 1 15,29-30-15,0 0 32,0-30-1,1 30-31,-1 0 15,-29-29-15,0 0 0,29 29 0,-29-29 16,0 0-16,29 29 0,-29-30 16,0 1-16,0 0 15,0 0 1,-29 29-16,0 0 16,29-29-1,-29 29 1,-1 0-1,1 0 17</inkml:trace>
        </inkml:traceGroup>
      </inkml:traceGroup>
    </inkml:traceGroup>
    <inkml:traceGroup>
      <inkml:annotationXML>
        <emma:emma xmlns:emma="http://www.w3.org/2003/04/emma" version="1.0">
          <emma:interpretation id="{93EC3728-8D23-4860-B586-BCE15B6F3088}" emma:medium="tactile" emma:mode="ink">
            <msink:context xmlns:msink="http://schemas.microsoft.com/ink/2010/main" type="paragraph" rotatedBoundingBox="8918,3434 16397,3706 16328,5583 8850,53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170AE7-8EAE-49E9-A8F5-55AC216D6168}" emma:medium="tactile" emma:mode="ink">
              <msink:context xmlns:msink="http://schemas.microsoft.com/ink/2010/main" type="line" rotatedBoundingBox="8918,3434 16397,3706 16358,4783 8879,4511"/>
            </emma:interpretation>
          </emma:emma>
        </inkml:annotationXML>
        <inkml:traceGroup>
          <inkml:annotationXML>
            <emma:emma xmlns:emma="http://www.w3.org/2003/04/emma" version="1.0">
              <emma:interpretation id="{A50E4742-6ADD-48AC-9157-CF1174398B74}" emma:medium="tactile" emma:mode="ink">
                <msink:context xmlns:msink="http://schemas.microsoft.com/ink/2010/main" type="inkWord" rotatedBoundingBox="8909,3683 10438,3739 10413,4441 8883,4386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241725.9151">-80 3299 0,'204'58'125,"-175"-87"-125,-29 0 15,0 0 1,0-1-16,0 1 16,-29 0-1,0 29 1,0 0-1,-1 0-15,30 29 16,-29-29-16,0 29 0,29 1 16,-29-30-16,29 29 0,-29 0 15,29 0-15,0 0 16,0 1-16,0-1 16,0 0-16,29 0 15,0-29 1,-29 29-16,29-29 15,0 0-15,1 0 0,-1 0 16,-29-29 31</inkml:trace>
          <inkml:trace contextRef="#ctx0" brushRef="#br0" timeOffset="242468.6012">445 3211 0,'0'-29'15,"0"0"1,29 29-1,-29-29 1,-29 29 31,0 0-47,29 29 16,-29-29-16,0 29 15,29 0 1,0 0-16,58 263 156,-175-350-78</inkml:trace>
          <inkml:trace contextRef="#ctx0" brushRef="#br0" timeOffset="243039.2956">650 3357 0,'87'0'78,"-58"-29"-62,1 29-16,-1 0 0,0 0 0,0 0 15,0 0 1</inkml:trace>
          <inkml:trace contextRef="#ctx0" brushRef="#br0" timeOffset="242764.61">825 3007 0,'-29'146'93,"29"-117"-93,0 0 0,0 0 0,0 1 16,0-1-16,-30-29 0,30 29 0,-29 0 0,29 0 16,0 1-16,0-1 15,0 0 1,0 0 0,29-29-1</inkml:trace>
          <inkml:trace contextRef="#ctx0" brushRef="#br0" timeOffset="240716.6074">-577 2949 0,'-29'0'15,"29"29"1,29-29 62,1 0-62,-1 0-16,0 0 0,29 0 15,-28 0-15,-1-29 0,0 29 16,0 0-16,0-30 0,30 30 0,-30 0 0,0 0 16,0-29-16,1 29 0,-1-29 0,0 29 15,0 0-15,0 0 0,0-29 0,1 29 31,-30 29 1,-30-29-17</inkml:trace>
          <inkml:trace contextRef="#ctx0" brushRef="#br0" timeOffset="241088.8712">-197 2978 0,'0'-29'16,"0"58"46,0 0-46,0 0-16,0 0 0,0 1 16,0-1-16,-29 0 0,29 0 15,-29 0-15,29 0 0,-30 1 16,30-1-16,0 0 0,0 0 0,-29-29 15,29 29-15,0 1 0,-29-1 16,29 0-16,0 0 16,-29-29-16</inkml:trace>
        </inkml:traceGroup>
        <inkml:traceGroup>
          <inkml:annotationXML>
            <emma:emma xmlns:emma="http://www.w3.org/2003/04/emma" version="1.0">
              <emma:interpretation id="{5478DE86-7AC4-4D4A-B187-0461B4C1FF0F}" emma:medium="tactile" emma:mode="ink">
                <msink:context xmlns:msink="http://schemas.microsoft.com/ink/2010/main" type="inkWord" rotatedBoundingBox="10876,3839 11926,3877 11907,4388 10857,4349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44946.5588">2109 3182 0,'0'-29'16,"0"0"31,-29 29-31,0 29-1,0 0 1,29 0-1,-29-29-15,116 263 110</inkml:trace>
          <inkml:trace contextRef="#ctx0" brushRef="#br0" timeOffset="245384.5576">2401 3153 0,'0'-29'31,"-29"29"16,-29 87-16,29-87-15,29 29-16,-30 1 0,176 116 93</inkml:trace>
          <inkml:trace contextRef="#ctx0" brushRef="#br0" timeOffset="243950.2501">1409 3328 0,'0'29'16,"-30"-29"15,30 29-31,0 1 16,-29-30-16,29 29 0,0 0 15,0-58 48,29 29-63,1 0 0,-30-29 15,116-205 17,118 30 108,-234 233-140,0 0 0,-29 0 16,29 1-16,0-1 0,0 0 16,-29 88-1,29-88-15,0 0 16,0 0-16,-30-29 15,30 29-15</inkml:trace>
          <inkml:trace contextRef="#ctx0" brushRef="#br0" timeOffset="244204.3095">1496 3240 0,'59'0'78,"-30"0"-78,0 0 0,29 0 16,-28 0-1,-1 0 17</inkml:trace>
        </inkml:traceGroup>
        <inkml:traceGroup>
          <inkml:annotationXML>
            <emma:emma xmlns:emma="http://www.w3.org/2003/04/emma" version="1.0">
              <emma:interpretation id="{B2CD3B42-0058-4590-9CB3-5D7F36C7F434}" emma:medium="tactile" emma:mode="ink">
                <msink:context xmlns:msink="http://schemas.microsoft.com/ink/2010/main" type="inkWord" rotatedBoundingBox="12499,3564 16397,3706 16358,4783 12460,4641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54935.4649">3803 3182 0,'58'0'47,"-58"29"-47,29-29 16,0 0-16,1 29 15,-1 30 1,0-30-16,-175 117 78</inkml:trace>
          <inkml:trace contextRef="#ctx0" brushRef="#br0" timeOffset="255433.8271">4211 3182 0,'30'-29'16,"-1"0"15,146 379 125,-175-379-140,0 0-16,29-88 15,0 88-15,-29-1 16,0-28 0,0 29-16,0 0 15,30 29 16</inkml:trace>
          <inkml:trace contextRef="#ctx0" brushRef="#br0" timeOffset="255957.487">4620 3386 0,'88'30'46,"-88"-60"-30,29 30 0,-29-29-16,29 29 15,-29-29 1,0 0 0,0 0-1,0-1 16,-29 30-15,0 0-16,0 0 16,29 30-16,0-1 15,-30 0-15,30 0 16,0 0-16,0 1 16,0-1-16,0 0 15,0 0-15,30-29 0,-30 29 16,29-29-16,0 0 15,-29 30-15,29-30 0,0 0 16,1 0-16,-1 0 16,0 0-16</inkml:trace>
          <inkml:trace contextRef="#ctx0" brushRef="#br0" timeOffset="254021.4685">2985 2803 0,'29'-30'47,"1"30"-32,-1 0 1,0 0 0,0 0-1,-29 30-15,0-1 31,0 0-31,0 0 16,0 0-16,0 1 16,-29-30-16,29 29 15,0 0-15,0 0 0,-29 0 0,29 1 16,0-1-16,-29-29 0,29 29 16,0 0-16,0 0 0,0 0 15,0 1-15,0-1 16,0 0-16,29-29 15,0 0-15,0 29 16,0-29 0,1 0-16,-1-29 15,0 0-15,-29 0 16,29 29-16,-29-30 0,0 1 16,0 0-16,-29 58 62,29 0-62,0 1 16,0-1-16,0 0 15,0 0-15,-29 0 0,29 1 0,0 28 16,0 59 0,0-88-1,-29-29-15,29 29 0,0 0 16,-59 30-1,30-59 1,0 0-16,0 0 0,-1 0 16,1 0-1,29-29 1,0-1-16,0 1 16,0 0-1</inkml:trace>
          <inkml:trace contextRef="#ctx0" brushRef="#br0" timeOffset="254433.2614">3540 3299 0,'0'29'62,"58"-29"-15,-28 0-47,-1 0 16,0 0-16,0 0 0,0 0 15,1 0-15,-1 0 16,0 0-1</inkml:trace>
          <inkml:trace contextRef="#ctx0" brushRef="#br0" timeOffset="256367.0376">4941 3240 0,'30'59'63,"-30"-30"-48,29-29-15,-29 29 0,29 0 16,-29 1-16,29-30 0,-29 58 31,-29-58 32,29-29-63,0 0 15,0-1 1,29 30-16,-29-29 0,29 29 15,0-29 1,1 29-16,-1 0 16,-29-29 15</inkml:trace>
          <inkml:trace contextRef="#ctx0" brushRef="#br0" timeOffset="257010.8262">5204 3270 0,'29'87'63,"-29"-58"-48,29 30 17,1-30-1,145 117 141,-175-117-172,0 30 15,0 28 17,0-28-17,-29-59 1,-1 0-16,1 0 16,0-30-16,0 30 15,0 0-15,-1-29 16,1 0-16,29 0 15,-29 29-15,29-29 0,0-1 16,58 30 0,-58-29-1,30 29-15,-1 0 16,-29-29-16,29 29 16</inkml:trace>
          <inkml:trace contextRef="#ctx0" brushRef="#br0" timeOffset="257757.3627">5438 3270 0,'29'0'62,"-29"58"-46,29-58-16,-29 29 0,0 0 16,0 1-16,0-1 15,0 0-15,0 0 0,0 0 16,0 1 0,-29-30-16</inkml:trace>
          <inkml:trace contextRef="#ctx0" brushRef="#br0" timeOffset="258603.3278">5788 3474 0,'0'29'16,"0"0"-1,0 1 1,0-1-16,0 0 16,29-29-16,-29 29 15,29-29 1,1 0-1,-1-29 1,0 29-16,0-29 16,-29 0-16,29 29 0,-29-30 15,0 1-15,30 0 0,-30 0 0,0 0 16,29-1-16,-29 1 0,0-29 0,29 29 16,-29-30-16,0 30 0,29-29 0,-29 29 15,0-30-15,29 30 0,-29 0 0,0-30 16,0 30-16,0 0 0,0 0 15,0 0-15,-29 58 47,0 0-31,-59 146 0,88-116-1,0-30-15,0 0 0,0 29 0,0-29 16,0 1-16,0-1 0,0 0 0,0 0 15,0 0-15,30 1 0,-30 28 16,0-29-16,58 30 31,-29-59-31,-29 29 0,29-29 16</inkml:trace>
          <inkml:trace contextRef="#ctx0" brushRef="#br0" timeOffset="260009.8056">6343 3357 0,'0'-29'31,"-29"29"0,-1 0 0,1 0-15,29 29 0,-29-29-16,29 29 15,-29-29-15,29 30 16,0 86 46,29-116-62,0 0 32,0-29-17,1 0 1,-1 0 0,0 0-1,-29-1 1,29 30-16,-29-29 15,29 29-15,-29-29 16,29 29 0,-29 29 93,0 0-109,0 1 16,0-1-1,0 0 1,0 0 0,30-29 15,-1 0 0,0-29-15,-29 0 31,58-117 62,-58 175-93,0 0-1,0 30-15,0-30 16,0 0-16,0 0 15,30 0 1,-1 1 0,0-30-1,-29 29 1,29-29 0,0 0-1,-29-29-15,30 29 16,-30-30-16,29 30 15,-29-29-15,0 0 0,29 0 16,-29 0 0,0-1-16,0 1 15,29 29 1,-29-29-16,0 0 31,-29 29-15,0-29 15,0 29 16</inkml:trace>
        </inkml:traceGroup>
      </inkml:traceGroup>
      <inkml:traceGroup>
        <inkml:annotationXML>
          <emma:emma xmlns:emma="http://www.w3.org/2003/04/emma" version="1.0">
            <emma:interpretation id="{2CFE9E3E-5D7A-49A3-BCAC-4943B77557E1}" emma:medium="tactile" emma:mode="ink">
              <msink:context xmlns:msink="http://schemas.microsoft.com/ink/2010/main" type="line" rotatedBoundingBox="13705,4792 15077,4903 15024,5557 13652,5446"/>
            </emma:interpretation>
          </emma:emma>
        </inkml:annotationXML>
        <inkml:traceGroup>
          <inkml:annotationXML>
            <emma:emma xmlns:emma="http://www.w3.org/2003/04/emma" version="1.0">
              <emma:interpretation id="{4E99BB6D-702B-4A5E-9B34-091EE0DEB675}" emma:medium="tactile" emma:mode="ink">
                <msink:context xmlns:msink="http://schemas.microsoft.com/ink/2010/main" type="inkWord" rotatedBoundingBox="13705,4792 15077,4903 15024,5557 13652,5446"/>
              </emma:interpretation>
              <emma:one-of disjunction-type="recognition" id="oneOf9">
                <emma:interpretation id="interp13" emma:lang="" emma:confidence="0.5">
                  <emma:literal>of.</emma:literal>
                </emma:interpretation>
                <emma:interpretation id="interp14" emma:lang="" emma:confidence="0">
                  <emma:literal>of</emma:literal>
                </emma:interpretation>
                <emma:interpretation id="interp15" emma:lang="" emma:confidence="0">
                  <emma:literal>0 t.</emma:literal>
                </emma:interpretation>
                <emma:interpretation id="interp16" emma:lang="" emma:confidence="0.5">
                  <emma:literal>o %</emma:literal>
                </emma:interpretation>
                <emma:interpretation id="interp17" emma:lang="" emma:confidence="0">
                  <emma:literal>0 %</emma:literal>
                </emma:interpretation>
              </emma:one-of>
            </emma:emma>
          </inkml:annotationXML>
          <inkml:trace contextRef="#ctx0" brushRef="#br0" timeOffset="276977.0856">4795 4233 0,'-29'0'0,"0"0"31,0 0-31,29 29 16,-29 1-1,29-1-15,0 0 16,0 0-16,0 0 15,29-29 1,-29 29 0,29-29-16,0 0 15,0 0 1,1 0-16,-30-29 16,0 0-1,0 0-15,0-59 78</inkml:trace>
          <inkml:trace contextRef="#ctx0" brushRef="#br0" timeOffset="277269.3265">5408 4146 0,'-29'0'31,"-58"116"0,57-86-31,1-30 0,29 29 16,-58 58-16,29-58 15,-1 1-15,30-1 0,-29 0 16,29 0-16,-29-29 0,29 29 0,0 1 16,-29-30-16,29 29 15</inkml:trace>
          <inkml:trace contextRef="#ctx0" brushRef="#br0" timeOffset="277492.6271">5087 4292 0,'0'-59'46,"29"88"-14,30 1-17</inkml:trace>
          <inkml:trace contextRef="#ctx0" brushRef="#br0" timeOffset="277658.1351">5525 4554 0,'-117'29'63</inkml:trace>
          <inkml:trace contextRef="#ctx0" brushRef="#br0" timeOffset="276459.6114">4503 3941 0,'-29'29'94,"0"1"-79,0-30-15,0 29 0,29 0 0,-30-29 16,30 29-16,-29 0 0,0 1 16,0-1-16,29 0 0,-29 0 0,29 0 15,-30 1-15,30-1 0,-29 0 0,29 0 16,0 29-16,-29-58 0,29 30 15,0-1-15,29-29 0,-29 29 16,29-29-16,30 0 0,-30 0 16,0 0-16,0 0 15,1 0-15,-30-29 0,29 29 16,-29-29-16,0-1 16,0 1-16,0 0 15,-29 0-15,-1 0 16,-57-30-1,58 59 17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34:43.1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C500E15-01B0-468A-AF9E-73EEED12BF1A}" emma:medium="tactile" emma:mode="ink">
          <msink:context xmlns:msink="http://schemas.microsoft.com/ink/2010/main" type="inkDrawing" rotatedBoundingBox="4974,3782 11220,9373 9322,11493 3076,5903" semanticType="callout" shapeName="Other">
            <msink:sourceLink direction="with" ref="{0B228DBC-654A-4FB6-9FB0-6F1F7C8ADBD5}"/>
            <msink:sourceLink direction="with" ref="{C6D0231B-E43F-482C-B481-881A4E81BC19}"/>
          </msink:context>
        </emma:interpretation>
      </emma:emma>
    </inkml:annotationXML>
    <inkml:trace contextRef="#ctx0" brushRef="#br0">221 0 0,'0'26'141,"0"1"-126,0-1 1,0 1 0,0-1-16,0 1 15,0-1-15,-27 1 16,27-1-16,0 1 0,-26-27 16,26 26-16,0 0 0,0 1 0,-27-1 15,27 1-15,0-1 16,0 1-16,-26-1 0,26 1 15,0-1-15,-27-26 0,27 27 0,0-1 16,0 0-16,0 1 0,-26-1 16,26 1-16,0-1 15,0 1-15,0-1 0,-27-26 16,27 27-16,0-1 0,0 1 16,0-1-16,-26 1 15,26-1-15,0 0 16,0 1-16,0-1 15,0 1-15,0-1 16,0 1 0,0-1-16,0 1 15,0-1 1,0 1-16,0-1 16,0 1-1,0-1-15,0 0 16,0 1-16,0-1 15,0 1 1,0-1 0,0 1-16,0-1 0,0 1 15,0-1-15,0 1 16,0-1-16,0 0 0,0 1 16,0-1-16,0 1 15,0-1-15,26 1 16,-26-1-16,0 1 15,0-1 1,0 1-16,27-27 0,-27 26 16,0 0-16,0 1 15,0-1-15,0 1 16,26-1-16,-26 1 16,0-1-16,27 1 15,-27-1-15,0 1 16,26-1-1,-26 1-15,0-1 16,0 0-16,0 1 16,0-1-1,0 1-15,0-1 16,27 1-16,-27-1 16,0 1-16,0-1 15,0 1 1,0-1-16,0 1 0,0-1 15,26 0 1,-26 1-16,0-1 16,0 1-16,0-1 15,27-26-15,-27 27 0,0-1 16,0 1-16,0-1 0,0 1 16,26-1-16,-26 0 0,0 1 15,0-1-15,26 1 0,-26-1 16,0 1-16,0-1 15,27 1-15,-27-1 16,0 1-16,26-1 0,-26 0 16,0 1-16,0-1 0,27 1 15,-27-1-15,0 1 16,26-27-16,-26 26 0,0 1 16,0-1-16,27-26 0,-27 27 15,0-1-15,0 1 16,26-1-16,-26 0 15,0 1-15,0-1 16,27 1-16,-27-1 16,0 1-16,26-1 15,-26 1-15,0-1 16,27-26-16,-27 27 0,0-1 16,26 1-16,-26-1 15,27 0-15,-27 1 0,26-1 16,-26 1-16,26-27 15,-26 26-15,27 1 16,-27-1-16,26 1 16,-26-1-16,27 1 0,-27-1 15,26-26-15,-26 26 0,27-26 16,-27 27-16,26-1 0,1 1 16,-1-1-1,-26 1-15,27-27 16,-27 26-16,26-26 15,-26 27-15,26-27 0,-26 26 16,27 1-16,-1-1 16,-26 0-16,27 1 15,-1-1-15,-26 1 16,27-27-16,-27 26 0,26-26 16,-26 27-16,27-27 0,-27 26 0,26 1 15,1-27-15,-27 26 16,26 1-16,1-27 15,-27 26-15,26 1 16,0-27-16,-26 26 0,27-26 16,-27 26-16,26-26 0,-26 27 0,27-27 15,-1 0-15,-26 26 0,27-26 0,-27 27 16,26-27-16,1 26 0,-1 1 16,1-27-16,-27 26 15,26-26-15,-26 27 0,26-27 0,-26 26 16,27-26-16,-1 27 15,1-27-15,-27 26 16,26-26-16,1 27 0,-1-27 16,-26 26-16,27-26 0,-1 0 15,-26 26-15,27-26 16,-27 27-16,26-27 0,1 26 16,-1-26-1,-26 27-15,26-27 0,1 0 16,-27 26-16,26-26 0,1 0 15,-27 27-15,26-27 0,1 0 16,-1 0-16,1 26 16,-1-26-16,-26 27 0,27-27 15,-1 0-15,-26 26 0,26-26 16,1 0-16,-27 27 0,26-27 16,-26 26-16,27-26 0,-1 0 15,1 26-15,-1-26 16,1 0-16,-1 27 0,1-27 15,-1 0-15,1 26 0,-1-26 16,0 0-16,1 27 0,-1-27 16,1 0-16,-1 0 0,-26 26 15,27-26-15,-1 0 0,1 0 16,-1 0-16,-26 27 0,27-27 0,-1 0 16,0 0-16,1 0 0,-1 26 15,1-26-15,-1 0 0,1 0 16,-1 0-16,1 27 0,-1-27 15,1 0-15,-1 0 0,1 0 0,-27 26 16,26-26-16,0 0 0,1 0 16,-1 0-16,1 0 15,-27 27-15,26-27 0,1 0 16,-1 0-16,1 0 16,-1 0-16,1 0 15,-1 0-15,-26 26 0,26-26 16,1 0-16,-1 0 0,1 0 15,-1 0-15,1 26 0,-1-26 0,1 0 16,-1 0-16,1 0 0,-1 0 16,1 0-16,-1 0 0,0 0 15,1 0-15,-1 27 16,1-27-16,-1 0 16,1 0-16,-1 0 0,1 0 15,-1 0-15,1 0 0,-1 0 16,0 0-16,1 0 0,-1 0 0,1 0 15,-1 0-15,1 0 0,-1 0 16,1 0-16,-1 0 0,1 0 16,-1 0-16,1 0 0,-1 0 0,0 0 15,1 0-15,-1 0 0,1 0 16,-1 0-16,1 0 0,-1 0 16,1 0-16,-1 0 15,1 0-15,-1 0 16,0 0-16,1 0 15,-1 0-15,1 0 0,-1 0 16,1 0-16,-1 0 0,1 0 16,-1 0-16,1 0 0,-1 0 15,1 0-15,-1 0 0,0 0 16,1 0-16,-1 0 16,1 0-16,-27 26 0,26-26 15,1 0-15,-1 0 0,1 0 16,-1 0-16,1 0 15,-1 0-15,0 0 16,1 0-16,-1 0 0,1 0 16,-1 0-16,1 0 15,-1 0-15,1 0 16,-1 0-16,1 0 16,-1 0-16,1 0 15,-1 0-15,0 0 16,1 0-16,-1 0 15,1 0 1,-1 0-16,1 0 16,-1 0-1,1 0 1,-1 0 0,1 0-16,-1 0 15,0 0-15,1 0 16,-1 0-1,1 0 1,-1 0 0,1 0-1,-1 0 1,1 0 0,-1 0-1,1 0 1,-1 0-1,1 0 1,-1 0 0,0 0 31,-52 0 31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34:44.2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D5C83B4-DF10-4935-AC0B-A726D392E0BB}" emma:medium="tactile" emma:mode="ink">
          <msink:context xmlns:msink="http://schemas.microsoft.com/ink/2010/main" type="inkDrawing" rotatedBoundingBox="10370,9974 11270,9969 11271,9996 10371,10001" shapeName="Other"/>
        </emma:interpretation>
      </emma:emma>
    </inkml:annotationXML>
    <inkml:trace contextRef="#ctx0" brushRef="#br0">0 27 0,'0'-27'16,"27"27"46,-1 0-46,0 0-1,1 0 1,-1 0 0,1 0-16,-1 0 15,1 0 1,-1 0-16,1 0 16,-1 0-1,1 0 1,-1 0-1,0 0-15,1 0 16,-1 0-16,1 0 16,-1 0-1,1 0 1,-1 0 0,1 0-1,-1 0 1,1 0-1,78 0 32,-78 0-31,-1 0 0,1 0-1,-1 0-15,1 0 16,-1 0 46,1 0-46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34:45.6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B228DBC-654A-4FB6-9FB0-6F1F7C8ADBD5}" emma:medium="tactile" emma:mode="ink">
          <msink:context xmlns:msink="http://schemas.microsoft.com/ink/2010/main" type="inkDrawing" rotatedBoundingBox="10186,9898 12567,9936 12566,9963 10185,9925" shapeName="Other">
            <msink:destinationLink direction="with" ref="{4C500E15-01B0-468A-AF9E-73EEED12BF1A}"/>
          </msink:context>
        </emma:interpretation>
      </emma:emma>
    </inkml:annotationXML>
    <inkml:trace contextRef="#ctx0" brushRef="#br0">0 0 0,'26'0'31,"1"0"-15,-1 0-16,1 0 15,-1 0-15,1 0 16,-1 0-16,1 0 0,-1 0 15,0 0-15,1 0 0,-1 0 16,1 0-16,-1 0 0,1 0 16,-1 0-16,1 0 0,-1 0 0,1 0 15,-1 0-15,0 0 0,1 0 16,-1 0-16,1 0 0,-1 0 16,1 0-16,-1 0 0,1 0 15,-1 0-15,1 0 0,-1 0 16,1 0-16,-1 0 15,0 0-15,1 0 16,-1 0-16,1 0 0,-1 0 16,1 0-16,-1 0 15,1 0 1,-1 0 0,1 0-1,-1 0 1,0 0-16,1 0 15,-1 0-15,1 0 16,-1 0 15,1 0-15,-1 0 0,1 0-16,-1 0 15,-26 27-15,27-27 16,-1 0-16,27 0 31,-27 0-31,1 0 16,-1 0-1,1 0-15,-1 0 16,1 0-16,-1 0 16,1 0-1,-1 0-15,1 0 16,-1 0-1,0 0 1,1 0-16,-1 0 16,1 0-16,-1 0 15,1 0 1,-1 0 0,1 0-16,-1 0 15,1 0 1,-1 0-1,1 0 1,-1 0 0,0 0-1,1 0 1,-1 0 15,1 0 0,-1 0-15,1 0 0,-1 0-1,1 0 17,-1 0-1,-52 0 47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34:57.9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E695364-B4B7-4F66-A6FB-5E4ED6E06875}" emma:medium="tactile" emma:mode="ink">
          <msink:context xmlns:msink="http://schemas.microsoft.com/ink/2010/main" type="writingRegion" rotatedBoundingBox="4178,8915 11297,3755 12798,5827 5680,10987">
            <msink:destinationLink direction="with" ref="{C6D0231B-E43F-482C-B481-881A4E81BC19}"/>
          </msink:context>
        </emma:interpretation>
      </emma:emma>
    </inkml:annotationXML>
    <inkml:traceGroup>
      <inkml:annotationXML>
        <emma:emma xmlns:emma="http://www.w3.org/2003/04/emma" version="1.0">
          <emma:interpretation id="{54229FC3-E00F-4F99-9B08-BC6D590A8172}" emma:medium="tactile" emma:mode="ink">
            <msink:context xmlns:msink="http://schemas.microsoft.com/ink/2010/main" type="paragraph" rotatedBoundingBox="4178,8915 11297,3755 12798,5827 5680,109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49CA95-A64D-4378-B834-56B8185A42D1}" emma:medium="tactile" emma:mode="ink">
              <msink:context xmlns:msink="http://schemas.microsoft.com/ink/2010/main" type="line" rotatedBoundingBox="4178,8915 11297,3756 12798,5827 5680,10987"/>
            </emma:interpretation>
          </emma:emma>
        </inkml:annotationXML>
        <inkml:traceGroup>
          <inkml:annotationXML>
            <emma:emma xmlns:emma="http://www.w3.org/2003/04/emma" version="1.0">
              <emma:interpretation id="{C758C9A2-8645-49BF-8AC3-3BF3FFF77074}" emma:medium="tactile" emma:mode="ink">
                <msink:context xmlns:msink="http://schemas.microsoft.com/ink/2010/main" type="inkWord" rotatedBoundingBox="4178,8915 11297,3756 12798,5827 5680,10987"/>
              </emma:interpretation>
            </emma:emma>
          </inkml:annotationXML>
          <inkml:trace contextRef="#ctx0" brushRef="#br0">0 5342 0,'27'0'0,"-1"0"62,0 0-31,1 0 32,-27 27-63,26-27 31,-26 26-15,27-26-1,-1 0 1,-26 26 0,27-26-1,-1 0 1,-26 27-1,27-27-15,-1 0 16,-26 26 0,27-26-1,-1 0 1,1 27 0,-1-27-1,0 0 1,1 0-1,-1 0 1,1 0 0,-1 0-1,1 0 1,-1 0 0,1 0-1,-1 0 1,1 0-1,-1 0 1,0 0 0,1 0-16,-1 0 15,1 0 1,-1 0 0,1 0-16,-1 0 15,1 0 1,-1 0-1,1 0 1,-1 0 0,1 0-1,-1 0-15,0 0 16,1 0 0,-1 0-1,1 0 1,-1 0-1,1 0-15,-1 0 16,1 0-16,-1 0 16,1 0-1,-1 0-15,0 0 16,1 0-16,-1 0 16,1 0-1,-1 0 1,1 0-1,-1 0-15,1 0 16,-1 0 0,1 0-16,-1 0 15,1 0-15,-1 0 16,0 0-16,1 0 16,-1 0-16,1 0 15,-1 0-15,1 0 16,-1 0-1,1 0-15,-1 0 16,1 0 0,-1 0-16,0 0 15,1 0 1,-1 0-16,1 0 16,-1 0-16,1 0 15,-1 0 1,1 0-16,-1 0 15,1 0-15,-1 0 16,1 0 0,-1 0-16,0 0 15,1 0-15,-1 0 16,1 0-16,-1 0 16,1 0-1,-27-27-15,26 27 16,1 0-16,-1 0 15,-26-26-15,27 26 16,-1 0-16,0 0 16,1 0-16,-1 0 15,1-27-15,-1 27 16,1 0-16,-1 0 16,1 0-16,-1-26 15,1 26-15,-1 0 16,1 0-1,-1 0-15,0 0 16,1-26-16,-1 26 16,1 0-16,-1 0 0,1 0 0,-1 0 15,1 0 1,-1 0-16,1 0 16,-27-27-16,26 27 0,0 0 0,1 0 15,-1 0-15,1 0 16,-1-26-16,1 26 15,-1 0-15,1 0 16,-1 0-16,-26-27 16,27 27-16,-1 0 15,1 0-15,-27-26 0,26 26 0,0 0 16,1 0 0,-1 0-16,1 0 15,-1 0-15,1-27 0,-1 27 16,1 0-1,-27-26-15,26 26 0,1 0 16,-1-27 0,0 27-1,1-26-15,-1 26 16,1 0 0,-1-27-16,1 27 15,-1 0 1,1 0-1,-27-26-15,26 26 16,1 0-16,-1-26 16,1 26-1,-1 0-15,-26-27 0,26 27 16,1 0 0,-27-26-16,26 26 15,1-27 1,-1 27-16,1 0 15,-27-26-15,26 26 0,1-27 16,-1 27 0,1 0-1,-27-26-15,26 26 0,-26-27 16,26 27-16,1 0 16,-27-26-1,26 26-15,-26-27 16,27 27-16,-1 0 15,-26-26-15,27 26 0,-1 0 16,-26-27-16,27 27 16,-27-26-16,26 26 15,1 0-15,-27-26 16,26 26-16,1-27 16,-1 27-1,0-26-15,1-1 16,-1 27-1,-26-26-15,27 26 16,-27-27-16,26 1 16,1-1-1,-1 1 1,1-1-16,-1 27 16,-26-26-16,27 26 15,-27-27-15,26 27 0,0-26 16,1 26-1,-27-26-15,26 26 16,-26-27-16,27 1 16,-1-1-1,1 1 1,-27-1-16,26 27 16,1-26-16,-1-1 15,1 1 1,-1-1-1,1 27 1,-27-26-16,26 26 0,0-26 16,-26-1-1,27 27-15,-1-26 16,-26-1-16,27 27 16,-27-26-16,26 26 15,-26-27-15,27 27 0,-27-26 16,26 26-16,-26-27 0,27 27 15,-27-26-15,26 26 16,-26-27-16,27 27 16,-27-26-16,26 26 15,-26-26-15,26 26 16,-26-27 0,27 27-16,-27-26 15,26 26-15,-26-27 0,27 27 16,-1 0-16,-26-26 0,27 26 0,-1 0 15,-26-27-15,27 27 16,-1 0-16,-26-26 16,27 26-16,-27-27 15,26 27-15,-26-26 16,27 26-16,-27-27 16,26 27-16,-26-26 0,26 26 15,-26-27-15,27 1 16,-1 26-16,-26-26 0,27-1 15,-1 1-15,1-1 16,-27 1 0,26 26-16,-26-27 0,27 1 15,-27-1-15,26 27 0,-26-26 16,0-1-16,27 27 0,-27-26 16,26-1-16,-26 1 0,0 0 15,26-1-15,-26 1 16,27-1-16,-27 1 15,0-1-15,26 27 0,-26-26 0,0-1 16,0 1-16,27 26 0,-27-27 0,0 1 0,0 0 16,26-1-16,-26 1 15,0-1-15,0 1 16,27-1-16,-27 1 16,0-1-16,26 1 15,-26-1-15,0 1 16,0 0-16,27 26 0,-27-27 15,0 1-15,0-1 16,26 1 0,-26-1-16,0 1 15,27-1 1,-27 1-16,0-1 16,26 1-1,-26-1 1,0 1-16,0 0 15,27 26-15,-27-27 0,0 1 16,0-1 0,26 1-16,-26-1 15,0 1-15,0-1 16,0 1-16,0-1 0,0 1 16,26-1-16,-26 1 15,0 0-15,0-1 16,0 1-1,0-1 1,27 27-16,-27-26 0,0-1 16,0 1-16,0-1 15,0 1-15,26 26 16,-26-27-16,0 1 0,0 0 16,0-1-16,0 1 15,27 26-15,-27-27 16,0 1-16,0-1 15,0 1 1,0-1 0,0 1-1,0-1 1,26 1 0,-26 0-16,0-1 15,0 1 1,0-1-16,27 27 15,-27-26-15,0-1 16,0 1 0,0-1-16,0 1 15,0-1-15,26 27 16,-26-26-16,0-1 16,0 1-16,0 0 15,0-1-15,0 1 16,0-1-16,0 1 15,27-1-15,-27 1 0,0-1 16,0 1-16,0-1 16,0 1-16,0-1 15,0 1-15,0 0 0,0-1 16,0 1-16,0-1 16,0 1-16,0-1 15,0 1 1,0-1-16,0 1 15,0-1 1,0 1-16,0 0 16,0-1-16,0 1 15,0-1-15,0 1 16,0-1-16,0 1 16,0-1-1,0 1 16,0-1 1,0 1 15,26 26-32,-26-26 48,0 52 124</inkml:trace>
          <inkml:trace contextRef="#ctx0" brushRef="#br0" timeOffset="16669.8214">2037 4391 0,'27'0'63,"-27"26"-48,0 1 1,26-27-16,-26 26 16,27 0-1,-27 1 1,26-27-16,1 0 15,-27 26 1,26-26-16,1 0 16</inkml:trace>
          <inkml:trace contextRef="#ctx0" brushRef="#br0" timeOffset="17411.4415">2619 4761 0,'27'26'47,"-1"-26"-16,-26 27-31,27-27 15,-1 0 1,1 0 0,-1 0-1,1 0 1,-1 0-16,1 0 16,-27 26-1,26-26-15,27 0 47</inkml:trace>
          <inkml:trace contextRef="#ctx0" brushRef="#br0" timeOffset="19073.3351">3360 4814 0,'80'0'94,"-54"0"-94,1 0 15,-1 0 1,1 0-1,-1 0-15,0 0 0,1 0 16,-1 0-16,1 0 16,-1 0-1</inkml:trace>
          <inkml:trace contextRef="#ctx0" brushRef="#br0" timeOffset="19702.0909">3995 4576 0,'27'0'46,"-1"0"-30,-26-27 0,27 27-1,-1-26 1,1 26-16,-1 0 16,1 0-1,-27-27 1,26 27-1,0 0 1,-26-26 0,27 26-1,-27-26-15</inkml:trace>
          <inkml:trace contextRef="#ctx0" brushRef="#br0" timeOffset="20340.8306">4604 4152 0,'26'0'0,"-26"-26"63,27 26-63,-1 0 15,1-26 1,-1 26-1,-26-27 1,27 27-16,-27-26 16,0-1 15,26 27-31,-26-26 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35:19.8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548C689-6CB5-45FD-951E-1CF4D1A32004}" emma:medium="tactile" emma:mode="ink">
          <msink:context xmlns:msink="http://schemas.microsoft.com/ink/2010/main" type="writingRegion" rotatedBoundingBox="9506,7055 11057,3861 11254,3956 9704,7151"/>
        </emma:interpretation>
      </emma:emma>
    </inkml:annotationXML>
    <inkml:traceGroup>
      <inkml:annotationXML>
        <emma:emma xmlns:emma="http://www.w3.org/2003/04/emma" version="1.0">
          <emma:interpretation id="{84BB150A-9F3A-4D6D-B2C2-1C51EF7470C4}" emma:medium="tactile" emma:mode="ink">
            <msink:context xmlns:msink="http://schemas.microsoft.com/ink/2010/main" type="paragraph" rotatedBoundingBox="9506,7055 11057,3861 11254,3956 9704,71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D903DC-F799-470F-87F1-61CB037A4C5C}" emma:medium="tactile" emma:mode="ink">
              <msink:context xmlns:msink="http://schemas.microsoft.com/ink/2010/main" type="line" rotatedBoundingBox="9506,7055 11057,3861 11254,3956 9704,7151"/>
            </emma:interpretation>
          </emma:emma>
        </inkml:annotationXML>
        <inkml:traceGroup>
          <inkml:annotationXML>
            <emma:emma xmlns:emma="http://www.w3.org/2003/04/emma" version="1.0">
              <emma:interpretation id="{EEB4B8E3-71EA-41C0-84F8-406FE209D480}" emma:medium="tactile" emma:mode="ink">
                <msink:context xmlns:msink="http://schemas.microsoft.com/ink/2010/main" type="inkWord" rotatedBoundingBox="9524,7064 9632,6841 9720,6883 9612,7106"/>
              </emma:interpretation>
              <emma:one-of disjunction-type="recognition" id="oneOf0">
                <emma:interpretation id="interp0" emma:lang="" emma:confidence="0.5">
                  <emma:literal>-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\</emma:literal>
                </emma:interpretation>
              </emma:one-of>
            </emma:emma>
          </inkml:annotationXML>
          <inkml:trace contextRef="#ctx0" brushRef="#br0">5212 3306 0,'27'0'31,"-1"-27"0,1 27-15,-27-26-16,26-1 16,1 27-1,-27-26-15,26 26 0,-26-26 16,27-1-1,-27 1 17</inkml:trace>
        </inkml:traceGroup>
        <inkml:traceGroup>
          <inkml:annotationXML>
            <emma:emma xmlns:emma="http://www.w3.org/2003/04/emma" version="1.0">
              <emma:interpretation id="{D04CB919-8903-4DB2-9DF5-81A5AF9FC16D}" emma:medium="tactile" emma:mode="ink">
                <msink:context xmlns:msink="http://schemas.microsoft.com/ink/2010/main" type="inkWord" rotatedBoundingBox="9868,6588 9997,6321 10052,6348 9923,6614"/>
              </emma:interpretation>
              <emma:one-of disjunction-type="recognition" id="oneOf1">
                <emma:interpretation id="interp5" emma:lang="" emma:confidence="0.5">
                  <emma:literal>-</emma:literal>
                </emma:interpretation>
                <emma:interpretation id="interp6" emma:lang="" emma:confidence="0">
                  <emma:literal>~</emma:literal>
                </emma:interpretation>
                <emma:interpretation id="interp7" emma:lang="" emma:confidence="0">
                  <emma:literal>.</emma:literal>
                </emma:interpretation>
                <emma:interpretation id="interp8" emma:lang="" emma:confidence="0">
                  <emma:literal>_</emma:literal>
                </emma:interpretation>
                <emma:interpretation id="interp9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626.6213">5556 2830 0,'106'-133'109,"-79"133"-93,-27-26-1,0-1 1,0 1-1,0-1 1,0 1 0</inkml:trace>
        </inkml:traceGroup>
        <inkml:traceGroup>
          <inkml:annotationXML>
            <emma:emma xmlns:emma="http://www.w3.org/2003/04/emma" version="1.0">
              <emma:interpretation id="{265928DA-7BA1-41EA-9AAE-FD02FC2C9A74}" emma:medium="tactile" emma:mode="ink">
                <msink:context xmlns:msink="http://schemas.microsoft.com/ink/2010/main" type="inkWord" rotatedBoundingBox="10219,5969 10292,5820 10332,5839 10260,5989"/>
              </emma:interpretation>
              <emma:one-of disjunction-type="recognition" id="oneOf2">
                <emma:interpretation id="interp10" emma:lang="" emma:confidence="0.5">
                  <emma:literal>-</emma:literal>
                </emma:interpretation>
                <emma:interpretation id="interp11" emma:lang="" emma:confidence="0">
                  <emma:literal>.</emma:literal>
                </emma:interpretation>
                <emma:interpretation id="interp12" emma:lang="" emma:confidence="0">
                  <emma:literal>_</emma:literal>
                </emma:interpretation>
                <emma:interpretation id="interp13" emma:lang="" emma:confidence="0">
                  <emma:literal>,</emma:literal>
                </emma:interpretation>
                <emma:interpretation id="interp14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1212.9319">5927 2221 0,'26'0'31,"-26"-26"-31,0-1 47,27 1-16,-27-1 1,0 1-1,0-1 0</inkml:trace>
        </inkml:traceGroup>
        <inkml:traceGroup>
          <inkml:annotationXML>
            <emma:emma xmlns:emma="http://www.w3.org/2003/04/emma" version="1.0">
              <emma:interpretation id="{619DF540-2257-4F55-8FB0-0B09CB8BE693}" emma:medium="tactile" emma:mode="ink">
                <msink:context xmlns:msink="http://schemas.microsoft.com/ink/2010/main" type="inkWord" rotatedBoundingBox="10410,5536 10741,4855 10804,4885 10473,5567"/>
              </emma:interpretation>
              <emma:one-of disjunction-type="recognition" id="oneOf3">
                <emma:interpretation id="interp15" emma:lang="" emma:confidence="0.5">
                  <emma:literal>in</emma:literal>
                </emma:interpretation>
                <emma:interpretation id="interp16" emma:lang="" emma:confidence="0">
                  <emma:literal>m</emma:literal>
                </emma:interpretation>
                <emma:interpretation id="interp17" emma:lang="" emma:confidence="0">
                  <emma:literal>n</emma:literal>
                </emma:interpretation>
                <emma:interpretation id="interp18" emma:lang="" emma:confidence="0">
                  <emma:literal>me</emma:literal>
                </emma:interpretation>
                <emma:interpretation id="interp19" emma:lang="" emma:confidence="0">
                  <emma:literal>my</emma:literal>
                </emma:interpretation>
              </emma:one-of>
            </emma:emma>
          </inkml:annotationXML>
          <inkml:trace contextRef="#ctx0" brushRef="#br0" timeOffset="2447.8833">6377 1321 0,'0'-26'78,"26"26"-78,-26-27 16,0 1-1,26 26-15,-26-26 16,0-1-16,0 1 31,27 26-31,-27-27 16,0 1 15</inkml:trace>
          <inkml:trace contextRef="#ctx0" brushRef="#br0" timeOffset="1847.5524">6138 1798 0,'0'-27'31,"27"1"0,-1 26 0,-26-27-31,0 1 32,27 26-32,-27-27 15,0 1-15,0-1 16,0 1 0,0 0-1,0-1 1,26 27-16</inkml:trace>
        </inkml:traceGroup>
        <inkml:traceGroup>
          <inkml:annotationXML>
            <emma:emma xmlns:emma="http://www.w3.org/2003/04/emma" version="1.0">
              <emma:interpretation id="{8B033E80-2920-4290-9AF6-31CAC04489DB}" emma:medium="tactile" emma:mode="ink">
                <msink:context xmlns:msink="http://schemas.microsoft.com/ink/2010/main" type="inkWord" rotatedBoundingBox="10720,4555 11057,3861 11222,3941 10885,4635"/>
              </emma:interpretation>
              <emma:one-of disjunction-type="recognition" id="oneOf4">
                <emma:interpretation id="interp20" emma:lang="" emma:confidence="0.5">
                  <emma:literal>in</emma:literal>
                </emma:interpretation>
                <emma:interpretation id="interp21" emma:lang="" emma:confidence="0">
                  <emma:literal>--</emma:literal>
                </emma:interpretation>
                <emma:interpretation id="interp22" emma:lang="" emma:confidence="0">
                  <emma:literal>-</emma:literal>
                </emma:interpretation>
                <emma:interpretation id="interp23" emma:lang="" emma:confidence="0">
                  <emma:literal>-n</emma:literal>
                </emma:interpretation>
                <emma:interpretation id="interp24" emma:lang="" emma:confidence="0">
                  <emma:literal>-r</emma:literal>
                </emma:interpretation>
              </emma:one-of>
            </emma:emma>
          </inkml:annotationXML>
          <inkml:trace contextRef="#ctx0" brushRef="#br0" timeOffset="3536.8031">6641 422 0,'0'-27'32,"27"27"-17,-27-26 1,26-1 0,-26 1-1,27 26 1,-27-53 31</inkml:trace>
          <inkml:trace contextRef="#ctx0" brushRef="#br0" timeOffset="3684.4907">6747 157 0,'0'-26'16,"0"-1"15</inkml:trace>
          <inkml:trace contextRef="#ctx0" brushRef="#br0" timeOffset="3023.9948">6562 872 0,'0'-27'46,"26"27"-14,-26-26-17,0-1 17,27 27-32,-27-26 15,0-1 1,26 27-1,-26-26 1,0-1 15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41:38.8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D7EB3B5-D8CA-49F8-8349-CA572A388111}" emma:medium="tactile" emma:mode="ink">
          <msink:context xmlns:msink="http://schemas.microsoft.com/ink/2010/main" type="inkDrawing" rotatedBoundingBox="11894,12835 12632,1847 13013,1873 12275,12861" semanticType="verticalRange" shapeName="Other">
            <msink:sourceLink direction="with" ref="{6ADEF43C-4847-4F60-BE0B-BD36DF27AEDB}"/>
            <msink:sourceLink direction="with" ref="{3B86BAE8-CC2B-457B-B968-41A2C0AF968D}"/>
            <msink:sourceLink direction="with" ref="{DB91C5E6-EB01-4226-B067-6CA307D85543}"/>
            <msink:sourceLink direction="with" ref="{695900F9-2765-41AB-A746-64A3A0C961D6}"/>
          </msink:context>
        </emma:interpretation>
      </emma:emma>
    </inkml:annotationXML>
    <inkml:trace contextRef="#ctx0" brushRef="#br0">556 0 0,'26'0'125,"-26"26"-109,0 0-16,0 1 16,27-1-16,-27 1 15,0-1-15,26-26 0,-26 27 16,0-1-16,0 1 15,27-1-15,-27 1 0,0-1 0,0 0 16,0 1-16,0-1 16,0 1-16,0-1 15,0 1-15,0-1 0,0 1 16,0-1-16,0 1 16,0 25-16,0-25 15,0-1-15,0 1 0,0-1 16,0 1-16,0-1 0,0 1 0,-27-1 15,27 1-15,0-1 0,0 1 16,0 25-16,0-25 0,0-1 0,0 27 16,0-26-16,0-1 0,0 1 15,0-1-15,0 27 16,0-26-16,0-1 0,-26 0 0,26 1 16,0-1-16,0 1 0,0 52 15,0-52-15,0-1 0,0 1 0,0-1 16,0 0-16,0 1 0,0-1 0,0 1 15,0-1-15,0 1 0,0-1 0,0 1 16,26-1-16,-26 1 0,0-1 0,0 0 16,0 1-16,0-1 0,0 1 0,0-1 15,0 1-15,-26-1 0,26 1 0,0-1 16,0 1-16,-27 26 0,27-27 0,0 0 16,-26 27-16,26-26 0,0-1 0,0 1 15,0 26-15,0-27 0,0 1 0,0-1 16,0 27-16,0-27 0,0 1 0,-27-1 15,27 1-15,0-1 0,0 1 0,0-1 16,0 1-16,-26-1 0,26 27 0,0-27 16,0 1-16,-26-1 0,26 1 15,0-1-15,0 1 0,0-1 0,0 1 16,-27-1-16,27 1 0,0-1 0,0 27 16,-26-27-16,26 1 0,0-1 0,0 1 15,0 26-15,0-27 0,0 1 0,0-1 16,-27 27-16,27-27 0,0 1 0,0 26 15,0-27-15,0 27 0,0-26 0,0-1 16,0 27-16,0-26 0,0-1 0,0 27 16,0-27-16,0 1 0,0-1 0,0 27 15,27-26-15,-27-1 0,0 1 0,0-1 16,0 0-16,0 1 0,0 26 0,0-27 16,0 1-16,26-1 0,-26 1 15,0-1-15,0 27 0,0-27 0,0 1 16,0-1-16,0 27 0,0-26 0,0-1 15,0 1-15,0-1 0,0 27 0,0-26 16,0-1-16,-26 0 0,26 27 0,0-26 16,0-1-16,-27 27 0,27-26 0,0-1 15,0 1-15,0 26 0,-26-27 0,26 0 16,0 27-16,0-26 0,-27-1 0,27 1 16,0 26-16,0-27 0,0 1 0,0-1 15,0 27-15,-26-27 0,26 1 0,0-1 16,0 27-16,0-26 0,0-1 0,0 27 15,0-27-15,0 1 0,0-1 16,-27 27-16,27-26 0,0-1 0,0 1 16,-26-1-16,26 1 0,0-1 0,0 1 15,-27 25-15,27-25 0,0-1 0,0 1 16,-26 26-16,26-27 0,0 1 0,0-1 16,-26 27-16,26-26 0,0-1 0,0 0 15,0 1-15,-27-1 0,27 1 0,0-1 16,0 1-16,-26-1 0,26 1 0,0-1 15,0 1-15,-27-1 0,27 0 0,0 1 16,0-1-16,-26 1 0,26-1 16,0 1-16,0-1 0,-27 1 15,27-1-15,0 1 0,0-1 16,0 0-16,0 1 0,0-1 0,0 1 16,0-1-16,0 1 0,0-1 0,0 1 15,0-1-15,0 1 0,0-1 16,0 1-16,0-1 0,0 0 0,0 1 15,0-1-15,0 1 0,0-1 0,0 1 16,0-1-16,0 1 0,0-1 0,0 1 16,0-1-16,0 1 0,0-1 0,0 0 15,0 1-15,0-1 0,0 1 16,27 26-16,-27-27 0,0 1 0,0-1 0,0 1 16,0-1-16,0 27 0,26-27 15,-26 1-15,0 26 0,0-27 0,0 1 16,0 26-16,0-27 0,0 0 0,0 27 15,0-26-15,0-1 0,0 1 0,0 26 16,-26-27-16,26 1 0,0-1 0,0 1 16,0-1-16,0 27 0,0-27 0,0 1 15,0-1-15,0 1 0,0-1 0,0 1 16,0-1-16,-27 1 0,27-1 0,0 1 16,0-1-16,0 0 0,0 1 0,0-1 15,0 1-15,0-1 16,-26 1-16,26-1 0,0 1 0,0-1 0,0 1 15,0-1-15,0 0 16,0 1-16,0-1 0,0 1 0,0-1 16,0 1-16,0-1 0,0 1 15,0-1-15,0 1 0,0-1 16,0 0-16,0 1 0,0-1 16,0 1-16,0-1 0,0 1 15,0-1-15,26 1 0,-26-1 16,0 1-16,0-1 0,0 1 15,0-1-15,0 0 0,0 1 16,0-1-16,0 1 0,0-1 16,27-26-16,-27 27 0,0-1 0,0 1 15,0-1-15,0 1 16,0-1-16,0 1 0,0-1 16,0 0-16,-27 1 15,27-1-15,0 1 0,-26-27 16,26 26-16,0 1 0,0-1 0,0 1 15,-27-27-15,27 26 0,0 1 0,0-1 16,0 0-16,0 1 0,0-1 0,0 1 16,0-1-16,0 1 0,0-1 0,0 1 15,27-1-15,-27 1 0,0-1 0,0 0 16,0 1-16,0-1 0,26 1 0,-26-1 16,27 1-16,-27-1 15,0 1-15,26-27 0,-26 26 16,27-26-1,-1 0 17,-26-26-32,0-1 15,0 1-15,0-1 16,0 1-16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41:24.8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5900F9-2765-41AB-A746-64A3A0C961D6}" emma:medium="tactile" emma:mode="ink">
          <msink:context xmlns:msink="http://schemas.microsoft.com/ink/2010/main" type="writingRegion" rotatedBoundingBox="12892,1890 25135,1906 25121,13180 12878,13164">
            <msink:destinationLink direction="with" ref="{CD7EB3B5-D8CA-49F8-8349-CA572A388111}"/>
          </msink:context>
        </emma:interpretation>
      </emma:emma>
    </inkml:annotationXML>
    <inkml:traceGroup>
      <inkml:annotationXML>
        <emma:emma xmlns:emma="http://www.w3.org/2003/04/emma" version="1.0">
          <emma:interpretation id="{F80930AC-11D8-4DF9-9A8D-8CE450A8F1A0}" emma:medium="tactile" emma:mode="ink">
            <msink:context xmlns:msink="http://schemas.microsoft.com/ink/2010/main" type="paragraph" rotatedBoundingBox="15610,1893 25135,1906 25134,3394 15608,338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9567116-BC45-4158-9940-9685F11EB1D8}" emma:medium="tactile" emma:mode="ink">
              <msink:context xmlns:msink="http://schemas.microsoft.com/ink/2010/main" type="line" rotatedBoundingBox="15610,1893 25135,1906 25134,3394 15608,3382"/>
            </emma:interpretation>
          </emma:emma>
        </inkml:annotationXML>
        <inkml:traceGroup>
          <inkml:annotationXML>
            <emma:emma xmlns:emma="http://www.w3.org/2003/04/emma" version="1.0">
              <emma:interpretation id="{EB0B39BE-C946-4B4D-9E88-AAB7589F40F1}" emma:medium="tactile" emma:mode="ink">
                <msink:context xmlns:msink="http://schemas.microsoft.com/ink/2010/main" type="inkWord" rotatedBoundingBox="21272,1901 23574,1904 23572,3201 21271,319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15955 397 0,'0'-26'16,"26"26"-1,-26-27-15,0 1 16,0-1 15,-26 27 1,-1 0-32,27 27 0,-26-27 0,-1 26 15,1 1-15,-1-1 0,27 1 16,-26-1-16,-1 27 0,27-27 15,-26 1-15,26-1 0,0 1 0,0-1 16,0 1-16,0-1 0,0 1 0,26-1 16,-26 0-16,27-26 0,-1 0 15,1 0-15,-1 0 16,1 0-16,-1 0 0,1-26 16,-1 0-16,-26-1 0,26 1 0,-26-1 15,27 1-15,-27-1 0,26 1 16,-26-1-16,0 1 0,27-1 0,-27 1 15,0 0-15,0-1 0,0 1 16,0-1-16</inkml:trace>
          <inkml:trace contextRef="#ctx0" brushRef="#br0" timeOffset="412.1313">16272 291 0,'27'53'47,"-27"0"-32,26-26-15,-26-1 0,0 0 16,26 1-16,1 26 16,-27-27-1,26 1-15,1-27 31,-1 0-31,-26-27 16,27 1-16,-27-1 16,26 1-16,1-1 0,-27 1 15,0 0-15,0-1 0,26 1 0,-26-1 16,0 1-16,27-1 0,-27 1 16</inkml:trace>
          <inkml:trace contextRef="#ctx0" brushRef="#br0" timeOffset="808.2813">16722 450 0,'26'0'15,"1"0"1,-1 0 0,-26-26-16,27 26 15,-27-27-15,26 27 0,-26-26 16,27-1 0,-27 1-16,0-1 15,-27 27 1,1 0-1,-1 27-15,-79 237 63,106-237-47,0-1-16,27 1 0,-27-1 0,26-26 15,-26 27-15,27-27 0,-1 0 16,1 0-16,-1 0 0</inkml:trace>
          <inkml:trace contextRef="#ctx0" brushRef="#br0" timeOffset="1139.4929">17013 397 0,'0'-26'15,"26"26"16,1 0-31,-1 53 16,1-27 0,-27 0-16,0 1 15,26-27-15,-26 26 0,0 1 16,0-1-16,0 1 16,-26-27 46,26-27-62,0 1 0,0-1 16,26 1-16,1-1 15,-27 1-15,53 26 0,-27-26 0,0-1 16,1 1-16,-1-1 16</inkml:trace>
          <inkml:trace contextRef="#ctx0" brushRef="#br0" timeOffset="1763.476">17727 212 0,'0'-27'16,"27"27"0,-1 0-16,-26-26 15,27 26-15,-1 0 0,1-27 16,-1 27-16,0-26 0,1 26 16,-27-26-16,0-1 15,26 27-15,-26-26 0,0-1 0,0 1 16,27 26-16,-27-27 0,0 1 0,0-1 15,0 1-15,0-1 16,-27 27-16,1 0 0,-27 0 16,27 27-16,-1-27 15,1 26-15,26 1 0,-27 26 16,1-27-16,-1 27 0,-52 106 16,79-106-16,-27 0 0,1 0 15,26 0-15,0-1 0,-26 28 0,26 26 16,-27-53-16,27-1 0,0 1 0,0 0 15,-26 0-15,26-26 0,0 26 16,0-27-16,0 0 0,-27 27 16,27-26-16,0-54 31,-26 27-31,26-26 16</inkml:trace>
          <inkml:trace contextRef="#ctx0" brushRef="#br0" timeOffset="2253.6061">17383 609 0,'27'0'16,"-27"-27"-16,26 27 15,1 0 1,-27-26-16,26 26 15,1 0 1,-1-27-16,1 27 16,-1 0-1,0 0-15,1 0 0,-1 0 16,1-26-16,-1 26 0,1 0 16,-1 0-16,1 0 0,-1 0 0,1-27 15,-1 27-15,0 0 16,1 0-16,-54 0 62,1 27-46,26-1-16,-26 1 0,-1-1 16,27 1-16,0-1 0,-26 1 15,26-1-15,0 1 0,0-1 16,0 0-16,0 1 0,0-1 15,26-26-15,1 27 16,52-27 0</inkml:trace>
          <inkml:trace contextRef="#ctx0" brushRef="#br0" timeOffset="2404.2">18045 344 0,'-27'-26'16,"27"-1"-1,-26 27-15,52 0 47</inkml:trace>
        </inkml:traceGroup>
        <inkml:traceGroup>
          <inkml:annotationXML>
            <emma:emma xmlns:emma="http://www.w3.org/2003/04/emma" version="1.0">
              <emma:interpretation id="{9CA55B7B-D1BF-4F1D-A3FC-1E31635FB277}" emma:medium="tactile" emma:mode="ink">
                <msink:context xmlns:msink="http://schemas.microsoft.com/ink/2010/main" type="inkWord" rotatedBoundingBox="23680,2088 25003,2090 25002,2857 23679,2856"/>
              </emma:interpretation>
            </emma:emma>
          </inkml:annotationXML>
          <inkml:trace contextRef="#ctx0" brushRef="#br0" timeOffset="2991.2389">18151 635 0,'0'-26'16,"26"26"15,-26-27-15,27 27-16,-1 0 0,0 0 15,1-26-15,-1 26 0,1 0 16,-1-27-16,1 27 0,-1 0 0,-26-26 15,27 26-15,-1 0 0,-26-27 0,27 27 16,-1-26-16,-26 0 16,26 26-16,-26-27 15</inkml:trace>
          <inkml:trace contextRef="#ctx0" brushRef="#br0" timeOffset="2737.6403">18389 238 0,'0'27'63,"-27"-1"-47,27 1-16,-26-1 0,26 1 15,-27-1-15,27 1 0,-26 25 16,26-25-16,-27-1 0,27 1 0,0-1 15,0 1-15,-26-1 0,26 1 16,0 78 15</inkml:trace>
          <inkml:trace contextRef="#ctx0" brushRef="#br0" timeOffset="3342.7913">18706 238 0,'0'-26'16,"0"79"31,-26-27-31,26 1-16,0-1 0,0 1 0,-27-1 15,27 1-15,-26-1 0,26 0 16,-27 27-16,1 0 0,26-26 0,0-1 15,0 1-15,-27-1 0,27 1 16,0-1-16,0 0 16</inkml:trace>
          <inkml:trace contextRef="#ctx0" brushRef="#br0" timeOffset="3769.5966">18627 529 0,'26'0'0,"1"-26"16,-1 26 0,1 0-16,-1 0 0,1 0 15,-1 0-15,1-27 16,-1 27-16,-26-26 0,26 26 15,1-26-15,-1 26 0,-26-27 16,-26 27 15,-1 27-15,1-27 0,0 0-16,26 26 15,-27 0-15,27 1 0,-26-27 16,26 26-16,-27 1 0,27-1 15,0 1-15,0-1 16,0 1-16,0-1 0,0 1 0,53 52 31</inkml:trace>
          <inkml:trace contextRef="#ctx0" brushRef="#br0" timeOffset="4350.848">19209 476 0,'0'-26'0,"0"0"31,-27 26-16,1 0 1,0 0 0,-1 0-16,27 26 15,-26-26-15,-1 26 0,1 1 16,26-1-16,-27-26 0,27 27 16,-26-1-16,26 1 0,0-1 15,0 1-15,-27-27 0,27 26 0,0 1 16,0-1-1,27-26-15,-1 0 0,1 0 16,-1 0-16,1 0 0,-27-26 16,26 26-16,1-27 0,-27 1 0,26-1 15,0 1-15,-26-1 0,27 1 0,-1-1 16,1 1-16,-27-27 0,26 27 0,1-1 16,-1-26-16,1 27 0,-27-27 0,26 26 15,1-26-15,-27 27 0,26-1 16,-26 1-16,0 0 0,0-1 0,27 27 15,-27-26-15,-27 131 47,-132 292 16,159-370-63,0-1 0,0 1 15,0 79 1,27-80 0,-1 0-16,1-26 0</inkml:trace>
        </inkml:traceGroup>
        <inkml:traceGroup>
          <inkml:annotationXML>
            <emma:emma xmlns:emma="http://www.w3.org/2003/04/emma" version="1.0">
              <emma:interpretation id="{C96E9506-450F-4C49-8EEE-D4EDAA6D7A8C}" emma:medium="tactile" emma:mode="ink">
                <msink:context xmlns:msink="http://schemas.microsoft.com/ink/2010/main" type="inkWord" rotatedBoundingBox="15610,2036 25135,2048 25134,3394 15608,338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479.2249">19606 582 0,'0'-26'16,"0"-1"-1,0 54 17,-27-27-32</inkml:trace>
          <inkml:trace contextRef="#ctx0" brushRef="#br0" timeOffset="36482.5405">10081 212 0,'0'-27'16,"0"1"-16,0-1 0,26 27 15,-26-26-15,27 0 16,-1 26-16,1-27 0,-1 1 15,1 26-15,-1 0 0,-26-27 16,26 27-16,1 0 0,-1 0 0,1-26 16,26 26-16,-27 0 0,1 0 0,-1 0 15,1 0-15,-1 0 0,27 0 0,0 0 16,-27 0-16,1 0 16,26 26-16,26 212 62,-105-158-46,-27-54-1,53 1-15,-27-27 16,1 0-16,-1 0 0,1 0 16,-1 0-16,1 0 0,0-27 15,26 1 1,26 26 15,0 0-15,1 26-1,-1-26-15,1 27 16,-27-1-16,26 1 16,-26-1-16,27-26 15,-27 26-15,0 1 0,26-27 16,-26 26-16,27 1 15,-27-1-15,0 1 16,26-27-16,-26 26 0,0 1 16,27-27-16,-27 26 0,26-26 15</inkml:trace>
          <inkml:trace contextRef="#ctx0" brushRef="#br0" timeOffset="35848.1216">10398 53 0,'0'27'47,"0"-1"-47,27-26 16,-27 26-16,0 1 15,0-1-15,26 1 0,-26-1 0,0 27 16,27-26-16,-27-1 0,0 1 0,0-1 15,26 27-15,-26-27 0,0 1 0,0 26 16,0-27-16,0 1 0,0 26 0,0-27 16,0 1-16,0-1 0</inkml:trace>
          <inkml:trace contextRef="#ctx0" brushRef="#br0" timeOffset="36923.1671">11139 265 0</inkml:trace>
          <inkml:trace contextRef="#ctx0" brushRef="#br0" timeOffset="36767.1698">11086 371 0,'27'0'31,"-27"26"-16,26-26 1,-26 27-16,0-1 0,0 0 0,27 1 16,-27-1-1,0 1-15,26-1 0,-26 1 16,0-1-16</inkml:trace>
          <inkml:trace contextRef="#ctx0" brushRef="#br0" timeOffset="37631.0415">11510 397 0,'-27'0'16,"-79"-26"62,106 52-63,0 1-15,-26-1 16,26 0-16,0 1 16,0-1-16,0 1 15,0-1-15,0 1 16,0-1-16,26-26 0,-26 27 15,27-27-15,-27 26 0,26-26 16,1 0-16,-1 0 16,1 0-16,-1 0 15,-26-26-15,26-1 0,-26 1 16,0-1-16,27 1 16,-27-1-16,0 1 0,0-1 15,0 1-15,0-27 0,0 27 0,0-1 16,0-26-16,0 27 0,0-27 0,0 0 15,0 26-15,0 1 0,0 0 16,0-1-16,0 1 0,0-1 16,0 54 31,0-1-47,0 1 15,0-1-15,0 0 16,0 1-16,0-1 0,0 1 0,26-1 15,-26 1-15,0-1 0,0 1 0,0-1 16,0 1-16,0-1 0,0 1 0,0-1 16,0 0-16,0 1 0,27-1 15,-27 1-15,0-1 0,0 1 16</inkml:trace>
          <inkml:trace contextRef="#ctx0" brushRef="#br0" timeOffset="38437.6916">11986 371 0,'0'-27'16,"-27"27"-1,27-26-15,-26 26 16,-1 0 0,1 0-1,0 0 1,26 26-16,-27-26 16,27 27-16,-26-27 0,26 26 15,0 1-15,0-1 16,0 0-16,26 1 15,1-27 1,-1 0-16,0 0 16,1 0-16,-1 0 0,1 0 15,-1 0-15,1 0 16,-27-27-16,26-25 31,-26-1 16,0 185-31,0-79-1,0 0-15,0 0 16,27-27-16,-27 27 0,0-27 0,0 1 0,0 52 16,26-52-16,-26-1 0,0 1 15,0-1-15,0 1 0,0-1 0,0 0 16,0 1-16,-26-27 15,-1 0-15,27 26 16,-26-26-16,-1 0 0,1 0 16,-1 0-16,1-53 0,-1 53 15,1-26-15,0 0 0,-1 26 16,27-27-16,-26 1 0,-1-1 16,27 1-16,-26 26 15,26-27-15,0 1 16,26 26-1</inkml:trace>
          <inkml:trace contextRef="#ctx0" brushRef="#br0" timeOffset="39106.7467">12330 450 0,'26'0'31,"1"0"-15,-27 26-16,26-26 16,1 0-1,-1 0-15,1-26 32,-27 0-17,0-1-15,0 1 16,0-1-1,-27 1-15,27-1 16,-26 27-16,26-26 16,-27 26-1,1 0 1,26 26 0,-27-26-16,27 27 0,-26-27 0,26 26 15,0 1-15,-27-27 0,27 26 0,0 1 16,-26-27-16,26 26 0,0 0 15,0 1-15,-27-1 0,27 1 16,0-1-16,0 1 0,0-1 16,0 1-16,0-1 15,0 1-15,27-27 16,-1 0-16,-26 26 16,27-26-16,-1 0 15,1 0-15,-1 26 16,1-26-16,-1 0 0,1 0 15,-1 0 1,0 0 0</inkml:trace>
          <inkml:trace contextRef="#ctx0" brushRef="#br0" timeOffset="39366.9683">12806 529 0,'0'27'32,"0"-1"-17</inkml:trace>
          <inkml:trace contextRef="#ctx0" brushRef="#br0" timeOffset="207619.0379">13335 159 0,'0'-27'16,"27"27"-1,-27 27 63,-27-27-78,1 0 0,26 26 16,-53 27-16,53-26 0,-27-1 16,1 27-16,-1-26 0,1 26 0,26-27 15,-26 27-15,-1 53 16,27-53-16,-26 52 0,26-25 15,0-27-15,0 0 0,0 0 16,0-1-16,0-25 0,26 26 16,1 0-16,-1 0 0,0-27 15,1 1-15,-1-1 0,1-26 0</inkml:trace>
          <inkml:trace contextRef="#ctx0" brushRef="#br0" timeOffset="208658.7088">13547 424 0,'0'26'141,"0"0"-141,0 1 0,0-1 16,0 27-16,0-26 0,0-1 0,0 27 15,0-26-15,0 25 0,0-25 16,0 52-16,0-52 0,0-1 16,-27-26-16,27 27 0,0-1 0,0 1 15,186-80 95,-133 53-95</inkml:trace>
          <inkml:trace contextRef="#ctx0" brushRef="#br0" timeOffset="209250.977">14050 503 0,'-27'0'31,"1"0"-15,-1 0 0,1 0-16,-1 0 15,27-27 1,0 1-1,0 0 1,27 26-16,-1-27 16,1 27-1,-1 0-15,1 27 16,-27-1 0,0 53-16,0-52 0,0-1 15,0 1-15,0 26 0,0-27 0,-27 1 16,27-1-16,0 0 0,-26 1 15,26-1-15,-27 1 0,27-1 16,-26 1-16,-1-27 16,1 0-1,26-27 1,0 1-16,0-1 0,0 1 16,26 26-16,-26-27 15,27 27 1,-1 0-1,-26 27-15,27-27 16,-27 26-16,0 1 0,26-1 0,-26 1 16,27-1-16,-1 1 15,-26-1-15,26-26 0,-26 27 16,27-27-16</inkml:trace>
          <inkml:trace contextRef="#ctx0" brushRef="#br0" timeOffset="209540.8556">14341 212 0,'0'-27'15,"0"54"32,0 26-47,26-27 0,-26 1 16,27-1-16,-27 27 0,0 0 0,0-27 15,26 27-15,-26 0 0,0 0 0,0 0 16,26 0-16,-26 0 0,0 0 0,0 0 16,0 0-16,0 26 0,-26-53 15,26 1-15,-53-1 0,53 1 0</inkml:trace>
        </inkml:traceGroup>
      </inkml:traceGroup>
    </inkml:traceGroup>
    <inkml:traceGroup>
      <inkml:annotationXML>
        <emma:emma xmlns:emma="http://www.w3.org/2003/04/emma" version="1.0">
          <emma:interpretation id="{61C105FB-C391-4CBF-AE7B-719061BD4D40}" emma:medium="tactile" emma:mode="ink">
            <msink:context xmlns:msink="http://schemas.microsoft.com/ink/2010/main" type="paragraph" rotatedBoundingBox="13054,4609 16002,4530 16019,5162 13071,52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756AAE-3824-47F2-B214-1BB6B0E96022}" emma:medium="tactile" emma:mode="ink">
              <msink:context xmlns:msink="http://schemas.microsoft.com/ink/2010/main" type="line" rotatedBoundingBox="13054,4609 16002,4530 16019,5162 13071,5241"/>
            </emma:interpretation>
          </emma:emma>
        </inkml:annotationXML>
        <inkml:traceGroup>
          <inkml:annotationXML>
            <emma:emma xmlns:emma="http://www.w3.org/2003/04/emma" version="1.0">
              <emma:interpretation id="{3A53E20F-CD3F-4E85-825D-3EE159EB9C13}" emma:medium="tactile" emma:mode="ink">
                <msink:context xmlns:msink="http://schemas.microsoft.com/ink/2010/main" type="inkWord" rotatedBoundingBox="13054,4609 13800,4589 13817,5221 13071,524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72705.1599">7620 2858 0,'0'-27'0,"0"54"78,-26-1-63,26 1-15,-27-1 0,27 1 16,0-1-16,0 0 0,-26 1 16,26-1-16,0 1 15,0-1-15,26 1 16,1-1-16,-1-26 15,1 0-15,-1 0 0</inkml:trace>
          <inkml:trace contextRef="#ctx0" brushRef="#br0" timeOffset="273311.1847">7858 2990 0,'-26'-26'31,"52"26"-15,1 0-16,26 0 16,-27 0-16,1-27 0,-1 27 15,1 0-15,25 0 0,1 0 16,-26 0-16,26 0 0,-27 0 0,1-26 15</inkml:trace>
          <inkml:trace contextRef="#ctx0" brushRef="#br0" timeOffset="272873.4997">7752 2620 0,'27'-80'15,"-27"107"32,26-27-47</inkml:trace>
          <inkml:trace contextRef="#ctx0" brushRef="#br0" timeOffset="273125.1841">8096 2593 0,'0'53'47,"0"-27"-47,-26 1 0,26-1 16,-26 1-16,26-1 0,0 1 15,-27-1-15,27 1 0,0-1 16,0 1 0,0 78-16,0-78 0,0-1 15</inkml:trace>
        </inkml:traceGroup>
        <inkml:traceGroup>
          <inkml:annotationXML>
            <emma:emma xmlns:emma="http://www.w3.org/2003/04/emma" version="1.0">
              <emma:interpretation id="{2804439A-B8DA-4773-BEAA-2B4AFDEB013A}" emma:medium="tactile" emma:mode="ink">
                <msink:context xmlns:msink="http://schemas.microsoft.com/ink/2010/main" type="inkWord" rotatedBoundingBox="15736,4690 16006,4683 16019,5158 15749,5165"/>
              </emma:interpretation>
            </emma:emma>
          </inkml:annotationXML>
          <inkml:trace contextRef="#ctx0" brushRef="#br0" timeOffset="282143.4443">10478 2620 0,'0'26'31,"-27"-26"-31,27 26 0,-26-26 15,26 27-15,-27-1 0,1-26 0,26 27 16,-27-27-16,1 26 0,-1-26 0,1 27 16,0-27-16,-1 0 15,27 26 48,53 27-48,-27-26-15,-26-1 16,27-26-16,-27 27 0,26-1 16,1 0-16,-1 1 15,-26-1-15,27-26 0,-27 27 16,26-27-16,1 0 16</inkml:trace>
        </inkml:traceGroup>
      </inkml:traceGroup>
    </inkml:traceGroup>
    <inkml:traceGroup>
      <inkml:annotationXML>
        <emma:emma xmlns:emma="http://www.w3.org/2003/04/emma" version="1.0">
          <emma:interpretation id="{2FCF1D6A-52F8-451C-AD64-957A95909227}" emma:medium="tactile" emma:mode="ink">
            <msink:context xmlns:msink="http://schemas.microsoft.com/ink/2010/main" type="paragraph" rotatedBoundingBox="14391,4293 23995,4271 23998,5519 14394,55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DA9AF7E-0B41-43D7-86EE-D52CE2DB137B}" emma:medium="tactile" emma:mode="ink">
              <msink:context xmlns:msink="http://schemas.microsoft.com/ink/2010/main" type="line" rotatedBoundingBox="14391,4293 23995,4271 23998,5519 14394,5541"/>
            </emma:interpretation>
          </emma:emma>
        </inkml:annotationXML>
        <inkml:traceGroup>
          <inkml:annotationXML>
            <emma:emma xmlns:emma="http://www.w3.org/2003/04/emma" version="1.0">
              <emma:interpretation id="{C8979D99-0207-457C-BBD0-985AD5120A78}" emma:medium="tactile" emma:mode="ink">
                <msink:context xmlns:msink="http://schemas.microsoft.com/ink/2010/main" type="inkWord" rotatedBoundingBox="14391,4293 19682,4281 19684,5204 14393,521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82749.9712">10584 2911 0,'52'26'47,"-25"-26"-31,-1 0-1,1-26 17,-27-1-32,0 1 15,-27 26 1,1 0 0,-1 0-16,1 0 15,0 26-15,-1-26 16,27 27-16,-26-27 0,26 26 15,-27-26-15,27 27 0,-26-1 16,26 0-16,0 1 0,0-1 16,26 27-1,1-53-15,52 0 32,-53 0-32,1-26 0,-1 26 15,1 0-15,26-27 0,-53 1 16,26-1-16,1 1 0,-1 0 0,1-1 15,-1 1-15,0-1 0,-26 1 16,27-1-16,-27 1 16,26 26-1,-26 26 1,27-26 0,-27 53-16,26-26 15,-26-1-15,0 1 0,27-1 16,-27 0-16,0 1 0,26-1 15,-26 1-15,0-1 32,-26-26-32,-1 0 15,27 27-15,-26-27 16,-1 0-16</inkml:trace>
          <inkml:trace contextRef="#ctx0" brushRef="#br0" timeOffset="281022.6998">8864 2990 0,'0'26'47,"0"1"-15,0-54 46,26 27-63,-26-26-15,27 0 16,-1-1-16,1 1 16,-27-27-16,26 26 0,0 27 15,-26-26-15,27-1 0,-1 1 16,1 26-16,-27-27 0,26 27 15,1 0 1,-27 27 15,26-1-31,-26 1 16,0-1-16,0 27 16,0-26-16,0-1 15,0 1-15,0-1 0,0 0 16,0 1-16,0-54 78,27 1-78,-27 0 0,26-1 16,1 1-16,-1-1 15,-26 1 1,27 26-16,-27-27 15,26 27 1,0 0 0,1 0-16,-1 0 15,1 0 17,-27 27-17,0-1 16,0 1-31,0-1 16,0 1 15,0-54 32,0 1-48,0-1 1,0 1 0,0-1-16,26 1 15,1 26 1,-27-27-16,26 27 0,1 0 16,-1 0 15,1 0-16,-27 27 1,0-1 0,0 1-16,0-1 15,0 1-15,0-1 16,-27-26-16,27 27 16,0-1-16</inkml:trace>
          <inkml:trace contextRef="#ctx0" brushRef="#br0" timeOffset="281635.9957">9843 2831 0,'-27'0'0,"1"0"32,-1 0-32,1 0 15,-1 0 1,1 0-16,26 27 15,-27-27 1,27 26-16,0 1 0,0-1 16,0 1-1,27-27-15,-1 0 16,1 0 0,-1 0-16,1 0 0,-1 0 15,1 0 1,-27-27-16,-27 27 78</inkml:trace>
          <inkml:trace contextRef="#ctx0" brushRef="#br0" timeOffset="281787.4782">10240 2593 0,'-53'238'78,"53"-105"-63,0-107-15,0 0 16,-27 27-16,27-26 16,0-1-16,0 1 15</inkml:trace>
          <inkml:trace contextRef="#ctx0" brushRef="#br0" timeOffset="285066.8212">11668 2911 0,'0'79'47,"0"-26"-47,0-27 16,0 1-1,27-27-15,-1 0 16,1 0-16,-1 0 16,1 0-16,-1-27 15,1 27-15,-1 0 0,0 0 0,1-53 16,-1 53-16,1-26 0,-1 0 0,-26-1 16,27-26-16,-1 27 0,-26-27 0,27 26 15,-27-26-15,0 0 0,26 1 16,-26-1-16,0 0 0,0 0 0,27 26 0,-27-26 15,0 27-15,0-27 0,0 27 16,0-1-16,0 1 16,-27 26-1,27 26 1,-26-26-16,26 27 0,-27 52 16,27-53-16,0 1 0,-26 26 15,26-27-15,-27 80 0,1-79 16,26 25-16,0-25 0,0 26 15,-27-27-15,27 1 0,0 26 0,0-27 16,0 1-16,0-1 0,0 1 0,53-1 16,-53 27-16,0-27 0,27-26 0,-1 0 15,1 27-15,-1-27 16,1 0-16,-1 0 0,0 0 16,1 0-16,-1 0 0,1 0 0,-27-27 15,26 27-15,-26-26 0,27 26 16,-27-27-16,26 1 0,-26 0 0,0-1 15,0 1-15,0-1 16,0 1-16,-26 26 31,26 26-15,-27-26-16,27 27 16,-26-1-16,26 1 15,0-1 1,0 0-1,26-26-15,1 0 16,-1 0 0,1 0-16,-1 0 0,1-26 15,-1 0-15,1-1 16,-27 1-16,26 26 0,-26-27 16,26 27-16,1 0 31,-1 27-16,-26-1 1,27 1-16,-27-1 16,0 0-16,0 1 15,0-1 1,0-52 15,0-1-15,26 27-16,-26-26 0,27 26 15,-1-26-15,1 26 0,-27-27 0,26 1 16,1-1-16,-1 27 0,-26-26 16,0-1-16,26 27 0,-26-26 15,0-1 1,0 54 15,0-1-15,0 1-1,0-1-15,0 1 16,0-1-16,27-26 0,-27 27 0,0-1 16,26-26-16,-26 26 0,27 1 15,-27-1-15,0 1 16,-27-27 0,1 0-1,-1 0-15,1 0 16</inkml:trace>
          <inkml:trace contextRef="#ctx0" brushRef="#br0" timeOffset="285433.9915">13573 2831 0,'0'27'47,"0"-1"-47,-26-26 0,26 27 16,0-1-16,-27 1 0,27-1 16,-26 0-16,26 1 0,0-1 15,0 1-15,0-1 16</inkml:trace>
          <inkml:trace contextRef="#ctx0" brushRef="#br0" timeOffset="285803.4682">13573 2672 0,'0'-26'16</inkml:trace>
          <inkml:trace contextRef="#ctx0" brushRef="#br0" timeOffset="286203.879">13785 2858 0,'26'158'93,"160"-290"32,-186 159-93,0-1-32,0 1 15,-27-1-15,27 0 16,0 1-16,185-133 172,-185 212-141</inkml:trace>
        </inkml:traceGroup>
        <inkml:traceGroup>
          <inkml:annotationXML>
            <emma:emma xmlns:emma="http://www.w3.org/2003/04/emma" version="1.0">
              <emma:interpretation id="{04ADF0C5-8318-4418-AB5A-8D95ED301901}" emma:medium="tactile" emma:mode="ink">
                <msink:context xmlns:msink="http://schemas.microsoft.com/ink/2010/main" type="inkWord" rotatedBoundingBox="19681,4342 21297,4338 21300,5525 19684,552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86698.5909">14341 2567 0,'0'-27'0,"0"1"31,0 52-15,0 1 0,0-1-16,0 1 0,0-1 0,0 0 0,0 27 15,0-26-15,0-1 0,0 27 16,0 0-16,-27-26 0,27 26 0,-26-1 15,26-25-15,-27 26 0,1 26 16,-1-26-16,27-26 0,0 25 16,0-25-16,-26-1 0,26 1 15,0 26-15,-27-53 0,27 26 16,0-52 0,0-1-1,0 1-15,0-1 0,0 1 0,0-1 16,27-25-16,-27 25 0,26-26 0,1 27 15,-27-27-15,26 0 0,1 26 0,-1-25 16,1 25-16,-1 1 0,1-1 0,-1 27 16,0-26-16,1 26 0,-1 0 15,1 0 1,-27 26-16,0 1 16,0-1-16,0 1 15,0-1-15,0 0 16,-27 1-1,1-27-15</inkml:trace>
          <inkml:trace contextRef="#ctx0" brushRef="#br0" timeOffset="288286.861">15214 2937 0,'0'-26'15,"79"26"17,397-80 30</inkml:trace>
          <inkml:trace contextRef="#ctx0" brushRef="#br0" timeOffset="287991.0134">15478 2672 0,'27'0'31,"-1"0"-31,1 0 16,-1 0-16,1 0 16,-1 0-16,1 0 0,-1-26 15,0 0 1,-26-1-16,27 27 0,-27-26 0,0-1 16,0 1-16,26 26 0,-26-27 0,0 1 15,0-27-15,0 26 0,0 1 16,0-1-16,0 1 0,-26 26 15,26-26-15,-27 26 16,27 26 0,-26-26-16,26 53 15,-26-27-15,-1 27 0,27-26 0,-26 26 16,-1 0-16,27-27 0,-26 27 16,-1 0-16,27 0 0,0-27 0,-26 27 15,26 0-15,0 0 0,-27-26 0,27 25 16,0-25-16,-26 26 0,26-27 15,0 27-15,-27-26 0,27-1 0,0 1 16,0-1-16,-26-26 0,26 26 0,0 1 16,-27-27-1</inkml:trace>
        </inkml:traceGroup>
        <inkml:traceGroup>
          <inkml:annotationXML>
            <emma:emma xmlns:emma="http://www.w3.org/2003/04/emma" version="1.0">
              <emma:interpretation id="{C5D3FCD4-E50C-455F-BEB1-12E5B33D67E1}" emma:medium="tactile" emma:mode="ink">
                <msink:context xmlns:msink="http://schemas.microsoft.com/ink/2010/main" type="inkWord" rotatedBoundingBox="22144,4630 23308,4627 23309,5130 22145,5133"/>
              </emma:interpretation>
            </emma:emma>
          </inkml:annotationXML>
          <inkml:trace contextRef="#ctx0" brushRef="#br0" timeOffset="290216.6642">16616 2937 0,'106'-79'78,"-80"79"-62,27 0-16,-26 0 0,-1 0 16,1 0-16,-1 0 0,1-27 0,-1 27 15,0 0-15,1 0 16,-54 159 93,80-159-93,-26 0 0,-1 0-16,1 0 0,-1 0 15,-26-26-15,27 26 0,-1 0 16,-26-27-16,0 1 0,27 26 15,-27-27-15,0 54 47,-27-27-31,27 26-16,0 1 16,0-1-16,0 0 15,0 1-15,27-1 16,-1-26-1,0 0-15,1 0 16,-1-26 0,-26-1-16,0 1 15,0 0-15,0-1 16,-26 1-16,26-1 16,0 1-1,0-1 16,26 27-31,1 0 16,-1 0 0,1 0-16,-1 0 15,1 0-15,-1 0 16,1 0-16,-1 0 0,-26-26 16,0 52 30,-26-26-30,26 27-16,-27-27 0,27 26 0,0 1 16,-26-27-16,26 26 0,0 1 15,0-1 1,26-26 0,1 26-16,-1-26 15,1 0-15,184-211 78,-237 396 16,26-159-78</inkml:trace>
          <inkml:trace contextRef="#ctx0" brushRef="#br0" timeOffset="289312.6918">16828 2593 0,'0'-26'16,"-159"475"109</inkml:trace>
        </inkml:traceGroup>
        <inkml:traceGroup>
          <inkml:annotationXML>
            <emma:emma xmlns:emma="http://www.w3.org/2003/04/emma" version="1.0">
              <emma:interpretation id="{273EF806-A315-42E2-BA58-87AC44D8FF9A}" emma:medium="tactile" emma:mode="ink">
                <msink:context xmlns:msink="http://schemas.microsoft.com/ink/2010/main" type="inkWord" rotatedBoundingBox="21350,4635 23996,4629 23997,5126 21351,5133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91228.6092">18204 2567 0,'-186'317'109</inkml:trace>
          <inkml:trace contextRef="#ctx0" brushRef="#br0" timeOffset="291459.8699">18468 2672 0,'-106'186'109,"106"-160"-109,53 27 0,-53-26 16,27-27-16,-1 26 16,-26 0-1,-53 1 1,0-27-1,27 0-15,-1 0 0,1 0 16,-1 0-16</inkml:trace>
          <inkml:trace contextRef="#ctx0" brushRef="#br0" timeOffset="288591.8573">15849 2937 0,'158'-159'125,"-184"159"-125,0 0 15,-27 0 1,53 27-16,-53-1 0,53 27 16,-27-53-16,27 27 15,0-1-15,0 1 16,27 25-1,-1-25-15,1-27 16,-1 26-16,27-26 16</inkml:trace>
          <inkml:trace contextRef="#ctx0" brushRef="#br0" timeOffset="288931.8197">16325 2884 0,'0'-26'31,"-26"26"16,-27 0-47,26 0 0,1 26 16,-1 1-16,1-1 15,-1 1-15,27-1 16,0 0-16,0 1 15,27-1-15,-1-26 16,1 0-16,-1 0 16,1 0-16,-1 0 15,1-26-15,-1 26 0,-26-27 16,26 27-16,-26-26 0,27 26 16,-27-26-16,26 26 31</inkml:trace>
        </inkml:traceGroup>
      </inkml:traceGroup>
    </inkml:traceGroup>
    <inkml:traceGroup>
      <inkml:annotationXML>
        <emma:emma xmlns:emma="http://www.w3.org/2003/04/emma" version="1.0">
          <emma:interpretation id="{36EEE7B6-9BDB-460D-B138-A3752EE98E21}" emma:medium="tactile" emma:mode="ink">
            <msink:context xmlns:msink="http://schemas.microsoft.com/ink/2010/main" type="paragraph" rotatedBoundingBox="13656,5475 22971,5571 22961,6595 13646,65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2B8A03-9BCE-44F1-BDA7-EA7056D3808E}" emma:medium="tactile" emma:mode="ink">
              <msink:context xmlns:msink="http://schemas.microsoft.com/ink/2010/main" type="line" rotatedBoundingBox="13656,5475 22971,5571 22961,6595 13646,6500"/>
            </emma:interpretation>
          </emma:emma>
        </inkml:annotationXML>
        <inkml:traceGroup>
          <inkml:annotationXML>
            <emma:emma xmlns:emma="http://www.w3.org/2003/04/emma" version="1.0">
              <emma:interpretation id="{15FF1C90-25F2-4787-9862-A0FAF7875E75}" emma:medium="tactile" emma:mode="ink">
                <msink:context xmlns:msink="http://schemas.microsoft.com/ink/2010/main" type="inkWord" rotatedBoundingBox="13655,5567 17201,5603 17192,6536 13646,6500"/>
              </emma:interpretation>
            </emma:emma>
          </inkml:annotationXML>
          <inkml:trace contextRef="#ctx0" brushRef="#br0" timeOffset="292771.5221">8414 3837 0,'-27'0'47,"27"-27"-47,-26 27 0,0 0 15,-1 0-15,1 0 16,-1 0-16,1 0 0,-1 0 16,1 27-16,-1-27 15,1 26-15,290 345 156</inkml:trace>
          <inkml:trace contextRef="#ctx0" brushRef="#br0" timeOffset="294188.5817">8599 4048 0,'-26'-26'31,"-1"26"-16,1 0 1,-1 0-16,1 0 16,26 26-16,-27-26 0,1 27 15,-1-27-15,27 26 16,-26-26-16,26 27 0,0-1 16,0 1-1,132 26 16,80-212 126,-159 185-142,0-26 1,-27 0-16,1-26 16,26 26-16,-27 0 0,1-53 0,-1 53 15,-26-27-15,26 1 0,1-1 0,-27 1 16,0 0-16,26-1 0,-26 1 0,0-1 15,27-26-15,-27 27 0,0-1 16,0 1-16,0-1 16,-27 27-16,1 27 15,26-1 1,0 1-16,-27-1 16,27 27-16,0-26 0,-26-1 0,26 27 15,0-27-15,0 27 0,0-26 0,0 26 16,0-27-16,0 27 0,0-26 15,0-1-15,0 27 0,-26-27 0,26 1 0,0-1 16,-27 1-16,1-1 0,26 1 16,-27-27-16,1 26 15,79-79 32,-27 27-31,106-54-1,-105 54-15,-1 0 0,1-1 16,-1 1-16,27-1 0,-26-26 0,-1 27 16,1-27-16,-1 0 0,27 26 0,-27-25 15,1-1-15,-27 0 0,26 0 0,1 26 16,-27-26-16,26 27 0,-26-1 0,0 1 16,0 0-16,0-1 0,-26 27 15,-1 0 1,1 0-16,26 27 15,-27-1-15,1 0 16,26 1-16,0-1 0,0 1 0,0-1 16,0 27-16,0-26 0,0-1 0,0 27 15,0-26-15,26-1 0,-26 0 16,0 27-16,27-26 0,-27-1 0,0 1 0,0-1 16,0 1-16,0 26 0,0-27 15,0 1-15,0-1 16,-27-26-16,27 26 0,-26-26 0,-1 0 15,1 0 1,0-26 0,26 0-1,0-1-15,26 27 16,-26-26-16,26 26 0,27 0 16,-53-27-16,27 27 0,-1 0 0,1-26 15,-1 26-15,1 0 0,-1-27 16,1 27-16,-1-26 0,0 26 15,1-27-15,-1 27 0,-26-26 16,27 26-16,-27-27 16,-27 54 31,27-1-32,-26 80 48</inkml:trace>
          <inkml:trace contextRef="#ctx0" brushRef="#br0" timeOffset="294294.5792">9790 3916 0,'0'-53'31,"-27"106"16</inkml:trace>
          <inkml:trace contextRef="#ctx0" brushRef="#br0" timeOffset="294743.6829">10160 3942 0,'-185'27'94,"159"26"-94,-1-53 0,27 26 16,0 1-16,-26-27 0,26 26 0,0 27 15,0-26 1,26-27-16,-26 26 16,27-26-16,-1 0 0,0 0 15,1 0-15,-1 0 0,292-185 94,-318 317 0</inkml:trace>
          <inkml:trace contextRef="#ctx0" brushRef="#br0" timeOffset="294910.3298">10451 3863 0,'27'-26'78,"-1"26"-78</inkml:trace>
          <inkml:trace contextRef="#ctx0" brushRef="#br0" timeOffset="295486.6708">10716 3969 0,'53'26'62,"-53"-52"-46,-27 26 0,-26-27-1,27 27 1,26 27-16,-27-27 0,27 26 0,-26-26 16,26 27-16,0-1 15,0 1-15,0-1 0,0 1 16,26-1-16,-26 1 15,27-27-15,-1 0 0,1 0 16,-1 0-16,1 0 0,-1 0 16,1-27-16,-1 27 0,1 0 15,-1-26-15,0-27 0,1 53 16,-27-27-16,26 27 0,1-26 16,-1 26-1,-26 26 1,0 1-1,0-1-15,0 1 16,27-27 0,-27 26-16,26-26 15,1 0 1,-1 0-16,-26-26 16,27 26-16,-1-27 15,1 27 1,-1 0-1,0 0 17,-26 27-17</inkml:trace>
          <inkml:trace contextRef="#ctx0" brushRef="#br0" timeOffset="295892.5143">11404 4048 0,'26'-26'47,"1"26"-47,-1 0 15,1 0-15,-1 0 0,0 0 16,1 0-16,-1-27 0,1 27 16,-1 0-16</inkml:trace>
          <inkml:trace contextRef="#ctx0" brushRef="#br0" timeOffset="295837.5131">11510 3837 0,'26'0'15,"-52"264"110</inkml:trace>
        </inkml:traceGroup>
        <inkml:traceGroup>
          <inkml:annotationXML>
            <emma:emma xmlns:emma="http://www.w3.org/2003/04/emma" version="1.0">
              <emma:interpretation id="{3498FE35-CE65-4078-BD8E-99487D6003C8}" emma:medium="tactile" emma:mode="ink">
                <msink:context xmlns:msink="http://schemas.microsoft.com/ink/2010/main" type="inkWord" rotatedBoundingBox="18129,5521 19851,5539 19842,6404 18120,6387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300699.8541">13944 4022 0,'26'53'62,"-26"-27"-46,27-26-16,-1 0 0,27 0 31,0-26-15,-27 26-16,-26-27 15,27 27-15,-27-26 16,0-1-16,-53 27 16,26-26-16,1 26 0,0 0 15,-1 0-15,1 0 16,-1 0-16,1 0 15,26 26-15,-27-26 0,1 27 16,26-1-16,0 1 0,-27-1 16,27 1-16,0-1 15,0 1-15,0-1 0,0 1 0,27-1 16,-27 0-16,26-26 0,-26 27 16,53-27-16,0 26 0,-26-26 15,-1 0-15,0 0 0,1 0 16,-1 0-16,1 0 0,-1 0 0,1 0 15,-1 0-15,1 0 0,-1 0 16</inkml:trace>
          <inkml:trace contextRef="#ctx0" brushRef="#br0" timeOffset="297523.0139">12806 3890 0,'0'-27'46,"-26"27"-14,-1 0-17,1 0 1,-1 27-16,1-1 16,-1 0-1,27 1-15,-26-27 0,26 26 16,0 1-16,-27-1 0,27 1 15,0 26-15,0-27 0,0 1 16,0-1-16,27-26 0,-27 27 16,0-1-16,53-26 15,-27 0-15,1 0 0,-1 0 0,1 0 16,-1 0-16,0-26 0,27-1 16,0 27-16,-26-26 0,-1-1 0,1 1 15,26-27-15,-27 0 16,27-27-16,-53 54 0,26-27 15,1 27-15,-1-27 0,-26 0 0,27 26 16,-1-26-16,-26 27 0,0-27 0,0 27 0,27-1 16,-27 1-16,0-1 15,-53 27 1,26 0 0,1 27-16,-1-1 15,27 1-15,-26-1 0,26 0 16,-26 27-16,-1 0 0,27-26 15,0 26-15,-26-27 0,26 27 0,0-26 16,0-1-16,0 27 0,0-27 0,0 1 16,0-1-16,0 1 0,0-1 0,0 1 15,0-1-15,26-26 0,-26 27 0,0-1 16,27-26-16,-27 27 0,26-27 0,0 0 16,1 0-16,-1 26 0,1-26 15,-1 0-15,1 0 0,-1 0 16,27-26-16,-26-1 0,-1 27 15,0-26-15,-26-1 0,27 1 0,-1-1 16,-26 1-16,0-1 0,27 27 16,-27-26-16,0-1 0,0 1 15,0-1-15,26 292 188,-52-265-188,26-26 31,26 26-15,27-27-16,-26 27 15,-1-26-15,1 26 0,-1-27 0,1 27 16,-1-26-16,0 26 0,-26-27 16,27 27-16,-1-26 0,1 26 0,-1-27 15,1 1-15,-1 26 16,-26-27-16,27 27 0,-27-26 15,-27 26 17,27 26-17,-26 1 1,26-1 0,0 1-16,0-1 15,26 1-15,-26-1 16,27-26-16,-27 27 0,0-1 15,0 1-15,0-1 16,0 1 0,-27-27-1,1 0-15,-1 0 16,1 0-16,-1 0 16,27-27-16</inkml:trace>
          <inkml:trace contextRef="#ctx0" brushRef="#br0" timeOffset="300287.3989">14023 4048 0,'0'-26'78,"-26"26"-31,-1 0-1,1 0-30,52 0 125,1 0-126</inkml:trace>
        </inkml:traceGroup>
        <inkml:traceGroup>
          <inkml:annotationXML>
            <emma:emma xmlns:emma="http://www.w3.org/2003/04/emma" version="1.0">
              <emma:interpretation id="{E1DE320B-9DF6-4177-951C-4DB043AF039A}" emma:medium="tactile" emma:mode="ink">
                <msink:context xmlns:msink="http://schemas.microsoft.com/ink/2010/main" type="inkWord" rotatedBoundingBox="20508,5897 21195,5904 21189,6405 20503,6398"/>
              </emma:interpretation>
            </emma:emma>
          </inkml:annotationXML>
          <inkml:trace contextRef="#ctx0" brushRef="#br0" timeOffset="301614.4502">15029 4207 0,'-53'-53'62,"106"53"-46,-53-26-16,26 26 0,0 0 15,27 0-15,27 0 0,-54 0 16,1-27-16,-1 27 0,1 0 16,52-26-16,-53 26 0,1 0 15,-1-27-15,1 27 32,132 0 139,-212 0-155,26 0-16,1 0 31</inkml:trace>
          <inkml:trace contextRef="#ctx0" brushRef="#br0" timeOffset="301166.8928">15267 3863 0,'0'-26'16,"0"52"31,0 1-32,0 25-15,0-25 16,0-1-16,0 1 16,0-1-16,-27 27 0,27-26 15,0 26-15,0-27 16,0 1-16,0-1 16,-26-26-1</inkml:trace>
          <inkml:trace contextRef="#ctx0" brushRef="#br0" timeOffset="304423.2992">15531 4128 0,'-26'0'47,"-1"0"-31,1 0-16,-1 0 15,1 0 1,26 26-16,-27-26 0,27 27 15,-26-27-15,26 26 0,0 1 16,0-1 0,0 0-16,0 1 15,0-1 1,26-26-16,80-26 31,-26-133 79</inkml:trace>
        </inkml:traceGroup>
        <inkml:traceGroup>
          <inkml:annotationXML>
            <emma:emma xmlns:emma="http://www.w3.org/2003/04/emma" version="1.0">
              <emma:interpretation id="{97A8C0D0-00BD-4BA2-83A9-C50B699B588F}" emma:medium="tactile" emma:mode="ink">
                <msink:context xmlns:msink="http://schemas.microsoft.com/ink/2010/main" type="inkWord" rotatedBoundingBox="21616,5921 22967,5935 22964,6304 21612,6290"/>
              </emma:interpretation>
            </emma:emma>
          </inkml:annotationXML>
          <inkml:trace contextRef="#ctx0" brushRef="#br0" timeOffset="302339.6869">16166 3890 0,'-26'0'16,"-1"0"15,1 0-16,52 0 32,1 0-31,-1 0-16,27 0 16,-26 0-16,-1 0 0,1 0 15,-1 0-15,27-27 0,-27 27 16,1 0-16,-1 0 0,1 0 15,-1 0-15,1 0 16,-27 27 15,-27-27-31,1 0 0,-1 26 16,1 27-16,-1-53 16,1 26-16,-1 1 0,1-1 0,0 1 15,-1-1-15,1-26 0,-1 27 16,27-1-16,-26 1 0,26-1 15,-27-26-15,54 0 47,-1 0-47,27 0 16,-26 0-16,-1 0 16,159 0 15,-158 0-16,-1 0-15,1 0 16</inkml:trace>
          <inkml:trace contextRef="#ctx0" brushRef="#br0" timeOffset="302747.3844">16722 4075 0,'26'0'31,"1"0"-15,-1 0 0,1 0-1,-27-27 1,0 1-1,0-1 1,-27 27 0,1-26-16,-1 26 15,1 0 1,-1 0-16,27 26 0,-26 1 16,26-1-16,-27 1 15,27-1-15,0 1 0,0-1 16,0 1-16,27-1 15,-1-26-15,-26 27 16,27-27-16,-1 0 0,1 0 0,-1 0 16,1 0-16,-1 0 15,1 0-15,-1 0 0,1-27 16</inkml:trace>
          <inkml:trace contextRef="#ctx0" brushRef="#br0" timeOffset="303121.0766">16934 4048 0,'26'0'47,"27"27"-16,0-1-15,-53 1-16,106-160 140</inkml:trace>
          <inkml:trace contextRef="#ctx0" brushRef="#br0" timeOffset="303494.569">17383 3995 0,'0'-26'16,"-26"26"31,-54 79-32,54-52-15,26-1 16,0 1-16,-26-1 0,26 27 31,79-53-31,-53 0 16,1 0-16,-1 0 16,1-26-1,-1-1-15,-26 1 16,0-1-16,0 1 0,0-1 15,0 1-15,0-1 16,-26 27-16,26-26 0,-27 26 16,1 0-1,-1 0-15,1 0 0</inkml:trace>
        </inkml:traceGroup>
      </inkml:traceGroup>
    </inkml:traceGroup>
    <inkml:traceGroup>
      <inkml:annotationXML>
        <emma:emma xmlns:emma="http://www.w3.org/2003/04/emma" version="1.0">
          <emma:interpretation id="{AA98DC51-5CE6-4A73-9AB8-BB9C872C02AF}" emma:medium="tactile" emma:mode="ink">
            <msink:context xmlns:msink="http://schemas.microsoft.com/ink/2010/main" type="paragraph" rotatedBoundingBox="12869,7451 23114,7052 23160,8233 12915,86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2C33C4-44C5-4A43-94C9-6FD3E7F2C080}" emma:medium="tactile" emma:mode="ink">
              <msink:context xmlns:msink="http://schemas.microsoft.com/ink/2010/main" type="line" rotatedBoundingBox="12869,7451 23114,7052 23160,8233 12915,8633"/>
            </emma:interpretation>
          </emma:emma>
        </inkml:annotationXML>
        <inkml:traceGroup>
          <inkml:annotationXML>
            <emma:emma xmlns:emma="http://www.w3.org/2003/04/emma" version="1.0">
              <emma:interpretation id="{F8556D05-4725-49C4-B859-02D47CDB635C}" emma:medium="tactile" emma:mode="ink">
                <msink:context xmlns:msink="http://schemas.microsoft.com/ink/2010/main" type="inkWord" rotatedBoundingBox="16240,7466 18815,7366 18856,8401 16280,8501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76246.7226">10716 5530 0,'0'-26'16,"26"26"78,1 0-79,-1 0 1,1 0 0,-1 26-1,1-26 1,-27 26-16,0 1 15,0-1-15,0 1 0,0-1 16,-27 1-16,27-1 16,-26-26-16,26 27 15,0-1-15,0 1 16,-27-1-16,27 0 16,27-26 15,-1 0-31,1 0 15,-1 0-15,0 0 16,1-26-16,-1 26 16,1-26-16,26-80 31,-53 79-31,0 1 16,26-1-16,-26 54 78,0-1-78,0 1 15,-26-1-15,26 1 0,0-1 0,0 1 16,0 25-16,0-25 0,0-1 0,0 27 16,0-26-16,0-1 0,0 27 0,0-26 15,0 25-15,0-25 0,0-1 16,0 1-16,0-1 0,0 27 15,0-26-15,0-1 0,0 1 16,-27-27-16,27 26 0,-26-26 16,-1 27-16,1-27 15,-1 0-15,1 0 16,26-27-16,-26 27 16,26-26-16,-27 26 0,27-27 0,-26 1 15,26-1-15,0 1 16,0-1-1,0 1 1,26-1 0,1 27-1,-1 0 1</inkml:trace>
          <inkml:trace contextRef="#ctx0" brushRef="#br0" timeOffset="377055.3432">11298 5847 0,'264'27'187</inkml:trace>
          <inkml:trace contextRef="#ctx0" brushRef="#br0" timeOffset="377206.3947">11404 6006 0,'211'0'172</inkml:trace>
          <inkml:trace contextRef="#ctx0" brushRef="#br0" timeOffset="378152.1836">12250 5689 0,'0'26'93,"0"1"-93,0-1 16,0 1-16,-26 25 16,26-25-16,0 26 0,0-27 0,0 1 15,0-1-15,0 1 0,0-1 16,-27 27-16,27-27 16,0 1-16,0-1 15</inkml:trace>
          <inkml:trace contextRef="#ctx0" brushRef="#br0" timeOffset="379063.3293">12092 5662 0,'0'-26'0,"-27"-1"0,27 1 16,0-1-1,0-25 1,0 25-1,27 1-15,-27-1 0,0 1 16,26 26-16,27-27 16,-27 27-1,1-26-15,-1 26 0,1 0 16,26 0-16,-27 0 16,1 0-16,-1 26 15,1 1-15,-27-1 16,0 1-16,0-1 15,-27-26-15,27 27 0,-26-1 16,-1 0-16,1 1 16,26-1-16,0 1 15,0-1 1,26-26 0,1 0-1,-27 27-15,26-1 16,-26 1-1,0-1-15,-132 53 94</inkml:trace>
          <inkml:trace contextRef="#ctx0" brushRef="#br0" timeOffset="379309.3562">12621 5847 0,'-106'0'46,"80"0"-30,26 27-16,-27-1 0,27 1 16,0-1-16,0 1 0,0-1 15,-26-26-15,26 27 0,0-1 0,0 1 16,0-1-16,26-26 0,-26 26 16,27-26-16,-1 0 15,106-238 95</inkml:trace>
          <inkml:trace contextRef="#ctx0" brushRef="#br0" timeOffset="379678.036">12991 5847 0,'27'0'62,"-1"0"-46,1 27-16,-1-27 16,1 0-16,-1 0 15,0 0-15,1 0 0,-1 0 16,1 0-16,-1 0 16,1 0-1</inkml:trace>
        </inkml:traceGroup>
        <inkml:traceGroup>
          <inkml:annotationXML>
            <emma:emma xmlns:emma="http://www.w3.org/2003/04/emma" version="1.0">
              <emma:interpretation id="{3355C04C-5A98-4B3D-8EDA-1784FBCD4D0F}" emma:medium="tactile" emma:mode="ink">
                <msink:context xmlns:msink="http://schemas.microsoft.com/ink/2010/main" type="inkWord" rotatedBoundingBox="18630,7752 18653,7752 18668,8148 18645,8149"/>
              </emma:interpretation>
            </emma:emma>
          </inkml:annotationXML>
          <inkml:trace contextRef="#ctx0" brushRef="#br0" timeOffset="380079.2101">13124 5689 0,'0'26'78,"0"345"0</inkml:trace>
        </inkml:traceGroup>
        <inkml:traceGroup>
          <inkml:annotationXML>
            <emma:emma xmlns:emma="http://www.w3.org/2003/04/emma" version="1.0">
              <emma:interpretation id="{4EFF6EEA-EAFE-46A7-9D87-12F9A59A8E9E}" emma:medium="tactile" emma:mode="ink">
                <msink:context xmlns:msink="http://schemas.microsoft.com/ink/2010/main" type="inkWord" rotatedBoundingBox="19086,7209 19714,7184 19751,8126 19122,8151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380660.0155">13732 5662 0,'0'27'78,"0"-1"-62,-26 1-16,26-1 0,0 27 15,0-27-15,-27 1 0,27-1 16,0 1-16,0 26 0,0-27 16,-26 1-16,26-1 15,0 1-15</inkml:trace>
          <inkml:trace contextRef="#ctx0" brushRef="#br0" timeOffset="381551.0905">13573 5556 0,'0'-26'0,"0"0"16,0-1-1,0 1 1,0-1-16,0 1 15,0-1-15,27 1 16,-1-1-16,1 1 16,-27-1-16,26 27 15,1-53-15,-1 53 0,27-26 16,-27 0-16,1 26 16,-1 0-16,1-27 0,-1 27 15,1 0-15,-1 0 0,1 0 16,-1 27-16,1-27 0,-27 26 15,0 0-15,0 1 16,0-1-16,-27 1 16,27-1-16,-26-26 0,26 27 15,-27-27-15,27 26 0,-26-26 0,26 27 0,-27-1 16,1 1 0,26-1-16,-27-26 0,27 27 15,0-1 1,27-26-1,-27 26-15,26-26 16,1 0-16,-107 106 156</inkml:trace>
          <inkml:trace contextRef="#ctx0" brushRef="#br0" timeOffset="381770.3556">14208 5689 0,'0'26'62,"0"1"-62,0-1 16,0 1-16,0-1 0,0 0 16,0 27-16,0-26 15,0 26-15,0-27 16</inkml:trace>
        </inkml:traceGroup>
        <inkml:traceGroup>
          <inkml:annotationXML>
            <emma:emma xmlns:emma="http://www.w3.org/2003/04/emma" version="1.0">
              <emma:interpretation id="{CEC2CA66-A2D2-4070-A3C7-8E8226FDDC6C}" emma:medium="tactile" emma:mode="ink">
                <msink:context xmlns:msink="http://schemas.microsoft.com/ink/2010/main" type="inkWord" rotatedBoundingBox="20043,7497 20548,7478 20571,8067 20065,8087"/>
              </emma:interpretation>
            </emma:emma>
          </inkml:annotationXML>
          <inkml:trace contextRef="#ctx0" brushRef="#br0" timeOffset="383086.8391">14526 5477 0,'26'0'47,"1"0"-32,-1 0-15,1 0 16,-1 27-16,1-27 0,-1 26 16,-26 0-1,0 1-15,0-1 16,-26 1-16,26-1 16,0 1-16,-27-27 0,1 26 15,-1-26-15,1 27 16,-1-27-16,1 0 15,26-27 1</inkml:trace>
          <inkml:trace contextRef="#ctx0" brushRef="#br0" timeOffset="383770.1591">14870 5477 0,'0'-26'31,"0"-1"-31,-27 27 31,1 0-15,-1 0 0,27 27-16,80 211 125</inkml:trace>
          <inkml:trace contextRef="#ctx0" brushRef="#br0" timeOffset="383775.7101">15029 5662 0,'-27'344'156</inkml:trace>
        </inkml:traceGroup>
        <inkml:traceGroup>
          <inkml:annotationXML>
            <emma:emma xmlns:emma="http://www.w3.org/2003/04/emma" version="1.0">
              <emma:interpretation id="{A1B3ABFD-B9A8-4CDA-98D0-128497DD123E}" emma:medium="tactile" emma:mode="ink">
                <msink:context xmlns:msink="http://schemas.microsoft.com/ink/2010/main" type="inkWord" rotatedBoundingBox="20990,7227 23118,7144 23149,7963 21022,8045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385585.6966">15478 5583 0,'291'0'219</inkml:trace>
          <inkml:trace contextRef="#ctx0" brushRef="#br0" timeOffset="385880.6947">15664 5424 0,'0'106'110,"-27"-80"-95,27 27-15,0-26 16,0 79 15,0-80-31,0 1 16</inkml:trace>
          <inkml:trace contextRef="#ctx0" brushRef="#br0" timeOffset="386353.1528">16246 5424 0,'26'0'31,"-26"53"1,0-26-17,0-1-15,0 0 16,-26-26-16,26 53 0,0-26 15,0-1-15,0 1 0,0-1 16,0 1-16,0-1 16</inkml:trace>
          <inkml:trace contextRef="#ctx0" brushRef="#br0" timeOffset="387133.0769">16166 5398 0,'0'-27'0,"-26"1"31,26-1-31,0 1 16,0-1-1,0 1-15,26-1 16,-26 1 0,27 26-16,-1-26 0,1 26 15,-1 0-15,-26-27 16,27 27-16,-1 0 15,0 0-15,1 0 0,-1 0 16,1 0-16,-1 0 0,1 27 16,-1-27-16,-26 26 0,-159 292 265</inkml:trace>
          <inkml:trace contextRef="#ctx0" brushRef="#br0" timeOffset="387602.9869">16722 5504 0,'-27'105'125,"27"-78"-125,-26-1 0,-27-26 32,318 27 124</inkml:trace>
          <inkml:trace contextRef="#ctx0" brushRef="#br0" timeOffset="387922.4733">17039 5345 0,'80'79'94,"-80"-52"-94,0-1 16,0 1-1,-27-27-15,27 26 0,-26 0 16,-1-26 0,27 27-16,-26-27 15</inkml:trace>
          <inkml:trace contextRef="#ctx0" brushRef="#br0" timeOffset="388637.1975">17304 5398 0,'0'-27'47,"-27"27"-47,1 0 31,0 0-15,26 27-16,0-1 15,-27-26-15,27 53 0,-26-26 16,26-1-1,0 0-15,0 1 16,132 26 31</inkml:trace>
          <inkml:trace contextRef="#ctx0" brushRef="#br0" timeOffset="388858.6983">17383 5609 0,'-53'238'235,"80"-238"-220,-1 27-15,212-1 110</inkml:trace>
        </inkml:traceGroup>
        <inkml:traceGroup>
          <inkml:annotationXML>
            <emma:emma xmlns:emma="http://www.w3.org/2003/04/emma" version="1.0">
              <emma:interpretation id="{9032B2C5-E9B1-4FDF-AF23-E6B1E958E709}" emma:medium="tactile" emma:mode="ink">
                <msink:context xmlns:msink="http://schemas.microsoft.com/ink/2010/main" type="inkWord" rotatedBoundingBox="12873,7573 13380,7553 13396,7980 12890,8000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71873.3777">7620 5583 0,'0'-27'16,"0"1"15,0 0-16,-26 26 1,-1 0 0,1 0-1,-1 0 1,1 26-16,-1-26 16,27 26-16,-26-26 0,26 27 0,-26-27 15,26 26-15,-27 1 0,27-1 16,-26-26-16,26 53 15,0-26-15,0-1 0,0 1 16,26-1-16,27 0 0,-27 1 16,27-1-1,-26-26-15,26 27 0,-27-27 16</inkml:trace>
          <inkml:trace contextRef="#ctx0" brushRef="#br0" timeOffset="372254.376">7858 5662 0,'-26'0'0,"26"-26"16,0 52 31,0 1-32,0-1-15,0 1 16,0-1-16,0 1 16,0-1-16,0 0 0,0 1 15</inkml:trace>
        </inkml:traceGroup>
        <inkml:traceGroup>
          <inkml:annotationXML>
            <emma:emma xmlns:emma="http://www.w3.org/2003/04/emma" version="1.0">
              <emma:interpretation id="{9CD0CE34-7954-4E76-9486-4C47BFBA232D}" emma:medium="tactile" emma:mode="ink">
                <msink:context xmlns:msink="http://schemas.microsoft.com/ink/2010/main" type="inkWord" rotatedBoundingBox="13386,7604 14174,7573 14193,8067 13405,8098"/>
              </emma:interpretation>
            </emma:emma>
          </inkml:annotationXML>
          <inkml:trace contextRef="#ctx0" brushRef="#br0" timeOffset="372469.2013">7885 5583 0,'-27'-27'78</inkml:trace>
          <inkml:trace contextRef="#ctx0" brushRef="#br0" timeOffset="373007.5816">7991 5583 0,'26'0'62</inkml:trace>
          <inkml:trace contextRef="#ctx0" brushRef="#br0" timeOffset="372783.7988">7991 5662 0,'26'0'16,"-26"27"46,0-1-62,0 1 16,0-1-16,0 1 15,0-1-15,0 0 16,0 1-16,0-1 16</inkml:trace>
          <inkml:trace contextRef="#ctx0" brushRef="#br0" timeOffset="373706.005">8176 5556 0,'-27'-26'63</inkml:trace>
          <inkml:trace contextRef="#ctx0" brushRef="#br0" timeOffset="373702.0081">8202 5689 0,'27'0'16,"-54"0"31,27 26-32,0 1 1,0-1-1,0 1-15,0-1 16,27-26-16</inkml:trace>
          <inkml:trace contextRef="#ctx0" brushRef="#br0" timeOffset="373764.0006">8599 5609 0,'53'80'31,"-53"-27"-15,0-27-16,0 1 0,0 25 15,0-25-15,0-1 0,0 1 16,0-1-16,0 1 0,-26-1 16</inkml:trace>
        </inkml:traceGroup>
      </inkml:traceGroup>
    </inkml:traceGroup>
    <inkml:traceGroup>
      <inkml:annotationXML>
        <emma:emma xmlns:emma="http://www.w3.org/2003/04/emma" version="1.0">
          <emma:interpretation id="{EBFEE9ED-31C6-42A6-AE9B-6F134ED87228}" emma:medium="tactile" emma:mode="ink">
            <msink:context xmlns:msink="http://schemas.microsoft.com/ink/2010/main" type="paragraph" rotatedBoundingBox="14748,9097 20545,9232 20522,10252 14724,101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8627789-F66C-408D-B9E6-131D747CAA8B}" emma:medium="tactile" emma:mode="ink">
              <msink:context xmlns:msink="http://schemas.microsoft.com/ink/2010/main" type="line" rotatedBoundingBox="14748,9097 20545,9232 20522,10252 14724,10116"/>
            </emma:interpretation>
          </emma:emma>
        </inkml:annotationXML>
        <inkml:traceGroup>
          <inkml:annotationXML>
            <emma:emma xmlns:emma="http://www.w3.org/2003/04/emma" version="1.0">
              <emma:interpretation id="{8DD4AD1B-2200-42F2-BDBF-6A1111917F9D}" emma:medium="tactile" emma:mode="ink">
                <msink:context xmlns:msink="http://schemas.microsoft.com/ink/2010/main" type="inkWord" rotatedBoundingBox="14745,9196 17451,9259 17429,10179 14724,10116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392174.5363">9419 7435 0,'0'-27'94,"-26"27"-63,-1 0-31,1 0 16,0 0-1,-1 0-15,1 0 16,26 27-16,-27-27 16,27 53-16,-26-27 0,26 1 15,0-1-15,0 1 16,0-1-16,0 1 0,26-1 16,-26 1-16,53-27 15,-53 26-15,27-26 0,-1 0 16,0 0-16,1 0 15,-1 0-15,-26-26 0,27 26 0,-1-27 16,-26 1-16,27 26 16,-27-53-16,0 26 15,0 1-15,0-1 0,0 1 16,-27 26-16,27-27 16,-26 27-16,-1 0 31</inkml:trace>
          <inkml:trace contextRef="#ctx0" brushRef="#br0" timeOffset="393464.0503">9684 7197 0,'0'-27'0,"0"1"31,0 79 0,0-27-31,0 1 0,0-1 16,0 1-16,0 26 0,0-1 15,0-25-15,0-1 0,-27 1 0,27-1 16,0 1-16,0-1 0,-26 1 16,26-1-16,0 1 0,0-1 15,-26-26 1,26-26 15,0-1-15,26 27-16,-26-26 15,26 26-15,-26-27 16,27 27-16,-1 0 16,1 0-1,-1 0-15,239 344 391,-265-317-391,0-1 0,0 1 0,0-1 16,0 1-16,-27-1 15,1-26 1,0 0-1,-1 0-15,1 0 16,26-26 0,-27 26-16,27-27 0,0 1 15,0-1 1,0-26 15</inkml:trace>
          <inkml:trace contextRef="#ctx0" brushRef="#br0" timeOffset="393467.0498">10028 7382 0,'0'0'63</inkml:trace>
          <inkml:trace contextRef="#ctx0" brushRef="#br0" timeOffset="394511.3505">9790 7700 0,'26'0'15,"133"0"298,-159 26-298,0 0-15,0 1 16,0-1-16,0 1 16,0-1-16,0 1 0,0-1 15,0 1-15,0-1 16,0 1-16</inkml:trace>
          <inkml:trace contextRef="#ctx0" brushRef="#br0" timeOffset="395183.7064">10213 7726 0,'79'-79'157,"-105"79"-157,0-27 31,-1 27-31,27 27 15,-26-1 1,26 1 0,0-1-16,0 0 15,0 1-15,0-1 0,0 1 16,26-27-16,-26 26 16,79 1-1,-52-27 1,-1 0-16,1 0 15</inkml:trace>
          <inkml:trace contextRef="#ctx0" brushRef="#br0" timeOffset="395955.6473">10742 7435 0,'0'-27'16,"0"1"-16,0 0 15,-26 26 32,-1 26-31,1 0-1,-1 1 1,27-1-16,-26 1 16,26-1-16,-26-26 0,26 27 15,0-1-15,0 1 0,-27-1 16,27 1-16,0-1 15,0 1-15,0-1 0,27-26 16,-27 26-16,52-26 16,-52 27-16,27-27 0,-1 0 15,1 0-15,-1 0 0,1 0 16,-1 0-16,1 0 16</inkml:trace>
          <inkml:trace contextRef="#ctx0" brushRef="#br0" timeOffset="396163.6226">10901 7435 0,'0'344'109,"0"-318"-93,0-52 15</inkml:trace>
          <inkml:trace contextRef="#ctx0" brushRef="#br0" timeOffset="396401.623">10901 7726 0,'212'-53'141,"-186"53"-141,-26 159 125</inkml:trace>
          <inkml:trace contextRef="#ctx0" brushRef="#br0" timeOffset="396594.364">11139 7514 0,'0'-26'0,"0"79"47</inkml:trace>
          <inkml:trace contextRef="#ctx0" brushRef="#br0" timeOffset="396860.6637">11351 7673 0,'0'27'16,"0"-1"-1,0 0-15,26-26 0,-26 27 16,0-1-16,0 1 16,27-27-16,-27 26 15,26-26-15,133-238 156</inkml:trace>
          <inkml:trace contextRef="#ctx0" brushRef="#br0" timeOffset="397264.2049">11721 7752 0,'185'-79'78,"-185"53"-47,-26 26-15,0 0 0,-1 0-16,1 0 0,26 26 15,-27-26-15,27 27 16,-26-1-16,184 133 94</inkml:trace>
        </inkml:traceGroup>
        <inkml:traceGroup>
          <inkml:annotationXML>
            <emma:emma xmlns:emma="http://www.w3.org/2003/04/emma" version="1.0">
              <emma:interpretation id="{EEB32EA9-EB06-4659-9E05-192709D22AB7}" emma:medium="tactile" emma:mode="ink">
                <msink:context xmlns:msink="http://schemas.microsoft.com/ink/2010/main" type="inkWord" rotatedBoundingBox="17953,9172 20545,9232 20524,10162 17931,10101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398985.8425">12409 7779 0,'0'-27'63,"291"27"109,-291 27-157,27-1 1,-1 1-1,133-80 48,-159 0-47,79 212 109</inkml:trace>
          <inkml:trace contextRef="#ctx0" brushRef="#br0" timeOffset="398457.6634">12700 7382 0,'27'0'0,"-1"0"16,-26-26-16,27 26 15,-27-27-15,26 27 16,-26-26-16,0-1 15,0 1-15,0-1 16,0 1-16,0-1 0,-26 1 16,-1-1-16,1 27 15,-1 0 1,-52 927 156</inkml:trace>
          <inkml:trace contextRef="#ctx0" brushRef="#br0" timeOffset="399290.3696">13044 7726 0,'27'0'31,"158"26"157,-185 1-157,26-27-31,-26 26 16,0 1-16,27-1 15</inkml:trace>
          <inkml:trace contextRef="#ctx0" brushRef="#br0" timeOffset="399583.7789">13467 7726 0,'-79'0'47,"53"0"-47,-1 79 47,27-26-47,0-26 15,27-27-15,-27 26 0,26-26 16,-26 27-16,27-27 0,-1 0 15,0 0-15,1 0 0,-1 0 16,1 0-16</inkml:trace>
          <inkml:trace contextRef="#ctx0" brushRef="#br0" timeOffset="399873.3804">13759 7461 0,'26'159'94,"-26"-132"-94,0-1 16,0 1-16,0-1 0,0 0 0,0 1 0,0-1 15,0 1-15,0 26 32,-26-53-17</inkml:trace>
          <inkml:trace contextRef="#ctx0" brushRef="#br0" timeOffset="400438.9643">13653 7805 0,'264'-53'140,"-237"53"-140,-1 0 32,-26 159 77</inkml:trace>
          <inkml:trace contextRef="#ctx0" brushRef="#br0" timeOffset="400443.9626">13944 7620 0,'0'-26'62</inkml:trace>
          <inkml:trace contextRef="#ctx0" brushRef="#br0" timeOffset="401075.7821">14182 7752 0,'-80'159'156,"107"-159"-140,52 0 15,80-53 125,0 80 1</inkml:trace>
          <inkml:trace contextRef="#ctx0" brushRef="#br0" timeOffset="403326.3842">14737 7700 0,'27'0'141,"-1"0"-126,1 0 1,-1 0-16,1 26 0,-1-26 16,1 0-1,-1 0 1,1 0 15,-27-26 16</inkml:trace>
          <inkml:trace contextRef="#ctx0" brushRef="#br0" timeOffset="403636.3659">14790 7805 0,'27'0'47,"-1"0"-31,1 0-16,-1 0 15,1 0 1,-1 0-16,1 0 16,-1 0 15</inkml:trace>
        </inkml:traceGroup>
      </inkml:traceGroup>
    </inkml:traceGroup>
    <inkml:traceGroup>
      <inkml:annotationXML>
        <emma:emma xmlns:emma="http://www.w3.org/2003/04/emma" version="1.0">
          <emma:interpretation id="{38166238-7722-4681-B7D8-C7F4D306C82D}" emma:medium="tactile" emma:mode="ink">
            <msink:context xmlns:msink="http://schemas.microsoft.com/ink/2010/main" type="paragraph" rotatedBoundingBox="18247,10591 24342,10774 24308,11907 18213,11724" alignmentLevel="4"/>
          </emma:interpretation>
        </emma:emma>
      </inkml:annotationXML>
      <inkml:traceGroup>
        <inkml:annotationXML>
          <emma:emma xmlns:emma="http://www.w3.org/2003/04/emma" version="1.0">
            <emma:interpretation id="{C4349C62-1F1F-4B5D-BB29-7F25EA9DA123}" emma:medium="tactile" emma:mode="ink">
              <msink:context xmlns:msink="http://schemas.microsoft.com/ink/2010/main" type="line" rotatedBoundingBox="18247,10591 24342,10774 24308,11907 18213,11724"/>
            </emma:interpretation>
          </emma:emma>
        </inkml:annotationXML>
        <inkml:traceGroup>
          <inkml:annotationXML>
            <emma:emma xmlns:emma="http://www.w3.org/2003/04/emma" version="1.0">
              <emma:interpretation id="{A655D7DE-75BA-4286-B04F-820678DF358D}" emma:medium="tactile" emma:mode="ink">
                <msink:context xmlns:msink="http://schemas.microsoft.com/ink/2010/main" type="inkWord" rotatedBoundingBox="18245,10660 19324,10693 19306,11303 18227,11270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407163.0284">12753 8599 0,'0'27'47,"0"-1"-32,0 0 1,0 27-16,0-26 0,0-1 16,0 1-16,0-1 0,0 1 15,0-1-15,0 1 0,0-1 16,-26 1-16,26-1 0,0 0 0,0 1 15,0-1-15,0 1 16,0-1-16,0 1 0,-27-27 16,27 26-16,0 1 15,27-27 48,-1 0-63,1 0 15,-1 0-15,0 0 16,1 0-16,-1 0 16,1 0-16,-1 0 15,1 0-15</inkml:trace>
          <inkml:trace contextRef="#ctx0" brushRef="#br0" timeOffset="407981.3428">13176 8943 0,'0'-26'78,"-26"26"-62,0 0-1,-1 26 1,27 1-1,0-1 1,0 0-16,0 1 16,0-1-16,0 1 15,0-1 1,0 1-16,27-27 16,52-133 140</inkml:trace>
          <inkml:trace contextRef="#ctx0" brushRef="#br0" timeOffset="408313.7358">13467 8970 0,'53'132'235,"-53"-106"-220,-26-26 17,26 27-32,-27-27 0,1 0 15,0 0 1,-1 0 0,1 0-1</inkml:trace>
          <inkml:trace contextRef="#ctx0" brushRef="#br0" timeOffset="408823.7979">13785 8996 0,'0'-26'16,"0"-1"-1,-26 27 16,-1 0-31,1 0 32,26 27-32,-27-27 15,27 26 1,0 0 0,-26 133 155</inkml:trace>
        </inkml:traceGroup>
        <inkml:traceGroup>
          <inkml:annotationXML>
            <emma:emma xmlns:emma="http://www.w3.org/2003/04/emma" version="1.0">
              <emma:interpretation id="{27635581-4ADE-489B-BF1E-A1DD8FE96B8D}" emma:medium="tactile" emma:mode="ink">
                <msink:context xmlns:msink="http://schemas.microsoft.com/ink/2010/main" type="inkWord" rotatedBoundingBox="19643,10811 21865,10878 21848,11464 19625,11398"/>
              </emma:interpretation>
            </emma:emma>
          </inkml:annotationXML>
          <inkml:trace contextRef="#ctx0" brushRef="#br0" timeOffset="410833.789">14102 9155 0,'133'-53'125,"-107"53"-125,1 0 16,-1-27-1,-26 54 63,0-1-78,27-26 16,-27 27-16,26-1 16,-26 1-16,27-27 15,-27 26-15,26-26 0,0 0 16,1 0 0,-1 0-16,-26-26 15,27 26-15,-27-27 16,26 27-16,-26-26 15,0-1-15,0 1 16,27 26-16,-27 26 47,0 1-31,0-1-1,0 1 1,26-27-16,1 0 31,-1-27-15,1 27-1,-27-26-15,26 26 0,-26-27 16,26 1-16,1 26 31,79 106 63</inkml:trace>
          <inkml:trace contextRef="#ctx0" brushRef="#br0" timeOffset="410010.8808">14394 8758 0,'26'0'15,"-158"476"313,132-449-328,0-1 16,0 1 0,0-1-16,-27-26 31</inkml:trace>
          <inkml:trace contextRef="#ctx0" brushRef="#br0" timeOffset="411063.9776">15108 9049 0,'-27'-27'31,"160"292"110</inkml:trace>
          <inkml:trace contextRef="#ctx0" brushRef="#br0" timeOffset="411606.4508">15425 8811 0,'53'423'125,"-26"-423"-109,-27 27-1,-27-80 16,1 53-15,26-27-16,-27 27 0,1 0 16,26-26-16,-27 26 0,1 0 31,52 0 0,1 0-31,-1 0 16,1 0-16,-1 0 0,1 0 15,-1 0-15,1 0 16,-27-27-16,26 27 0,1 0 16,-27-26-16,26 26 0,1 0 31,-27 26 0,0 1-15,26-27-16,-26 26 0,0 1 15,26-27-15,-26 26 16,27-26 0</inkml:trace>
          <inkml:trace contextRef="#ctx0" brushRef="#br0" timeOffset="411794.6449">15690 8970 0,'-53'52'63</inkml:trace>
          <inkml:trace contextRef="#ctx0" brushRef="#br0" timeOffset="412442.6183">15981 9102 0,'-132'79'109,"132"-52"-93,0-1-1,0 1-15,26-27 0,1 0 16,-1 0 0,1 0-1,-1 0-15,-26-27 0,26 27 16,-26-26-16,27 26 0,264 0 312</inkml:trace>
        </inkml:traceGroup>
        <inkml:traceGroup>
          <inkml:annotationXML>
            <emma:emma xmlns:emma="http://www.w3.org/2003/04/emma" version="1.0">
              <emma:interpretation id="{55562C9E-7D11-42C7-86DD-3897A8535C67}" emma:medium="tactile" emma:mode="ink">
                <msink:context xmlns:msink="http://schemas.microsoft.com/ink/2010/main" type="inkWord" rotatedBoundingBox="22213,10710 24342,10774 24308,11907 22180,11843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413902.2327">16669 9181 0,'26'0'47,"1"0"-32,-1 0 1,1 0 0,-1 0-16,1 0 15,-1 0-15,1 0 16,-1 0-16,1 0 0,-1 0 15,0 27-15,1-27 16,-1 0-16,1 0 16,-1 0-16,1 0 0,-1 0 15,1 0 1,-27-27 0</inkml:trace>
          <inkml:trace contextRef="#ctx0" brushRef="#br0" timeOffset="414496.3451">16854 9022 0,'53'450'218</inkml:trace>
          <inkml:trace contextRef="#ctx0" brushRef="#br0" timeOffset="415414.5077">17754 8837 0,'26'0'93,"1"27"-61,-27-1-17,0 1-15,26-27 16,-26 26-16,0 1 0,0-1 15,0 0-15,0 1 0,0-1 16,0 1-16,0-1 0,0 1 16,0-1-16,27 1 0,-27-1 15,0 1-15,0-1 16,0 1 0</inkml:trace>
          <inkml:trace contextRef="#ctx0" brushRef="#br0" timeOffset="416030.7528">17727 9075 0,'-317'265'172,"317"-239"-172,-27-26 16,27 27-16,0-1 15,-26-26-15,26 27 16</inkml:trace>
          <inkml:trace contextRef="#ctx0" brushRef="#br0" timeOffset="418654.3767">18574 8705 0,'26'0'15,"-52"26"110,-1-26-109,-105 53-1,106-53-15,-1 0 16,1 27-16,-1-1 0,1-26 16,-1 27-16,1-27 0,26 26 15,-26-26-15,26 27 0,-27-27 16,27 26-16,0 1 16,27-27-1,-1 0 1,-26 26-16,53-26 0,-27 0 15,1 0-15,-1 0 0,1 0 0,-1 0 16,1 0-16,-1 0 0,1 0 16,-1 0-16,0 0 15,1 0-15,-1 0 16,1 26-16,-54 1 47,1-27-47,-27 26 15,27-26-15,-1 0 0,27 27 16,-26-27-16,-1 0 0,1 26 16,-1-26-16,1 27 15,-1-27-15,1 0 16,26 26-16,-27-26 0,27 27 16,0-1-1,27 1 1,-1-27-1,27 0-15,-26 0 0,-1 0 16,1 0-16,-1 0 0,1 0 16,-1 0-16,0 0 0,1 0 15,-1 0-15,1 0 0,-1 0 16,1 0 0</inkml:trace>
          <inkml:trace contextRef="#ctx0" brushRef="#br0" timeOffset="419455.7621">18389 9499 0,'0'-27'16,"0"54"31,-27-1-31,27 1-16,-26-1 15,-1 1-15,27-1 0,0 0 16,-26 1-16,26-1 0,0 1 15,0-1 1,0 1-16,0-1 16,26-26-16,1 0 15,52 0 1</inkml:trace>
          <inkml:trace contextRef="#ctx0" brushRef="#br0" timeOffset="419458.7626">18442 9366 0,'-27'27'94</inkml:trace>
          <inkml:trace contextRef="#ctx0" brushRef="#br0" timeOffset="419647.6951">18442 9657 0,'158'0'157</inkml:trace>
          <inkml:trace contextRef="#ctx0" brushRef="#br0" timeOffset="419910.4869">18468 9737 0,'159'53'141</inkml:trace>
          <inkml:trace contextRef="#ctx0" brushRef="#br0" timeOffset="420111.7245">18786 9631 0,'0'-26'15,"-53"264"126</inkml:trace>
        </inkml:traceGroup>
      </inkml:traceGroup>
    </inkml:traceGroup>
    <inkml:traceGroup>
      <inkml:annotationXML>
        <emma:emma xmlns:emma="http://www.w3.org/2003/04/emma" version="1.0">
          <emma:interpretation id="{DB095072-642C-47CA-B87A-5F7DADC4388E}" emma:medium="tactile" emma:mode="ink">
            <msink:context xmlns:msink="http://schemas.microsoft.com/ink/2010/main" type="paragraph" rotatedBoundingBox="13172,11926 22325,12230 22293,13191 13140,128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4B444D-67AA-473C-AD47-DCAFCE6DE57F}" emma:medium="tactile" emma:mode="ink">
              <msink:context xmlns:msink="http://schemas.microsoft.com/ink/2010/main" type="line" rotatedBoundingBox="13172,11926 22325,12230 22293,13191 13140,12887"/>
            </emma:interpretation>
          </emma:emma>
        </inkml:annotationXML>
        <inkml:traceGroup>
          <inkml:annotationXML>
            <emma:emma xmlns:emma="http://www.w3.org/2003/04/emma" version="1.0">
              <emma:interpretation id="{41A9A90F-E6F9-4C20-A049-D29D4ED3AAB1}" emma:medium="tactile" emma:mode="ink">
                <msink:context xmlns:msink="http://schemas.microsoft.com/ink/2010/main" type="inkWord" rotatedBoundingBox="13157,12378 14249,12415 14233,12887 13141,12851"/>
              </emma:interpretation>
              <emma:one-of disjunction-type="recognition" id="oneOf15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466108.434">8123 10478 0,'0'0'63,"0"26"-63,0 1 15,0-1-15,26 80 31,-26-80-15,0 1-16,27-27 0</inkml:trace>
          <inkml:trace contextRef="#ctx0" brushRef="#br0" timeOffset="466355.4633">8149 10425 0,'53'26'94</inkml:trace>
          <inkml:trace contextRef="#ctx0" brushRef="#br0" timeOffset="467184.8839">8308 10531 0,'212'-27'282</inkml:trace>
          <inkml:trace contextRef="#ctx0" brushRef="#br0" timeOffset="467224.5806">8626 10425 0,'79'397'109,"-132"-397"-93,27 0-16</inkml:trace>
          <inkml:trace contextRef="#ctx0" brushRef="#br0" timeOffset="465782.6655">7726 10319 0,'0'26'31,"26"-26"0,-52 27 94,0-1-125,26 1 16,-27-27-16,27 26 0,-26 1 15,26-1-15,0 1 0,-27-1 16,27 1-16,0-1 0,0 0 0,0 1 16,0-1-16,53-26 0,-26 27 15,-1-27-15,0 0 16,1 0-16,-1 0 0,1 0 0,-1 0 16,1 0-1,-1 0-15,1-27 0</inkml:trace>
        </inkml:traceGroup>
        <inkml:traceGroup>
          <inkml:annotationXML>
            <emma:emma xmlns:emma="http://www.w3.org/2003/04/emma" version="1.0">
              <emma:interpretation id="{6D597984-8EE4-4D4B-9760-C8DCBC3570E9}" emma:medium="tactile" emma:mode="ink">
                <msink:context xmlns:msink="http://schemas.microsoft.com/ink/2010/main" type="inkWord" rotatedBoundingBox="15366,11999 16079,12023 16049,12933 15336,12909"/>
              </emma:interpretation>
              <emma:one-of disjunction-type="recognition" id="oneOf16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474098.0321">10213 10028 0,'0'-27'16,"-26"1"-16,26-1 15,-27 27 1,27 27 15,27-1-31,-27 1 16,26-27-16</inkml:trace>
          <inkml:trace contextRef="#ctx0" brushRef="#br0" timeOffset="473853.7545">9843 10398 0,'0'-26'0,"26"26"78,-26 26-31,0 27-47,0-26 0,-26-1 16,26 1-16,0-1 0,-27 1 0,27-1 15,0 0-15,0 1 0,0 52 16,0-52-16,0-1 0,0 1 15,27-27-15,-27 26 16,26-26-16,27 0 16,-26 0-16,-1 0 0</inkml:trace>
          <inkml:trace contextRef="#ctx0" brushRef="#br0" timeOffset="474838.5355">10134 10636 0,'397'-79'188</inkml:trace>
          <inkml:trace contextRef="#ctx0" brushRef="#br0" timeOffset="474832.5354">10372 10134 0,'-27'53'31,"1"26"-15,-1 0 0,27-26-16,-26 0 0,26 0 15,0-26-15,0-1 0,0 1 16,0 52-16,79 0 62</inkml:trace>
        </inkml:traceGroup>
        <inkml:traceGroup>
          <inkml:annotationXML>
            <emma:emma xmlns:emma="http://www.w3.org/2003/04/emma" version="1.0">
              <emma:interpretation id="{3C11B962-C99A-4D46-B98D-3FF049D3484F}" emma:medium="tactile" emma:mode="ink">
                <msink:context xmlns:msink="http://schemas.microsoft.com/ink/2010/main" type="inkWord" rotatedBoundingBox="16652,12344 18187,12395 18170,12927 16635,12876"/>
              </emma:interpretation>
              <emma:one-of disjunction-type="recognition" id="oneOf17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475619.518">11404 10372 0,'26'0'16,"-26"-27"15,0 1-15,0-1 15,-26 27-16,-1 0 1,1 0 0,-1 0-16,1 27 15,-1-27-15,27 26 0,-26-26 0,0 27 16,26-1-16,-27 1 0,1-1 16,26 1-16,0-1 0,-27 1 0,27-1 15,0 1-15,-26-1 0,26 0 0,0 1 16,0-1-16,0 1 0,264 79 62,-131-133-15</inkml:trace>
          <inkml:trace contextRef="#ctx0" brushRef="#br0" timeOffset="476149.5688">11748 10636 0,'-27'-79'63,"1"79"-47,-27 27 15,265 105 219,-186-106-250,-26 1 31,26-27-15,-26-27-1,27 27-15,-27-26 16,26-1-16,1 27 0,-27-26 0,26 26 16,-26-27-16,27 27 15,-1 0 16,-26 27-15,0-1 0,27-26-16,-27 27 0,0-1 15,0 1 1</inkml:trace>
          <inkml:trace contextRef="#ctx0" brushRef="#br0" timeOffset="476478.8362">12356 10451 0,'0'-26'15,"-26"26"17,26 26-32,-27 1 15,1-1-15,26 1 16,-27-27-16,27 26 0,-26 1 15,26-1-15,-27-26 16,27 26-16</inkml:trace>
          <inkml:trace contextRef="#ctx0" brushRef="#br0" timeOffset="477019.6581">12409 10716 0,'238'-27'172</inkml:trace>
          <inkml:trace contextRef="#ctx0" brushRef="#br0" timeOffset="476762.7432">12515 10398 0,'-53'424'156</inkml:trace>
        </inkml:traceGroup>
        <inkml:traceGroup>
          <inkml:annotationXML>
            <emma:emma xmlns:emma="http://www.w3.org/2003/04/emma" version="1.0">
              <emma:interpretation id="{C7D6B6B0-0F39-4708-B8A1-F9C841847C82}" emma:medium="tactile" emma:mode="ink">
                <msink:context xmlns:msink="http://schemas.microsoft.com/ink/2010/main" type="inkWord" rotatedBoundingBox="18820,12405 19437,12426 19420,12938 18803,12917"/>
              </emma:interpretation>
              <emma:one-of disjunction-type="recognition" id="oneOf18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478369.3468">13362 10372 0,'0'-27'16,"-27"27"0,27 27 15,0-1-31,0 1 15,0-1-15,0 1 0,0-1 16,0 1-16,-26-1 0,26 1 0,0-1 16,-27 0-16,27 1 0,0-1 15,0 1-15,0-54 47,27 27-31,-1 0-16,-26-26 15,27 26-15,26-27 0,-27 27 16,0 0-16,1 0 16,-1 0-16,-26 27 15,27-27-15,-27 53 16,0-27-16,0 1 16,0-1-16,0 1 15,-27-27-15,1 0 16,-1 26-16,1-26 15,0 0-15,-27-79 47</inkml:trace>
          <inkml:trace contextRef="#ctx0" brushRef="#br0" timeOffset="479354.7478">13547 10689 0,'0'27'78,"185"-54"141,-185 54-203</inkml:trace>
          <inkml:trace contextRef="#ctx0" brushRef="#br0" timeOffset="478373.3444">13626 10716 0,'265'159'235</inkml:trace>
        </inkml:traceGroup>
        <inkml:traceGroup>
          <inkml:annotationXML>
            <emma:emma xmlns:emma="http://www.w3.org/2003/04/emma" version="1.0">
              <emma:interpretation id="{75B00BCF-0365-4331-B4EE-331C4160417C}" emma:medium="tactile" emma:mode="ink">
                <msink:context xmlns:msink="http://schemas.microsoft.com/ink/2010/main" type="inkWord" rotatedBoundingBox="19950,12552 21223,12595 21212,12921 19939,12879"/>
              </emma:interpretation>
              <emma:one-of disjunction-type="recognition" id="oneOf19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478718.1946">14499 10557 0,'0'-26'16,"27"131"202,-27-78-202,0-1 0,26 1-1,1-27 1,-27 26-1</inkml:trace>
          <inkml:trace contextRef="#ctx0" brushRef="#br0" timeOffset="480623.7203">14420 10531 0,'106'26'110,"-106"1"-110,0-1 0,0 0 15,0 1-15,0-1 16,0 1-16,0-1 16,0 1-16,26-27 0,-26 26 15,27-26-15,-27 27 16,26-27-16,1 0 0,-1 0 15,1 0-15,-1 0 16,0-27-16,1 27 16,-27-26-16,26 26 0,-26-27 15,27 27-15,-27-26 0,0-1 16,26 1-16,-26-1 0,0 1 16,0 52 46,0 1-62,27-27 16,-1 26-16,1-26 15,-1 27-15,1-27 16,-1 0-16,1 0 16,-1 0-16,0 0 15,1 26-15,-1-26 16,1 80 31,132-186 156,-186 106-188,27 26 1,0 1-16,0-1 16,0 1-1,27-27 1</inkml:trace>
          <inkml:trace contextRef="#ctx0" brushRef="#br0" timeOffset="480973.534">15531 10742 0,'0'80'141,"27"-80"-141,-1 0 0,-26-27 16,27 1-16,-1-27 15,-26 26-15,0 1 0,0-1 16,27 1-16,-27 0 16,0-1-16,0 1 0,0 79 62,26 26-46</inkml:trace>
        </inkml:traceGroup>
        <inkml:traceGroup>
          <inkml:annotationXML>
            <emma:emma xmlns:emma="http://www.w3.org/2003/04/emma" version="1.0">
              <emma:interpretation id="{3583D4E7-3D2C-4402-8B9E-4016AEA986F7}" emma:medium="tactile" emma:mode="ink">
                <msink:context xmlns:msink="http://schemas.microsoft.com/ink/2010/main" type="inkWord" rotatedBoundingBox="21801,12643 22311,12660 22293,13191 21783,13174"/>
              </emma:interpretation>
              <emma:one-of disjunction-type="recognition" id="oneOf20">
                <emma:interpretation id="interp20" emma:lang="" emma:confidence="0.5">
                  <emma:literal>t</emma:literal>
                </emma:interpretation>
                <emma:interpretation id="interp21" emma:lang="" emma:confidence="0">
                  <emma:literal>v</emma:literal>
                </emma:interpretation>
                <emma:interpretation id="interp22" emma:lang="" emma:confidence="0">
                  <emma:literal>W</emma:literal>
                </emma:interpretation>
                <emma:interpretation id="interp23" emma:lang="" emma:confidence="0">
                  <emma:literal>V</emma:literal>
                </emma:interpretation>
                <emma:interpretation id="interp24" emma:lang="" emma:confidence="0">
                  <emma:literal>z</emma:literal>
                </emma:interpretation>
              </emma:one-of>
            </emma:emma>
          </inkml:annotationXML>
          <inkml:trace contextRef="#ctx0" brushRef="#br0" timeOffset="481737.3501">16272 10584 0,'79'0'203,"-105"79"-203,26 0 0,0-52 16,-26 52-16,26-52 0,0-1 15,0 0-15,0 27 0,0-26 0,0-1 16,0 1-16,0-1 0,0 1 31,0-54-15,291-237 203,-265 264-204,0 0 1,1 0 0,-1 0-16,1 0 31,-1 0 0,1 0 0,-27-27-31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46:33.9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42135DF-BB74-47E6-9954-981A5AD109C1}" emma:medium="tactile" emma:mode="ink">
          <msink:context xmlns:msink="http://schemas.microsoft.com/ink/2010/main" type="writingRegion" rotatedBoundingBox="-529,5291 -105,5291 -105,5794 -529,5794"/>
        </emma:interpretation>
      </emma:emma>
    </inkml:annotationXML>
    <inkml:traceGroup>
      <inkml:annotationXML>
        <emma:emma xmlns:emma="http://www.w3.org/2003/04/emma" version="1.0">
          <emma:interpretation id="{42EDD05A-5437-489E-B7CF-16C502C53DDE}" emma:medium="tactile" emma:mode="ink">
            <msink:context xmlns:msink="http://schemas.microsoft.com/ink/2010/main" type="paragraph" rotatedBoundingBox="-529,5291 -105,5291 -105,5794 -529,57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9A495B-A547-42FE-906C-A3033F38958A}" emma:medium="tactile" emma:mode="ink">
              <msink:context xmlns:msink="http://schemas.microsoft.com/ink/2010/main" type="line" rotatedBoundingBox="-529,5291 -105,5291 -105,5794 -529,5794"/>
            </emma:interpretation>
          </emma:emma>
        </inkml:annotationXML>
        <inkml:traceGroup>
          <inkml:annotationXML>
            <emma:emma xmlns:emma="http://www.w3.org/2003/04/emma" version="1.0">
              <emma:interpretation id="{8417DBD3-3656-4B8A-B4A6-7427F611BCE9}" emma:medium="tactile" emma:mode="ink">
                <msink:context xmlns:msink="http://schemas.microsoft.com/ink/2010/main" type="inkWord" rotatedBoundingBox="-294,5140 81,5658 -203,5865 -580,534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-6059 3307 0,'80'159'94</inkml:trace>
          <inkml:trace contextRef="#ctx0" brushRef="#br0" timeOffset="185.4279">-6059 3255 0,'27'-27'79</inkml:trace>
          <inkml:trace contextRef="#ctx0" brushRef="#br0" timeOffset="407.1072">-5847 3255 0,'0'26'31,"0"0"-15,0 1-16,0 26 15,0-27-15,53 80 32</inkml:trace>
          <inkml:trace contextRef="#ctx0" brushRef="#br0" timeOffset="733.5538">-5741 3228 0,'26'0'32,"-26"27"-32,0-1 0,0 0 15,27 1-15,-27-1 0,26 1 0,-26-1 16,0 1-16,0-1 0,27 1 0,-27-1 15,0 1-15,0-1 0,0 0 16,0 1-16,0-1 0,0 1 0,0-1 16,0 1-16,-27-27 0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45:46.6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14653EF-8F80-4EC7-AA33-DC4C1312A47D}" emma:medium="tactile" emma:mode="ink">
          <msink:context xmlns:msink="http://schemas.microsoft.com/ink/2010/main" type="writingRegion" rotatedBoundingBox="2855,6323 3809,6252 3849,6794 2894,6864"/>
        </emma:interpretation>
      </emma:emma>
    </inkml:annotationXML>
    <inkml:traceGroup>
      <inkml:annotationXML>
        <emma:emma xmlns:emma="http://www.w3.org/2003/04/emma" version="1.0">
          <emma:interpretation id="{98A99BD4-4764-43DA-8310-B96EB0924683}" emma:medium="tactile" emma:mode="ink">
            <msink:context xmlns:msink="http://schemas.microsoft.com/ink/2010/main" type="paragraph" rotatedBoundingBox="2855,6323 3809,6252 3849,6794 2894,68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69562F-F602-4815-95A6-07CD3D084CBA}" emma:medium="tactile" emma:mode="ink">
              <msink:context xmlns:msink="http://schemas.microsoft.com/ink/2010/main" type="line" rotatedBoundingBox="2855,6323 3809,6252 3849,6794 2894,6864"/>
            </emma:interpretation>
          </emma:emma>
        </inkml:annotationXML>
        <inkml:traceGroup>
          <inkml:annotationXML>
            <emma:emma xmlns:emma="http://www.w3.org/2003/04/emma" version="1.0">
              <emma:interpretation id="{0175FC51-6C96-4EB5-8D81-44FF60C4B48D}" emma:medium="tactile" emma:mode="ink">
                <msink:context xmlns:msink="http://schemas.microsoft.com/ink/2010/main" type="inkWord" rotatedBoundingBox="2855,6323 3809,6252 3849,6794 2894,686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-2672 4286 0,'0'-26'15</inkml:trace>
          <inkml:trace contextRef="#ctx0" brushRef="#br0" timeOffset="671.449">-2460 4525 0,'26'0'15,"0"-106"32,-26 79-31,-79 318 93,132-291-93,-27 0 0,1 0-16,-1-26 15,1 26-15,-27-27 0,26 1 16,-26-1-16,27 27 15,-27-26-15,26 26 0,-26-26 16,0 52 15,27-26-15,-27 26-16,26 1 16,1-27-1,-27 26-15,26-26 16,1 0-1,-27-26-15,0-1 16,26 27-16,-26-26 0,0 0 16,26 26-16,-26-27 0,27 27 31,-27 27-15,26-1-1,-26 27 1,27-27-16,26 1 31</inkml:trace>
          <inkml:trace contextRef="#ctx0" brushRef="#br0" timeOffset="1052.1718">-1905 4577 0,'27'0'47,"-1"-26"-47,1 26 0,-1 0 15,0 0-15,1 0 0,-1 0 16,1 0-16</inkml:trace>
          <inkml:trace contextRef="#ctx0" brushRef="#br0" timeOffset="897.6472">-1746 4286 0,'0'-52'16,"26"52"15,-26 26-15,0 27-16,0-27 0,0 1 15,0-1-15,0 1 0,0-1 0,-26 1 16,26-1-16,0 27 0,0-27 0,0 1 16,0-1-16,0 1 0,0-1 15,0 1-15,0-1 16,-27-26-16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39:05.9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BD33DA7-C23F-461F-A317-D1D43F5CF98D}" emma:medium="tactile" emma:mode="ink">
          <msink:context xmlns:msink="http://schemas.microsoft.com/ink/2010/main" type="writingRegion" rotatedBoundingBox="-1544,487 25087,651 25008,13618 -1624,13454"/>
        </emma:interpretation>
      </emma:emma>
    </inkml:annotationXML>
    <inkml:traceGroup>
      <inkml:annotationXML>
        <emma:emma xmlns:emma="http://www.w3.org/2003/04/emma" version="1.0">
          <emma:interpretation id="{48A28881-D519-4A86-A6E7-3C2D457BF763}" emma:medium="tactile" emma:mode="ink">
            <msink:context xmlns:msink="http://schemas.microsoft.com/ink/2010/main" type="paragraph" rotatedBoundingBox="354,240 25097,755 25043,3324 300,28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774004F-A6E1-475B-B373-C4E46ABCCCA3}" emma:medium="tactile" emma:mode="ink">
              <msink:context xmlns:msink="http://schemas.microsoft.com/ink/2010/main" type="line" rotatedBoundingBox="354,240 25097,755 25060,2524 317,2009"/>
            </emma:interpretation>
          </emma:emma>
        </inkml:annotationXML>
        <inkml:traceGroup>
          <inkml:annotationXML>
            <emma:emma xmlns:emma="http://www.w3.org/2003/04/emma" version="1.0">
              <emma:interpretation id="{B4D343FC-AB18-4D15-B5AF-C84B10F4AE9F}" emma:medium="tactile" emma:mode="ink">
                <msink:context xmlns:msink="http://schemas.microsoft.com/ink/2010/main" type="inkWord" rotatedBoundingBox="349,493 3563,560 3537,1813 323,17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-4895-1164 0,'0'26'63,"0"1"-48,0-1-15,0 1 0,0-1 16,0 1-16,0-1 0,0 1 16,0-1-16,0 1 0,0-1 0,0 1 0,0-1 15,0 0-15,0 1 0</inkml:trace>
          <inkml:trace contextRef="#ctx0" brushRef="#br0" timeOffset="495.5738">-5186-1005 0,'0'-27'0,"0"1"0,0-1 0,0 1 15,0-27-15,0 27 0,0-1 0,0 1 16,0-1-16,0 1 0,0-1 16,27 27-16,-27-26 0,26-1 0,-26 1 15,27-1-15,-1 27 0,-26-26 0,27-1 16,-1 27-16,1-26 0,-1 0 0,0 26 16,1 0-16,-1-27 0,1 27 0,-1 0 15,1 0-15,-1 0 0,1 0 16,-27 27-16,26-27 0,1 26 15,-27 0-15,0 1 0,26 26 16,-26-27-16,0 1 0,0-1 0,0 1 0,0-1 16,0 1-16,0-1 0,0 1 15,0-1-15,-26 0 0,26 1 16,-27-27-16,27 26 0,-26 1 16,-1-27-16,1 0 15,26-27 1,-27 27-16,27-26 15,27 26 1,-1 26 0,1 1-16,-1-1 15,1 1-15,-1-1 16,-26 1-16,27-1 0,-27 1 0,26-27 16,-26 26-16,0 1 0,26-27 15,-26 26-15,0 0 0,27-26 0,-27 27 16</inkml:trace>
          <inkml:trace contextRef="#ctx0" brushRef="#br0" timeOffset="962.554">-4418-952 0,'26'0'16,"-26"26"-16,27-26 16,-1 27-16,0-27 15,1 0-15,-1 0 16,1 0-16,-1 0 15,-26-27 1,0 1-16,0-1 0,0 1 16,0-1-16,-26 1 0,26-1 15,-27 27-15,1-26 16,-1 26-16,1 0 16,0 0-16,-1 0 15,1 0-15,26 26 0,-27-26 16,1 0-16,26 27 15,0-1-15,0 1 0,0-1 0,0 1 16,0-1-16,0 1 0,26-1 16,1 1-16,26-1 15,-27 0-15,0-26 16,1 0-16,-1 0 0,1 0 16</inkml:trace>
          <inkml:trace contextRef="#ctx0" brushRef="#br0" timeOffset="1583.2429">-3889-1058 0,'0'-27'31,"0"1"-15,0-1-1,-27 27-15,1-26 16,-1 26 0,1 0-1,0 26 1,-1 1-16,27-1 15,0 1-15,0-1 0,0 1 16,0-1-16,0 1 0,27-27 16,-27 26-16,26-26 0,-26 27 15,26-27-15,1 0 16,-1 0-16,1 0 0,-1 0 16,1-27-16,-1 1 0,1-1 15,-27 1-15,26 26 16,-26-27-16,0 80 31,0-26-31,0-1 16,0 27-16,0-26 0,-26 25 0,26 1 15,0 27-15,0-27 0,0 0 16,0-27-16,0 27 0,0 26 16,-27-52-16,27-1 15,-26 1-15,-1-1 16,1-26-16,-1 0 0,1 0 15,-1 0-15,1-26 0,0-1 16,-1 27-16,27-26 0,-26-1 16,-1 1-16,27-1 0,0 1 15,0-1-15,-26 1 0,26 0 0,0-1 16,0 1-16,53-1 0</inkml:trace>
          <inkml:trace contextRef="#ctx0" brushRef="#br0" timeOffset="2378.1912">-3492-1085 0,'0'-26'32,"-27"52"14,27 1-46,-26-27 0,26 26 16,0 1-16,-27-1 16,27 1-16,0-1 0,-26 1 15,26-1-15,0 1 0,0-1 16,0 0-16,53-26 0,-27 0 31,1 0-31,-1 0 0,1 0 0,-1-26 16,1 0-1,-27-1-15,26 1 0,-26-1 16,0 1-16,26-1 0,-26 1 16,0-1-16,0 54 47,0-1-47,0 1 0,0-1 15,0 1-15,0-1 0,0 1 16,27-1-16,-27 0 0,26-26 0,-26 27 15,0-1-15,27-26 0,-1 0 16,-26 27-16,27-27 0,-1 0 0,1 0 16,-1 0-16,1-27 0,-1 27 15,0-53-15,1 53 0,-27-26 0,26 0 16,1-1-16,-27 1 0,26-27 16,-26 26-16,0-26 0,27 0 0,-27 0 0,0 27 15,0-27-15,0 0 0,0 0 0,0 0 16,0 27-16,0-1 0,0 1 0,0-1 15,-27 27-15,27-26 0,-26 52 32,-1 27-32,27-26 15,-26-1-15,26 27 0,0-26 0,-27 26 0,27 0 16,0-27-16,0 27 0,0-27 16,0 27-16,27-26 0,-27-1 0,26 27 0,-26-26 15,27-1-15,-27 1 0,26-1 0,1 0 16,-1-26-16,-26 27 0</inkml:trace>
          <inkml:trace contextRef="#ctx0" brushRef="#br0" timeOffset="3059.0119">-2566-952 0,'-27'-27'16,"1"27"-16,-1-26 15,1 26 1,-1 0-1,27 26 1,-26 1-16,26-1 0,0 1 16,-26-1-16,26 1 15,0-1-15,0 0 16,26-26-16,-26 27 0,26-27 16,1 0-16,-1 0 15,1 0-15,-1 0 16,1-27-16,-1 1 15,1 26-15,-1-26 0,-26-1 0,27 1 0,-1 26 16,-26-27-16,26 27 0,1-26 16,-1 26-16,1 0 15,-1 0-15,-26 26 16,27-26-16,-27 27 0,26-27 16,-26 26-16,0 27 0,27-27 15,-27 1-15,0-1 16,0 1-16,0-1 15,26-52 17,1-1-17,-27 1-15,26-1 0,1 1 0,25-53 32,-25 52-32,-1 27 15,-26 27 1,0 26-1,0-27-15,0 0 0,27-26 16,-27 27-16,0-1 0,0 1 16,0-1-16,0 1 15</inkml:trace>
          <inkml:trace contextRef="#ctx0" brushRef="#br0" timeOffset="3219.3083">-2143-1164 0,'-26'0'0,"26"-26"15,26 26 17</inkml:trace>
        </inkml:traceGroup>
        <inkml:traceGroup>
          <inkml:annotationXML>
            <emma:emma xmlns:emma="http://www.w3.org/2003/04/emma" version="1.0">
              <emma:interpretation id="{070F0887-60FC-4A0C-9E47-5853896787A3}" emma:medium="tactile" emma:mode="ink">
                <msink:context xmlns:msink="http://schemas.microsoft.com/ink/2010/main" type="inkWord" rotatedBoundingBox="3763,810 7201,881 7187,1524 3749,145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733.9742">-1773-952 0,'27'0'32,"-1"0"-17,1 0-15,-1 0 16,1 0-16,-1 0 15,1 0-15,-1 0 0,1 0 16,-1 0-16,1 0 0,-27 26 16,26-26-16,-26 27 15,0-1-15,0 1 16,-26-1-16,-27 0 0,26 1 16,1-27-16,26 26 15,-27-26-15,1 27 0,26-1 0,-27-26 16,27 27-16,-26-27 0,26 26 15,0 1 1,26-27 0,1 0-1,-1 0-15,1 0 0,-1 0 16,1 0-16,-1-27 0,27 27 16,-27-26-16,1 26 0,-1 0 15,1 0-15</inkml:trace>
          <inkml:trace contextRef="#ctx0" brushRef="#br0" timeOffset="4189.5523">-1085-846 0,'0'-27'0,"-26"27"16,26-26-16,-27-1 16,1 1 15,0 26-31,-1 0 15,27 26-15,-26-26 16,26 27-16,-27-1 0,27 1 16,0-1-16,0 0 15,0 1-15,0-1 16,0 1-16,27-1 0,-1 1 16,1-27-16,-1 0 15,0 0-15,1 0 16,-1 0-16,1-27 0,-1 27 0,-26-26 15,27 26-15,-27-27 0,26 27 0,-26-26 16,0-1 0</inkml:trace>
          <inkml:trace contextRef="#ctx0" brushRef="#br0" timeOffset="4774.6746">-794-794 0,'-26'0'16,"26"-26"0,26 26-1,1 0-15,-1 0 16,1 0-16,-1 0 0,1 0 15,-1 0-15,1 0 0,-1 0 0,1-26 16,-1 26-16,0 0 0,1 0 16,-1 0-16,1 0 0,-1 0 0,1 0 15,-1 0-15,1 0 16,-27 26 0,0 0-1,0 1-15,0-1 0,-27-26 16,27 53-16,0-26 15,0-1-15</inkml:trace>
          <inkml:trace contextRef="#ctx0" brushRef="#br0" timeOffset="4470.7853">-688-1111 0,'0'-27'16,"27"1"-16,-27 0 0,0-1 16,0 54 15,0-1-31,0 0 15,0 1-15,-27-1 0,27 1 0,0 26 16,0-27-16,0 1 0,0 26 0,0-27 16,0 1-16,0-1 0,0 0 0,0 1 15,0-1-15,0 1 0,0-1 0,0 1 16,27-1-16,-27 1 0</inkml:trace>
          <inkml:trace contextRef="#ctx0" brushRef="#br0" timeOffset="4920.2191">-344-1032 0,'0'-26'0</inkml:trace>
          <inkml:trace contextRef="#ctx0" brushRef="#br0" timeOffset="5666.7585">132-979 0,'-26'-26'16,"0"26"-1,26-27-15,-27 27 16,1 0 0,-1 0-16,1 27 15,-1-1 1,1 1-16,-1-1 16,1 1-16,26-1 0,-27 1 15,27-1-15,-26 0 16,26 27-16,0-26 15,0-1-15,26 1 0,1-27 16,-27 26-16,26-26 0,1 0 0,-1 0 16,1 0-16,-1 0 0,27-26 15,-26-1-15,25 1 16,-52-1-16,27 1 0,-1-1 16,1 1-16,-27 0 0,26-1 15,-26 1-15,27 26 0,-27-27 0,26 27 16,-26-26-16,27 26 15,-1 0-15,1 26 16,-27 1-16,26-1 0,-26 1 16,0-1-16,27-26 0,-27 26 15,0 1-15,0-1 0,26-26 0,-26 27 16,0-1-16,26-26 0,1 27 31,-1-107-15,1 80-16,-27-26 15,26 26-15,1-53 16,-1 0-16,1 53 16,-27-26-16,26 26 0,-26-27 0,27 27 0,-27-26 15,26 26-15,0 0 16,1 0-16,-27 26 16,26-26-16,-26 27 0,0 26 15,27-27-15,-27 0 0,0 1 16,0-1-16,0 1 15,0-1-15,0 1 16,0-1 0</inkml:trace>
          <inkml:trace contextRef="#ctx0" brushRef="#br0" timeOffset="5831.5651">1059-873 0,'0'-26'0,"0"-1"16,0 54 15,-27-1-15</inkml:trace>
          <inkml:trace contextRef="#ctx0" brushRef="#br0" timeOffset="6123.2774">1244-1164 0,'0'-26'32,"0"52"15,26-26-47,-26 26 15,0 1-15,0-1 16</inkml:trace>
          <inkml:trace contextRef="#ctx0" brushRef="#br0" timeOffset="6590.4819">1402-952 0,'0'-27'32,"27"27"-1,-1 0-31,1 0 0,-1 0 15,1 0-15,-1 0 0,1 0 16,-1 0-16,1 0 16,-1 0-16,-52 0 47</inkml:trace>
        </inkml:traceGroup>
        <inkml:traceGroup>
          <inkml:annotationXML>
            <emma:emma xmlns:emma="http://www.w3.org/2003/04/emma" version="1.0">
              <emma:interpretation id="{50059153-18E2-4FE6-A6AF-7EB8A0AB8A3C}" emma:medium="tactile" emma:mode="ink">
                <msink:context xmlns:msink="http://schemas.microsoft.com/ink/2010/main" type="inkWord" rotatedBoundingBox="7687,572 11203,645 11171,2187 7655,211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21987.9618">2170-794 0,'-27'0'15,"80"0"16,-26 0-15,-1 0-16,1 0 0,-1 0 16,53 0-16,-26-26 15,0 26-15,27 0 0,-54-26 0,80-1 16,-80 27 0,-26-26-16</inkml:trace>
          <inkml:trace contextRef="#ctx0" brushRef="#br0" timeOffset="121689.0417">2593-1296 0,'0'-27'16,"0"54"124,0-1-140,0 1 16,0-1-16,-26 27 0,26-27 0,-27 27 15,1 27-15,-1-27 0,1 0 0,-1 0 0,1 26 16,-1 0-16,1-26 0,0 0 0,26 26 16,-27-26-16,27 0 0,-26-26 15,26 52-15</inkml:trace>
          <inkml:trace contextRef="#ctx0" brushRef="#br0" timeOffset="122378.7564">2937-794 0,'53'-26'31,"-53"0"-31,0-1 16,26 27-16,-26-26 0,0-1 16,-26 27-1,0 0 1,-1 0-16,1 0 0,-1 27 15,1-1-15,-1-26 16,27 53-16,-26-53 0,26 26 0,-27 1 16,27-1-16,-26 1 0,26-1 0,0 1 15,0-1-15,0 1 16,0-1-16,0 1 0,26-1 0,1 0 16,26 1-16,-27-27 15,1 0-15,-1 26 0,1-26 16,-1 0-16,0 0 0</inkml:trace>
          <inkml:trace contextRef="#ctx0" brushRef="#br0" timeOffset="122677.6617">3360-846 0,'-26'0'47,"26"26"-47,-27-26 0,1 26 16,0-26-16,26 27 0,-27-1 16,1 1-16,26-1 0,0 1 15,-27-27-15,27 26 0,0 1 16,0-1-16,0 1 0,0-1 0,0 0 15,27 1-15,-1-27 16,-26 26-16,27-26 0,52 0 16</inkml:trace>
          <inkml:trace contextRef="#ctx0" brushRef="#br0" timeOffset="123285.948">3625-926 0,'26'0'16,"1"0"0,-1 0-1,1-26-15,-1 26 0,1-27 16,-1 27-16,1-26 0,-1-1 16,1 1-16,-1-1 15,-26 1-15,0-1 16,0 1-16,0 0 0,26-1 0,-26 1 0,0-1 15,0 1-15,0-1 0,0 1 16,-26-1-16,26 1 0,-26-1 16,-1 1-16,1 26 15,-1 53 1,27-27-16,0 1 0,-26-1 0,26 27 16,-27-26-16,27 26 0,-26-1 0,26 1 15,-27 0-15,27 0 0,-26 0 0,26 0 16,-27 0-16,27 0 0,0 0 0,-26 0 15,26-27-15,0 27 0,0-26 0,0-1 16,-26 80 0,26-133 15,79-26-31,-79 27 16,26 0-16,-26-1 0,27 1 0,-1-1 15,1 27 1,-27 27-1,26-1-15,-26 1 16,0-1-16</inkml:trace>
          <inkml:trace contextRef="#ctx0" brushRef="#br0" timeOffset="123878.0105">3942-714 0,'0'-27'0,"27"27"31,-27 27-31,0-1 16,26 1-16,-26 26 16,27-27-16,-27 1 15,0-1-15,0 0 31,0-52 1,0 0-17,26 26-15,-26-27 0,0 1 16,27 26-16,-27-27 0,26 27 0,-26-26 16,27 26-16,-1 0 0,-26-27 15,27 27-15,-1 0 16,-26 27-1,0-1-15,0 54 32,0-54-32,27 0 15,-27 1-15,26-1 16,0-26 0,1 0-1,-1 0-15,-26-26 0,27 26 16,-27-27-16,26 27 0,-26-26 0,0 0 15,27-1-15,-27 1 0,0-1 16,0 1-16,26 26 0,-26-27 0,0 1 16,0 52 15,0 1-31,0 26 16,0-27-16,0 1 15,0-1-15,0 0 0,27-26 16,-27 27-16</inkml:trace>
          <inkml:trace contextRef="#ctx0" brushRef="#br0" timeOffset="124022.0446">4498-926 0,'0'-26'16</inkml:trace>
          <inkml:trace contextRef="#ctx0" brushRef="#br0" timeOffset="125138.6731">4921-767 0,'0'-27'16,"-26"27"-16,0 0 16,-1 0-1,1 0-15,-1 0 0,1 0 16,-1 27-16,1-1 15,26 1-15,-27-1 0,27 1 16,0-1-16,0 1 0,-26-27 16,26 26-16,0 1 0,0-1 15,53-26-15,-53 26 16,26-26-16,1 0 16,-1 0-16,1-26 0,-1 26 15,1-53-15,-1 53 0,-26-26 0,26-1 16,1 1-16,-27-1 0,26 1 0,-26-1 15,27 1-15,-27-1 16,-27 80 15,27-26-31,-26-1 0,26 1 0,-27 26 16,1 0-16,26-27 0,-26 27 0,-1 0 16,27 0-16,-26 0 0,26 0 0,0-1 15,-27-25-15,27 26 0,0-27 16,-26 27-16,26-26 0,0-1 0,0 1 0,-27-1 15,27 1-15,0-1 16,27-52 15,-1-1-31,-26 1 0,27-1 16,-27-26-16,26 27 0,1-1 0,-1-26 16,-26 0-16,26 27 0,1-27 0,-1 0 15,-26 0-15,27 0 0,-1 27 0,-26-27 16,27 27-16,-27-1 0,26 1 0,-26-1 15,0 1-15,27-1 0,-27 1 0,0-1 32,0 54-1,0-1-31,-27 1 0,27-1 16,0 1-16,0-1 0,0 1 0,0-1 15,0 0-15,0 1 0,0-1 16,0 1-16,27-27 15,-27 26-15,26-26 16,1 0-16,-1 0 16,0-53-16,1 27 0,-1-1 15,-26 1-15,0 0 0,27-1 16,-27 1-16,0-1 0,26 1 0,-26-1 16,0 1-16,0-1 15,0 80 1,0-26-1,0-1-15,-26-26 0,26 27 16,0-1-16,0 1 0,0-1 0,0 0 16,0 1-16,0-1 0,0 1 15,26-27-15,-26 26 16,27-26-16,-1 0 0,1 0 16,-1 0-16,-26-26 0,27 26 0,-1-27 15,1 1-15,-1-1 0,-26 1 0,26 0 16,1-27-16,-27 26 0,26-26 0,-26 27 15,27-1-15,-27-26 0,0 27 16,26 0-16,-26-1 0,0 1 16,-26 26-1,26 26-15,-27-26 16,27 27-16,-26-1 0,26 0 0,-27 1 16,27-1-16,-26 27 0,26-26 0,-26-1 15,26 1-15,0-1 0,0 27 0,0-27 16,26 1-16,-26-1 0,53-26 0,-53 27 15,26-27-15</inkml:trace>
        </inkml:traceGroup>
        <inkml:traceGroup>
          <inkml:annotationXML>
            <emma:emma xmlns:emma="http://www.w3.org/2003/04/emma" version="1.0">
              <emma:interpretation id="{DAC5D119-F7E9-4DAE-819E-3E723EEF86FD}" emma:medium="tactile" emma:mode="ink">
                <msink:context xmlns:msink="http://schemas.microsoft.com/ink/2010/main" type="inkWord" rotatedBoundingBox="11756,918 12395,931 12380,1650 11741,163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25473.3741">6535-1138 0,'0'53'47,"-26"-26"-47,26-1 15,-27 1-15,1-1 0,0 27 0,26-26 16,-27 26-16,27-27 0,-26 0 0,26 27 16,-27-26-16,27 26 0,0-27 0,-26 1 15,26-1-15,0 27 0,0-27 0,0 1 16,0-1-16,0 1 16</inkml:trace>
          <inkml:trace contextRef="#ctx0" brushRef="#br0" timeOffset="125890.0368">6271-635 0,'-27'-26'0,"27"-1"16,-26 27-1,26-26-15,26 26 32,27 0-32,-26 0 15,-1 0-15,1 0 0,-1 0 0,27-27 16,-27 27-16,1 0 0,-1 0 0,1 0 15,-1 0-15,1 0 0,-1-26 0,1 26 16,26-27 0,-27 27-1,-52 0 17,26 27-32,-27-27 0,27 26 0,-26-26 15,26 27-15,-27-1 0,27 1 0,0-1 16,0 1-16,0-1 0,0 1 15,0-1-15,27-26 0,-27 26 16,26-26-16,1 0 0,-1 0 16,1 0-16,-1 0 15,0-26-15,1 0 0,-27-1 16,0 1-16,0-1 16,0 1-16,0-1 0,0 1 15,0-1-15,-27 27 0,27-26 16,-26-1-1</inkml:trace>
        </inkml:traceGroup>
        <inkml:traceGroup>
          <inkml:annotationXML>
            <emma:emma xmlns:emma="http://www.w3.org/2003/04/emma" version="1.0">
              <emma:interpretation id="{27F59070-FC44-4AFE-909D-C3E711F559FB}" emma:medium="tactile" emma:mode="ink">
                <msink:context xmlns:msink="http://schemas.microsoft.com/ink/2010/main" type="inkWord" rotatedBoundingBox="13101,711 16919,791 16887,2354 13069,2274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26916.2999">7991-1164 0,'0'26'47,"-27"27"-47,27-26 15,-26 26-15,26-27 0,-27 27 0,27 0 16,-26 0-16,-1 26 0,1-26 0,-1 27 16,27-27-16,-26 26 0,-27 53 15,27-52-15,-1-28 0,1 1 0,26 0 16,-27 0-16,1 0 0,26-26 0,-27 26 15,27-27-15,-26 0 0,26 1 0,0-1 16,0 1-16</inkml:trace>
          <inkml:trace contextRef="#ctx0" brushRef="#br0" timeOffset="127234.0577">7911-582 0,'27'-26'0,"-27"-1"0,26 1 16,1-1 0,-1 27-16,1-26 0,-1 26 0,0 0 15,1-27-15,-1 27 0,1 0 16,-27 53-1,0-26-15,26-27 16,-26 26-16,0 1 0,-158 158 31,131-159-15,1 1-16,-1-27 0,1 26 16,-1-26-16,1 0 15</inkml:trace>
          <inkml:trace contextRef="#ctx0" brushRef="#br0" timeOffset="127961.729">8387-635 0,'27'0'15,"-1"0"-15,1 0 16,-1 0-16,1 0 16,-27-26-1,0-1 1,0 1 0,0-1-1,-27 27-15,1 0 16,-1 0-1,27 27-15,-26-27 0,26 26 0,-27-26 16,1 27-16,26-1 0,-26-26 0,26 27 16,-27-1-16,27 1 0,0-1 15,0 0-15,0 1 0,0-1 16,0 1-16,0-1 0,27-26 16,-27 27-16,26-27 0,0 26 15,1-26-15,-1 0 0,1 0 16,-1 0-16,1-26 0,-1 26 15,1-27-15,-1 27 0,-26-26 16,27-1-16,-1 1 0,53-80 16,1 0 31,-27 239-16,-53-107-16,0 0-15,0 1 16,0-1-16,0 1 0,26-27 31,1-27-15,-1 1 0,1 26-16,-1-27 0,0 1 15,1 0-15,-27-1 0,26 27 0,1-26 0,-27-1 16,26 27-16,-26-26 0,0 52 31,0 1-31,0 26 16,0-27-16,0 0 15,0 1-15,0-1 0,-26 1 0,26-1 16,0 1-16</inkml:trace>
          <inkml:trace contextRef="#ctx0" brushRef="#br0" timeOffset="128881.5566">9525-608 0,'0'-27'15,"27"27"-15,-27-26 16,0-1 0,-27 1 15,1 26-15,-1 0-1,1 26-15,26 1 0,-27-27 16,1 53-16,26-27 0,-27 1 15,27-1-15,0 0 0,0 1 16,0-1-16,27 1 16,-1-27-16,1 0 15,-27 26-15,26-26 0,1 0 16,-1 0-16,1-26 0,-1-1 16,1 27-16,-27-26 0,26-1 15,-26 1-15,0 0 16,-26 52 15,26 27-31,0-27 16,-27 1-16,27-1 0,0 1 15,0-1-15,0 1 0,0-1 16,0 1-16,27-27 0,-27 26 0,26-26 16,0 0-16,1 0 0,-1 0 15,1 0-15,-1-26 0,1 26 16,-1-27-16,1 1 0,-1-1 0,1-26 15,-1 27-15,1-27 0,-1 0 0,0 0 16,1 0-16,-1 0 0,1 0 0,-1 0 16,1 1-16,-27-28 0,26 27 0,1 0 15,-27 0-15,26 27 0,-26-27 0,0 27 16,0-1-16,0 1 0,0-1 0,0 1 16,-26 26-1,26 26-15,-27-26 16,1 53-16,-1-26 0,1-1 0,26 27 15,-27 0-15,1-27 0,-1 27 16,1 0-16,26 0 0,-26 0 0,-1 344 47,27-371-47,27 1 0,-1-1 16,27-26-16,-27 0 15,1 0-15,-1 0 0,1-26 16,-1-1-16,1 1 0,-27-1 15,26 1-15,-26-1 0,27 1 0,-27 0 16,0-1-16,26 27 0,-26-26 0,0-1 16,0 80-1,0-26 1,-26-1-16,26 0 0,0 1 16,0-1-16,-27 1 0,27-1 0,0 1 15,0-1-15,53 1 16</inkml:trace>
          <inkml:trace contextRef="#ctx0" brushRef="#br0" timeOffset="129030.6622">10425-794 0,'-27'0'15,"27"-26"-15,0 52 47</inkml:trace>
          <inkml:trace contextRef="#ctx0" brushRef="#br0" timeOffset="129606.4231">10663-635 0,'26'0'79,"-26"-26"-64,27 26-15,-1 0 0,1 0 16,-1 0-16,-26-27 0,27 27 15,-1 0-15,1 0 16,-27 27 0,0-1-16,-27 1 15,27-1-15,-53-26 0,27 27 0,-1-1 16,1 0-16,-1 1 0,1-1 16,-1 1-16,-25-1 0,25-26 0,27 27 0,-26-27 15,-1 26-15,1 1 16,26-1-16,26-26 31,1 0-31,-1 0 16,1 0-16,-1 0 0,0 0 15,1 0-15,-1 0 0,1 0 0,-1 0 16,1-26-16,-1 26 0,1 0 0,-1 0 16,1 0-16,-27-27 0,26 27 0,0 0 15</inkml:trace>
          <inkml:trace contextRef="#ctx0" brushRef="#br0" timeOffset="130027.9726">11166-555 0,'26'0'16,"1"0"-16,-1 0 16,0 0-1,1 0-15,-1-27 16,-26 1 0,27 26-16,-27-27 0,0 1 15,26 26-15,-26-27 0,0 1 16,0-1-1,-26 27-15,-1 0 16,1 0-16,-1 0 0,1 0 16,26 27-16,-26-27 0,26 26 0,-27-26 15,1 27-15,26-1 0,0 1 0,-27-1 16,27 1-16,0-1 0,0 0 16,0 1-16,0-1 0,0 1 15,27-27-15,-27 26 0,26-26 0,-26 27 16,27-27-16,-1 26 0,0-26 0,1 0 15,-1 0-15,1 0 16</inkml:trace>
        </inkml:traceGroup>
        <inkml:traceGroup>
          <inkml:annotationXML>
            <emma:emma xmlns:emma="http://www.w3.org/2003/04/emma" version="1.0">
              <emma:interpretation id="{D92A0A3B-2D99-440A-9879-B521BA58C135}" emma:medium="tactile" emma:mode="ink">
                <msink:context xmlns:msink="http://schemas.microsoft.com/ink/2010/main" type="inkWord" rotatedBoundingBox="17615,842 20323,899 20302,1907 17594,1850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31638.0459">12145-370 0,'0'26'0,"0"1"16,-27-27-16,27 26 0,-26 1 0,-1-1 16,27 0-1,0-52 17,27-27-17,-27 27-15,0-1 0,53-26 16,-53 27-16,26-1 0,0-26 15,-26 27-15,27-27 0,-1 0 0,1 27 16,-1-27-16,1 26 0,-1-26 0,1 27 16,-27 0-16,26-1 0,1 1 0,-1 52 31,-52 292 16,26-133-32,0-159 1,0-52 15,26 26-31,-26-27 0,27 1 0,-1-1 16,-26 1-16,26-1 0,1 1 0,-27 0 16,26-1-16,-26 1 0,27-1 15,-1 1-15,-26-1 0,27 27 16,-1 0-1,-26 27-15,0-1 16,0 1-16,0-1 0,0 1 0,0-1 16,0 0-16,0 1 0,0-1 0,0 1 15,0-1-15,-26-26 16,52-26 15,1-1-31,-1 1 16,1-1-16,-27 1 0,26 26 0,0-53 15,1 27-15,-27-1 0,26 27 16,-26-26-16,27-1 0,-1 1 16,1 52-1,-27 1 1,0-1-16,0 1 0,0-1 0,0 1 16,0-1-16,0 0 0,0 1 15,0-1-15,0 1 0,0-1 0,0 1 16,26-27-16,-26 26 0,0 1 15</inkml:trace>
          <inkml:trace contextRef="#ctx0" brushRef="#br0" timeOffset="131961.8454">13309-608 0,'-53'0'16,"26"0"-16,1 26 16,26 1-16,-27-27 15,27 26-15,-26-26 0,26 26 0,0 1 16,-26-27-16,26 26 0,0 1 0,0-1 16,0 1-16,0-1 15,26-26-15,0 0 16,-26 27-16,27-27 0,-1 0 15,1 0-15,-1-27 0,1 27 16,-27-26-16,26-27 0,-26 26 16,0 1-16,27 26 0,-27-27 15,0 1-15,0 0 0,0-1 16</inkml:trace>
          <inkml:trace contextRef="#ctx0" brushRef="#br0" timeOffset="132876.3613">13679-635 0,'-26'0'15,"-1"0"-15,27 27 16,-26-27-16,26 26 0,-27-26 15,27 27-15,-26-1 0,26 0 0,-27 1 0,27-1 16,-26 107 0,26-107-16,0 53 31,53-79-15,-27 0-16,1 0 0,-1-26 0,1 26 15,-1-26-15,1-1 0,-1 1 16,1-1-16,-1 1 0,0-27 0,1 0 0,-1 26 15,1-25-15,-1-1 0,1 0 0,-1-27 16,-26 27-16,27 1 0,-1-1 0,1 0 16,-27 0-16,26 26 0,-26 1 15,26-1-15,-26 1 0,-26 52 32,0 1-32,26-1 15,-53 1-15,53-1 0,-27 27 0,1-26 16,26-1-16,-27 27 0,27-27 0,-26 27 15,26-26-15,0 26 0,-27 0 0,27 0 16,0-27-16,0 27 0,0-27 0,0 27 16,0-26-16,0-1 0,27 1 15,-27-1-15,26-26 0,1 27 16,-1-27-16,1 0 0,-1 0 16,1 0-16,-1-27 0,0-26 15,1 53-15,-1-26 0,1-1 0,-27 1 16,26-1-16,1 1 0,-27-1 0,26 1 15,-26 0-15,0-1 0,0 1 16,-26 26 15,26 26-31,0 1 16,-27-1-16,27 0 0,-26 1 16,26-1-16,0 1 0,0-1 15,0 1-15,0-1 16,26-26-16,-26 27 0,53-27 0,-26 0 15,-1 0-15,186-133 47,-186 80-47,1 27 0,-1-27 0,-26 0 16,27 0-16,-1 0 0,1 0 0,-1 1 16,0 25-16,1-26 0,-27 0 0,26 27 15,-26-27-15,0 26 0,0 1 0,0-1 16,0 1-16,-26 26 15,26 26 1,-53 1-16,27-1 16,26 1-16,-27 26 0,1-27 0,-1 27 15,27-26-15,-26 26 0,26-27 16,-27 27-16,27-27 0,0 27 0,0-26 16,0 26-16,0-27 0,0 27 0,0-27 15,0 1-15,27-1 0,-27 1 0,26-1 16,-26 1-16,27-27 0</inkml:trace>
        </inkml:traceGroup>
        <inkml:traceGroup>
          <inkml:annotationXML>
            <emma:emma xmlns:emma="http://www.w3.org/2003/04/emma" version="1.0">
              <emma:interpretation id="{B0E736FA-C4F8-464B-AB19-A12C5B08A608}" emma:medium="tactile" emma:mode="ink">
                <msink:context xmlns:msink="http://schemas.microsoft.com/ink/2010/main" type="inkWord" rotatedBoundingBox="21078,671 22133,693 22103,2137 21048,2115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33530.2203">15955-899 0,'0'26'16,"0"1"15,26-27-16,0-27 1,1 27-16,-1-53 0,1 27 16,-1-1-16,1 1 0,-1 26 0,1-27 15,-27 1-15,26-1 0,1-26 16,-27 27-16,26 0 0,-26-1 0,0 1 16,0-1-16,0 1 0,0-1 15,0 1-15,0-1 16,-26 27-1,-1 53-15,1-53 0,-1 27 16,1 26-16,-1-27 0,1 27 0,-1 0 16,-26 0-16,27 0 0,0 0 0,-27 26 15,26 0-15,1-26 0,-1 27 0,-26-1 16,27-26-16,-1 26 0,1 1 0,0-27 16,-1 0-16,27-1 0,-26 1 0,-1-26 15,27 26-15,-26-27 0,26 1 0,-27-1 16,27 1-16,0-1 0</inkml:trace>
          <inkml:trace contextRef="#ctx0" brushRef="#br0" timeOffset="134188.5349">15531-529 0,'27'-26'32,"-1"26"-17,1 0-15,-1 0 0,1 0 0,105-27 32,-106 1-32,1-1 0,26 27 0,-27-26 0,1 26 15,-1-27-15,0 27 0,-26-26 0,27-1 16,-1 27-16,-26-26 15,-26 26 17,-1 26-32,1 1 15,0-1-15,-1 1 16,27-1-16,-26 1 0,26-1 16,0 1-16,-27-1 0,27 0 0,0 1 15,0-1-15,0 1 0,0-1 16,27-26-16,-27 27 15,26-27-15,1 0 0,-1 0 16,0 0-16,1-27 0,-1 27 16,1-26-16,-27-1 0,26 1 0,1-1 15,-1 27-15,1-26 0,-1 0 0,-26-1 16,27 27-16,-27-26 0,26 26 16,-26 26-1,27 27 1,-27-27-1,0 1-15,26-1 0,-26 1 16,0-1-16,0-52 47,0-1-47,-26 27 0,26-26 16,0-1-16,26 1 15,0 0-15,-26-1 0,53 27 16,-53-26-16,27-1 0,-1 27 0,1-26 15,-1 26-15,1-27 0,-1 27 0,-26-26 16,27 26-16</inkml:trace>
        </inkml:traceGroup>
        <inkml:traceGroup>
          <inkml:annotationXML>
            <emma:emma xmlns:emma="http://www.w3.org/2003/04/emma" version="1.0">
              <emma:interpretation id="{424B5559-8466-4641-BD6D-8A805DCD3232}" emma:medium="tactile" emma:mode="ink">
                <msink:context xmlns:msink="http://schemas.microsoft.com/ink/2010/main" type="inkWord" rotatedBoundingBox="22979,1000 25090,1044 25065,2285 22953,2241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34926.1524">17648-1032 0,'-27'0'0,"27"-26"16,27 26 31,-27 26-32,0 1-15,26-1 0,-26 1 16,0 26-16,0-27 15,-26 1-15,26 25 0,-27-25 0,27-1 16,-52 27-16,52-26 0,-27 105 16,-26-53 15,106-132 16,0 1-47,-27 25 0,27 1 15,-26 26-15,-1 0 16,-26 26 0,27-26-16,-27 27 0,0-1 0,0 0 15,0 1-15,0-1 0,-27 1 16,1-1-16,-1 1 16,1-27-16,-1 26 15,1-26-15,0 0 0,-1 0 16,1 0-16,-1 0 0,1 0 15,-1-26-15,27-1 32,0 1-32</inkml:trace>
          <inkml:trace contextRef="#ctx0" brushRef="#br0" timeOffset="135466.0896">17912-529 0,'27'0'0,"-1"0"15,1 0-15,-1 0 16,1-26 0,-27-1-1,26 27-15,-26-26 16,0-1-16,0 1 15,-26 26 1,-1 0 0,1 0-1,-27 53 1,0 0-16,53-27 16,-26 0-16,26 1 0,0-1 15,-27 1-15,27-1 0,0 1 16,0-1-16,27-26 0,-1 27 15,27-27-15,-27 0 16,1 0-16,-1 0 0,1 0 16,-1 0-16,1 0 0,-27-27 0,26 27 15,1-26-15,-1 26 0,1-27 0,-1 27 16,-26-26-16,26-1 0,1 1 0,-27-1 16,26 27-16,-26-26 15,0 0 1,0 52-1,-26-26 1,26 26-16,0 1 0,-27-1 0,27 1 16,0-1-16,0 1 0,-26-1 0,26 1 15,0-1-15,0 1 0,0-1 16,53-26-16,-53 26 0</inkml:trace>
          <inkml:trace contextRef="#ctx0" brushRef="#br0" timeOffset="135626.4778">18468-741 0,'0'-26'16,"0"-1"0</inkml:trace>
          <inkml:trace contextRef="#ctx0" brushRef="#br0" timeOffset="136082.6464">18521-555 0,'0'26'0,"26"-26"32,1 0-1,-27 26-31,0 1 16,0-1-1,0 1-15,0-1 16,0 1-1,26-27 17,1 0-32,-1 0 15,1-27-15,-1 27 0,-26-26 16,27 26-16,-1-27 0,1 1 16,-1-1-16,1 1 0,-1 0 15,0-1-15,1 27 16,-27 27 15,0-1-31,0 0 0,0 1 16,0-1-16,0 1 0,0-1 15,0 1-15,0-1 0,0 1 16</inkml:trace>
          <inkml:trace contextRef="#ctx0" brushRef="#br0" timeOffset="136609.5455">19288-555 0,'0'-27'31,"-26"1"-31,-1 26 16,1 0-1,-1 26-15,1 1 16,26-1-16,-26 0 0,26 1 16,0-1-16,0 1 15,0-1 1,26-26-16,27 0 0,-27 0 16,1 0-16,-1-26 15,27 26-15,-26-27 0,-1 27 0,-26-26 16,27-1-16,-1 1 0,1 0 0,-1-1 15,0 1-15,-26-1 16,27 27-16,-27-26 0,0 52 16,-27-26-1,27 53-15,-26-26 0,26 25 0,-53 1 16,27 0-16,-1 0 0,1 0 0,26 0 16,-27 0-16,1 0 0,-1 0 0,1 0 15,-1-27-15,27 27 0,-26-26 16,-1-1-16,27 0 0,-26 1 0,26-1 0,-26 1 15,-1-27 1,1 0 0,-1 0-1,1-27-15,26 1 16,0-1-16,0 1 16,0 0-1,26 26-15</inkml:trace>
        </inkml:traceGroup>
      </inkml:traceGroup>
      <inkml:traceGroup>
        <inkml:annotationXML>
          <emma:emma xmlns:emma="http://www.w3.org/2003/04/emma" version="1.0">
            <emma:interpretation id="{E29AC94C-56EA-4B03-A3BB-B033EBE299DF}" emma:medium="tactile" emma:mode="ink">
              <msink:context xmlns:msink="http://schemas.microsoft.com/ink/2010/main" type="line" rotatedBoundingBox="5541,1905 9962,1971 9947,3004 5526,2937"/>
            </emma:interpretation>
          </emma:emma>
        </inkml:annotationXML>
        <inkml:traceGroup>
          <inkml:annotationXML>
            <emma:emma xmlns:emma="http://www.w3.org/2003/04/emma" version="1.0">
              <emma:interpretation id="{84BBCCB0-10F9-4397-A3CC-8143B72AF6B2}" emma:medium="tactile" emma:mode="ink">
                <msink:context xmlns:msink="http://schemas.microsoft.com/ink/2010/main" type="inkWord" rotatedBoundingBox="5540,1999 8286,2041 8275,2766 5529,2724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68631.4944">106 0 0,'26'0'31,"-26"27"47,0-1-78,-26 1 0,26-1 16,0 0-16,0 1 0,0-1 15,-26 1-15,26-1 0,0 1 16,0-1-16,0 1 0,0-1 0,0 1 15,0-1-15,0 1 16,0-1-16,-27 0 0,27 1 0,0-1 16,0 1-16,-26-1 15,26 1-15,-27-1 16,27 1-16,27-27 78,-1 0-62,1 0-16,-1 0 0,0 0 15,1 0-15,-1 0 16,1 0 0,-1 0-16,1 0 15</inkml:trace>
          <inkml:trace contextRef="#ctx0" brushRef="#br0" timeOffset="169596.0967">424 450 0,'317'79'406</inkml:trace>
          <inkml:trace contextRef="#ctx0" brushRef="#br0" timeOffset="169618.0994">503 424 0,'238'-53'172,"-212"53"-172</inkml:trace>
          <inkml:trace contextRef="#ctx0" brushRef="#br0" timeOffset="170574.2689">529 529 0,'0'-26'78,"0"-1"-63,0 1-15,27 0 16,-27-27-16,26 53 0,-26-27 16,0 1-16,27-1 0,-27 1 0,0-1 15,0 1-15,26-27 0,-26 0 16,0 27-16,27-1 0,-27 1 0,0-1 15,0 1-15,26 26 16,-26-27-16,27 54 63,-27-1-48,26-26-15,-26 27 16,26-1-16,-26 1 15,0-1-15,27-26 0,-27 26 0,0 1 16,26-1-16,-26 1 16,0-1-16,27 1 0,-27-1 15,0 1-15,0-1 0,26 1 16,-26-1-16,0 1 16,0-1-16,0 0 0,0 1 15,0-1-15,0 1 0,0-1 16,27 1-1,-27-1-15,0 1 16,0-54 31</inkml:trace>
          <inkml:trace contextRef="#ctx0" brushRef="#br0" timeOffset="170887.8814">635 424 0,'-26'0'15,"52"0"32,1 0-31,-1 0-1,1 0-15,-1-27 16,0 27-16,1 0 0,-1 0 16,1 0-16,-1 0 15,1 0 1,-27-26-1,26 26-15</inkml:trace>
          <inkml:trace contextRef="#ctx0" brushRef="#br0" timeOffset="171773.5953">1508 132 0,'0'-26'78,"0"0"-46,-26 26-17,26-27-15,-27 27 16,1 0-1,-1 0 1,1 0-16,0 0 16,26 27-16,-27-27 0,27 26 15,-26 0-15,26 1 16,-27-27-16,27 26 0,0 1 16,0-1-16,0 1 15,0-1-15,0 1 16,27-27-1,-27 26-15,26-26 0,1 0 16,-1 27-16,0-27 0,1 0 16,-1 0-16,-26 26 0,27-26 15,-1 0-15,1 0 16,-27 27-16,26-27 0,-26 105 78,-26-105-78,-1 0 16,27 27-16,-26-27 0,-1 0 15,1 26-15,-1-26 0,1 0 16,0 0-16,-1 0 16,1 0-16,-1 0 15,1 0-15,-1 0 16,1 0-1,26-26-15</inkml:trace>
          <inkml:trace contextRef="#ctx0" brushRef="#br0" timeOffset="172506.8276">1932 159 0,'0'-27'47,"-27"27"-32,1 0 1,-1 0 0,1 0-16,26 27 15,-27-27-15,27 26 0,-26-26 16,26 27-16,0-1 16,0 1-1,0-1-15,0 1 16,26-1-1,1-26-15,-1 27 0,1-27 16,-1 0-16,1 0 0,-27 26 16,26-26-16,1 0 0,-1 0 15,0 0-15,1 27 0,-1-27 16,1 0-16,-1 26 16,-26 0-16,0 1 31,-26-27-16,26 26-15,-53-26 16,26 0-16,27 27 0,-26-27 16,0 0-16,-1 0 0,1 0 15,-1 0-15,1 26 16,-1-26-16,1 0 16,-1 0-16,27-26 31</inkml:trace>
          <inkml:trace contextRef="#ctx0" brushRef="#br0" timeOffset="173275.5479">2514 238 0,'0'-26'31,"-27"26"1,1 0-1,-1 0-31,1 0 15,26 26 1,-27-26-16,27 27 16,-26-27-16,26 26 0,0 1 15,0-1-15,0 1 16,0-1-16,26 1 16,-26-1-1,27-26-15,-27 26 0,26 1 16,1-27-1,-1 0-15,-26 26 0,27-26 16,-1 0-16,1 0 0,-1 0 16,1 0-16,-1 0 15,0 0 1,-26-26-16,80-186 78,-107 212-62,27-26-16,-26 26 15,-1 0-15,1 0 16,26-27 0,-26 27-16,-1 0 15,1 0 1,-1 0-16,27 27 15,-26-27-15,-1 0 0</inkml:trace>
        </inkml:traceGroup>
        <inkml:traceGroup>
          <inkml:annotationXML>
            <emma:emma xmlns:emma="http://www.w3.org/2003/04/emma" version="1.0">
              <emma:interpretation id="{9095B052-146F-4D10-BBAD-20D8BFA2075C}" emma:medium="tactile" emma:mode="ink">
                <msink:context xmlns:msink="http://schemas.microsoft.com/ink/2010/main" type="inkWord" rotatedBoundingBox="8685,1952 9962,1971 9947,3004 8670,2985"/>
              </emma:interpretation>
              <emma:one-of disjunction-type="recognition" id="oneOf9">
                <emma:interpretation id="interp9" emma:lang="" emma:confidence="0.5">
                  <emma:literal>Li)</emma:literal>
                </emma:interpretation>
                <emma:interpretation id="interp10" emma:lang="" emma:confidence="0.5">
                  <emma:literal>. i</emma:literal>
                </emma:interpretation>
                <emma:interpretation id="interp11" emma:lang="" emma:confidence="0">
                  <emma:literal>. "</emma:literal>
                </emma:interpretation>
                <emma:interpretation id="interp12" emma:lang="" emma:confidence="0">
                  <emma:literal>LI)</emma:literal>
                </emma:interpretation>
                <emma:interpretation id="interp13" emma:lang="" emma:confidence="0">
                  <emma:literal>. ,</emma:literal>
                </emma:interpretation>
              </emma:one-of>
            </emma:emma>
          </inkml:annotationXML>
          <inkml:trace contextRef="#ctx0" brushRef="#br0" timeOffset="343288.4448">3519-26 0,'0'-27'0,"-26"27"16,26-26-16,-27 26 16,1 0-16,26-27 0,-27 27 15,1 0 1,26 27-1,-27-27 1,27 26-16,0 1 0,-26-1 16,-27 27-16,27 0 0,-1-27 0,27 27 15,-26-26-15,-1 26 0,27 0 16,-26-27-16,26 27 0,0-26 0,0 25 16,0 1-16,0 27 0,26-1 15,1 0-15,-27-52 16,26-1-16,1 1 0,-1-1 0,0-26 15,1 27-15,-1-27 0,1 26 16,-1-26-16,1 0 0,-1 0 0</inkml:trace>
          <inkml:trace contextRef="#ctx0" brushRef="#br0" timeOffset="343880.8838">3810 106 0,'0'-26'31,"0"-1"0,0 54 1,0 25-17,0-25-15,0-1 16,-26 1-16,26-1 0,0 54 15,-27-54-15,27 1 0,0-1 16,0 1-16,0-1 0,-26 0 0,26 1 16,0-1-16,0 1 0,-27-1 0,27 1 15,0-1 1,186-132 93,-160 106-109,0 0 16,1 0 31</inkml:trace>
          <inkml:trace contextRef="#ctx0" brushRef="#br0" timeOffset="344298.8953">4128 291 0,'0'-26'16,"26"26"15,-26 26 16,0 1-47,0-1 15,0 1-15,-26-1 16,26 1-16,0-1 0,0 0 16,0 1-16,-27-1 15,27 1-15,0-1 0,0 1 16,0-1-1</inkml:trace>
          <inkml:trace contextRef="#ctx0" brushRef="#br0" timeOffset="344729.4305">4313-26 0,'0'-27'0,"0"54"62,26-1-62,-26 54 16,27-54-16,-27 53 15,26-26-15,-26-26 0,0 26 0,0-27 16,0 27-16,0-26 0,27 25 16,-27-25-16,0-1 0,0 27 0,0-26 15,0-1-15,0 27 0,0-26 16,0-1-16,0 0 0,0 1 0,0-1 16,-27-26-16,27 27 0,-26-27 0</inkml:trace>
        </inkml:traceGroup>
      </inkml:traceGroup>
    </inkml:traceGroup>
    <inkml:traceGroup>
      <inkml:annotationXML>
        <emma:emma xmlns:emma="http://www.w3.org/2003/04/emma" version="1.0">
          <emma:interpretation id="{5D1C1E34-EE51-447D-A28A-D1A622E0D6E2}" emma:medium="tactile" emma:mode="ink">
            <msink:context xmlns:msink="http://schemas.microsoft.com/ink/2010/main" type="paragraph" rotatedBoundingBox="-1214,3045 11671,3088 11666,4498 -1219,44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51A673-47B0-4D26-93BE-D5EB6E7F73B3}" emma:medium="tactile" emma:mode="ink">
              <msink:context xmlns:msink="http://schemas.microsoft.com/ink/2010/main" type="line" rotatedBoundingBox="-1214,3045 11671,3088 11666,4498 -1219,4456"/>
            </emma:interpretation>
          </emma:emma>
        </inkml:annotationXML>
        <inkml:traceGroup>
          <inkml:annotationXML>
            <emma:emma xmlns:emma="http://www.w3.org/2003/04/emma" version="1.0">
              <emma:interpretation id="{2E91CD1D-6A47-4DFA-87B4-BAFFE891552B}" emma:medium="tactile" emma:mode="ink">
                <msink:context xmlns:msink="http://schemas.microsoft.com/ink/2010/main" type="inkWord" rotatedBoundingBox="583,3331 1059,3333 1057,3969 581,3967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355314.5559">-4868 1561 0,'-27'0'16,"27"27"156,0-1-172,-26 1 15,26-1-15,0 1 0,-27-1 0,27 0 16,0 1-16,0-1 16,0 1-16,0-1 0,0 1 15,0-1-15</inkml:trace>
          <inkml:trace contextRef="#ctx0" brushRef="#br0" timeOffset="355482.5854">-4868 1350 0,'-27'0'16</inkml:trace>
          <inkml:trace contextRef="#ctx0" brushRef="#br0" timeOffset="355739.0467">-4471 1270 0,'0'27'31,"0"-1"-31,0 1 0,-27-1 16,27 0-16,0 1 0,-26-1 15,26 1-15,0-1 0,0 1 16,0-1-16,0 54 0,-27-54 0,27 1 16,0-1-16,0 0 0,0 1 0,0-1 15,0 1-15</inkml:trace>
          <inkml:trace contextRef="#ctx0" brushRef="#br0" timeOffset="355936.809">-4683 1667 0,'-26'0'16,"79"-26"15,-27 26-31,0 0 16,1 0-16,-1 0 0,1 0 0,-1-27 15</inkml:trace>
        </inkml:traceGroup>
        <inkml:traceGroup>
          <inkml:annotationXML>
            <emma:emma xmlns:emma="http://www.w3.org/2003/04/emma" version="1.0">
              <emma:interpretation id="{C96BE536-F2E1-4E36-B5A4-F07C0E76E09F}" emma:medium="tactile" emma:mode="ink">
                <msink:context xmlns:msink="http://schemas.microsoft.com/ink/2010/main" type="inkWord" rotatedBoundingBox="1828,3359 2568,3361 2565,4208 1825,4205"/>
              </emma:interpretation>
              <emma:one-of disjunction-type="recognition" id="oneOf11">
                <emma:interpretation id="interp15" emma:lang="" emma:confidence="0.5">
                  <emma:literal>Cis</emma:literal>
                </emma:interpretation>
                <emma:interpretation id="interp16" emma:lang="" emma:confidence="0">
                  <emma:literal>Cir</emma:literal>
                </emma:interpretation>
                <emma:interpretation id="interp17" emma:lang="" emma:confidence="0">
                  <emma:literal>Cig</emma:literal>
                </emma:interpretation>
                <emma:interpretation id="interp18" emma:lang="" emma:confidence="0">
                  <emma:literal>cis</emma:literal>
                </emma:interpretation>
                <emma:interpretation id="interp19" emma:lang="" emma:confidence="0">
                  <emma:literal>[in</emma:literal>
                </emma:interpretation>
              </emma:one-of>
            </emma:emma>
          </inkml:annotationXML>
          <inkml:trace contextRef="#ctx0" brushRef="#br0" timeOffset="358573.9988">-3175 1641 0,'0'-27'16,"27"27"-16,-27-26 15,0-1 1,-27 27 0,1 0-1,26 27 1,-27-27-16,27 26 0,-26 1 15,26-1-15,-27 1 16,27-1-16,0 0 16,0 1-16,0-1 15,27-26-15</inkml:trace>
          <inkml:trace contextRef="#ctx0" brushRef="#br0" timeOffset="358198.4243">-3519 1614 0,'27'0'0,"-27"-26"16,26 26-16,1 0 16,-1 0-16,1 0 15,-27 26 1,0 1-1,0-1-15,0 1 0,-27-1 16,1 0-16,-1-26 16,1 27-16,-1-27 15,1 0-15,26 26 0,-27-26 16</inkml:trace>
          <inkml:trace contextRef="#ctx0" brushRef="#br0" timeOffset="357897.2154">-3492 1297 0,'0'26'63,"-106"450"-1,79-396-62,-26 131 31,27-184-31,26-1 0</inkml:trace>
          <inkml:trace contextRef="#ctx0" brushRef="#br0" timeOffset="358878.7871">-3095 1614 0,'26'0'16,"0"27"-1,1-1 1,-27 1-16,26-27 15,-26 26-15,0 0 0,0 1 16,-53-1 47,53-52-63,0-1 15,0 1-15,53 0 16,-26-1-16</inkml:trace>
        </inkml:traceGroup>
        <inkml:traceGroup>
          <inkml:annotationXML>
            <emma:emma xmlns:emma="http://www.w3.org/2003/04/emma" version="1.0">
              <emma:interpretation id="{22796CAC-E051-42A1-B4F7-BACFA7441E3F}" emma:medium="tactile" emma:mode="ink">
                <msink:context xmlns:msink="http://schemas.microsoft.com/ink/2010/main" type="inkWord" rotatedBoundingBox="2783,3058 6669,3071 6665,4403 2778,4390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359428.7515">-2460 1455 0,'26'0'0,"0"-26"16,1 26-1,-1 0-15,1 0 16,-27-27-16,26 27 0,1-26 16,-27 0-16,26 26 15,-26-27-15,0 1 0,0-1 0,0 1 16,0-27-1,-26 53-15,26-27 0,-27 1 0,1-1 16,-54 27 15,-184 794 32,237-609-48,27-132-15,0-26 0,0-1 16,0 1-16,-26-1 0,26 1 16,0-1-16,-26-26 0,26 26 0</inkml:trace>
          <inkml:trace contextRef="#ctx0" brushRef="#br0" timeOffset="359680.3853">-2725 1799 0,'26'0'31,"1"0"-15,-1 0-1,1 0-15,-1 0 0,1 0 16,-1-26-16,1 26 0,-1 0 0,1 0 15,-1 0-15,-26-27 16</inkml:trace>
          <inkml:trace contextRef="#ctx0" brushRef="#br0" timeOffset="360330.9253">-2169 1720 0,'0'-26'0,"-27"26"0,1 0 31,-1 0-16,1 0-15,26 26 0,-27-26 16,27 26-16,-26-26 0,26 27 16,-27-27-16,27 26 0,0 1 15,0-1 1,0 1-16,27-27 16,-27 26-1,26-26-15,1 0 0,-1 0 16,1-26-16,-1 26 15,1-27-15,-1 27 0,-26-26 16,27 26-16,-27-27 0,26 27 0,0 0 0,-26-26 16,27 26-16,-1-27 15,1 27-15,-1 0 16,1 0 0,-27 27-16,26-1 15,-26 1 1,0-1-16,0 1 15,0-1-15,0-52 47,0-1-31,0 1-16,27 26 16,-27-27-16,0 1 15,26 26-15,1 0 0,-27-27 0,26 27 16,-26-26-16,26 26 0,1 0 15,-27-26 1</inkml:trace>
          <inkml:trace contextRef="#ctx0" brushRef="#br0" timeOffset="360917.9089">-1667 1694 0,'0'26'32,"27"-26"-32,-27 26 15,0 1-15,0-1 0,0 1 16,0-1-1,0-52 32,26 26-31,1-27-16,-27 1 0,26 26 16,-26-27-16,27 27 0,-27-26 15,26 26-15,-26-26 0,27 26 16,-27-27-16,26 27 0,0 0 15,1 0 1,-27 27-16,0-1 0,0 0 16,0 1-1,0-1-15,0 1 16,0-54 31,26 27-32,1-26 1,52-53 0,-52 52-1,52 54 32,-79 25-31,0-25-16,0-1 15,0 1-15,0-1 16,-26-26-16,26 27 0</inkml:trace>
          <inkml:trace contextRef="#ctx0" brushRef="#br0" timeOffset="362062.993">-79 1720 0,'0'26'47,"-27"1"-32,27-1-15,0 1 0,0-1 16,-26 1-16,26-1 0,0 1 0,0-1 15,0 1-15,106-371 79,-106 291-79,26 0 15,-26 0-15,27 0 0,-1 0 16,1 0-16,-1 0 0,0 0 0,1-26 15,-1 26-15,1 26 0,-1 1 16,1 0-16,-1 26 16,-26 26-1,0 27-15,27-27 0,-27 1 16,0 26-16,0-27 0,0 27 0,0-26 16,0 78-16,-27-78 15,27-1-15,0 27 0,-26-26 0,26 26 16,-27-27-16,27 1 0,-26-1 0,26 1 15,0-1-15,0 0 0,-27 1 0,27-1 16,0 1-16</inkml:trace>
          <inkml:trace contextRef="#ctx0" brushRef="#br0" timeOffset="362228.7795">53 1667 0,'27'0'62,"-1"0"-46,0 0-16,1 0 16,-1 0-16,1 0 0,-1-26 0,1 26 15</inkml:trace>
          <inkml:trace contextRef="#ctx0" brushRef="#br0" timeOffset="362698.4574">662 1270 0,'0'27'31,"0"26"-31,0-27 16,0 0-16,0 1 0,0 26 16,-27-27-16,27 27 0,0-26 15,-26 26-15,26-27 0,0 1 16,-27-1-16,27 0 0,0 1 16,-26-27-16,26-27 31,26 1-16,1 0-15,-1 26 16,-26-27-16,27 27 0,-27-26 16,26 26-16,1 0 0,-1 0 15,-26 26 1,26-26-16,-26 27 0,0 25 16,0-25-16,0-1 15,-26-26-15,26 27 0,-53-1 16,27-26-16,-1 27 0,1-27 15,-1 0-15,1 26 0,-1-26 0,1 0 0,-1 0 16,1 27-16,0-27 0,-1 0 0,1 0 16,-1 0-1,27-27-15</inkml:trace>
          <inkml:trace contextRef="#ctx0" brushRef="#br0" timeOffset="363162.5387">1085 1588 0,'26'-27'15,"1"27"1,-27-26-16,-27 26 47,27 26-32,-26-26-15,0 0 16,-1 0-16,27 27 0,-26-27 16,26 26-1,-27-26-15,27 27 0,0-1 16,0 1-1,0-1 1,27-26-16,-27 26 0,26-26 16,-26 27-16,0-1 15,0 1 1,-26-1 0,-1-26-16,1 0 15,-1 0-15,1 0 0,-1 0 16,1 0-1,26-26-15,0-1 16</inkml:trace>
        </inkml:traceGroup>
        <inkml:traceGroup>
          <inkml:annotationXML>
            <emma:emma xmlns:emma="http://www.w3.org/2003/04/emma" version="1.0">
              <emma:interpretation id="{6F37ED34-2419-4E2E-95AE-90DCF98B391D}" emma:medium="tactile" emma:mode="ink">
                <msink:context xmlns:msink="http://schemas.microsoft.com/ink/2010/main" type="inkWord" rotatedBoundingBox="6776,3165 9870,3175 9867,4082 6773,4072"/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364318.7379">1376 1694 0,'0'-27'0,"26"27"0,-52 0 63,26-26-63,-26 26 0,-1 0 15,1 0 1,26 53 0,-27-53-16,1 26 0,26 0 15,0 1-15,0-1 16,0 1-16,0-1 15,0 1-15,26-27 0,1 0 16,-1 0 0,1-27-16,-1 1 15,0-1-15,-26 1 16,0-1-16,0 1 16,0 0-16,0-1 15,0 54 16,0-1-15,0 0-16,0 1 16,0-1-16,27-26 15,-1 0-15,1 0 16,-1 0-16,1 0 0,-1 0 16,1-26-16,-1 26 0,1-27 0,-27 1 15,26 0-15,1-1 0,-27 1 0,26-1 16,0 1-16,-26-1 0,0 1 0,27-27 15,-27 26-15,0 1 0,26-27 0,-26 27 16,0-1-16,0 1 0,0-54 31,-158 265 16,105-52-31,53-80-16,-27 0 15,1-27-15,26 1 0,-27-1 0,27 0 16,0 1-16,0-1 0,-26-26 0,26 27 16,0-1-16,0 1 0,0-1 15,0 1-15,26-1 16,1 1-16,-1-27 16,1 0-16,-1 0 15,1-27-15,-1 27 16,-26-26-16,27 26 0,-1-27 0,-26 1 15,26 26-15,-26-27 0,27 1 0,-1 26 16,-26-27 0,-26 27 31,26 27-47,-27-1 15,27 1-15,0-1 0,0 1 16,0-1-16,0 1 15,0-1-15,27-26 16,-1 0-16,1 0 16,-1-53-16,1 53 15,-1-26-15,1-1 0,-27 1 16,26-1-16,-26 1 0,27-1 0,-27 1 16,0-1-16,0 1 15,0 52 16,-27 1-15,27 26-16,0 0 16,0-27-1,0 27 1</inkml:trace>
          <inkml:trace contextRef="#ctx0" brushRef="#br0" timeOffset="364765.0098">2143 1826 0,'-26'-27'15,"52"27"32,1 0-47,-1 0 16,1 0-16,-1 0 0,1 0 16,-1-26-16,1 26 0,-1 0 15,0 0-15,1 0 16,-27-27-16,26 27 0</inkml:trace>
          <inkml:trace contextRef="#ctx0" brushRef="#br0" timeOffset="364570.4698">2329 1455 0,'0'-26'16,"0"52"0,-27 27-1,27-26-15,0-1 16,-26 1-16,26-1 0,0 1 0,0-1 15,-27 1-15,27-1 0,0 0 0,0 1 16,0-1-16,-26 1 0,26-1 16,0 1-16,0-1 15</inkml:trace>
          <inkml:trace contextRef="#ctx0" brushRef="#br0" timeOffset="365187.5308">2514 1746 0,'26'0'31,"1"0"-15,-1 0-1,-26-26-15,27 26 16,-27-26-16,0-1 15,0 1 1,-27 26 0,1 0-1,-1 0-15,1 0 16,-1 26-16,1 1 16,-1-27-16,27 26 0,-26 0 0,26 1 15,-27-1-15,27 1 16,0-1-16,0 1 0,0-1 15,27-26-15,-27 27 0,26-27 16,1 26-16,-1-26 0,1 0 16,-1 0-16,1 0 15,-1 0-15</inkml:trace>
          <inkml:trace contextRef="#ctx0" brushRef="#br0" timeOffset="366607.0485">3493 1508 0,'26'0'15,"-26"-26"1,27 26-16,-160-159 94,107 159-79,-1 0-15,1 0 0,-1 0 0,-25 27 16,25-1-16,27 0 16,-26 1-16,26-1 0,0 1 15,0-1-15,0 1 0,26-1 16,-26 1-16,27-1 0,-27 1 0,52-1 0,-25-26 16,-1 27-16,1-1 0,-27 0 0,26-26 15,1 27-15,-1-1 0,-26 1 16,-26-27-1,26 26-15,-53-26 16,26 0-16,1 0 0,-27 0 16,27 0-16,-1 0 0,1 0 0,-1 0 15,1 0-15,-1 0 0,1 0 16,-1 0-16,27-26 0,0-1 16,0 1-1</inkml:trace>
          <inkml:trace contextRef="#ctx0" brushRef="#br0" timeOffset="367183.533">3704 1535 0,'27'0'16,"-1"0"-1,1-27 1,-1 1-16,1 26 16,-1-27-16,-26 1 0,27 26 0,-27-27 15,26 1-15,-26 0 0,26-1 16,-26 1-16,0-1 0,0 1 0,0-1 16,0 1-16,0-1 0,0 1 15,0-1 1,-26 54 15,26 26-31,-26-27 0,26 1 16,0 26-16,-27-27 0,27 27 0,-26-27 15,-1 27-15,27 0 0,-26-26 0,26 26 16,-27 0-16,27-27 0,-26 1 0,26 25 16,-27-25-16,27-1 0,0 1 0,-26-1 15,26 1-15,0-1 0,-27 1 0,27-1 16,0 1-16,0-1 15,27-26 17,-27-26-32,26 26 15</inkml:trace>
          <inkml:trace contextRef="#ctx0" brushRef="#br0" timeOffset="367651.6879">3942 1641 0,'27'0'31,"-27"26"-31,26 1 16,-26-1-16,0 0 15,0 1-15,0-1 16,0 1-16,0-1 15,0 1-15,0-54 47,0 1-47,27 26 0,-27-27 16,26 27-16,-26-26 0,27 26 0,-1-27 16,1 1-16,-1 0 0,1-1 15,-1 27-15,-26-26 16,27 26-16,-27 26 62,0 1-46,0-1-16,0 0 16,0 1-16,-27-27 0,27 26 15,0 27 1,0-26-16,0-1 15,27-26-15</inkml:trace>
          <inkml:trace contextRef="#ctx0" brushRef="#br0" timeOffset="367888.5175">4286 1482 0,'27'0'63,"-1"26"-48</inkml:trace>
        </inkml:traceGroup>
        <inkml:traceGroup>
          <inkml:annotationXML>
            <emma:emma xmlns:emma="http://www.w3.org/2003/04/emma" version="1.0">
              <emma:interpretation id="{4C9F243C-EF70-4B14-8591-9394B3DCEFD5}" emma:medium="tactile" emma:mode="ink">
                <msink:context xmlns:msink="http://schemas.microsoft.com/ink/2010/main" type="inkWord" rotatedBoundingBox="-1216,3400 11669,3442 11666,4498 -1219,4456"/>
              </emma:interpretation>
            </emma:emma>
          </inkml:annotationXML>
          <inkml:trace contextRef="#ctx0" brushRef="#br0" timeOffset="368360.167">4472 1641 0,'0'26'16,"0"1"-1,0-1 1,0 0 0,0 1-1,0-1 1,26-26 46,-26-26-46,27 26-16,-1 0 0,-26-27 0,26 27 16,-26-26-16,27 26 0,-1-26 15,1 26 16,-27 26-15,0 0-16,26 27 31,1 27-15</inkml:trace>
          <inkml:trace contextRef="#ctx0" brushRef="#br0" timeOffset="368581.816">4974 1429 0,'0'-27'0,"0"1"0,27 26 16,-27 26 15,0 1-31,0-1 0,0 27 0,0-26 15,-27-1-15,27 27 0,0-26 0,0 26 16,-26-27-16,26 27 0,0-27 16,0 1-16,0-1 0,0 1 0,-27 26 15,27-27-15,0 1 0,0-1 16,0 0-16</inkml:trace>
          <inkml:trace contextRef="#ctx0" brushRef="#br0" timeOffset="368867.7119">5160 1535 0,'-27'26'47,"1"-26"-47,26 27 0,-27-27 15,27 26-15,-26-26 0,26 27 16,-27-27-16,54 26 47,-27 1-32,26-27-15,1 52 16,-1-52-16,-26 27 0,27-27 16,-27 26-16,26 1 15</inkml:trace>
          <inkml:trace contextRef="#ctx0" brushRef="#br0" timeOffset="369352.4812">5451 1694 0,'0'-27'16,"-27"27"31,27-26-47,-26 26 15,-1 0 1,27 26-16,-26-26 15,26 27-15,0-1 0,0 0 16,0 1 0,0-1-1,26-26 1,1 0 0,-1 0-1,1 0-15,-27-26 16,0-1-16,0 1 15</inkml:trace>
          <inkml:trace contextRef="#ctx0" brushRef="#br0" timeOffset="369855.4106">5768 1588 0,'-26'-27'32,"-1"27"-17,1 0 1,26 27-16,-27-27 15,27 26-15,-26 1 0,26-1 16,-27 1-16,27-1 16,0 0-16,0 1 0,0-1 15,27-26 1,-1 0 0,1 0-16,-27-26 0,26 26 15,-26-27-15,27 27 0,-27-26 0,26 0 16,-26-1-16,27 27 0,-27-26 0,26 26 15,-26-27-15,0 54 32,0 26-17,-26-27-15,26 0 0,0 27 16,-27 0-16,27-26 0,0 26 0,0 0 0,-26-1 16,26 1-16,0 0 0,-27 0 15,27-26-15,0 26 0,-26-27 0,26 0 16,0 1-16,-27-1 0,27 1 0,-26-27 15,26 26-15,-27-26 0,1 0 16,-27-53 0,53-185 31</inkml:trace>
          <inkml:trace contextRef="#ctx0" brushRef="#br0" timeOffset="370228.2169">6033 1694 0,'0'26'31,"26"-26"-15,1 0 0,-1 0-1,-26-26-15,27-1 16,-27 1-16,0-1 16,0 1-1,-27 26-15,1 0 16,-1 0-16,1 53 15,-1-27-15,1-26 16,26 27-16,-27-1 0,1 0 0,26 1 0,0-1 16,0 1-16,0-1 0,0 1 15,0-1-15,0 1 16,26-1-16,1 1 16,-1-27-16</inkml:trace>
          <inkml:trace contextRef="#ctx0" brushRef="#br0" timeOffset="446385.1785">-6456 1535 0,'-26'-27'0,"-1"27"0,1 0 0,0-26 15,-1 26-15,1 0 16,-1 0-16,1 0 0,26 26 15,-27-26-15,27 27 0,-26-27 0,26 53 16,-27-27-16,27 1 0,0-1 16,0 1-16,0-1 0,0 0 15,0 1-15,27-1 0,-1 1 16,-26-1-16,53-26 0,-26 27 16,-1-1-16,1-26 0,-1 0 15,0 27-15,1-27 0,-1 0 16,1 0-16,-1 0 0,1 0 15</inkml:trace>
          <inkml:trace contextRef="#ctx0" brushRef="#br0" timeOffset="446757.7052">-6323 1614 0,'0'-53'63</inkml:trace>
          <inkml:trace contextRef="#ctx0" brushRef="#br0" timeOffset="446606.7073">-6297 1667 0,'27'0'16,"-27"79"15,0-52-15,26-1-16,-26 1 16,0-1-16,0 1 0,26-27 15</inkml:trace>
          <inkml:trace contextRef="#ctx0" brushRef="#br0" timeOffset="446973.2308">-6138 1614 0,'159'185'78,"-159"-158"-62,0-1-16,0 1 0,0-1 0,0 1 16,0-1-16,0 1 0</inkml:trace>
        </inkml:traceGroup>
      </inkml:traceGroup>
    </inkml:traceGroup>
    <inkml:traceGroup>
      <inkml:annotationXML>
        <emma:emma xmlns:emma="http://www.w3.org/2003/04/emma" version="1.0">
          <emma:interpretation id="{6BC23E7E-2345-4F1B-98AE-767473318DF2}" emma:medium="tactile" emma:mode="ink">
            <msink:context xmlns:msink="http://schemas.microsoft.com/ink/2010/main" type="paragraph" rotatedBoundingBox="531,4830 11600,3922 11788,6216 719,71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90B393A-37F7-49E7-99E5-E957B6150261}" emma:medium="tactile" emma:mode="ink">
              <msink:context xmlns:msink="http://schemas.microsoft.com/ink/2010/main" type="inkBullet" rotatedBoundingBox="552,5085 634,5079 664,5443 582,5450"/>
            </emma:interpretation>
            <emma:one-of disjunction-type="recognition" id="oneOf14">
              <emma:interpretation id="interp22" emma:lang="" emma:confidence="0">
                <emma:literal>•</emma:literal>
              </emma:interpretation>
            </emma:one-of>
          </emma:emma>
        </inkml:annotationXML>
        <inkml:trace contextRef="#ctx0" brushRef="#br0" timeOffset="380924.2017">-4895 3016 0,'0'27'140,"0"-1"-140,0 1 16,-26-1-16,26 1 0,0-1 15,-27 1-15,27-1 0,0 1 0,0-1 16,0 0-16,0 1 0,0-1 16,0 1-16</inkml:trace>
      </inkml:traceGroup>
      <inkml:traceGroup>
        <inkml:annotationXML>
          <emma:emma xmlns:emma="http://www.w3.org/2003/04/emma" version="1.0">
            <emma:interpretation id="{2BD66FAD-5755-483F-9BC7-3A7B4F48374E}" emma:medium="tactile" emma:mode="ink">
              <msink:context xmlns:msink="http://schemas.microsoft.com/ink/2010/main" type="line" rotatedBoundingBox="699,4816 11600,3922 11788,6216 887,7110"/>
            </emma:interpretation>
          </emma:emma>
        </inkml:annotationXML>
        <inkml:traceGroup>
          <inkml:annotationXML>
            <emma:emma xmlns:emma="http://www.w3.org/2003/04/emma" version="1.0">
              <emma:interpretation id="{DFC2C44B-B411-4DAE-B7C6-8D86928B3F83}" emma:medium="tactile" emma:mode="ink">
                <msink:context xmlns:msink="http://schemas.microsoft.com/ink/2010/main" type="inkWord" rotatedBoundingBox="699,4816 8960,4138 9094,5765 832,6442"/>
              </emma:interpretation>
              <emma:one-of disjunction-type="recognition" id="oneOf15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381130.2706">-4815 2778 0,'0'-26'16,"0"52"31</inkml:trace>
          <inkml:trace contextRef="#ctx0" brushRef="#br0" timeOffset="381584.3771">-4683 3175 0,'79'-26'47,"-52"26"-47,-1 0 0,27 0 16,0-27-16,-26 27 0</inkml:trace>
          <inkml:trace contextRef="#ctx0" brushRef="#br0" timeOffset="381468.0479">-4498 2778 0,'0'27'31,"0"-1"-31,0 1 16,0-1-16,0 1 16,-26 26-16,26-27 0,-27 0 0,27 1 15,0-1-15,0 1 0,0-1 16,0 1-16,-26-1 0,26 1 0,0-1 15,0 1-15,0-1 0,-27 27 16</inkml:trace>
          <inkml:trace contextRef="#ctx0" brushRef="#br0" timeOffset="382482.1554">-3704 3228 0,'0'-26'31,"0"-27"-15,0 26-1,26 27-15,1-26 16,-1 26-16,1 0 15,-1 0 1,1 0 0,-27 26-1,0 1-15,26-1 16,-26 1-16,0-1 0,0 1 16,0-1-16,0 0 15,0-52 32,0 0-47,27-1 16,-27 1-16,26-1 15,-26 1-15,0-1 0,27 27 16,-1-26-16,1 26 16,-27 26-1,26-26 1,-26 53-16,26-26 15,-26-1-15,0 1 16,0-54 31,27 27-31,-27-26-16,0-1 0,26 27 15,-26-26-15,0-1 0,27 27 16,-27-26-16,26 26 15,1 0 1,-1 26 0,-26 27-1,0-26-15,27-1 16,-27 1-16,0-1 0,0 0 16,0 1-16</inkml:trace>
          <inkml:trace contextRef="#ctx0" brushRef="#br0" timeOffset="382957.7292">-2831 3122 0,'-26'0'16,"26"-26"-16,-27 26 15,1 0-15,-1 0 16,27 26 0,-26-26-16,26 27 0,-27-1 15,27 1-15,0-1 0,-26 1 16,26-1-16,0 0 15,0 1-15,26-1 16,1-26 0,-1 0-16,1 0 15,-1 0-15,-26-26 0,27 26 16,-1 0-16,-26-27 0,0-25 16,27 25-16,-27 1 15,-27 105 48</inkml:trace>
          <inkml:trace contextRef="#ctx0" brushRef="#br0" timeOffset="383181.0858">-2513 2937 0,'0'-26'15,"26"26"-15,-26 26 32,0 1-32,-26-1 0,26 0 15,0 1-15,-27-1 0,27 1 0,-26 26 16,26-27-16,0 1 0,0-1 0,-27 27 15,27-27-15,0 1 0,0-1 0,0 1 16,0-1-16,0 1 0,0-1 16,27-26-16</inkml:trace>
          <inkml:trace contextRef="#ctx0" brushRef="#br0" timeOffset="383495.2038">-2302 3016 0,'-26'27'16,"-1"-27"-1,27 26-15,-26-26 0,-1 27 16,1-1-16,0 1 0,-1-27 16,27 26-16,-26 1 0,26-1 15,-27-26-15,27 27 16,80 78 62,-28-78-62,-25-27-16,-27 26 0,26-26 0,1 53 15,-1-53-15</inkml:trace>
          <inkml:trace contextRef="#ctx0" brushRef="#br0" timeOffset="384108.1065">-2143 3255 0,'27'0'0,"-1"0"31,0 0-15,1 0-1,-27-27 32,0 1-47,0-1 16,-27 27-1,1 0 1,26 27 0,-26-27-16,-1 0 0,27 26 15,0 1-15,-26-1 0,26 0 0,0 1 16,-27-1-16,27 27 16,0-26-16,0-1 15,27 1-15,-1-27 16,1 0-16,-1 0 15,0 0-15,27-27 0,27-26 32,-27 0-32,-27 27 0,1-27 15,-27 27-15,26-1 0,-26 1 16,0-1-16,26 1 0,-26-1 0,0 1 0,27 26 16,-27-27-16,0 54 31,26-27-31,-26 53 15,0-27-15,0 1 0,0-1 16,0 1-16,27-1 0,-27 27 16,0-27-16,0 1 0,0-1 15,0 1-15,0-1 16,-27-26-16,1 0 16,26 27-16,-27-27 0</inkml:trace>
          <inkml:trace contextRef="#ctx0" brushRef="#br0" timeOffset="385796.8125">-741 3307 0,'0'27'31,"0"-1"-31,27-26 16,-27 27-16,26-27 0,-26 26 15,27-26-15,-1 0 0,1 0 0,-1 0 16,1 0-16,-1 0 0,0-26 15,80-106 1,-79 105-16,-27-26 16,26-529 46,-52 556-46,-1 26-16,27-27 15,-26 54-15,26 26 16,-27-53-16,27 26 0,-26 27 16,26-27-16,-27 1 0,27 26 0,0-27 15,0 27-15,0-26 0,0 26 0,0-27 16,0 27-16,0-27 0,0 27 0,0-26 16,0-1-16,0 1 0,0 26 0,27-27 15,-27 0-15,26 1 0,1-27 0,-27 26 16,26-26-16,1 27 0,-1-27 0,1 0 15,-1 0-15,1 0 0,-1 0 16,1 0-16,-1-27 0,0 27 0,-26-26 16,27 26-16,-1-27 0,-26 1 0,0 0 15,27-1-15,-27 1 0,0-1 16,26 1-16,-26-1 0,0 1 16,0 52 30,-26-26-46,26 53 16,0-26-16,0-1 16,0 1-16,0-1 0,26-26 15,-26 26-15,27-26 0,-1 0 16,1 0-16,-1 0 0,1 0 16,-27-26-16,26 26 0,0-26 0,1-27 15,-27 26 1,26 1-16,-26-1 0,0 1 15,0 52 32,27 1-47,-27-1 0,0 1 16,0-1-16,0 1 0,0-1 16,0 0-16,0 1 0,0-1 15,0 1-15,-27-27 16,27-27 15,53 27-15,-26-53-16,-1 27 15,1 0-15,-1-1 0,1 1 16,-27-1-16,26 1 0,-26-1 0,27 1 16,-27 52 46,26 1-46,-26-1-16,0 1 0,26-27 15,-26 26-15,27 1 0,-27-1 0,26 0 16,-26 1-16,27-27 16,-27 26-16,26 1 0,-26-1 31,-26-26-16,-1 0-15,1 0 16,-1-26 0</inkml:trace>
          <inkml:trace contextRef="#ctx0" brushRef="#br0" timeOffset="386195.9682">1323 3096 0,'27'0'15,"-27"26"32,0 1-31,0-1-16,0 1 0,0-1 15,0 1-15,0-1 0,0 0 0,0 1 16,0-1-16,0 1 0,0-1 31,26-26-31,-26-26 16</inkml:trace>
          <inkml:trace contextRef="#ctx0" brushRef="#br0" timeOffset="386334.2424">1402 2937 0,'0'-79'16,"0"52"0,0 54 15,0-1-31,0 1 0</inkml:trace>
          <inkml:trace contextRef="#ctx0" brushRef="#br0" timeOffset="386904.5931">1614 3122 0,'0'27'31,"27"-1"-16,-27 1-15,0-1 16,0 1-16,0-1 0,0 0 16,26 1-16,-26-1 15,0-52 32,0-1-47,27 27 16,-27-52-16,26 25 0,-26 1 15,26-1-15,-26 1 16,27 26-16,-27-27 0,26 27 16,-26 27-1,0-1-15,0 27 16,0-26-16,27-1 16,-27 0-16,0 1 0,0-1 15,0 1 1,211-265 62,-184 238-62,-27 26-1,0 1-15,0-1 0,0 27 16,0-27-16,0 1 0,0-1 15,0 1-15,26-1 0,-26 1 16</inkml:trace>
          <inkml:trace contextRef="#ctx0" brushRef="#br0" timeOffset="387371.9272">2249 2858 0,'0'-27'16,"0"54"15,0-1-31,0 27 0,0-26 16,0-1-16,0 27 0,0 0 0,0 0 15,0 0-15,0 0 0,0-1 0,0 1 16,0 0-16,0 0 0,0 0 0,0-26 15,0 25-15,0 1 0,0-26 0,0-1 16,0 1-16,0-1 0,0 1 0,0-1 16,0-52 15,-26-27-15,26 26-16,0 1 0,0-1 0,0 1 15,0-27-15,0 0 0,0 0 0,53 0 16,-53 0-16,26 0 0,-26 1 15,79-107 1,-26 344 47,-53-106-48,-26-26-15,-1-53 16</inkml:trace>
          <inkml:trace contextRef="#ctx0" brushRef="#br0" timeOffset="390880.048">3096 3307 0,'0'-26'15,"26"26"1,1 0 0,-1 0-16,1 0 0,-1-26 0,1 26 15,-1 0-15,0 0 0,1 0 0,-1-27 16,1 27-16,-1 0 0,1 0 0,-1-26 16,1 26-1,-27-27-15,26 27 16,-26-26-16</inkml:trace>
        </inkml:traceGroup>
        <inkml:traceGroup>
          <inkml:annotationXML>
            <emma:emma xmlns:emma="http://www.w3.org/2003/04/emma" version="1.0">
              <emma:interpretation id="{853B51E1-8AAB-43A8-8890-A0A3CE8EF0F2}" emma:medium="tactile" emma:mode="ink">
                <msink:context xmlns:msink="http://schemas.microsoft.com/ink/2010/main" type="inkWord" rotatedBoundingBox="8654,4584 9178,4541 9281,5808 8758,5851"/>
              </emma:interpretation>
              <emma:one-of disjunction-type="recognition" id="oneOf16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390643.9909">3387 2911 0,'26'0'78,"1"0"-62,-1-27-16,1 27 15,-1 0-15,-26-26 0,27-1 0,-1 1 16,1-1-16,-27 1 0,26-1 16,-26 1-16,0-1 0,0 1 0,26 26 15,-26-26-15,0-27 16,0 26-16,0 1 0,-26 26 0,26-27 16,-26 27-16,-1 0 15,1 0 1,-1 27-16,1 26 15,26-27-15,-27 27 0,27 0 0,-26-27 16,26 27-16,0 0 0,-27 0 0,27 27 16,0-28-16,-26 1 0,26 0 0,0 27 15,0-27-15,0-1 0,0 1 0,-27 0 16,27 0-16,0 0 0,0 0 0,0-27 16,-26 27-16,26-26 0,0-1 0,0 1 15,-27-1-15,1 1 16,0-27-16,-1 0 15</inkml:trace>
        </inkml:traceGroup>
        <inkml:traceGroup>
          <inkml:annotationXML>
            <emma:emma xmlns:emma="http://www.w3.org/2003/04/emma" version="1.0">
              <emma:interpretation id="{51F6870C-FA5E-4D64-9CC3-DDA78DF077DF}" emma:medium="tactile" emma:mode="ink">
                <msink:context xmlns:msink="http://schemas.microsoft.com/ink/2010/main" type="inkWord" rotatedBoundingBox="9100,5096 10361,4993 10404,5511 9142,5614"/>
              </emma:interpretation>
            </emma:emma>
          </inkml:annotationXML>
          <inkml:trace contextRef="#ctx0" brushRef="#br0" timeOffset="392023.8434">3731 3175 0,'0'27'62,"26"-27"-62,-26 26 16,27-26-16,-1 27 15,1-27 1,-27-27-16,26 27 16,-26-26-16,0-1 15,0 1-15,0-1 0,0 1 16,-26 26 0,26-27-1,-27 27 1,1 0-1,-1 0-15,27 27 0,-26-27 16,26 26-16,-27-26 0,1 27 0,26-1 16,-27 1-16,1-1 15,26 1-15,0-1 0,-26 0 0,26 1 16,0-1-16,0 1 16,26-1-16,0-26 15,1 0 1,-1 0-16,1 27 0,26-27 15,-27 0-15,1 0 0</inkml:trace>
          <inkml:trace contextRef="#ctx0" brushRef="#br0" timeOffset="392526.0964">4075 3228 0,'0'-26'0,"0"-1"15,0 1 1,-27 26-16,27-27 15,-26 27 1,-1 0-16,1 0 16,-1 27-1,27-1-15,0 1 16,-26-1-16,26 1 16,0-1-16,0 0 0,0 1 15,0-1-15,26 1 16,1-27-16,-1 0 15,1 0-15,-1 0 0,1 0 16,-27-27-16,26 27 0,1-26 16,-27-1-16,26 27 0,-26-26 15,0 0-15,27 26 16,-27-27-16,0 54 31,0-1-15,0 27-16,0-27 15,0 1-15,26-27 0,-26 26 16</inkml:trace>
          <inkml:trace contextRef="#ctx0" brushRef="#br0" timeOffset="393247.8653">4260 3307 0,'0'-26'16,"26"26"-1,1 0-15,-1-26 16,1 26-16,-1 0 0,1 0 16,-1-27-16,1 27 0,-1 0 15,1-26-15,-1 26 0,0 0 0,1-27 16,-1 27-16,1-26 0,-54 26 62,27 26-62,0 1 16,-26-27-16,-1 26 0,27 1 16,-26-1-16,26 0 15,0 1-15,-26-1 0,26 1 16,0-1-16,0 1 16,52-27-16,-25 26 15,26-26 1,132-185 46,-185 159-46,0 52 0,0 0-16,0 1 15,0-1-15,0 1 16,27-27-16</inkml:trace>
          <inkml:trace contextRef="#ctx0" brushRef="#br0" timeOffset="392774.5955">4419 2964 0,'-27'343'110,"27"-316"-110,0-1 15,0 1-15,-26-27 0</inkml:trace>
        </inkml:traceGroup>
        <inkml:traceGroup>
          <inkml:annotationXML>
            <emma:emma xmlns:emma="http://www.w3.org/2003/04/emma" version="1.0">
              <emma:interpretation id="{890B4179-5F9F-4AB6-9A2A-CE1687AA4E83}" emma:medium="tactile" emma:mode="ink">
                <msink:context xmlns:msink="http://schemas.microsoft.com/ink/2010/main" type="inkWord" rotatedBoundingBox="866,5862 11686,4974 11788,6216 968,7103"/>
              </emma:interpretation>
              <emma:one-of disjunction-type="recognition" id="oneOf17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393575.2694">4974 3175 0,'0'-26'15,"27"26"16,-27 26-31,0 1 16,26-1-16,-26 1 0,0-1 0,27 0 16,-27 1-16,0-1 0,26 1 15,-26-1-15,0 1 0,0-1 16,0 1-16,-26-27 31,26-27-15,-27 1-1,27-1-15,0 1 16,0-1-16,27 1 0,26 26 16,-53-27-16,26 27 0,1-26 15,-1 26-15</inkml:trace>
          <inkml:trace contextRef="#ctx0" brushRef="#br0" timeOffset="394296.6867">5424 3202 0,'0'26'0,"27"-26"15,-1 0 1,1 0-16,-1 0 16,0 0-1,-26-26 1,0-1-1,0 1 1,-52 26-16,25 0 16,1 0-1,-1 0-15,27 26 0,-26-26 0,26 27 16,-27-27-16,27 26 0,0 1 0,0-1 16,-26-26-16,26 26 0,0 1 15,0-1-15,0 1 0,0-1 16,0 1-16,26-1 0,54 1 15,78-1 1</inkml:trace>
          <inkml:trace contextRef="#ctx0" brushRef="#br0" timeOffset="394378.9224">5847 2937 0,'0'27'31,"-52"184"32</inkml:trace>
          <inkml:trace contextRef="#ctx0" brushRef="#br0" timeOffset="394761.8017">6165 3016 0,'-26'0'31,"26"27"-15,-27-27-16,1 26 0,-1 1 15,1-27-15,26 26 0,0 1 16,-27-27-16,27 26 0,0 1 16,0-1-16,53 1 0,-26 131 78,-80-158-63,53 27-15,-27-27 0,-26 0 16</inkml:trace>
          <inkml:trace contextRef="#ctx0" brushRef="#br0" timeOffset="398417.7266">-4260 4181 0,'0'26'63,"27"-26"-17,-27-26 1,-27-1-31,1 27-16,-1 0 16,1-26-16,0 26 0,-1 0 15,1 0-15,-1 0 0,27 53 16,-26-53-16,-1 0 0,1 0 15,26 53-15,-27-53 0,1 52 0,26-25 16,-27-1-16,27 1 0,0-1 0,0 1 16,0-1-16,0 1 0,0-1 0,0 1 15,27-1-15,-1 27 16,1-53-16,-1 26 0,1 1 16,-1-27-16,1 0 0,-1 0 15,1 0-15,-1 0 0,0 0 16,1 0-16,-27-27 15,26 27-15,-26-26 0,0-1 16</inkml:trace>
          <inkml:trace contextRef="#ctx0" brushRef="#br0" timeOffset="399701.3187">-4074 4366 0,'-27'0'46,"1"0"-14,-1 0-17,1 26 1,26 1-16,0-1 16,0 1-16,0-1 15,26-26-15,-26 27 16,27-27-16,105-186 109,-132 213-78,26-1-15,1-26-16,-1 0 16,1 27-16,-1-27 15,1 0-15,-1-27 16,1 27-16,-1 0 0,1-26 0,-1-1 16,0 1-16,-26-1 0,27 1 15,-1 0-15,-26-1 0,0 1 16,0-1-16,0 1 0,0-1 15,0 1-15,0-1 16,-26 27-16,26 53 31,0-26-31,0-1 0,-27 1 16,27 26-16,0-27 0,0 27 16,0-27-16,0 27 0,0-26 0,0 26 15,-26 0-15,26-1 0,0 1 0,0-26 16,-26 26-16,26-27 0,0 27 0,-27-26 15,27-1-15,-26 0 0,26 1 0,-27-1 16,27 1-16,-26-27 0,-1 0 16,1-27 15,26 1-31,0-1 16,26 27-16,-26-26 0,53 0 0,-26-1 15,-1 1-15,1-1 16,-1 1-16,-26-27 0,26 26 0,27-52 15,238-424 48,-291 477-63,-26 52 47,26 1-47,-26-27 15,26 26-15,0 1 0,0-1 0,0 1 16,0-1-16,0 1 0,0-1 16,0 0-16,0 27 0,0-26 0,0 26 0,0-27 15,0 27-15,0-26 0,0 25 16,0-25-16,0-1 0,26 1 0,-26 26 16,0-27-16,0 1 0,0-1 15,-26 1-15,-1-27 16,1 0-16,-1 0 15,1 0-15,-1 0 16,1-27-16,-1 1 16,27-1-1,0 1-15,53 26 16,-53-27-16</inkml:trace>
          <inkml:trace contextRef="#ctx0" brushRef="#br0" timeOffset="400075.0643">-3175 4339 0,'0'-26'0,"0"-1"32,27 27-17,-27 27 1</inkml:trace>
          <inkml:trace contextRef="#ctx0" brushRef="#br0" timeOffset="399938.8088">-3148 4392 0,'-27'27'47,"27"-1"-31,0 1-16,0-1 15,0 1-15,0 52 16,0-53 0,0 1-16</inkml:trace>
          <inkml:trace contextRef="#ctx0" brushRef="#br0" timeOffset="400577.3759">-2831 4366 0,'-26'0'31,"-1"0"-15,1 0 0,26 26-1,-27-26-15,1 27 16,26-1-16,-27 1 0,27-1 16,0 1-16,0-1 0,0 0 15,0 1-15,0-1 16,0 1-16,265-133 156,-265 132-156,0 1 16,0-1-16,0 1 15,26-27-15</inkml:trace>
          <inkml:trace contextRef="#ctx0" brushRef="#br0" timeOffset="402426.148">-794 4472 0,'27'0'16,"-27"26"-1,26 1 1,1-27-16,-1 0 16,1 0-16,-1 0 15,1 0-15,-1-27 16,1 27 0,-27-26-16,0-1 0,0 1 15,0-1-15,-27 1 16,1 26-16,-1-27 15,1 27-15,-1 0 16,1 0-16,-1 0 16,1 0-16,26 27 0,-27-27 15,27 26-15,-26-26 0,26 27 16,-26-1-16,26 1 0,0-1 0,0 1 16,0-1-16,0 0 0,0 1 15,0-1-15,26 1 0,0-27 16,-26 26-16,265 1 47</inkml:trace>
        </inkml:traceGroup>
      </inkml:traceGroup>
    </inkml:traceGroup>
    <inkml:traceGroup>
      <inkml:annotationXML>
        <emma:emma xmlns:emma="http://www.w3.org/2003/04/emma" version="1.0">
          <emma:interpretation id="{6AF8DD1E-B95F-48CA-B60A-CB0AAB6C51EA}" emma:medium="tactile" emma:mode="ink">
            <msink:context xmlns:msink="http://schemas.microsoft.com/ink/2010/main" type="paragraph" rotatedBoundingBox="-845,5263 9823,5329 9813,7064 -855,69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130034-17F4-402F-B104-E79DE14F5B11}" emma:medium="tactile" emma:mode="ink">
              <msink:context xmlns:msink="http://schemas.microsoft.com/ink/2010/main" type="line" rotatedBoundingBox="-845,5263 9823,5329 9813,7064 -855,6998"/>
            </emma:interpretation>
          </emma:emma>
        </inkml:annotationXML>
        <inkml:traceGroup>
          <inkml:annotationXML>
            <emma:emma xmlns:emma="http://www.w3.org/2003/04/emma" version="1.0">
              <emma:interpretation id="{5C788F15-6F28-467D-8904-429F7E6E8414}" emma:medium="tactile" emma:mode="ink">
                <msink:context xmlns:msink="http://schemas.microsoft.com/ink/2010/main" type="inkWord" rotatedBoundingBox="-845,5263 381,5271 370,6987 -855,6979"/>
              </emma:interpretation>
              <emma:one-of disjunction-type="recognition" id="oneOf18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449885.785">-5688 4525 0,'0'26'31,"0"0"-15,0 1-16,26 52 31,1-79-31,-27 27 0</inkml:trace>
          <inkml:trace contextRef="#ctx0" brushRef="#br0" timeOffset="450541.8355">-5477 4498 0,'0'27'32,"0"-1"-17,0 0-15,0 1 0,0-1 16,0 1-16,0-1 0,27 54 47</inkml:trace>
          <inkml:trace contextRef="#ctx0" brushRef="#br0" timeOffset="450565.8358">-5450 4392 0,'0'27'63,"26"-27"-48,1 0-15,-27 26 0</inkml:trace>
          <inkml:trace contextRef="#ctx0" brushRef="#br0" timeOffset="450825.7256">-5265 4525 0,'0'26'16,"0"0"-1,0 1-15,0-1 0,0 1 16,0-1-16,0 1 16,0-1-16,26-26 15,-26 27-15,27-27 16</inkml:trace>
          <inkml:trace contextRef="#ctx0" brushRef="#br0" timeOffset="447893.0126">-6191 3228 0,'0'-26'15,"-27"26"1,1 0-16,0 0 16,-1 0-1,1 0 1,26 26-16,-27-26 0,27 27 15,0-1-15,-26 0 0,26 1 0,0-1 16,0 1-16,0-1 0,0 1 16,0-1-16,26 1 15,-26-1-15,27-26 0,-27 27 0,26-27 16,1 26-16,-1-26 0,0 0 16,80 0-1</inkml:trace>
          <inkml:trace contextRef="#ctx0" brushRef="#br0" timeOffset="449653.7841">-5926 4419 0,'-27'-27'31,"1"27"-31,-27 0 31,26 0-15,27 27-16,-26 26 0,26-27 15,0 1-15,0-1 16,0 0-16,0 1 0,0-1 0,26 1 16,-26-1-16,27-26 0,-27 27 15,26-27-15,1 26 0,-1-26 16,1 0-16,-1 0 0,0 0 15,1 0-15,-1 0 0,1 0 16</inkml:trace>
          <inkml:trace contextRef="#ctx0" brushRef="#br0" timeOffset="454664.1068">-5662 4710 0,'-26'0'0,"-1"0"16,1 0-16,-1 0 0,1 0 16,-1 0-16,1 0 0,-1 0 15,27 26 1,27-26-1,-1 0-15,1 0 16,-1 27-16,1-27 0,26 0 16,-27 0-16,27 0 0,0-27 15,0 1-15,0 26 16,-27-27-16,27-26 0,-26 27 16,-27-1-16,0 1 0,0 0 0,-53-1 15,53 1-15,-27-1 16,-26 1-16,27 26 0,-1-27 0,-25 27 15,25 0-15,1 0 0,-1 0 0,1 0 16,-27 27-16,0-1 0,26 27 16,1-26-16,26-1 15,0 0-15,0 1 0,0-1 0,0 54 16,26-54-16,-26 27 0,80 0 16,-54-27-16,27-26 0,-26 27 15,26-27-15,-1 0 0,-25 0 0,26 0 16,-27 0-16,27-27 0,0 1 15,-26 0-15,-1-1 0,0 1 0,-26-1 16,27 1-16,-27-27 0,0 26 0,0-26 16,-27 27-16,-25-53 0,25 52 15,1 1-15,-27-1 0,26 27 16,-26 0-16,27 0 0,-1 0 16,-25 0-16,25 27 0,-26-1 0,27 1 15,-1-1-15,1 27 0,-1-27 0,1 1 0,26 26 16,0-27-16,-27 27 0,27-26 15,0-1-15,0 1 0,0-1 0,53 0 16,-53 1-16,53-27 0,-26 26 0,-1-26 16,1 0-16,-1 0 0,1 0 0,-1 0 15,0 0-15,-26-26 0,27 26 0,-1-27 16,-26 1-16,27 0 0,-27-1 0,0 1 16,0-1-16,0 1 0,0-1 0,-53 1 15,53-1-15,-27 27 0,1-26 0,0-1 16,-1 27-16,1 0 0,-1 0 0,1 0 15,-1 0-15,1 0 0,-1 0 0,1 27 16,-1-27-16,1 26 0</inkml:trace>
          <inkml:trace contextRef="#ctx0" brushRef="#br0" timeOffset="450079.0838">-5635 4392 0,'-53'-53'47,"53"80"-16,26-1-15,1-26-16</inkml:trace>
          <inkml:trace contextRef="#ctx0" brushRef="#br0" timeOffset="451213.6025">-5212 4366 0,'26'0'15,"1"476"79</inkml:trace>
        </inkml:traceGroup>
        <inkml:traceGroup>
          <inkml:annotationXML>
            <emma:emma xmlns:emma="http://www.w3.org/2003/04/emma" version="1.0">
              <emma:interpretation id="{4FE2209E-0B4F-4012-B329-61DA2B04711D}" emma:medium="tactile" emma:mode="ink">
                <msink:context xmlns:msink="http://schemas.microsoft.com/ink/2010/main" type="inkWord" rotatedBoundingBox="5109,6156 6325,6164 6320,7042 5104,7035"/>
              </emma:interpretation>
            </emma:emma>
          </inkml:annotationXML>
          <inkml:trace contextRef="#ctx0" brushRef="#br0" timeOffset="403313.8993">-211 4445 0,'0'-26'0,"-27"26"16,27-27-1,-26 27-15,-1 0 16,1 0-1,-1 0 1,27 27-16,-26-27 0,26 26 16,-27-26-16,27 27 0,0-1 15,-26-26-15,26 27 0,0-1 16,0 0-16,0 1 16,26-27-1,1 0-15,-1 0 16,1 0-16,-1 0 15,1-27-15,-1 1 0,1 0 16,-1-1-16,-26 1 16,0-1-16,26 27 0,-26-26 15,0 52 17,0 1-32,0-1 15,0 1-15,0-1 0,0 0 16,0 1-16,0-1 0,0 27 0,0-26 15,-26-1-15,26 1 0,0-1 0,0 1 16,0-1-16,0 0 0,0 1 0,0-1 16,0 1-1,0-1 1,0-52 0,26 26-1,-26-27-15,27 27 0,-27-26 0,26 26 16,-26-27-16,0 1 0,27 0 0,-27-1 15,0 1-15,26-27 0,-26 26 16,0 1-16,0-1 0,27-26 0,-27 27 16,0 0-16,0-1 0,26 1 15,-26-1-15,0 54 47,0-1-47,0 1 16,0-1-16,0 0 0,0 1 0,0-1 15,0 1-15,0-1 16,0 1-16,27-27 0,-27 26 0,26-26 16,1 0-1,-1 0 1,-26-26-16,26 26 0,1-27 16,-27 1-16,0-1 15,0 1-15,26 26 0,-26-27 16,0 1-16,0 0 15,0-1 1,0 1 15</inkml:trace>
          <inkml:trace contextRef="#ctx0" brushRef="#br0" timeOffset="404011.4143">424 4472 0,'-133'26'109,"133"1"-93,0-1-16,-26 0 0,26 1 16,0-1-1,26 1-15,1-27 16,-1 0-1,1 0-15,-1 0 16,1 0-16,-27-27 0,26 27 16,-26-26-16,0-1 31,0 54-15,0-1-1,0 1-15,0-1 16,0 1-16,26-1 15,1-26 1,26 0-16,-27 0 16,1 0-16,-27-26 0,26 26 15,1-27-15,-27 1 0,26-1 0,1 1 16,-27-1-16,26 1 0,-26 0 0,26-1 16,-26-26-16,27 27 0,-27-27 0,0 26 15,0 1-15,0-27 0,0 27 0,0-1 16,0 1-16,0-1 0,0 1 0,-27-1 31,27 556 78</inkml:trace>
        </inkml:traceGroup>
        <inkml:traceGroup>
          <inkml:annotationXML>
            <emma:emma xmlns:emma="http://www.w3.org/2003/04/emma" version="1.0">
              <emma:interpretation id="{F9C61E5C-4A97-4C10-A3D8-3926FEE7556B}" emma:medium="tactile" emma:mode="ink">
                <msink:context xmlns:msink="http://schemas.microsoft.com/ink/2010/main" type="inkWord" rotatedBoundingBox="6854,6268 7490,6272 7487,6776 6851,6772"/>
              </emma:interpretation>
            </emma:emma>
          </inkml:annotationXML>
          <inkml:trace contextRef="#ctx0" brushRef="#br0" timeOffset="405016.2324">1376 4498 0,'-53'-53'47,"80"53"-16,-1 0-31,0 0 16,1 0-16,-1 0 15,1 0-15,-1 0 0,1 0 0,-1 0 0,1 0 16,-1 0-16,1 0 0,-1 0 15,1 0-15,-1 0 0,0 0 0,1-26 16,-1 26-16,1 0 16,-54 0 31,1 26-47,-1 1 15,27-1-15,-26 1 16,26-1-16,0 0 0,0 1 15,26-1-15,1-26 16,-1 27-16,27-27 16,-26 0-16,-1 0 15,1-27-15,-1 1 16,-26-1-16,0 1 16,0 0-16,0-1 15,-26 27-15,26-26 0,-27 26 0,-79 0 47</inkml:trace>
          <inkml:trace contextRef="#ctx0" brushRef="#br0" timeOffset="404441.6414">1508 4207 0,'27'0'31,"-27"27"1,0-1-32,0 0 15,0 1-15,-27-1 0,27 1 0,0-1 16,-26 1-16,26-1 0,0 1 0,-27-1 15,27 80 1,0-80-16,0 1 0,0-1 16,0 1-1</inkml:trace>
        </inkml:traceGroup>
        <inkml:traceGroup>
          <inkml:annotationXML>
            <emma:emma xmlns:emma="http://www.w3.org/2003/04/emma" version="1.0">
              <emma:interpretation id="{0728BCC5-CE26-45F8-9B11-296FA9F9FD57}" emma:medium="tactile" emma:mode="ink">
                <msink:context xmlns:msink="http://schemas.microsoft.com/ink/2010/main" type="inkWord" rotatedBoundingBox="8125,6391 9817,6402 9815,6774 8122,6763"/>
              </emma:interpretation>
              <emma:one-of disjunction-type="recognition" id="oneOf19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406558.1249">2672 4366 0,'-26'0'0,"52"0"78,1 0-78,-1 0 16,1 0-16,-1 0 16,1 0-16,-1 0 0,1 0 15,-1 0-15,1 0 0,-1 0 16,1 0-16,-1 0 0,-26 26 31,-26-26-15,-1 27-16,1-1 0,-1-26 15,1 27-15,-1-1 0,1-26 0,-1 27 16,1-1-16,-1-26 0,27 26 16,-26-26-16,-1 27 0,27-1 0,-26-26 15,0 27-15,26-1 16,-27-26-16,503-26 140</inkml:trace>
          <inkml:trace contextRef="#ctx0" brushRef="#br0" timeOffset="407022.0004">3069 4525 0,'27'0'16,"-1"0"-1,1 0-15,-1 0 16,1 0-16,-1 0 15,1 0-15,-1 0 0,0 0 0,1 0 16,-1-27-16,1 27 0,-1 0 16,-26-26-16,0-1 15,0 1-15,0-1 16,-26 27 0,-1 0-1,1 0 1,-27 0-1,79 265 79,1-265-94,26 0 16,-27 0-16,27 0 15</inkml:trace>
          <inkml:trace contextRef="#ctx0" brushRef="#br0" timeOffset="407421.7792">3519 4366 0,'53'0'47,"-26"0"-31,-1 0-16,0 26 0,1 1 0,-1-1 15,1 1-15,-27-1 16,26-26-16,-26 27 0,0-1 0,0 0 16,0 1-16,0-1 15,0 1-15,-26-27 16,26-27 15,0 1-15,0-1-16,0 1 0,0 0 15,0-1-15,26 1 0,-26-1 0,27 27 16,-27-26-16,26 26 0,-26-27 0,27 27 16,-27-26-16,26 26 15,1 0-15</inkml:trace>
          <inkml:trace contextRef="#ctx0" brushRef="#br0" timeOffset="407819.5764">4128 4392 0,'-27'0'47,"1"0"-32,-1 27 1,1-1-16,26 1 15,-27-27-15,27 26 0,0 1 0,0-1 16,0 0-16,0 1 0,0-1 16,0 1-16,27-27 0,-27 26 15,26-26-15,1 27 0,-1-27 16,1 0-16,-1 0 16,1 0-16,-27-27 0,26 27 0,1-26 15,-1-27-15,-26 26 0,26 1 16,-26-27-16,0 27 0,0-1 15,0 1-15,0-1 0,0 1 16,-26 26-16,26-27 0,-26 27 16,-1 0-1,1 0-15,-1 0 0</inkml:trace>
        </inkml:traceGroup>
      </inkml:traceGroup>
    </inkml:traceGroup>
    <inkml:traceGroup>
      <inkml:annotationXML>
        <emma:emma xmlns:emma="http://www.w3.org/2003/04/emma" version="1.0">
          <emma:interpretation id="{4BF34337-0AF2-4C3B-9295-FFE66DF62562}" emma:medium="tactile" emma:mode="ink">
            <msink:context xmlns:msink="http://schemas.microsoft.com/ink/2010/main" type="paragraph" rotatedBoundingBox="-788,7569 9568,7131 9615,8228 -741,86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AADFB0-A1D8-4E21-8C21-5B0A1258E6C6}" emma:medium="tactile" emma:mode="ink">
              <msink:context xmlns:msink="http://schemas.microsoft.com/ink/2010/main" type="line" rotatedBoundingBox="-788,7569 9568,7131 9615,8228 -741,8666"/>
            </emma:interpretation>
          </emma:emma>
        </inkml:annotationXML>
        <inkml:traceGroup>
          <inkml:annotationXML>
            <emma:emma xmlns:emma="http://www.w3.org/2003/04/emma" version="1.0">
              <emma:interpretation id="{56C03AAA-C2FF-44C6-8565-78A1AD82CCB9}" emma:medium="tactile" emma:mode="ink">
                <msink:context xmlns:msink="http://schemas.microsoft.com/ink/2010/main" type="inkWord" rotatedBoundingBox="-784,7653 499,7599 522,8139 -761,8193"/>
              </emma:interpretation>
              <emma:one-of disjunction-type="recognition" id="oneOf20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455902.0613">-6085 5636 0,'-53'-53'78,"-27"132"-46,54-26-17,0 0-15,26-26 0,0-1 0,-27 0 16,27 27-16,0-26 0,0-1 16,0 1-16,0-1 0,27 1 0,-27-1 15,26-26-15,-26 27 0,53-27 16,-27 0-16,1 0 0,-1 0 15,1 0-15,-1 0 0,1 0 0,-1-27 16</inkml:trace>
          <inkml:trace contextRef="#ctx0" brushRef="#br0" timeOffset="457914.1459">-5768 5609 0,'0'-26'0,"0"52"78,27-26-62</inkml:trace>
          <inkml:trace contextRef="#ctx0" brushRef="#br0" timeOffset="457321.9152">-5821 5715 0,'0'132'94,"0"-79"-94,0 27 16,0-54-16,0 1 0,0-1 15,-26 27-15</inkml:trace>
          <inkml:trace contextRef="#ctx0" brushRef="#br0" timeOffset="458344.0195">-5609 5768 0,'-26'238'141</inkml:trace>
          <inkml:trace contextRef="#ctx0" brushRef="#br0" timeOffset="459090.8243">-5503 5715 0,'0'27'62,"0"-1"-62,0 1 0,0-1 16,0 0-16,0 1 0,0-1 0,0 1 15,0-1-15,0 1 0,26-1 16,-26 1-16,27-27 0,-1 0 16</inkml:trace>
          <inkml:trace contextRef="#ctx0" brushRef="#br0" timeOffset="459280.9716">-5503 5662 0,'-27'0'31</inkml:trace>
          <inkml:trace contextRef="#ctx0" brushRef="#br0" timeOffset="459535.6117">-5106 5636 0,'53'-27'16,"-27"27"-16,-26 27 31,0-1-15,0 27-16,0-26 0,-26 105 15,26-106 1,0 1-16,0-1 0,0 1 0,-27-27 15,27 26-15,-26 1 0,26-1 16,-27-26-16</inkml:trace>
        </inkml:traceGroup>
        <inkml:traceGroup>
          <inkml:annotationXML>
            <emma:emma xmlns:emma="http://www.w3.org/2003/04/emma" version="1.0">
              <emma:interpretation id="{A9E39AC5-33A5-47AA-A1EF-62F4BCC3CCAA}" emma:medium="tactile" emma:mode="ink">
                <msink:context xmlns:msink="http://schemas.microsoft.com/ink/2010/main" type="inkWord" rotatedBoundingBox="2471,7677 3267,7643 3303,8495 2507,8529"/>
              </emma:interpretation>
              <emma:one-of disjunction-type="recognition" id="oneOf21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0" timeOffset="464457.7238">-2937 5636 0,'0'-27'16,"0"54"62,0-1-63,-26 1 1,-1 26-16,27-27 16,0 1-16,-26-1 0,26 0 0,-27-26 15,27 27-15,0-1 0,0 1 16,0-1-16,0 1 16,27-27-16,-1 0 15,1 0-15,-1 0 0,1 0 16,-1 0-16,1-27 0,-1 1 15,1 26-15,-1-27 16,1 27-16,-27-26 0,0-1 0,26 1 16,-26 0-16,26-1 0,-26 1 15,0-1-15,0 1 0,0-1 16,0 54 31,0 26-47,0-27 15,0 1-15,0 25 0,0-25 0,0 26 16,0-27-16,0 27 0,0 0 0,0-26 16,0 25-16,0-25 0,0 52 15,0-52-15,0-1 0,0 1 0,0-1 16,0 1-16,-26-1 16,26 1-16,-26-27 0,-1 26 15,1-26-15,-1 0 16,1 0-16,-1-26 15,1 26-15,26-27 0,-27 27 0,27-26 16,0-1-16,-26 27 0,26-26 0,0-1 16,0 1-16,-27 26 0,27-27 15,0 1-15,0-1 16,53 1-16</inkml:trace>
          <inkml:trace contextRef="#ctx0" brushRef="#br0" timeOffset="464899.9106">-2513 5927 0,'0'-27'15,"-27"27"1,54 0 31,-1 0-32,1 0-15,-1 0 0,0 0 16,1 0-16,-1 0 16,1 0-16,-1 0 0,1 0 15,-1 0-15,-52 0 47</inkml:trace>
          <inkml:trace contextRef="#ctx0" brushRef="#br0" timeOffset="465173.3924">-2540 6112 0,'265'-53'110</inkml:trace>
        </inkml:traceGroup>
        <inkml:traceGroup>
          <inkml:annotationXML>
            <emma:emma xmlns:emma="http://www.w3.org/2003/04/emma" version="1.0">
              <emma:interpretation id="{8D4B3037-88B7-4DA3-BBE0-F9C4F4D06465}" emma:medium="tactile" emma:mode="ink">
                <msink:context xmlns:msink="http://schemas.microsoft.com/ink/2010/main" type="inkWord" rotatedBoundingBox="3663,7550 4233,7526 4269,8366 3699,8390"/>
              </emma:interpretation>
              <emma:one-of disjunction-type="recognition" id="oneOf22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0" timeOffset="466180.6938">-1667 5768 0,'0'-26'16,"0"52"46,0 1-62,0 25 0,0-25 16,0 26-16,-26-27 0,26 1 15,0 26-15,0-27 0,0 27 0,0-27 0,-27 1 16,27-1-16,0 1 0,0-1 16,-26 1-16,26-1 0,0 1 0</inkml:trace>
          <inkml:trace contextRef="#ctx0" brushRef="#br0" timeOffset="466714.3662">-1852 5821 0,'27'-53'15,"-27"27"-15,26-1 0,-26 1 16,26 26-16,-26-27 0,27 1 15,-27-1-15,26 1 16,1-1-16,-1 1 0,1 0 16,-1-1-16,-52 503 281</inkml:trace>
          <inkml:trace contextRef="#ctx0" brushRef="#br0" timeOffset="468336.5915">-1323 6006 0,'27'0'32,"-27"-26"-1,-27 26 0,1 0-15,-1 0-1,27 26-15,-26 1 16,26-1-16,-27 1 16,27-1-16,0 0 15,0 1-15,0-1 0,0 1 16,27-1-16,-1-26 16,1 0-1,-1 0-15,1 0 16,-27-26-16,26 26 15,-26-27-15,0 1 16,0-1-16,0 1 0,0 0 16,-26-1-16,-1 1 15,1 26-15,-1 0 16,1 0-16,-1 0 0</inkml:trace>
        </inkml:traceGroup>
        <inkml:traceGroup>
          <inkml:annotationXML>
            <emma:emma xmlns:emma="http://www.w3.org/2003/04/emma" version="1.0">
              <emma:interpretation id="{71CB4308-4D30-45C3-BB65-5DBAE60F48D7}" emma:medium="tactile" emma:mode="ink">
                <msink:context xmlns:msink="http://schemas.microsoft.com/ink/2010/main" type="inkWord" rotatedBoundingBox="4649,7786 4942,7773 4963,8271 4670,8283"/>
              </emma:interpretation>
              <emma:one-of disjunction-type="recognition" id="oneOf23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0" timeOffset="468950.784">-820 5900 0,'-26'0'16,"-1"0"15,54 0 32,-1 0-63,0 0 15,1 0-15,-1 0 0,-26-26 0,27 26 16,-1 0-16,1 0 0,-1 0 0,1 0 16,-1 0-1,-26-27 1</inkml:trace>
          <inkml:trace contextRef="#ctx0" brushRef="#br0" timeOffset="469213.5648">-688 5715 0,'0'27'47,"0"-1"-47,0 1 15,0-1-15,-26 0 0,26 1 0,0-1 16,-27 1-16,27-1 0,0 1 16,0-1-16,0 1 0,-26-1 0,26 1 15,0-1-15,0 0 0,-27 1 16,27-1-16,0 1 16</inkml:trace>
        </inkml:traceGroup>
        <inkml:traceGroup>
          <inkml:annotationXML>
            <emma:emma xmlns:emma="http://www.w3.org/2003/04/emma" version="1.0">
              <emma:interpretation id="{BB4E3A3E-B913-4B45-ACB9-9BF7C0A018AC}" emma:medium="tactile" emma:mode="ink">
                <msink:context xmlns:msink="http://schemas.microsoft.com/ink/2010/main" type="inkWord" rotatedBoundingBox="5518,7506 6834,7450 6866,8198 5550,8254"/>
              </emma:interpretation>
              <emma:one-of disjunction-type="recognition" id="oneOf24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0" timeOffset="470372.4366">0 5715 0,'0'-53'31,"450"-185"125,-529 318-124,52-54-32,1 0 0,26 1 15,0-1 1,26 1 0,1-27-16,-27 26 15,26-26-15,-26 27 0,27-1 16,-27 1-16,0-1 15,0 1 1,-53-1-16,0 0 16,26-26-1,1 0-15,-1 0 0,1 0 16,-1 0 0</inkml:trace>
          <inkml:trace contextRef="#ctx0" brushRef="#br0" timeOffset="469733.6581">132 5742 0,'0'26'62,"0"1"-62,0 25 16,0-25-16,0-1 15,-26 27-15,26-26 0,-26-1 0,26 1 16,0-1-16,0 1 0,-27-1 16,27 0-16,0 1 0,-26-1 15</inkml:trace>
          <inkml:trace contextRef="#ctx0" brushRef="#br0" timeOffset="470730.3843">609 5847 0,'0'27'47,"0"-1"-32,0 1-15,0-1 16,0 1-16,0-1 16,0 1-16,0-1 0,-27 1 15</inkml:trace>
          <inkml:trace contextRef="#ctx0" brushRef="#br0" timeOffset="471405.8575">953 5609 0,'0'-26'0,"26"26"62,1 0-46,-27 26-1,26-26-15,-26 27 16,0-1-16,0 1 16,-26-1-16,26 1 15,-27-1 1,1 1-16,-1-27 0,27 26 15,-26-26-15</inkml:trace>
          <inkml:trace contextRef="#ctx0" brushRef="#br0" timeOffset="471788.0152">1164 5556 0,'-53'27'62,"133"185"48</inkml:trace>
          <inkml:trace contextRef="#ctx0" brushRef="#br0" timeOffset="471967.6609">1323 5821 0,'-26'291'109</inkml:trace>
        </inkml:traceGroup>
        <inkml:traceGroup>
          <inkml:annotationXML>
            <emma:emma xmlns:emma="http://www.w3.org/2003/04/emma" version="1.0">
              <emma:interpretation id="{2405AB44-B6A0-444B-8989-3E7E1E102A66}" emma:medium="tactile" emma:mode="ink">
                <msink:context xmlns:msink="http://schemas.microsoft.com/ink/2010/main" type="inkWord" rotatedBoundingBox="7455,7625 7693,7615 7711,8039 7473,8049"/>
              </emma:interpretation>
              <emma:one-of disjunction-type="recognition" id="oneOf25">
                <emma:interpretation id="interp33" emma:lang="" emma:confidence="1">
                  <emma:literal/>
                </emma:interpretation>
              </emma:one-of>
            </emma:emma>
          </inkml:annotationXML>
          <inkml:trace contextRef="#ctx0" brushRef="#br0" timeOffset="472670.1015">1958 5715 0,'-26'0'47,"52"0"15,1 0-62,-1 0 16,0 0-16,1 0 0,-1 0 15,1 0-15,-1 0 16,1 0-16</inkml:trace>
          <inkml:trace contextRef="#ctx0" brushRef="#br0" timeOffset="473222.0187">2090 5583 0,'0'-27'31,"0"54"16,0-1-47,0 1 15,0-1-15,0 1 0,0-1 0,0 1 16,0-1-16,0 1 0,0-1 0,0 0 16,0 1-16,0-1 0,0 54 31</inkml:trace>
        </inkml:traceGroup>
        <inkml:traceGroup>
          <inkml:annotationXML>
            <emma:emma xmlns:emma="http://www.w3.org/2003/04/emma" version="1.0">
              <emma:interpretation id="{A6F81978-045F-4872-B1F1-52534867069D}" emma:medium="tactile" emma:mode="ink">
                <msink:context xmlns:msink="http://schemas.microsoft.com/ink/2010/main" type="inkWord" rotatedBoundingBox="8191,7189 9568,7131 9605,8011 8229,8070"/>
              </emma:interpretation>
              <emma:one-of disjunction-type="recognition" id="oneOf26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0" timeOffset="473431.0332">2805 5583 0,'-27'212'125,"27"-186"-125,0 27 0,0-27 16,-26 1-16,-1 52 16,1-79-1</inkml:trace>
          <inkml:trace contextRef="#ctx0" brushRef="#br0" timeOffset="474185.609">2778 5504 0,'0'-27'16,"0"1"-16,27 26 0,-27-27 0,0 1 16,0-1-16,26 27 15,-26-26-15,27 26 0,-27-27 0,26 1 16,1-1-16,-1 1 0,1 26 0,-1-27 16,0 1-16,1 0 0,-1-1 15,1 27-15,-1-26 0,1 26 16,-1 0-16,1 0 0,-1 0 15,-26 26 1,0 1-16,0-1 16,0 0-16,-26-26 0,26 27 15,-27-27-15,27 26 0,-26-26 0,26 27 16,-27-27-16,27 26 0,-26-26 16,26 27-16,0-1 0,0 1 15,0-1 1,26-26-16,-26 27 15,27-1-15,-27 1 16,0-1 0,-212 53 77</inkml:trace>
          <inkml:trace contextRef="#ctx0" brushRef="#br0" timeOffset="474460.6235">3228 5662 0,'-53'212'187,"106"-212"-155,26 0-32,-52 0 0,-1 0 15,1 0-15,-27-27 0,26 27 0,1 0 16,-1-26-16,1 26 16</inkml:trace>
          <inkml:trace contextRef="#ctx0" brushRef="#br0" timeOffset="474770.4884">3599 5530 0,'26'0'16,"0"0"15,1 26-31,-1 1 16,-26-1-1,0 1-15,0-1 16,-26-26-16,-1 27 16,1-27-16,0 0 15,26 26 1,-27-26-16</inkml:trace>
          <inkml:trace contextRef="#ctx0" brushRef="#br0" timeOffset="475032.821">3810 5504 0,'-53'-53'63,"53"106"-48,-26-53-15,26 26 0,0 0 0,0 54 32,0-27-17,26 0 1,1-27-1,-1-26-15,1 0 16</inkml:trace>
          <inkml:trace contextRef="#ctx0" brushRef="#br0" timeOffset="475682.1962">3942 5715 0,'27'-26'47,"-1"26"-31,1 0 0,-27 26 15,0 1-31,0-1 15,-27 1-15,27-1 16,-26 0-16,-1 1 16,27-1-16,-26-26 15,26 27-15,-26-27 16,52 0 31,0 0-47,1 0 15,-1 0-15,1 0 0,-1 0 16,1 0-16,-54 0 63</inkml:trace>
        </inkml:traceGroup>
      </inkml:traceGroup>
    </inkml:traceGroup>
    <inkml:traceGroup>
      <inkml:annotationXML>
        <emma:emma xmlns:emma="http://www.w3.org/2003/04/emma" version="1.0">
          <emma:interpretation id="{91F73A4C-FB61-4161-B6BB-AEB6F61BE051}" emma:medium="tactile" emma:mode="ink">
            <msink:context xmlns:msink="http://schemas.microsoft.com/ink/2010/main" type="paragraph" rotatedBoundingBox="-948,9218 10860,8969 10898,10790 -909,110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94E0A6-DF0B-4013-910B-CF2A04FB6E7B}" emma:medium="tactile" emma:mode="ink">
              <msink:context xmlns:msink="http://schemas.microsoft.com/ink/2010/main" type="line" rotatedBoundingBox="-948,9218 10860,8969 10898,10790 -909,11039"/>
            </emma:interpretation>
          </emma:emma>
        </inkml:annotationXML>
        <inkml:traceGroup>
          <inkml:annotationXML>
            <emma:emma xmlns:emma="http://www.w3.org/2003/04/emma" version="1.0">
              <emma:interpretation id="{2F12684F-D68D-43C8-9D11-65ED85CAA429}" emma:medium="tactile" emma:mode="ink">
                <msink:context xmlns:msink="http://schemas.microsoft.com/ink/2010/main" type="inkWord" rotatedBoundingBox="-939,9641 1545,9589 1563,10465 -920,10517"/>
              </emma:interpretation>
              <emma:one-of disjunction-type="recognition" id="oneOf27">
                <emma:interpretation id="interp35" emma:lang="" emma:confidence="1">
                  <emma:literal/>
                </emma:interpretation>
              </emma:one-of>
            </emma:emma>
          </inkml:annotationXML>
          <inkml:trace contextRef="#ctx0" brushRef="#br0" timeOffset="484122.5925">-6218 7858 0,'-26'0'16,"0"0"-1,-1 0 1,1 0-16,-1 0 16,27 27-16,-26-27 15,26 26 1,-27-26-16,27 27 15,-26-27-15,26 26 16,0 1-16,-27-1 16,27 1-16,0-1 15,0 0-15,0 1 16,0-1-16,0 1 0,0-1 16,27 1-1,-27-1-15,26-26 0,1 0 16,-27 27-16,26-27 0,1 0 15,-1 0-15,1 0 16,-1 0-16,0-27 16,1 27-1,-27-26-15,26 26 16,-26-27-16,0 1 0,0-1 16,0 1-16,0-1 15,0 1-15,0 0 0,0-1 16,0 1-16,0-1 15,-26 1-15,26-1 16,0 1-16,-27 26 16,27-27 15,-26 27-31,0 0 31,-1 0-15</inkml:trace>
          <inkml:trace contextRef="#ctx0" brushRef="#br0" timeOffset="485225.6788">-5900 7620 0,'0'-26'16,"-26"26"15,26-27-31,0 54 31,0 26-31,-27-53 16,27 53-16,0-27 0,0 0 15,-26 1-15,26 26 0,0-27 0,0 1 16,0-1-16,-27 1 0,27-1 16,0 1-16,0-1 0,0 1 0,0-1 15,0 0-15,-26-26 16,26 27-16,0-54 47,0 1-32,0 0 1,106 184 140,-133-158-140,1 0-1,26 27-15,-27-27 0,1 0 16,26-27 0,0 1 15,26 26-31,1-27 16,-1 27-16,1-26 15,-1 26-15,-26-27 0,26 27 16,1 0-16,-27-26 0,26 26 0,1 0 15,-1-26-15,1-1 16,-1 27-16,1-26 0,-1 26 16,-26 26 77,-26-26-93,26 27 0,-27-1 16,27 0-16,0 1 16,-26-1-16,26 1 0,0-1 0,0 1 15,0-1-15,0 1 0,0-1 0,0 1 16,0-1-16,0 53 16,-106-79 77,79-53-61</inkml:trace>
          <inkml:trace contextRef="#ctx0" brushRef="#br0" timeOffset="485450.9799">-5715 7911 0,'0'-26'31,"27"26"32</inkml:trace>
          <inkml:trace contextRef="#ctx0" brushRef="#br0" timeOffset="485980.6976">-5477 8096 0,'27'0'47,"-1"0"-32,1 0 1,-27-26-16,0 0 31,0-1-15,-27 27-1,1-26-15,-1 26 16,1 0 0,-1 0-16,1 0 31,26 26-31,0 1 16,0-1-16,-26-26 15,26 26-15,0 1 16,0-1-16,0 1 15,0-1-15,26-26 0,-26 27 16,26-1-16,1-26 16,-1 0-16,1 0 15,-1 0 1,1 0-16,-1 0 16,1 0-1</inkml:trace>
          <inkml:trace contextRef="#ctx0" brushRef="#br0" timeOffset="486428.8614">-5053 8044 0,'0'-27'32,"-27"318"171</inkml:trace>
          <inkml:trace contextRef="#ctx0" brushRef="#br0" timeOffset="487336.0174">-4974 8176 0,'53'-27'31,"-27"27"-15,1-26 0,-1 26-16,1 0 0,-1 0 15,1 0-15,-1 0 16,-26-27-16,27 27 0,-1 0 16,1 0-1,-1 0 16,-26 27 16,0-1-47,0 1 16,0-1-16,0 54 78</inkml:trace>
          <inkml:trace contextRef="#ctx0" brushRef="#br0" timeOffset="486733.8597">-4736 7885 0,'0'-53'78,"0"132"-62,-26-52-1,26-1-15,0 1 0,-27-1 16,27 27-16,0-27 0,0 1 16,0-1-16,0 1 15,0-1-15,-26 1 16,26-1 0,-27-26-1</inkml:trace>
          <inkml:trace contextRef="#ctx0" brushRef="#br0" timeOffset="487342.0198">-4630 8044 0,'26'-27'63</inkml:trace>
          <inkml:trace contextRef="#ctx0" brushRef="#br0" timeOffset="487717.1084">-4445 8096 0,'27'106'93,"-1"-79"-77,-26-1-16,27-26 16,-1 0 15,-26-26-31,26 26 15,-26-27-15,27 27 0,-27-26 16,26-1-16,-26 1 0,0-1 16,27 27-16,-27-26 0</inkml:trace>
          <inkml:trace contextRef="#ctx0" brushRef="#br0" timeOffset="488157.0558">-4101 8176 0,'27'0'31,"-1"-27"-16,-26 1 1,27 26-16,-27-27 16,26 27-16,-52-26 31,-1 26-15,1 0-16,-1 0 15,1 0 1,26 26-16,-27-26 15,27 27-15,-26-1 16,26 1-16,0-1 16,0 1-16,0-1 15,0 1 1,26-1 0,1 1-1,-1-27-15,1 0 16,26 0-1,-27 0-15,-26-27 16,26 1-16</inkml:trace>
        </inkml:traceGroup>
        <inkml:traceGroup>
          <inkml:annotationXML>
            <emma:emma xmlns:emma="http://www.w3.org/2003/04/emma" version="1.0">
              <emma:interpretation id="{7D872273-5DC2-4D45-B448-A08C295C64BC}" emma:medium="tactile" emma:mode="ink">
                <msink:context xmlns:msink="http://schemas.microsoft.com/ink/2010/main" type="inkWord" rotatedBoundingBox="1875,10032 2350,10022 2359,10471 1885,10481"/>
              </emma:interpretation>
              <emma:one-of disjunction-type="recognition" id="oneOf28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0" timeOffset="488822.3661">-3625 8096 0,'-26'0'47,"26"27"0,26-27-47,1 0 15,-1 0 1,1 0-16,-1 0 15,1 0 1,-1 0-16,1 0 31</inkml:trace>
          <inkml:trace contextRef="#ctx0" brushRef="#br0" timeOffset="488844.3421">-3625 8229 0,'186'-27'125,"-160"27"-109</inkml:trace>
          <inkml:trace contextRef="#ctx0" brushRef="#br0" timeOffset="489374.0165">-3360 7991 0,'-26'-27'31,"-1"27"0,54 0 0,-27 27-31,26-27 16,0 26-16,1 1 16,-1-27-16,-26 26 0,106 80 93,-370 132 1</inkml:trace>
        </inkml:traceGroup>
        <inkml:traceGroup>
          <inkml:annotationXML>
            <emma:emma xmlns:emma="http://www.w3.org/2003/04/emma" version="1.0">
              <emma:interpretation id="{6275469F-913E-4F14-B80B-7C32007524CB}" emma:medium="tactile" emma:mode="ink">
                <msink:context xmlns:msink="http://schemas.microsoft.com/ink/2010/main" type="inkWord" rotatedBoundingBox="3509,9713 4490,9692 4500,10165 3519,10186"/>
              </emma:interpretation>
              <emma:one-of disjunction-type="recognition" id="oneOf29">
                <emma:interpretation id="interp37" emma:lang="" emma:confidence="1">
                  <emma:literal/>
                </emma:interpretation>
              </emma:one-of>
            </emma:emma>
          </inkml:annotationXML>
          <inkml:trace contextRef="#ctx0" brushRef="#br0" timeOffset="490914.1471">-1878 7673 0,'0'-26'0,"-133"502"203,160-476-156,26-27-31,-27 27-16,1 0 0,-1 0 16,1-26-16,-1 26 15,0 0 16</inkml:trace>
          <inkml:trace contextRef="#ctx0" brushRef="#br0" timeOffset="491893.5547">-1561 7885 0,'0'-27'31,"0"1"-15,-26 26-1,-1 0 17,1 0-17,26 26-15,-27-26 16,27 27-16,-26-1 0,26 1 15,0-1-15,0 1 16,0-1-16,0 1 16,26-27-16,-26 26 15,27-26-15,-1 0 0,1 0 16,-1 0-16,1 0 16,-27-26-16,26 26 15,-26-27-15,27 1 0,-27-1 16,0 1-16,26 26 0,-26-27 15,0 1 1,26 26 47,-26 26-63,27-26 15,-27 27-15,26-27 16,-26 26-16,0 1 15,0-1 1,0 1-16,0-1 16,0 0 15,265-211 156,-239 185-171,-26 27-16,27-27 0,-27 26 0,0 1 16,26-27-16,-26 26 15,0 1-15,-26-27 16,-1 0 0,1 0-1,26 26-15,-27-26 0,1 0 0,0 0 16</inkml:trace>
        </inkml:traceGroup>
        <inkml:traceGroup>
          <inkml:annotationXML>
            <emma:emma xmlns:emma="http://www.w3.org/2003/04/emma" version="1.0">
              <emma:interpretation id="{57CEB6B4-E3C7-43B9-B731-457334699C75}" emma:medium="tactile" emma:mode="ink">
                <msink:context xmlns:msink="http://schemas.microsoft.com/ink/2010/main" type="inkWord" rotatedBoundingBox="4777,9532 5732,9511 5750,10328 4794,10348"/>
              </emma:interpretation>
              <emma:one-of disjunction-type="recognition" id="oneOf30">
                <emma:interpretation id="interp38" emma:lang="" emma:confidence="1">
                  <emma:literal/>
                </emma:interpretation>
              </emma:one-of>
            </emma:emma>
          </inkml:annotationXML>
          <inkml:trace contextRef="#ctx0" brushRef="#br0" timeOffset="492657.23">-529 7779 0,'26'0'16,"1"0"0,-1 0-1,1 0 1,-1 0-16,1 0 15,-1 0-15,-26-27 16,27 1-16,-27 0 0,0-1 16,0 1-16,0-1 15,0 1-15,0-1 0,0 1 16,0-1-16,-27 27 0,27-26 0,-26-1 16,-1 54 15,27-1-16,0 1-15,-26-1 16,26 27-16,0-26 0,0-1 0,-27 27 16,27-27-16,0 1 0,0-1 15,0 27-15,-26-26 0,26-1 0,-27 27 16,27-26-16,0 26 0,0-1 16,-26-25-16,26-1 15,-26 54 1,26-54-16,0 1 15,-27-27 1</inkml:trace>
          <inkml:trace contextRef="#ctx0" brushRef="#br0" timeOffset="493341.4754">-741 8017 0,'133'-53'62,"-107"53"-46,1 0-16,-1-26 0,0 26 0,80-27 31,-79 27-15,-27 27 15,0-1-15,-27 1-1,27-1-15,0 1 16,0-1 0,0 0-16,27-26 15,-1 0 1,1 0-1,-1 0-15,1 0 0,-27-26 16,26 26-16,-26-26 0,27 26 0,-27-27 16,26 27-1,-26-26-15,238 79 250</inkml:trace>
          <inkml:trace contextRef="#ctx0" brushRef="#br0" timeOffset="493783.7492">185 7964 0,'27'-53'47,"-27"27"-32,-27 26-15,-26 26 31,27 1-31,26-1 0,-26 1 16,26-1-16,0 1 16,0-1-16,0 0 0,26 1 15,53-1 32</inkml:trace>
        </inkml:traceGroup>
        <inkml:traceGroup>
          <inkml:annotationXML>
            <emma:emma xmlns:emma="http://www.w3.org/2003/04/emma" version="1.0">
              <emma:interpretation id="{F95E350C-089F-402E-AA4E-A1CCD15D0505}" emma:medium="tactile" emma:mode="ink">
                <msink:context xmlns:msink="http://schemas.microsoft.com/ink/2010/main" type="inkWord" rotatedBoundingBox="6241,9898 6611,9890 6620,10313 6250,10321"/>
              </emma:interpretation>
              <emma:one-of disjunction-type="recognition" id="oneOf31">
                <emma:interpretation id="interp39" emma:lang="" emma:confidence="1">
                  <emma:literal/>
                </emma:interpretation>
              </emma:one-of>
            </emma:emma>
          </inkml:annotationXML>
          <inkml:trace contextRef="#ctx0" brushRef="#br0" timeOffset="495006.3888">794 8017 0,'-79'0'109,"105"0"-78,0 0-31,1 0 16,-1 0-16,1 0 0,-1 0 16,1 0-16,-1 0 0,1 0 15,-1 0-15,1 0 0,-1 0 16,1 0-16,-1 0 16,-26-26 15</inkml:trace>
          <inkml:trace contextRef="#ctx0" brushRef="#br0" timeOffset="495430.8802">873 7832 0,'0'423'218</inkml:trace>
        </inkml:traceGroup>
        <inkml:traceGroup>
          <inkml:annotationXML>
            <emma:emma xmlns:emma="http://www.w3.org/2003/04/emma" version="1.0">
              <emma:interpretation id="{4CE8423D-A08E-4664-A1A0-F0B442BA1167}" emma:medium="tactile" emma:mode="ink">
                <msink:context xmlns:msink="http://schemas.microsoft.com/ink/2010/main" type="inkWord" rotatedBoundingBox="7251,9045 8703,9014 8741,10835 7289,10866"/>
              </emma:interpretation>
              <emma:one-of disjunction-type="recognition" id="oneOf32">
                <emma:interpretation id="interp40" emma:lang="" emma:confidence="1">
                  <emma:literal/>
                </emma:interpretation>
              </emma:one-of>
            </emma:emma>
          </inkml:annotationXML>
          <inkml:trace contextRef="#ctx0" brushRef="#br0" timeOffset="500026.4315">2567 8308 0,'0'-26'15,"0"79"32,0-27-31,0 0-16,0 1 15,-27-1-15,27 1 0,-26-1 0,26 1 16,0-1-16,0 1 0,0-1 16,-27 1-16,27-1 0,0 0 0,0 1 15,0-1-15,0 1 16,27-27-16,-27 26 0,26-26 16,1 0-16,-1 0 0,1 0 15,-1 0-15,0 0 0,1-26 16,-1 26-16,-26-27 15,0 1-15,0-1 16</inkml:trace>
          <inkml:trace contextRef="#ctx0" brushRef="#br0" timeOffset="500548.8831">2672 8229 0,'-26'-53'78,"79"79"-31</inkml:trace>
          <inkml:trace contextRef="#ctx0" brushRef="#br0" timeOffset="501297.9626">3202 8335 0,'0'-27'16,"0"54"46,0-1-62,0 0 16,0 1-16,0-1 0,0 160 31,0-160-15,0 0-16,0 1 31</inkml:trace>
          <inkml:trace contextRef="#ctx0" brushRef="#br0" timeOffset="500554.8837">2778 8440 0,'186'27'172</inkml:trace>
          <inkml:trace contextRef="#ctx0" brushRef="#br0" timeOffset="500786.1431">2778 8626 0,'186'26'109,"-160"-26"-109,0 0 0</inkml:trace>
          <inkml:trace contextRef="#ctx0" brushRef="#br0" timeOffset="496941.5437">2117 7832 0,'-371'317'219</inkml:trace>
          <inkml:trace contextRef="#ctx0" brushRef="#br0" timeOffset="496433.5411">2143 7620 0,'0'-26'31,"0"52"32,0 1-32,0-1-31,0 1 0,0-1 0,0 0 16,0 1-16,0-1 0,0 1 15,0-1-15,0 1 0,0-1 16,0 1-16,0-1 0,27 1 15,-27-1-15,0 1 16,26-27-16,-26 26 0</inkml:trace>
          <inkml:trace contextRef="#ctx0" brushRef="#br0" timeOffset="499581.9306">3069 7435 0,'-26'26'110,"-1"-26"-95,1 0 1,26 27-16,-26-27 0,-1 26 16,-26-26-16,27 27 0,-1-27 15,1 0-15,-1 26 0,1-26 16,-1 27-16,1-27 0,-1 26 16,1 1-16,-27-1 15,53 1 1,-26-27-1,52 0 17,1 0-32,-1 0 15,0 26-15,1-26 16,-1 0-16,1 0 0,-1 0 16,1 0-16,-1 0 0,27 0 15,-26 0-15,-1 26 0,1-26 0,-1 0 16,0 0-16,1 0 15,-1 0-15,-26 27 0,27-27 16,-27 26 0,-27-26-1,1 0-15,26 27 16,-53-27-16,27 0 0,-1 0 16,1 26-16,-1-26 0,1 0 0,-1 0 15,1 27-15,-1-27 16,1 26-16,-1-26 0,1 0 0,-27 27 15,27-1-15,-1-26 16,27 27-16,-26-27 0,26 26 16,0 1-1,26-27 1,1 0 0,-1 0-16,0 0 0,1 0 15,-1 0-15,1 0 0,-1 0 16,1 0-16,-1 0 0,1 0 0,-1 0 15,1 0-15,-1 0 0,1 0 16,-1 0-16,0 0 16,-26 26 15,-26-26-31,26 26 0</inkml:trace>
          <inkml:trace contextRef="#ctx0" brushRef="#br0" timeOffset="501921.4897">2805 7012 0,'0'-27'16,"26"1"15,1 26-15,-27 26-1,0 1 1,26-27-16,-26 26 0,0 1 15,0-1-15,27-26 0,-27 26 0,0 1 16,0-1-16,0 1 0,26-27 16,-26 26-16,0 1 15,27-27 17,-27-27-32,26 1 15,0-1-15,-26 1 16,27-1-16,-27 1 0,0 0 15,26 26 1,-26-27-16,0 54 47,0-1-31,0 0-16,0 1 15,0-1-15,0 1 16,0-1-16,0 1 15,0-1-15,0 1 16,0-1-16</inkml:trace>
        </inkml:traceGroup>
        <inkml:traceGroup>
          <inkml:annotationXML>
            <emma:emma xmlns:emma="http://www.w3.org/2003/04/emma" version="1.0">
              <emma:interpretation id="{6FF2079B-2847-4E13-BA49-5D47754F7C80}" emma:medium="tactile" emma:mode="ink">
                <msink:context xmlns:msink="http://schemas.microsoft.com/ink/2010/main" type="inkWord" rotatedBoundingBox="9395,9484 10870,9452 10896,10658 9421,10689"/>
              </emma:interpretation>
              <emma:one-of disjunction-type="recognition" id="oneOf33">
                <emma:interpretation id="interp41" emma:lang="" emma:confidence="1">
                  <emma:literal/>
                </emma:interpretation>
              </emma:one-of>
            </emma:emma>
          </inkml:annotationXML>
          <inkml:trace contextRef="#ctx0" brushRef="#br0" timeOffset="502829.6955">3890 7541 0,'0'-27'15,"26"27"-15,-26-26 79,-26 1005 77,26-953-156,0 1 0,0-1 0,0 1 15,26-1 1,-26 1 0,0-54-1,0 1 1</inkml:trace>
          <inkml:trace contextRef="#ctx0" brushRef="#br0" timeOffset="503304.9624">4339 7805 0,'0'27'62,"0"26"-46,0-27 0,0 1-16,0-1 0,0 1 0,0-1 15,-26-26-15,26 27 0,0-1 0,0 0 16,0 1-16,0-1 0,0 1 15,0-1-15,0 1 0,0-1 16</inkml:trace>
          <inkml:trace contextRef="#ctx0" brushRef="#br0" timeOffset="504007.4163">4207 7805 0,'0'-26'0,"0"-1"16,27 27-16,-27-26 15,0 0 1,26 26-16,318 264 328,-371-237-312,1-27-16,0 26 15,-1-26-15,1 0 16,-1 0 0,1 0-16,26-26 62</inkml:trace>
          <inkml:trace contextRef="#ctx0" brushRef="#br0" timeOffset="504568.5179">4895 7938 0,'0'26'125,"0"1"-125,0-1 16,-26 1-16,26 25 15,0-25 1,0-1-16,0 1 0,0-1 16,0 1-1,26-27 1,0 0-16,1 0 15,-1 0 1,1 0-16,-1-27 16</inkml:trace>
          <inkml:trace contextRef="#ctx0" brushRef="#br0" timeOffset="504795.5713">4974 7885 0,'-26'-27'47,"52"27"0</inkml:trace>
          <inkml:trace contextRef="#ctx0" brushRef="#br0" timeOffset="505897.5049">4472 7727 0,'-106'-79'110,"79"79"-110,1-27 31,26 1 0,0-1-15,0 1-1,0-1 1,26 27-16,-26-26 16,27-1-16,-27 1 15,26 26 1,-26-26-1,27 26 1,52 26 62,-52 239 94,-27-239-172,-27-26 0,27 26 31,0 1-15,-26-27 0,26 26-1,0 1 16,-27-27-31</inkml:trace>
          <inkml:trace contextRef="#ctx0" brushRef="#br0" timeOffset="507250.6992">5054 7647 0</inkml:trace>
          <inkml:trace contextRef="#ctx0" brushRef="#br0" timeOffset="507876.4375">5318 7488 0,'0'-27'15,"0"54"79,0-1-94,0 1 0,0-1 16,27 1-16,-27-1 0,0 1 15,0-1-15,0 1 0,0-1 0,0 0 16,0 1-16,0-1 0,0 1 0,0-1 16,0 1-16,0-1 0,0 1 0,-27-1 15,27 1-15,0-1 0,0 1 0,0-1 16,0 0-16,0 1 0,0-1 0,-26 1 15,26-1-15,0 1 0,0-1 16,0 1 0,0-1-1</inkml:trace>
        </inkml:traceGroup>
      </inkml:traceGroup>
    </inkml:traceGroup>
    <inkml:traceGroup>
      <inkml:annotationXML>
        <emma:emma xmlns:emma="http://www.w3.org/2003/04/emma" version="1.0">
          <emma:interpretation id="{6B1E8DD5-68E5-4786-8C01-AD63F711B6CF}" emma:medium="tactile" emma:mode="ink">
            <msink:context xmlns:msink="http://schemas.microsoft.com/ink/2010/main" type="paragraph" rotatedBoundingBox="-1599,11196 10893,11515 10840,13566 -1651,132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005F82-DDE3-47DA-8F2D-A495A9A6248E}" emma:medium="tactile" emma:mode="ink">
              <msink:context xmlns:msink="http://schemas.microsoft.com/ink/2010/main" type="line" rotatedBoundingBox="-1599,11196 10893,11515 10865,12608 -1627,12289"/>
            </emma:interpretation>
          </emma:emma>
        </inkml:annotationXML>
        <inkml:traceGroup>
          <inkml:annotationXML>
            <emma:emma xmlns:emma="http://www.w3.org/2003/04/emma" version="1.0">
              <emma:interpretation id="{A69C2D31-5B46-4ECC-9FD4-B8D716BFE134}" emma:medium="tactile" emma:mode="ink">
                <msink:context xmlns:msink="http://schemas.microsoft.com/ink/2010/main" type="inkWord" rotatedBoundingBox="-1608,11558 -739,11580 -751,12058 -1620,12036"/>
              </emma:interpretation>
              <emma:one-of disjunction-type="recognition" id="oneOf34">
                <emma:interpretation id="interp42" emma:lang="" emma:confidence="1">
                  <emma:literal/>
                </emma:interpretation>
              </emma:one-of>
            </emma:emma>
          </inkml:annotationXML>
          <inkml:trace contextRef="#ctx0" brushRef="#br0" timeOffset="572724.9674">-6694 9552 0,'-26'0'63</inkml:trace>
          <inkml:trace contextRef="#ctx0" brushRef="#br0" timeOffset="572534.0436">-6720 9631 0,'-27'0'47,"27"26"-47,-26 1 15,26-1-15,0 1 0,0 79 31,26-80-31,-26 1 16,27-27-16</inkml:trace>
          <inkml:trace contextRef="#ctx0" brushRef="#br0" timeOffset="572315.8779">-7011 9552 0,'0'-27'31,"0"1"0,-27 26 16,27 26-31,-26 27-16,-1-26 16,27-1-16,-26 27 0,-1-27 15,27 1-15,0-1 0,0 1 0,0-1 16,0 1-16,0-1 0,0 1 0,0-1 15,27-26-15,-1 26 0,-26 1 16,53-27-16,-26 0 16,-1 0-16,1 0 15,-1 0-15,-26-27 0</inkml:trace>
          <inkml:trace contextRef="#ctx0" brushRef="#br0" timeOffset="573136.6404">-6614 9763 0,'158'-106'172</inkml:trace>
          <inkml:trace contextRef="#ctx0" brushRef="#br0" timeOffset="573265.6406">-6297 9525 0,'27'0'16,"-107"344"93</inkml:trace>
        </inkml:traceGroup>
        <inkml:traceGroup>
          <inkml:annotationXML>
            <emma:emma xmlns:emma="http://www.w3.org/2003/04/emma" version="1.0">
              <emma:interpretation id="{F282C2CD-BDCF-4507-B1C5-3D336139B4BA}" emma:medium="tactile" emma:mode="ink">
                <msink:context xmlns:msink="http://schemas.microsoft.com/ink/2010/main" type="inkWord" rotatedBoundingBox="265,11312 906,11328 892,11869 252,11852"/>
              </emma:interpretation>
              <emma:one-of disjunction-type="recognition" id="oneOf35">
                <emma:interpretation id="interp43" emma:lang="" emma:confidence="1">
                  <emma:literal/>
                </emma:interpretation>
              </emma:one-of>
            </emma:emma>
          </inkml:annotationXML>
          <inkml:trace contextRef="#ctx0" brushRef="#br0" timeOffset="576705.4698">-5186 9419 0,'0'27'31,"0"-1"-15,0 1-16,0-1 15,-26-26-15,26 27 0,0-1 16,-27-26-16,27 27 0,0-1 0,0 0 0,0 1 16,0-1-16,-26 1 15,26-1-15,0 1 16</inkml:trace>
          <inkml:trace contextRef="#ctx0" brushRef="#br0" timeOffset="576908.4877">-5265 9287 0,'26'27'62</inkml:trace>
          <inkml:trace contextRef="#ctx0" brushRef="#br0" timeOffset="577459.013">-5080 9605 0,'450'-80'141</inkml:trace>
          <inkml:trace contextRef="#ctx0" brushRef="#br0" timeOffset="577203.014">-4815 9261 0,'-80'476'125</inkml:trace>
        </inkml:traceGroup>
        <inkml:traceGroup>
          <inkml:annotationXML>
            <emma:emma xmlns:emma="http://www.w3.org/2003/04/emma" version="1.0">
              <emma:interpretation id="{ED3A4483-DB3D-4CFB-B897-8B1F775C4D39}" emma:medium="tactile" emma:mode="ink">
                <msink:context xmlns:msink="http://schemas.microsoft.com/ink/2010/main" type="inkWord" rotatedBoundingBox="1407,11423 2712,11456 2697,12054 1392,12021"/>
              </emma:interpretation>
              <emma:one-of disjunction-type="recognition" id="oneOf36">
                <emma:interpretation id="interp44" emma:lang="" emma:confidence="1">
                  <emma:literal/>
                </emma:interpretation>
              </emma:one-of>
            </emma:emma>
          </inkml:annotationXML>
          <inkml:trace contextRef="#ctx0" brushRef="#br0" timeOffset="577884.858">-3783 9393 0,'-133'-27'125,"107"27"-125,-1 27 0,1-27 0,-53 79 15,52-52 1,27-1-16,0 1 0,-26-27 0,26 26 16,0 1-16,0-1 0,0 0 15,0 1-15,0-1 0,0 1 0,26-1 16,27-26 0,-53 27-16,27-27 0,-1 0 0,0 0 0,1 0 15,-1 0-15,1 0 0,-1 0 16,1 0-16,-1 0 15</inkml:trace>
          <inkml:trace contextRef="#ctx0" brushRef="#br0" timeOffset="578625.0081">-3492 9605 0,'-106'-53'78,"79"53"-62,1 26 15,-1 1-31,27-1 0,0 0 15,-26 1-15,26-1 0,0 1 16,529-1 375</inkml:trace>
          <inkml:trace contextRef="#ctx0" brushRef="#br0" timeOffset="581241.0887">-3572 9631 0,'-26'0'94,"26"26"-32,0 1-46,0-1-16,0 1 16,0-1-16,0 1 0,0-1 15,0 1-15,0-1 0,26 1 16,-26-1-16,27-26 0,-27 26 16,26-26-16,1 27 0,-1-27 15,1 0-15</inkml:trace>
          <inkml:trace contextRef="#ctx0" brushRef="#br0" timeOffset="582161.7784">-3334 9710 0,'0'-26'31,"27"26"-31,-1 0 16,-26-27-1,27 27-15,-1 0 16,1 0 0,-27 53-16,26-53 15,-26 27-15,0-1 16,27 1-16,-27-1 0,0 1 16,26-1-16,-26 1 15,27-27-15,-27 26 16,26-52 15,-26-27-31,26 53 0,-26-27 16,0 1-16,27-1 0,-1 1 15,-26-1-15,0 1 16,159 264 93</inkml:trace>
        </inkml:traceGroup>
        <inkml:traceGroup>
          <inkml:annotationXML>
            <emma:emma xmlns:emma="http://www.w3.org/2003/04/emma" version="1.0">
              <emma:interpretation id="{11448847-4688-4DED-8A1B-D63893B43C18}" emma:medium="tactile" emma:mode="ink">
                <msink:context xmlns:msink="http://schemas.microsoft.com/ink/2010/main" type="inkWord" rotatedBoundingBox="3414,11455 4191,11475 4177,12025 3400,12005"/>
              </emma:interpretation>
              <emma:one-of disjunction-type="recognition" id="oneOf37">
                <emma:interpretation id="interp45" emma:lang="" emma:confidence="1">
                  <emma:literal/>
                </emma:interpretation>
              </emma:one-of>
            </emma:emma>
          </inkml:annotationXML>
          <inkml:trace contextRef="#ctx0" brushRef="#br0" timeOffset="582494.2668">-2116 9393 0,'79'106'94,"-79"-80"-94,0 1 15,0-1-15,0 1 0,0-1 0,0 0 16,0 1-16,0-1 16,-27 133 202,1-185-218,26-1 32,53 27-17</inkml:trace>
          <inkml:trace contextRef="#ctx0" brushRef="#br0" timeOffset="583005.3737">-1693 9684 0,'212'-106'172,"-212"80"-172,-27 26 0,-26 26 47,27 27-32,26-27-15,-27 54 31,27-54-31,0 1 16,0-1-16,27-26 0,-1 27 16,1-27-1,-1 0-15,1 0 16,-1 0-16,0 0 16,1 0-16,-1 0 15,1 0-15</inkml:trace>
          <inkml:trace contextRef="#ctx0" brushRef="#br0" timeOffset="583670.4843">-1905 9737 0,'0'211'234</inkml:trace>
        </inkml:traceGroup>
        <inkml:traceGroup>
          <inkml:annotationXML>
            <emma:emma xmlns:emma="http://www.w3.org/2003/04/emma" version="1.0">
              <emma:interpretation id="{EA8A801D-942A-4040-826B-43AD36F4DD8B}" emma:medium="tactile" emma:mode="ink">
                <msink:context xmlns:msink="http://schemas.microsoft.com/ink/2010/main" type="inkWord" rotatedBoundingBox="5160,11560 6253,11588 6242,12029 5148,12001"/>
              </emma:interpretation>
              <emma:one-of disjunction-type="recognition" id="oneOf38">
                <emma:interpretation id="interp46" emma:lang="" emma:confidence="1">
                  <emma:literal/>
                </emma:interpretation>
              </emma:one-of>
            </emma:emma>
          </inkml:annotationXML>
          <inkml:trace contextRef="#ctx0" brushRef="#br0" timeOffset="585073.5597">-370 9499 0,'53'0'78,"-53"53"-47,0-27-15,0 1-16,0-1 0,0 0 16,0 1-16,0-1 0,0 1 0,0-1 15,0 1-15,0-1 0,0 1 16,26-27 0,1 0-16,-1 0 15,1 0-15,-1-27 16,0 27-16,1 0 15,-27-53-15,26 53 0,-26-26 16,27-1-16,-27 1 0,0-1 0,0 1 16,26 26-16,-26-26 0,0-1 15,0 54 32,0-1-31,0 0-16,0 1 0,0-1 15,27-26-15,-27 27 0,26-1 16,1-26-16,-27 27 16,26-27-16,1 26 15,-27 1-15,26-27 0,-26 26 16,0 1-16,0-1 16,-26 0 15,-1-26-16,1 0 1,-1 0-16,27-26 16,371 52 359,-345-26-360,1-26-15,-1 0 16</inkml:trace>
          <inkml:trace contextRef="#ctx0" brushRef="#br0" timeOffset="585621.4821">529 9816 0,'-26'-53'125,"-1"53"-109,27 27-16,0-1 15,0 1 1,0-1 0,0 1-16,0 25 31,212-157 235,-212 131-251,27-26 1</inkml:trace>
        </inkml:traceGroup>
        <inkml:traceGroup>
          <inkml:annotationXML>
            <emma:emma xmlns:emma="http://www.w3.org/2003/04/emma" version="1.0">
              <emma:interpretation id="{18C76F36-33C3-4DCA-A979-FE8A927E8ECF}" emma:medium="tactile" emma:mode="ink">
                <msink:context xmlns:msink="http://schemas.microsoft.com/ink/2010/main" type="inkWord" rotatedBoundingBox="6976,11415 7716,11434 7688,12527 6948,12508"/>
              </emma:interpretation>
              <emma:one-of disjunction-type="recognition" id="oneOf39">
                <emma:interpretation id="interp47" emma:lang="" emma:confidence="1">
                  <emma:literal/>
                </emma:interpretation>
              </emma:one-of>
            </emma:emma>
          </inkml:annotationXML>
          <inkml:trace contextRef="#ctx0" brushRef="#br0" timeOffset="588280.8238">1429 10081 0,'0'-27'32,"0"1"-1,26 26-16,27 0 1,-26 0-16,-1 0 16,1 0-16,-1 0 0,1 0 15,-1 0-15,-26-27 16,27 27-16,-1 0 0,0 0 16,-26-26-16,27 26 0,-1 0 15,1-27 1,-1 27 15,292 80 453</inkml:trace>
          <inkml:trace contextRef="#ctx0" brushRef="#br0" timeOffset="587378.7268">1852 9605 0,'27'0'0,"-1"0"31,1-27-16,-1 27 1,-26-26-16,27 26 16,-27-27-1,0 1 1,0-1 0,0 1-16,0-1 15,0 1-15,0-1 16,-27 27-1,1 0 1,-1 0 0,1 0-1,26 27-15,0-1 16,0 1-16,-27-1 0,27 1 16,-26-1-16,26 1 0,0-1 0,0 27 15,-27 0-15,27 0 0,0-27 16,0 1-16,-26 52 15,26 0-15,0-52 0,0-1 16,0 1-16,0 26 0,-27-27 16,27 1-16,0-1 0,0 1 0,0 26 15,0-27-15,0 0 0,-52 54 32,52-54-17,0 1-15,-27-27 0,27 26 16,-26-26-16</inkml:trace>
        </inkml:traceGroup>
        <inkml:traceGroup>
          <inkml:annotationXML>
            <emma:emma xmlns:emma="http://www.w3.org/2003/04/emma" version="1.0">
              <emma:interpretation id="{A12C341C-FF9B-441E-A5B8-A8B43AB07B15}" emma:medium="tactile" emma:mode="ink">
                <msink:context xmlns:msink="http://schemas.microsoft.com/ink/2010/main" type="inkWord" rotatedBoundingBox="8372,11551 10890,11615 10870,12414 8352,12350"/>
              </emma:interpretation>
              <emma:one-of disjunction-type="recognition" id="oneOf40">
                <emma:interpretation id="interp48" emma:lang="" emma:confidence="1">
                  <emma:literal/>
                </emma:interpretation>
              </emma:one-of>
            </emma:emma>
          </inkml:annotationXML>
          <inkml:trace contextRef="#ctx0" brushRef="#br0" timeOffset="591334.58">3413 9922 0,'106'159'390,"-79"-159"-390,26 0 16</inkml:trace>
          <inkml:trace contextRef="#ctx0" brushRef="#br0" timeOffset="592138.7443">3493 9869 0,'0'-26'16,"0"-1"15,26 27-15,1 0-1,-27-26-15,26 26 16,1 0-1,-1 0 1,-26 26 15,0 1-31,0-1 16,-26-26 0,26 27-16,-27-27 15,27 26-15,-26-26 16,-1 0-1</inkml:trace>
          <inkml:trace contextRef="#ctx0" brushRef="#br0" timeOffset="590672.6373">2831 9948 0,'27'0'15,"-1"0"17,1 0-17,-1 0-15,1 0 16,-1-26-16,0 26 0,1 0 0,-1 0 16,1 0-16,-1 0 0,1-26 15,-1 26-15,1 0 16</inkml:trace>
          <inkml:trace contextRef="#ctx0" brushRef="#br0" timeOffset="590193.1417">3069 9631 0,'27'0'31,"-1"0"-15,107-132 62,-372 899 172,239-741-250,-26-26 31</inkml:trace>
          <inkml:trace contextRef="#ctx0" brushRef="#br0" timeOffset="593232.5295">3942 9896 0,'0'-27'47,"0"1"-16,-26 26-15,26-27 0,-26 27-16,-1 0 15,1 0 1,-27 80 31,185-1 172,-132-53-188,0 1-16,0-1 1,0 1 0,0-1-16,0 1 31,26-27-15,1 0-1</inkml:trace>
          <inkml:trace contextRef="#ctx0" brushRef="#br0" timeOffset="595081.6067">4154 9975 0,'238'-53'125,"-211"53"-125,-1-26 31,318 158 407,-344-159-423,0 1 1,-26 26-16,26-27 0,26 27 62,1 0-46,-27-26-16,26 26 0,1 0 16,-1 0-16,0 0 15,1 0-15,-1-26 16,1 26 0,-27 26 77,0 0-93,0 1 16,0-1-16,0 1 16,0-1-16,0 1 15,0-1-15,0 1 16,26-1-1,1-26 1,-1 0-16,1 0 0,-1 0 16,1 0-16,-1 0 0,0-26 15,1 26-15,-1-27 16,-26 1-16,27 26 16,-27-27-16,26 27 0,-26-26 0,0-1 15,0 1-15,27 26 16,-27-27-16,-27 54 47,1-1-32,26 1-15,-27-27 16,27 26-16,0 1 0,0-1 16,80 27 30</inkml:trace>
          <inkml:trace contextRef="#ctx0" brushRef="#br0" timeOffset="593626.0723">4260 9657 0,'26'-26'16,"-26"52"15,0 1-16,0-1-15,0 1 16,0-1-16,0 1 0,-26-27 16,26 26-16,0 1 0,0-1 0,0 1 15,0-1-15,0 0 16,0 1-16,-26-1 16,26 1-16,-27-27 31</inkml:trace>
        </inkml:traceGroup>
      </inkml:traceGroup>
      <inkml:traceGroup>
        <inkml:annotationXML>
          <emma:emma xmlns:emma="http://www.w3.org/2003/04/emma" version="1.0">
            <emma:interpretation id="{FBC331B6-A093-48EC-9575-14174ECC1A7C}" emma:medium="tactile" emma:mode="ink">
              <msink:context xmlns:msink="http://schemas.microsoft.com/ink/2010/main" type="line" rotatedBoundingBox="6164,12458 9422,12996 9288,13811 6029,13272"/>
            </emma:interpretation>
          </emma:emma>
        </inkml:annotationXML>
        <inkml:traceGroup>
          <inkml:annotationXML>
            <emma:emma xmlns:emma="http://www.w3.org/2003/04/emma" version="1.0">
              <emma:interpretation id="{F1516EFC-2AC7-438B-8EAD-9003CD7B6D8A}" emma:medium="tactile" emma:mode="ink">
                <msink:context xmlns:msink="http://schemas.microsoft.com/ink/2010/main" type="inkWord" rotatedBoundingBox="6117,12744 6379,12788 6292,13315 6029,13272"/>
              </emma:interpretation>
              <emma:one-of disjunction-type="recognition" id="oneOf41">
                <emma:interpretation id="interp49" emma:lang="" emma:confidence="1">
                  <emma:literal/>
                </emma:interpretation>
              </emma:one-of>
            </emma:emma>
          </inkml:annotationXML>
          <inkml:trace contextRef="#ctx0" brushRef="#br0" timeOffset="596277.1305">767 10742 0,'27'-26'31,"-292"370"407,292-344-407</inkml:trace>
          <inkml:trace contextRef="#ctx0" brushRef="#br0" timeOffset="597694.7338">529 11060 0,'0'-27'0,"27"1"16,-1 26-16,1-27 16,-27 1-16,26 26 0,1-27 0,-1 1 15,1 0-15,-1-1 16,0 1-16,1-1 0,-1 27 16,-26-26-16,27-1 0,-159 530 265</inkml:trace>
        </inkml:traceGroup>
        <inkml:traceGroup>
          <inkml:annotationXML>
            <emma:emma xmlns:emma="http://www.w3.org/2003/04/emma" version="1.0">
              <emma:interpretation id="{EED77B17-42C7-435B-8BCA-BF9F38AB49F2}" emma:medium="tactile" emma:mode="ink">
                <msink:context xmlns:msink="http://schemas.microsoft.com/ink/2010/main" type="inkWord" rotatedBoundingBox="6730,12551 9422,12996 9289,13799 6598,13354"/>
              </emma:interpretation>
              <emma:one-of disjunction-type="recognition" id="oneOf42">
                <emma:interpretation id="interp50" emma:lang="" emma:confidence="0.5">
                  <emma:literal>lectin</emma:literal>
                </emma:interpretation>
                <emma:interpretation id="interp51" emma:lang="" emma:confidence="0">
                  <emma:literal>lectin'</emma:literal>
                </emma:interpretation>
                <emma:interpretation id="interp52" emma:lang="" emma:confidence="0">
                  <emma:literal>lectin.</emma:literal>
                </emma:interpretation>
                <emma:interpretation id="interp53" emma:lang="" emma:confidence="0">
                  <emma:literal>lection</emma:literal>
                </emma:interpretation>
                <emma:interpretation id="interp54" emma:lang="" emma:confidence="0">
                  <emma:literal>lectins</emma:literal>
                </emma:interpretation>
              </emma:one-of>
            </emma:emma>
          </inkml:annotationXML>
          <inkml:trace contextRef="#ctx0" brushRef="#br0" timeOffset="599072.4354">1111 11033 0,'53'0'78,"-26"0"-62,26 0 0,-27-53 15,-26 27-15,371-239 249,-371 239-265,0-1 0,0-25 16,-27 25-1,1 80 17,26-27-32,-27 1 15,27-1-15,-26 1 0,26-1 0,-27 1 16,27-1-16,0 1 0,-26-1 0,26 1 16,0 25-16,-27-25 0,27-1 0,0 1 15,0-1-15,0 80 16,27-79-1,-1-1-15,-26 0 16,27-26-16,-1 0 0,-26 27 0,27-27 16,-1 26-16,1-26 15,-1 0-15,1 0 16,-1 0-16,0 0 16,1-26-1,-27-1 1,26 1-1,-26 0 64,0-1-64,0 1 1,0-1 31,-26 27 15,26 27-62,-27-1 16,1 1-16,26-1 15,-26-26-15,26 26 0,0 1 16,0-1-16,-27-26 0,27 27 16,0-1-16,0 1 0,27-1 15,25 1 1,187-80 31</inkml:trace>
          <inkml:trace contextRef="#ctx0" brushRef="#br0" timeOffset="599310.0662">2117 11139 0,'-53'0'94,"26"27"-78,239 184 109</inkml:trace>
          <inkml:trace contextRef="#ctx0" brushRef="#br0" timeOffset="599835.1144">2329 11298 0,'0'-27'47,"26"27"-47,0 0 15,1 0-15,-1-26 16,186 158 156</inkml:trace>
          <inkml:trace contextRef="#ctx0" brushRef="#br0" timeOffset="599613.2357">2434 10927 0,'0'-26'31,"-53"476"125</inkml:trace>
          <inkml:trace contextRef="#ctx0" brushRef="#br0" timeOffset="600117.1722">2646 11113 0,'0'-27'62</inkml:trace>
          <inkml:trace contextRef="#ctx0" brushRef="#br0" timeOffset="600676.836">3043 11192 0,'79'185'204,"-26"-264"-189,-26 52 1,264 80 218,-291-26-218,0-1-16,0 27 31,0-26-15,26-27-16</inkml:trace>
          <inkml:trace contextRef="#ctx0" brushRef="#br0" timeOffset="600891.5033">3837 11271 0,'-80'-105'79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1:03.6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D35EA38-6DBE-43B8-9FE0-D06AC062F3BF}" emma:medium="tactile" emma:mode="ink">
          <msink:context xmlns:msink="http://schemas.microsoft.com/ink/2010/main" type="inkDrawing" rotatedBoundingBox="16741,77 17150,7515 16844,7531 16436,94" semanticType="verticalRange" shapeName="Other">
            <msink:sourceLink direction="with" ref="{78DA743D-9E04-478A-A7D7-6E86E5E3C5B8}"/>
            <msink:sourceLink direction="with" ref="{C70C9B4F-905A-4237-B40F-7419C485ACF2}"/>
          </msink:context>
        </emma:interpretation>
      </emma:emma>
    </inkml:annotationXML>
    <inkml:trace contextRef="#ctx0" brushRef="#br0">0 37 0,'0'-29'16,"29"29"15,-29-29-15,0 58 62,0 58-47,0-58-31,30 1 0,-30-1 0,0 0 16,29 29-16,-29-28 0,0-1 0,0 29 15,29-29-15,-29 30 0,0-1 0,29-29 16,-29 30-16,0-1 0,0 1 0,0-1 15,0 0-15,0 1 0,0-1 0,0 1 16,0 57-16,0-57 0,-29-1 16,29 1-16,0-1 0,0 0 0,0 1 15,0-1-15,0-29 0,0 30 0,0-1 16,0 0-16,0 1 0,0-1 0,0 1 16,29-30-16,-29 29 0,0 1 0,0-1 15,0 0-15,0-28 0,0 28 0,0 0 16,29-28-16,-29 28 0,0-29 0,0 30 15,0-1-15,0-29 0,0 29 16,0-28-16,0-1 0,30 29 0,-30-29 16,0 1-16,0 28 0,0-29 0,29 0 15,-29 30-15,0-30 0,0 0 0,0 0 16,0 30-16,0-30 0,0 0 0,0 30 16,29-30-16,-29 0 0,0 0 0,0 0 15,0 1-15,0-1 0,0 0 0,0 0 16,0 30-16,0-30 0,0 0 0,0 0 15,29 0-15,-29 1 0,0 28 0,0-29 16,0 0-16,0 1 0,0 28 16,0-29-16,29 0 0,-29 30 0,0-30 0,0 29 15,30-29-15,-30 30 0,0-30 16,0 29-16,29-28 0,-29 28 0,0-29 16,0 0-16,0 1 0,0 28 0,29-29 15,-29 0-15,0 1 0,0-1 0,0 0 16,0 0-16,0 0 0,0 1 15,0-1-15,0 0 0,0 0 16,0 0-16,0 1 0,0-1 16,0 0-16,0 0 0,0 117 15,58 88 17,1-30-1,-59-175-31,0 0 0,0 1 15,0 28-15,0-29 0,0 0 16,0 1-16,0-1 0,0 0 16,0 0-16,0 0 0,0 1 15,0-1-15,0 0 0,0 0 16,0 0-16,-29 1 16,29-1-16,0 0 0,0 0 15,-30 0-15,30 1 0,0-1 16,0 0-16,0 0 0,0 0 15,0 1-15,0-1 0,0 0 0,-29 0 16,29 0-16,0 0 0,0 1 16,0-1-16,-29 0 0,29 0 0,0 0 15,-29 1-15,29-1 0,0 0 0,0 0 16,-29 0-16,29 1 0,0-1 0,0 0 16,-30 0-16,30 0 0,0 1 15,0-1-15,0 0 16,0 0-16,0 0 15,0 1-15,0-1 16,0 0 0,0 0-16,0 0 15,0 1 1,0-1 0,0 0-1,0 0 1,0 0 15,0-58 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48:25.8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1B22D73-1E2F-4061-82D7-3113C62B8675}" emma:medium="tactile" emma:mode="ink">
          <msink:context xmlns:msink="http://schemas.microsoft.com/ink/2010/main" type="writingRegion" rotatedBoundingBox="23916,9838 25671,10109 25467,11432 23711,11161"/>
        </emma:interpretation>
      </emma:emma>
    </inkml:annotationXML>
    <inkml:traceGroup>
      <inkml:annotationXML>
        <emma:emma xmlns:emma="http://www.w3.org/2003/04/emma" version="1.0">
          <emma:interpretation id="{5B5CB1D7-7B83-4FC4-845A-70516DC8E72A}" emma:medium="tactile" emma:mode="ink">
            <msink:context xmlns:msink="http://schemas.microsoft.com/ink/2010/main" type="paragraph" rotatedBoundingBox="23916,9838 25671,10109 25467,11432 23711,111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4BE92D-982B-409C-A570-E13DAC311113}" emma:medium="tactile" emma:mode="ink">
              <msink:context xmlns:msink="http://schemas.microsoft.com/ink/2010/main" type="line" rotatedBoundingBox="23916,9838 25671,10109 25467,11432 23711,11161"/>
            </emma:interpretation>
          </emma:emma>
        </inkml:annotationXML>
        <inkml:traceGroup>
          <inkml:annotationXML>
            <emma:emma xmlns:emma="http://www.w3.org/2003/04/emma" version="1.0">
              <emma:interpretation id="{9B0D5342-B3FF-4FF9-8909-E0AD75A92BC5}" emma:medium="tactile" emma:mode="ink">
                <msink:context xmlns:msink="http://schemas.microsoft.com/ink/2010/main" type="inkWord" rotatedBoundingBox="23856,10226 24202,10280 24155,10583 23809,10529"/>
              </emma:interpretation>
            </emma:emma>
          </inkml:annotationXML>
          <inkml:trace contextRef="#ctx0" brushRef="#br0">18309 8282 0,'159'79'265,"-132"-105"-265,-27-1 0,26 27 0,-26-26 0,0-1 16,26 27-16,-26-26 15,27-1 1,-27 54 47,0-1-63,0 1 15,26-1-15,-26 1 16,0-1-16,0 0 15,0 1-15,27-27 16,-27 26-16,0 1 0,0-1 16,0 1-1</inkml:trace>
        </inkml:traceGroup>
        <inkml:traceGroup>
          <inkml:annotationXML>
            <emma:emma xmlns:emma="http://www.w3.org/2003/04/emma" version="1.0">
              <emma:interpretation id="{4AA985DF-6038-4271-A4B8-1EBFB8783833}" emma:medium="tactile" emma:mode="ink">
                <msink:context xmlns:msink="http://schemas.microsoft.com/ink/2010/main" type="inkWord" rotatedBoundingBox="24763,9969 25671,10109 25467,11432 24559,11292"/>
              </emma:interpretation>
              <emma:one-of disjunction-type="recognition" id="oneOf0">
                <emma:interpretation id="interp0" emma:lang="" emma:confidence="0.5">
                  <emma:literal>2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z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3</emma:literal>
                </emma:interpretation>
              </emma:one-of>
            </emma:emma>
          </inkml:annotationXML>
          <inkml:trace contextRef="#ctx0" brushRef="#br0" timeOffset="3349.6065">19791 8044 0,'26'0'78,"1"0"-62,-27-27-16,26 27 15,1 0-15,-1 0 16,1 0-1,-27 27-15,0-1 16,0 0-16,0 1 16,0-1-16,-106 107 31,318-28 141,-186-78-141,-26-1-31</inkml:trace>
          <inkml:trace contextRef="#ctx0" brushRef="#br0" timeOffset="1486.1018">19103 8758 0,'423'-397'172,"-423"423"-157,0 1-15,-26-1 0,26 1 16,-26-27-16,-1 26 15,27 1-15,-26 26 16,79 105 31,-27-131-31,-132 105 140</inkml:trace>
          <inkml:trace contextRef="#ctx0" brushRef="#br0" timeOffset="935.9837">19288 8731 0,'-53'530'187</inkml:trace>
          <inkml:trace contextRef="#ctx0" brushRef="#br0" timeOffset="1955.5648">19712 8943 0,'0'27'93,"-27"-27"-93,27 26 0,-26 0 0,26 1 16,-27-1-16,27 1 16,0-1-16,0 1 15,0-1 1,27-26-16,-1 0 15,1 0-15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3:38.4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64382B8-D267-4867-9553-BA6F2B2A935E}" emma:medium="tactile" emma:mode="ink">
          <msink:context xmlns:msink="http://schemas.microsoft.com/ink/2010/main" type="writingRegion" rotatedBoundingBox="-1355,1202 -6,749 185,1318 -1164,1772">
            <msink:destinationLink direction="with" ref="{9265BECC-766B-42C1-918A-F55A662B1757}"/>
          </msink:context>
        </emma:interpretation>
      </emma:emma>
    </inkml:annotationXML>
    <inkml:traceGroup>
      <inkml:annotationXML>
        <emma:emma xmlns:emma="http://www.w3.org/2003/04/emma" version="1.0">
          <emma:interpretation id="{CCC3E79E-63A1-4004-9293-821FB7BC7215}" emma:medium="tactile" emma:mode="ink">
            <msink:context xmlns:msink="http://schemas.microsoft.com/ink/2010/main" type="paragraph" rotatedBoundingBox="-1355,1202 -6,749 185,1318 -1164,17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34C87C-72AF-49BA-BF64-BE5F509BF8CB}" emma:medium="tactile" emma:mode="ink">
              <msink:context xmlns:msink="http://schemas.microsoft.com/ink/2010/main" type="line" rotatedBoundingBox="-1355,1202 -6,749 185,1318 -1164,1772"/>
            </emma:interpretation>
          </emma:emma>
        </inkml:annotationXML>
        <inkml:traceGroup>
          <inkml:annotationXML>
            <emma:emma xmlns:emma="http://www.w3.org/2003/04/emma" version="1.0">
              <emma:interpretation id="{24988379-4565-47CB-9146-ECB7C3B3CE90}" emma:medium="tactile" emma:mode="ink">
                <msink:context xmlns:msink="http://schemas.microsoft.com/ink/2010/main" type="inkWord" rotatedBoundingBox="-1355,1202 -6,749 185,1318 -1164,1772"/>
              </emma:interpretation>
              <emma:one-of disjunction-type="recognition" id="oneOf0">
                <emma:interpretation id="interp0" emma:lang="" emma:confidence="0.5">
                  <emma:literal>Hors</emma:literal>
                </emma:interpretation>
                <emma:interpretation id="interp1" emma:lang="" emma:confidence="0">
                  <emma:literal>i-ors</emma:literal>
                </emma:interpretation>
                <emma:interpretation id="interp2" emma:lang="" emma:confidence="0">
                  <emma:literal>rans</emma:literal>
                </emma:interpretation>
                <emma:interpretation id="interp3" emma:lang="" emma:confidence="0">
                  <emma:literal>I-ors</emma:literal>
                </emma:interpretation>
                <emma:interpretation id="interp4" emma:lang="" emma:confidence="0">
                  <emma:literal>roars</emma:literal>
                </emma:interpretation>
              </emma:one-of>
            </emma:emma>
          </inkml:annotationXML>
          <inkml:trace contextRef="#ctx0" brushRef="#br0">41 27 0,'0'-27'0,"0"54"94,0-1-94,0 1 15,0-1-15,0 27 16,-27-26-16,27-1 0,0 27 0,0 0 15,0-27-15,0 27 0,0-26 0,0-1 16,0 1-16,0-1 16,0 27-1</inkml:trace>
          <inkml:trace contextRef="#ctx0" brushRef="#br0" timeOffset="307.7162">173 239 0,'0'-27'62,"26"27"-62,1 0 0,-1-26 16,1 26-16,-1-27 16,1 27-16,-1-26 15,-26-1 1</inkml:trace>
          <inkml:trace contextRef="#ctx0" brushRef="#br0" timeOffset="1315.8722">649-185 0,'0'-26'16,"0"-1"-1,-26 27-15,-1-26 16,1 26 0,26 26-1,-27 1 1,27-1-16,0 1 0,0-1 0,-26 1 15,26-1-15,0 1 0,-27 25 16,1 54-16,26-79 16,0-1-16,0 1 0,0-1 0,0 1 15,0-1-15,0 1 0,0-1 16,26-26-16,1 26 0,-1-26 16,1 0-16,-1 0 15,1-26-15,-1 0 16,-26-1-16,27 27 0,-27-26 15,26-27-15,-26 26 0,27-26 0,-27 27 16,0-1-16,0 1 0,0-1 0,0 1 16,0 0-16,0-1 15,0 1-15,-27 26 0,1 0 32,-1 0-17,1 0 1,26 26-16,0 1 15,0-1-15,0 0 16,0 1-16,0-1 0,0 1 16,26-27-16,-26 26 0,27-26 15,-1 27-15,1-27 16,-1 0-16,1-27 16,-1 1-16,0-1 15,-26 1-15,27-1 0,-27 1 16,26 0-16,-26-1 15,0 1-15,27 26 16,-27 26 15,0 1-31,0-1 0,0 0 16,0 1-16,0-1 16,0 1-16,0-1 15,26-26-15,1 27 16,-1-27-1,1 0-15,-27-53 0,26 53 16,1-27-16,-27 1 0,26 26 0,-26-27 16,26 1-16,-26 0 0,27-27 0,-27 26 15,26 1-15,-26-1 0,0 1 0,0-1 16,0 1-16,27-1 0,-27 1 0,0 0 16,0 52 15,0 0-16,0 27-15,0-26 0,26-27 16,-26 26-16,27 1 0,-27-1 0,26-26 16,-26 27-16,0-1 0,27 1 15,-27-1-15,0 0 16,0 1-16,0-1 16,-27-26-1,1 27 1,-1-27-16,1 0 15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3:40.2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265BECC-766B-42C1-918A-F55A662B1757}" emma:medium="tactile" emma:mode="ink">
          <msink:context xmlns:msink="http://schemas.microsoft.com/ink/2010/main" type="inkDrawing" rotatedBoundingBox="-1085,2192 -172,1692 -151,1730 -1064,2230" semanticType="underline" shapeName="Other">
            <msink:sourceLink direction="with" ref="{A64382B8-D267-4867-9553-BA6F2B2A935E}"/>
            <msink:destinationLink direction="with" ref="{4959A254-5522-491E-BC12-B7B0549274D1}"/>
          </msink:context>
        </emma:interpretation>
      </emma:emma>
    </inkml:annotationXML>
    <inkml:trace contextRef="#ctx0" brushRef="#br0">44 457 0,'-27'26'15,"1"-26"1,52 0 15,1-26-31,-1 26 16,27 0-16,-27-53 15,27 53-15,27-53 16,-54 53-16,27-26 0,-27-1 0,27 1 0,0-1 0,-26 1 16,26-1-16,-27 1 0,27 0 15,-26-1-15,25 1 0,-25-1 16,-1 27-16,27-26 0,-26-1 0,-1 27 15,1 0-15,-54 0 32,27 27-17,-26-27-15,-1 0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3:40.5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59A254-5522-491E-BC12-B7B0549274D1}" emma:medium="tactile" emma:mode="ink">
          <msink:context xmlns:msink="http://schemas.microsoft.com/ink/2010/main" type="inkDrawing" rotatedBoundingBox="-838,2302 -329,1939 -311,1965 -819,2328" semanticType="callout" shapeName="Other">
            <msink:sourceLink direction="with" ref="{9265BECC-766B-42C1-918A-F55A662B1757}"/>
          </msink:context>
        </emma:interpretation>
      </emma:emma>
    </inkml:annotationXML>
    <inkml:trace contextRef="#ctx0" brushRef="#br0">0 344 0,'0'27'16,"27"-54"15,-1 1-31,1-1 16,-1 1-16,0-1 0,1 27 0,-1-26 15,27 0-15,-26-1 0,-1 1 16,27-1-16,-26 1 0,-1 26 0,1-27 16,-1 1-16,0 26 0,-26-27 15,27 27-15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3:50.7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E6C11D-D6BE-4471-A814-42572D9E4DF7}" emma:medium="tactile" emma:mode="ink">
          <msink:context xmlns:msink="http://schemas.microsoft.com/ink/2010/main" type="inkDrawing" rotatedBoundingBox="6244,4125 10531,4242 10528,4354 6240,4238" shapeName="Other"/>
        </emma:interpretation>
      </emma:emma>
    </inkml:annotationXML>
    <inkml:trace contextRef="#ctx0" brushRef="#br0">0 26 0,'0'-26'0,"26"26"141,0 0-126,-26 26-15,27-26 16,-1 0-1,1 27 1,-1-27 0,1 0-1,-1 0 1,1 0 0,-27 26-16,26-26 0,1 0 15,-1 0-15,1 0 16,-1 0 15,0 0-31,1 0 16,-1 0 15,1 27-31,-1-27 16,1 0-1,-1 0-15,1 0 16,-1 0-16,1 0 15,-1 0 1,0 0-16,1 0 16,-1 0-1,1 26-15,-1-26 16,1 0-16,-1 0 0,1 0 16,-1 0-16,1 0 15,-1 0-15,1 0 16,-1 0-16,0 0 0,1 0 15,-1 0-15,1 0 16,-1 0 0,1 0-1,-1 0-15,1 0 16,-1 0 0,1 0-16,-1 0 15,0 0-15,1 0 16,-1 0-16,1 0 15,-1 0 1,1 0-16,-1 0 16,1 0-16,-1 0 0,1 0 15,-1 0-15,1 0 0,-1 0 16,0 0-16,1 0 0,-1 0 0,1 0 16,-1 0-16,1 0 0,-1 0 15,1 0-15,-1 0 0,1 0 16,-1 0-16,0 0 0,1 0 15,-1 0-15,1 0 16,-1 0-16,1 0 0,-1 0 16,1 0-16,-1 0 0,1-26 15,-1 26-15,1 0 0,-1 0 16,0 0-16,1 0 16,-1 0-16,1 0 15,-1 0-15,1 0 0,-1 0 16,1 0-16,-1 0 15,1 0-15,-1 0 16,0 0-16,-26 26 16,27-26-16,-1 0 0,1 0 15,-1 0-15,1 0 16,-1 0-16,1 0 0,-27 27 16,26-27-16,1 0 0,-1 0 15,1 0-15,-1 0 0,0 0 16,1 0-16,-1 0 15,-26 26-15,27-26 16,-1 0-16,1 0 16,-1 0-16,1 0 15,-1 0-15,1 0 16,-1 0-16,0 0 16,1 0-16,-1 0 0,1 0 15,-1 0-15,1 0 0,-1 0 16,1 0-16,-1 0 0,1 0 15,-1 0-15,1 0 16,-1 0-16,0 0 0,1 0 16,-1 0-16,1 0 0,-1 0 15,1 0-15,-1 0 16,1 0-16,-1 0 16,1 0-16,-1 0 15,0 0-15,1 0 16,-1 0-16,1 0 15,-1 0-15,1 0 16,-1 0 0,-26-26-16,27 26 15,-1 0 1,1 0-16,-1 0 16,1 0-1,-1 0-15,0 0 16,1 0-16,-1 0 15,1 0 17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3:54.4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8594F0D-67B5-4202-BE72-646D343D56AE}" emma:medium="tactile" emma:mode="ink">
          <msink:context xmlns:msink="http://schemas.microsoft.com/ink/2010/main" type="inkDrawing" rotatedBoundingBox="4444,4780 9207,4927 9205,5002 4441,4855" shapeName="Other"/>
        </emma:interpretation>
      </emma:emma>
    </inkml:annotationXML>
    <inkml:trace contextRef="#ctx0" brushRef="#br0">0 0 0,'27'0'110,"-1"0"-95,1 0 1,-1 0 0,1 0-1,-1 0-15,1 0 16,-1 0-16,1 0 0,-27 27 16,26-27-16,0 0 15,1 0-15,-1 0 16,1 0-16,-1 0 15,1 0-15,-1 0 16,1 0-16,-1 0 16,1 0-16,-1 0 15,0 0-15,1 0 16,-1 0-16,1 0 0,-1 0 16,1 26-16,-1-26 0,1 0 15,-1 0-15,1 0 0,-1 0 16,1 0-16,-1 0 0,0 0 15,1 0-15,-1 0 0,1 0 16,-1 27-16,1-27 0,-1 0 16,1 0-16,-1 0 0,1 0 15,-1 0-15,0 0 0,1 0 16,-1 0-16,1 0 0,-1 0 16,1 0-16,-1 26 0,1-26 15,-1 0-15,1 0 0,-1 0 16,1 0-16,-1 0 0,0 0 15,1 0-15,-1 0 0,1 0 16,-1 0-16,1 0 0,-1 0 16,1 0-16,-1 0 15,1 0-15,-1 0 16,0 0-16,1 0 0,-1 0 16,1 0-16,-1 0 15,1 0-15,-1 0 0,1 0 16,-1 0-16,1 0 15,-1 27-15,1-27 0,-1 0 0,0 0 16,1 0-16,-1 0 0,1 0 16,-1 0-16,1 0 15,-1 0-15,1 0 0,-1 0 16,1 0-16,-1 0 0,0 0 16,1 0-16,-1 0 15,1 0-15,-1 0 16,1 0-16,-1 0 0,1 0 15,-1 0-15,1 0 16,-1 0-16,1 0 16,-1 0-16,0 0 15,1 0-15,-1 0 0,1 0 16,-1 0-16,1 0 16,-1 0-16,1 0 0,-1 0 15,1 0-15,-1 0 16,0 0-16,1 0 0,-1 0 0,1 0 15,-1 0-15,1 0 16,-1 0-16,1 0 16,-1 0-16,1 0 15,-1 0-15,1 0 16,-1 0-16,0 0 16,1 0-16,-1 0 15,1 0-15,-1 0 16,1 0-16,-1 0 15,1 0-15,-1 0 16,1 0-16,-1 0 0,0 0 16,1 0-16,-1 0 0,1 0 15,-1 0-15,1 0 16,-1 0-16,1 0 0,-1 0 16,1 0-16,-1 0 0,1 0 15,-1 0-15,0 26 0,1-26 16,-1 0-16,1 0 0,-1 0 15,1 0-15,-1 0 0,1 0 0,-1 0 16,1 0-16,-1 0 0,0 0 16,1 0-16,-1 0 0,1 0 15,-1 0-15,1 0 16,-1 0-16,1 0 16,-1 0-16,1 0 15,-1 0 1,1 0-1,-1 0-15,0 0 16,1 0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3:55.3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B69F0FD-F032-4C5E-A2CD-AFCDB624300F}" emma:medium="tactile" emma:mode="ink">
          <msink:context xmlns:msink="http://schemas.microsoft.com/ink/2010/main" type="inkDrawing" rotatedBoundingBox="11033,4815 11985,4841 11984,4871 11032,4844" shapeName="Other"/>
        </emma:interpretation>
      </emma:emma>
    </inkml:annotationXML>
    <inkml:trace contextRef="#ctx0" brushRef="#br0">0 0 0,'0'26'0,"26"-26"78,0 0-62,1 0 0,-1 0-16,1 0 15,-1 0-15,1 0 16,-1 0-16,27 0 16,-26 0-16,-1 0 0,0 0 0,1 0 15,-1 0-15,1 0 0,-1 0 16,1 0-16,-1 0 0,1 0 0,-1 0 15,1 0-15,-1 0 0,1 0 16,-1 0-16,0 0 0,1 0 0,26 0 16,-27 0-16,1 27 15,-1-27-15,1 0 0,-1 0 16,1 0-16,-1 0 31,-52 0 47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5:08.7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570D2F4-B770-4C76-96A7-50783F1FCF58}" emma:medium="tactile" emma:mode="ink">
          <msink:context xmlns:msink="http://schemas.microsoft.com/ink/2010/main" type="inkDrawing" rotatedBoundingBox="16852,4762 18600,4781 18599,4859 16852,4840" semanticType="underline" shapeName="Other"/>
        </emma:interpretation>
      </emma:emma>
    </inkml:annotationXML>
    <inkml:trace contextRef="#ctx0" brushRef="#br0">0 0 0,'0'26'125,"0"1"-94,27-27-16,-1 0 1,1 26 0,-1-26-1,1 0-15,-1 0 16,1 0-16,-1 0 16,0 0-16,1 0 15,-1 0-15,1 0 16,-1-26-16,1 26 15,-1 0-15,1 0 16,-1 0-16,1 0 16,-1 0-16,1 0 15,-1 0-15,0 0 16,1 0-16,-1 0 16,1 0-16,-1 0 15,1 0-15,-1 0 16,1 0-16,-1 0 15,1 0-15,-1 0 0,0 0 16,1 0-16,-1 0 16,1 0-16,-1 0 15,1 0-15,-27 26 0,26-26 0,1 0 16,-1 0-16,1 0 16,-1 0-16,1 0 0,-1 0 15,0 0-15,1 0 16,-1 0-16,1 0 0,-1 0 15,1 0-15,-1 0 16,1 0-16,-1 0 16,1 0-1,-1 0-15,0 0 16,1 0-16,-1 0 16,1 0-1,-1 0-15,1 0 16,-1 0-16,1 0 15,-27-26 1,26 26 0,1 0 15,-54 0 47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3:56.7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2DDD5E5-587E-4310-BAC0-62A50693AB29}" emma:medium="tactile" emma:mode="ink">
          <msink:context xmlns:msink="http://schemas.microsoft.com/ink/2010/main" type="inkDrawing" rotatedBoundingBox="1719,5449 3624,5450 3623,5503 1718,5502" shapeName="Other"/>
        </emma:interpretation>
      </emma:emma>
    </inkml:annotationXML>
    <inkml:trace contextRef="#ctx0" brushRef="#br0">0 15 0,'27'0'93,"-1"0"-77,1 0-16,-1 0 0,-26 26 16,26-26-16,1 0 0,-1 0 15,1 0-15,-1 0 0,1 0 0,26 27 16,-27-27-16,1 0 16,-1 0-16,27 0 0,-27 0 0,1 0 0,26 0 15,0 0-15,-27 0 0,27 0 16,53-27-16,0 27 15,-53 0-15,0 0 0,0 0 0,-1 0 0,1 0 16,0 0-16,0 0 0,53 0 16,-80 0-16,27 0 15,-26 0-15,-1 0 0,1 0 0,-1 0 0,1 0 16,-1 0-16,1 0 16,-1 0-16,1 0 31,-1 0-16,0 0-15,1 0 16,-1 0-16,1 0 16,-1 0-16,1 0 15,-1 0 1,-26 27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5:15.1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4BF9B0F-2AB0-4D61-956A-EA07B5B9E89A}" emma:medium="tactile" emma:mode="ink">
          <msink:context xmlns:msink="http://schemas.microsoft.com/ink/2010/main" type="inkDrawing" rotatedBoundingBox="15133,5765 15443,5595 15458,5622 15148,5792" semanticType="callout" shapeName="Other">
            <msink:sourceLink direction="with" ref="{9D0DF3B7-F2C9-4B1B-B3E3-99897BF1FC65}"/>
            <msink:sourceLink direction="with" ref="{F3CC6A0D-ED2E-42C6-B63C-7EE93FEAFC7C}"/>
          </msink:context>
        </emma:interpretation>
      </emma:emma>
    </inkml:annotationXML>
    <inkml:trace contextRef="#ctx0" brushRef="#br0">0 161 0,'26'0'31,"0"0"0,-26-26-31,27 26 0,-1 0 16,-26-27-16,27 27 0,-1 0 16,-26-26-16,27 26 0,-1-26 15,1 26-15,-27-27 16,26 27-16,1 0 16,-27-26-16,26 26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1:06.6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44D0730-3CB0-480D-92F1-A2D79BFDE6B9}" emma:medium="tactile" emma:mode="ink">
          <msink:context xmlns:msink="http://schemas.microsoft.com/ink/2010/main" type="writingRegion" rotatedBoundingBox="17345,380 24749,455 24664,8840 17260,8766"/>
        </emma:interpretation>
      </emma:emma>
    </inkml:annotationXML>
    <inkml:traceGroup>
      <inkml:annotationXML>
        <emma:emma xmlns:emma="http://www.w3.org/2003/04/emma" version="1.0">
          <emma:interpretation id="{03CA5C2E-0E66-42C2-9744-67CB206844C2}" emma:medium="tactile" emma:mode="ink">
            <msink:context xmlns:msink="http://schemas.microsoft.com/ink/2010/main" type="paragraph" rotatedBoundingBox="17345,380 23392,441 23382,1451 17335,13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D48B35-5EB8-41E6-8E0F-FCB40970B8A4}" emma:medium="tactile" emma:mode="ink">
              <msink:context xmlns:msink="http://schemas.microsoft.com/ink/2010/main" type="line" rotatedBoundingBox="17345,380 23392,441 23382,1451 17335,1390"/>
            </emma:interpretation>
          </emma:emma>
        </inkml:annotationXML>
        <inkml:traceGroup>
          <inkml:annotationXML>
            <emma:emma xmlns:emma="http://www.w3.org/2003/04/emma" version="1.0">
              <emma:interpretation id="{4161B705-F0FD-4B50-BD90-F4F90C65E462}" emma:medium="tactile" emma:mode="ink">
                <msink:context xmlns:msink="http://schemas.microsoft.com/ink/2010/main" type="inkWord" rotatedBoundingBox="17345,380 20329,410 20319,1394 17335,136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1518 500 0,'0'-30'31,"0"1"-15,-29 0 0,29 0-1,-30 29-15,30-29 16,-58 29-1,-30 29 17,59-29-17,29 29-15,-29 117 32,29-117-32,0 0 0,0 1 0,29-1 15,0 0 1,1 0-16,-1-29 0,0 0 0,0 0 15,0 0-15,1 0 0,-1 0 16,0-29-16,0 29 0,-29-29 16,0 0-16,29-1 0,-29 1 15,0 0-15,0 0 0,30 0 0,-30-30 16,0 30-16,0-29 0,0-1 0,0 30 16,0-29-16,0-1 0,0 30 0,0 0 15,0 0-15,0-1 0,0 1 0,0 0 16,29 29-16,-29-29 0,0 0 15,0 58 17,0 0-17,0 0-15,0 0 0,0 1 16,0 28-16,0-29 0,0 30 0,0-30 16,0 29-16,0-29 0,0 1 0,0 28 15,0-29-15,0 0 0,0 1 16,0-1-16,0 0 0,0 0 0,0 0 15,29 1-15,0-1 0</inkml:trace>
          <inkml:trace contextRef="#ctx0" brushRef="#br0" timeOffset="469.1106">1897 529 0,'30'0'0,"-30"29"0,29-29 16,0 0 0,0 0-1,-29-29-15,29 0 16,-29-1-1,0 1-15,0 0 0,0 0 16,-29 0-16,29-1 16,-29 30-16,0 0 15,29-29-15,-29 29 16,-1 0 0,1 0-16,29 29 15,-29 1 1,29-1-16,0 0 15,-29 0-15,29 0 0,0 1 16,0-1-16,0 0 16,29 0-16,-29 0 0,29-29 15,-29 30-15,29-30 0,-29 29 0,30-29 16,-1 0-16,0 29 0,0-29 16,0 0-16,1 0 15,-1 0-15</inkml:trace>
          <inkml:trace contextRef="#ctx0" brushRef="#br0" timeOffset="1399.7699">2452 412 0,'0'-29'0,"-29"29"15,0 0 16,29-29-31,-30 29 16,1 0 0,0 0 15,0 0-31,29 29 0,-29 0 16,29 0-16,-29 0 15,29 1-15,0-1 16,0 0-16,0 0 15,0 0-15,29-29 16,-29 30-16,29-30 0,0 0 16,-29 29-16,29-29 0,0 0 15,1 0-15,-1 0 16,-29-29-16,29 29 0,-29-30 0,29 1 16,-29 0-16,0 0 15,29 0-15,-29-1 0,0 1 16,0 58 31,-29 1-47,29-1 15,0 0-15,0 0 0,0 0 16,0 1-16,29-1 0,-29 0 16,30-29-16,-1 29 15,0-29-15,0 0 16,176-350 46,-205 291-62,0-437 47,-30 467-31,30 0-1,-29 29 1,29 29-16,-29 0 0,29 0 16,0 0-16,-29 1 0,29-1 15,0 0-15,0 29 0,0-28 0,-29-1 0,29 29 16,0-29-16,0 1 0,0 28 16,0-29-16,0 0 0,29 30 0,-29-30 15,29 0-15,-29 0 0,29 1 0,0-1 16,1 0-16,-30 0 0,29 0 0,0 1 15,0-1-15,0-29 16,-29 29-16,30-29 16</inkml:trace>
          <inkml:trace contextRef="#ctx0" brushRef="#br0" timeOffset="-1340.6949">58 62 0,'-29'0'47,"0"0"-15,58 0-1,0 0-31,0 0 15,0 0-15,1 0 0,28 0 0,-29 0 16,0 0-16,30 0 0,-1 0 16,1 0-16,-1 0 0,0-30 0,1 30 0,-1 0 15,1-29-15,-1 29 0,0 0 0,1 0 16,-1 0-16,1 0 0,-30 0 0,0 0 16,0 0-16,0 0 0,0 0 15,-29 29-15,-29-29 31,0 0-15,0 0 0,0 0-16</inkml:trace>
          <inkml:trace contextRef="#ctx0" brushRef="#br0" timeOffset="-701.1514">350 646 0,'-29'-30'0,"58"30"47,0 0-32,0 0-15,1 0 0,-1 0 16,0 0-16,0 0 0,0 0 0,30 0 16,-30 0-16,0 0 0,30 0 0,-30 0 15,0 0-15,0 30 0,30-30 0,-30 0 16,0 0-16,0 0 0,0 0 15,1 0-15</inkml:trace>
          <inkml:trace contextRef="#ctx0" brushRef="#br0" timeOffset="-992.3512">730 62 0,'0'29'62,"0"0"-46,0 0-16,0 30 0,0-30 15,0 0-15,0 0 0,29 0 0,-29 1 16,0-1-16,0 0 0,0 0 0,0 0 16,0 1-16,0-1 0,29 0 15,-29 0-15,0 0 0,0 1 0,0-1 16,0 0-16,0 0 15</inkml:trace>
        </inkml:traceGroup>
        <inkml:traceGroup>
          <inkml:annotationXML>
            <emma:emma xmlns:emma="http://www.w3.org/2003/04/emma" version="1.0">
              <emma:interpretation id="{388EFB16-C124-4896-954A-E15DF2389380}" emma:medium="tactile" emma:mode="ink">
                <msink:context xmlns:msink="http://schemas.microsoft.com/ink/2010/main" type="inkWord" rotatedBoundingBox="20730,445 23392,472 23382,1451 20721,142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712.1184">3386 208 0,'0'-30'15,"0"-28"17,30 58-1,-1 29-15,0-29-1,-29 29 1,0 1-16,29-1 15,-29 0-15,29 0 0,1 0 16,-30 1-16,29-30 16,-29 29-16,29-29 0,-29 29 15,29-29 17,0 0-1,0-29-16,1 0 17,-30-1-32,29 1 15,-29 0 1,0 0 0,0 0-16,29 29 0,-29-30 15,29 1-15,-29 0 16,29 29-1,1 0 32,-30 29-47,29 0 16,-29 1 0,0-1-16,0 0 0,0 0 15,0 0-15,0 1 0,29-1 16,-29 0-16,0 0 0,0 30 15,0-30-15,0 0 16,0 117 15,0-117-31,29 0 32,-29 1-32</inkml:trace>
          <inkml:trace contextRef="#ctx0" brushRef="#br0" timeOffset="3214.9992">4350 500 0,'0'-30'16,"-29"30"0,-1 0-1,1 0 1,0 30-1,0-30 1,29 29-16,0 0 16,0 0-16,-29-29 0,29 29 15,0 1-15,0-1 0,0 0 16,29 0 0,0-29-16,0 0 15,0 0-15,1-29 16,-30-29 15,0 28-15,0 1-1,0 0-15</inkml:trace>
          <inkml:trace contextRef="#ctx0" brushRef="#br0" timeOffset="2019.5939">3386 120 0,'0'-29'15,"0"58"48,0 0-63,0 0 0,0 1 15,0-1-15,0 0 0,0 59 16,30-59-16,-30 0 0,0 0 0,0 0 16,0 30-16,29-59 0,-29 29 15,0 0-15,0 0 0,29 1 0,-29-1 16,0 0-1,0-58 1</inkml:trace>
          <inkml:trace contextRef="#ctx0" brushRef="#br0" timeOffset="3782.0355">4642 529 0,'0'-29'16,"0"-1"-1,-29 30 17,-1 0-32,30 30 15,0-1 1,0 0-16,-29-29 16,29 29-16,0 0 0,0 1 0,0-1 15,0 0-15,0 0 16,29 0-1,1-29-15,-1 0 16,0 0 0,-29-29-16,29 0 15,0 0-15,-29 0 0,0-1 16,30 1-16,-30 0 0,0 0 0,0 0 16,0-30-16,0 30 0,0-29 0,0-1 15,0 1-15,0 29 0,0-30 0,29 30 16,-29-29-16,0 28 0,0 1 15,0 0-15,0-29 32,0 87-17,0 0 1,0 0-16,0 0 0,0 1 16,0-1-16,-29 29 0,29-29 0,0 30 15,0-30-15,-30 29 0,30-28 0,0 28 16,0-29-16,0 0 0,0 30 0,0-30 15,0 0-15,0 0 0,0 1 0,0-1 16,0 0-16,0 0 16,30-29-16</inkml:trace>
          <inkml:trace contextRef="#ctx0" brushRef="#br0" timeOffset="4562.6332">4992 558 0,'29'0'0,"0"0"16,-29-29 15,30 29-15,-30-29-1,29-1 1,-29 1-16,0 0 16,-29 29-1,29-29-15,-30 29 32,30 29-17,0 0 1,0 0-16,0 1 0,-29-30 0,29 29 15,0 58 1,29 59 15,1-146-31,-30 30 16,29-30-16,29 0 16,-29 0-1,1 0-15,-1 0 0,0 0 16,88-88-1,-88 59-15,-29 0 0,29-30 16,-29 1-16,29 29 0,-29-30 0,0 1 16,30 29-16,-30-30 0,0 1 0,0-1 0,0 30 15,29-29-15,-29 29 0,0-30 16,0 30-16,0 0 0,0 0 16,0-1-16,0 1 15,-29 29 1,29-29-16,0 58 31,-30-29-15,30 29-16,-29 1 0,29-1 0,-29 0 15,29 0-15,0 0 0,0 1 0,-29-1 16,29 0-16,0 0 0,0 0 0,0 1 16,-29-1-16,29 0 0,0 29 0,0-28 15,0-1-15,0 0 0,0 0 16,0 0-16,0 1 0,29-30 0,-29 29 15,0 0-15,29 0 0,0 0 16,0 1-16,1-1 0,-1-29 16,-29 29-16,29-29 0,0 0 0,-29 29 15,29-29-15,1 0 0,-1 0 16,0 0-16</inkml:trace>
          <inkml:trace contextRef="#ctx0" brushRef="#br0" timeOffset="4750.2658">6014 616 0,'29'-29'0,"-29"0"31</inkml:trace>
        </inkml:traceGroup>
      </inkml:traceGroup>
    </inkml:traceGroup>
    <inkml:traceGroup>
      <inkml:annotationXML>
        <emma:emma xmlns:emma="http://www.w3.org/2003/04/emma" version="1.0">
          <emma:interpretation id="{72EAB0E2-73AC-4524-9BE0-8EA352E2D9B2}" emma:medium="tactile" emma:mode="ink">
            <msink:context xmlns:msink="http://schemas.microsoft.com/ink/2010/main" type="paragraph" rotatedBoundingBox="17398,1938 24717,1831 24735,3112 17417,32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A555BC-130A-45AC-B7EA-25CDCE2D40CA}" emma:medium="tactile" emma:mode="ink">
              <msink:context xmlns:msink="http://schemas.microsoft.com/ink/2010/main" type="line" rotatedBoundingBox="17398,1938 24717,1831 24735,3112 17417,3219"/>
            </emma:interpretation>
          </emma:emma>
        </inkml:annotationXML>
        <inkml:traceGroup>
          <inkml:annotationXML>
            <emma:emma xmlns:emma="http://www.w3.org/2003/04/emma" version="1.0">
              <emma:interpretation id="{9FDA7335-2994-48D7-84CB-2998D9EE0F2E}" emma:medium="tactile" emma:mode="ink">
                <msink:context xmlns:msink="http://schemas.microsoft.com/ink/2010/main" type="inkWord" rotatedBoundingBox="17398,1938 20134,1898 20152,3179 17417,321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53017.6604">671 1697 0,'29'0'15,"1"0"1,116 204 156,-146-233-172,29 0 0,-29-1 16,29 30-16,-29-29 0,29 0 0,0 29 15,-29-29-15,30 0 16,-1 29-16,-29-30 0</inkml:trace>
          <inkml:trace contextRef="#ctx0" brushRef="#br0" timeOffset="353886.103">1313 1726 0,'0'-29'16,"-116"291"172,174-320-157,0 0 0,-58 28-31,0 1 16,0 58 31,0 1-47,0-1 15,0 0-15,0 0 16,0 0-1,30-29-15,-1 0 32,29 0-17,-58-29-15,29 29 0,30-29 16,-59 0 0,29 0-16,-29-1 0,29 30 15,-29-29-15,0 0 0,29 0 16,-29 58 46,0 0-62,-29 0 16,29 1-16,0-1 16,0 0-16,0 0 15,0 0-15,29-29 16,-29 30-16,30-30 0,-1 29 15,0-29 1,0 0-16</inkml:trace>
          <inkml:trace contextRef="#ctx0" brushRef="#br0" timeOffset="354092.4574">1693 1521 0,'0'-58'63,"29"87"-47</inkml:trace>
          <inkml:trace contextRef="#ctx0" brushRef="#br0" timeOffset="352143.2965">146 1405 0,'-30'0'16,"1"0"0,0 0 15,58 0 16,0 0-32,1 0-15,-1 0 0,0 0 16,0 0-16,0 0 0,1 0 16,28 0-16,-29 0 0,0 0 0,30 0 15,-30-30-15,29 30 0,-28 0 0,28-29 16,-29 29-16,0 0 0,1 0 16,-1 0-16,0-29 0,0 29 0,0 0 15,1 0-15,-30-29 16,-30 29 15</inkml:trace>
          <inkml:trace contextRef="#ctx0" brushRef="#br0" timeOffset="352526.3391">584 1463 0,'29'-29'0,"0"29"47,-29 29-16,0 0-31,-29 0 0,29 1 16,0-1-16,-29 0 0,29 0 15,-30 0-15,30 1 0,-29-1 0,29 0 0,0 0 16,0 0-16,-29 1 0,29-1 15,-29 0-15,29 0 0,0 0 16,-29 1 0</inkml:trace>
          <inkml:trace contextRef="#ctx0" brushRef="#br0" timeOffset="354646.8568">1868 1755 0,'0'-29'32,"29"29"-1,30 292 94,-30-292-109,0-29-1,0-1-15,1 1 0,-30 0 16,29 0-16,0 0 0,-29-1 15,29 30-15,-29-29 16,29 29-16,1 0 31,-1 29-15,-29 1 0,0-1-16,0 0 15,0 0 1,29 30 15</inkml:trace>
          <inkml:trace contextRef="#ctx0" brushRef="#br0" timeOffset="355354.3589">2656 1784 0,'0'-29'31,"-29"29"-31,29-29 0,-29 29 0,0 0 16,0 0-1,-1 0 1,1 29 0,29 0-16,-29-29 0,29 29 15,0 1-15,0-1 16,-29-29-16,29 29 0,0 0 0,0 0 15,29 1 1,0-30-16,-29 29 16,29-29-16,1 0 0,-1 0 15,0 0-15,-29-29 0,29 29 16,-29-30-16,29 30 0,-29-29 0,30 0 16,-30 0-16,29 29 0,-29-29 0,0-1 15,29 30-15,-29-29 0,0 0 16,29 29 15,-29 29-31,0 88 16,29-88-1,-29 30-15,0-30 0,0 0 0,0 29 0,0-29 16,0 1-16,0 28 0,0-29 16,0 0-16,0 30 0,-29-30 0,29 0 15,-29 0-15,29 1 0,-29-1 16,0 0-16,-1-29 15,30 29-15,-29-29 0,0 0 16,0 0-16,0-29 16,29 0-1,-30 29-15,30-29 0,0-1 16,0 1-16,0 0 16,30 0-1,-1 0 1</inkml:trace>
        </inkml:traceGroup>
        <inkml:traceGroup>
          <inkml:annotationXML>
            <emma:emma xmlns:emma="http://www.w3.org/2003/04/emma" version="1.0">
              <emma:interpretation id="{CB12234E-9A4A-4FD1-ABCC-470F1D682565}" emma:medium="tactile" emma:mode="ink">
                <msink:context xmlns:msink="http://schemas.microsoft.com/ink/2010/main" type="inkWord" rotatedBoundingBox="20572,2018 21892,1999 21902,2666 20582,268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56333.5803">3270 1930 0,'0'29'16,"0"1"-1,0-1 1,-30-29 0,30 29-16,0-58 62,30 0-46,-30-1-16,0 1 15,0 0-15,29 29 0,-29-29 16,29 0-16,-29-1 0,29 1 0,-29 0 16,29-59-16,1 59 0,-30-29 0,29 29 15,-29-1-15,29 1 0,-29 0 0,58-59 31,-58 585 141,0-468-156</inkml:trace>
          <inkml:trace contextRef="#ctx0" brushRef="#br0" timeOffset="356614.3492">3357 1813 0,'234'-87'125,"-205"87"-94</inkml:trace>
          <inkml:trace contextRef="#ctx0" brushRef="#br0" timeOffset="359206.6066">3970 1726 0,'29'0'47,"-29"-29"-16,0-1-16,0 1 1,-29 29-16,0 0 16,29-29-16,-29 29 15,0 0 1,-1 0-16,1 0 16,29 29-16,-29-29 15,0 29-15,0 1 16,29-1-16,-30 0 15,30 0-15,0 0 16,0 1-16,0-1 16,0 0-16,30-29 15,-1 0 1,-29 29-16,29-29 16,0 0-16,-29-29 15,29 29-15,-29-29 0,0 0 16,30 29-16,-30-30 0,0 60 62,29-30-46,-29 29-16,29 0 0,0-29 16,0 29-16</inkml:trace>
          <inkml:trace contextRef="#ctx0" brushRef="#br0" timeOffset="359587.0364">4262 1667 0,'0'-29'16,"0"0"15,-29 29-15,0 0 0,0 0-16,-1 29 0,30 0 15,-29-29-15,29 30 16,-29-30-16,29 29 0,0 0 15,-29-29-15,29 29 0,0 0 16,0 1-16,0-1 16,29-29-1,-29 29-15,29-29 0,0 0 16,1 29-16,-1-29 0,0 0 16,0 0-16,0 0 15</inkml:trace>
          <inkml:trace contextRef="#ctx0" brushRef="#br0" timeOffset="360298.5647">4554 1638 0,'0'-29'15,"0"379"157</inkml:trace>
        </inkml:traceGroup>
        <inkml:traceGroup>
          <inkml:annotationXML>
            <emma:emma xmlns:emma="http://www.w3.org/2003/04/emma" version="1.0">
              <emma:interpretation id="{1A36ECF4-F954-4F46-B838-43B4A85FECA1}" emma:medium="tactile" emma:mode="ink">
                <msink:context xmlns:msink="http://schemas.microsoft.com/ink/2010/main" type="inkWord" rotatedBoundingBox="22595,2631 22829,2627 22831,2740 22596,2744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361847.4462">5488 1989 0,'-29'0'47,"29"29"-32,-29-29-15,-146 87 32</inkml:trace>
        </inkml:traceGroup>
        <inkml:traceGroup>
          <inkml:annotationXML>
            <emma:emma xmlns:emma="http://www.w3.org/2003/04/emma" version="1.0">
              <emma:interpretation id="{DB02D23D-322C-40D9-BD25-069E9A59051B}" emma:medium="tactile" emma:mode="ink">
                <msink:context xmlns:msink="http://schemas.microsoft.com/ink/2010/main" type="inkWord" rotatedBoundingBox="23471,1904 24718,1886 24728,2597 23481,2615"/>
              </emma:interpretation>
              <emma:one-of disjunction-type="recognition" id="oneOf5">
                <emma:interpretation id="interp5" emma:lang="" emma:confidence="0.5">
                  <emma:literal>1st</emma:literal>
                </emma:interpretation>
                <emma:interpretation id="interp6" emma:lang="" emma:confidence="0.5">
                  <emma:literal>is £</emma:literal>
                </emma:interpretation>
                <emma:interpretation id="interp7" emma:lang="" emma:confidence="0">
                  <emma:literal>Is £</emma:literal>
                </emma:interpretation>
                <emma:interpretation id="interp8" emma:lang="" emma:confidence="0">
                  <emma:literal>1s £</emma:literal>
                </emma:interpretation>
                <emma:interpretation id="interp9" emma:lang="" emma:confidence="0">
                  <emma:literal>13 £</emma:literal>
                </emma:interpretation>
              </emma:one-of>
            </emma:emma>
          </inkml:annotationXML>
          <inkml:trace contextRef="#ctx0" brushRef="#br0" timeOffset="363346.5628">6423 1405 0,'29'0'63,"-29"29"-48,0 0-15,0 29 16,-59 88 0,1 30 31,58-147-32</inkml:trace>
          <inkml:trace contextRef="#ctx0" brushRef="#br0" timeOffset="364086.811">6539 1667 0,'117'0'78,"-88"-29"-62,-29 0-1,0 0 1,0 0-1,-29 29-15,0 0 47,292-30 156,-263 60-156,29-1-31,-29 0-16,0 0 0,0 0 0,0 1 16,0-1-16,0 0 15,0 0-15,0 0 0,0 1 16,0-1-16,-29-29 15,29 29-15,-29-29 16,29 29-16,-30-29 0,1 0 16,0 0-1,29-29 1,0 0 0,0 0-1</inkml:trace>
          <inkml:trace contextRef="#ctx0" brushRef="#br0" timeOffset="364765.0047">7094 1726 0,'263'0'125,"-292"0"-78</inkml:trace>
          <inkml:trace contextRef="#ctx0" brushRef="#br0" timeOffset="364498.5102">7299 1434 0,'29'-29'16,"-29"-1"-1,0 60 48,-29-30-48,29 58-15,-30-29 16,30 0-16,-29 1 0,29-1 16,0 0-16,0 0 0,-29 0 0,29 1 15,0-1-15,0 0 0,0 0 0,-29 0 16,29 1-16,0-1 0,0 0 16,29 0-16,0-29 15,-29 29-15,29-29 0,1 0 16,-1 0-16,0 0 15,0-29-15</inkml:trace>
          <inkml:trace contextRef="#ctx0" brushRef="#br0" timeOffset="363034.6837">6160 1346 0,'-29'29'16,"58"-29"62,0 0-62,0 0-16,-29-29 0,29 29 15,1 0-15,-1 0 0,0 0 0,0 0 16,0-29-16,1 29 0,28-29 16,-29 29-16,0 0 0,1 0 0,-1 0 15,-29-29-15,29 29 0,0 0 16</inkml:trace>
        </inkml:traceGroup>
      </inkml:traceGroup>
    </inkml:traceGroup>
    <inkml:traceGroup>
      <inkml:annotationXML>
        <emma:emma xmlns:emma="http://www.w3.org/2003/04/emma" version="1.0">
          <emma:interpretation id="{65624A88-8720-4ECA-8C73-0D757CBFB385}" emma:medium="tactile" emma:mode="ink">
            <msink:context xmlns:msink="http://schemas.microsoft.com/ink/2010/main" type="paragraph" rotatedBoundingBox="17580,3256 23015,3346 22984,5248 17549,51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5DF0C1-FBE1-4B3B-B5AA-4FAD98FF6BD7}" emma:medium="tactile" emma:mode="ink">
              <msink:context xmlns:msink="http://schemas.microsoft.com/ink/2010/main" type="line" rotatedBoundingBox="17580,3256 23015,3346 23005,3998 17570,3909"/>
            </emma:interpretation>
          </emma:emma>
        </inkml:annotationXML>
        <inkml:traceGroup>
          <inkml:annotationXML>
            <emma:emma xmlns:emma="http://www.w3.org/2003/04/emma" version="1.0">
              <emma:interpretation id="{59B9C8A0-82BF-4C84-95CE-27C6954CAA12}" emma:medium="tactile" emma:mode="ink">
                <msink:context xmlns:msink="http://schemas.microsoft.com/ink/2010/main" type="inkWord" rotatedBoundingBox="17577,3440 19040,3464 19033,3906 17570,3881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68499.7576">1284 2894 0,'-29'0'78,"146"321"94</inkml:trace>
          <inkml:trace contextRef="#ctx0" brushRef="#br0" timeOffset="368850.4348">1664 3127 0,'29'0'0,"-29"29"110</inkml:trace>
          <inkml:trace contextRef="#ctx0" brushRef="#br0" timeOffset="367662.5795">525 2981 0,'0'-29'47,"29"0"-16,-29 0-15,0-1 0,-29 1-1,0 0-15,0 29 16,0 0-1,-1 0-15,1 0 16,0 29-16,0 0 16,0-29-16,29 30 0,-30-1 15,30 0-15,-29 0 0,29 0 16,0 1-16,0-1 0,0 0 16,0 0-16,0 0 0,0 1 15,0-1-15,59-29 16,-59 29-16,29-29 15,0 0-15,0 0 16,0 0-16,1-29 0,-1 0 16,0-1-16,-29 1 15,29 0-15,-29 0 16,0 0-16,0-1 16,0 60 15,0-1-16,0 0-15,0 0 16,0 0-16,29-29 0,-29 30 0,30-1 16,-1-29-1</inkml:trace>
          <inkml:trace contextRef="#ctx0" brushRef="#br0" timeOffset="368081.6756">992 2894 0,'-29'0'78,"0"0"-62,0 0-1,0 0-15,29 29 0,-30 0 16,30 0-16,-29-29 15,29 29-15,0 1 0,0-1 16,0 0-16,0 0 16,29-29-16,-29 29 15,30-29-15,-1 0 0,0 0 16,0 30-16,0-30 16,1 0-16</inkml:trace>
        </inkml:traceGroup>
        <inkml:traceGroup>
          <inkml:annotationXML>
            <emma:emma xmlns:emma="http://www.w3.org/2003/04/emma" version="1.0">
              <emma:interpretation id="{F980BBF2-C59E-4E86-A659-C0077C6323E0}" emma:medium="tactile" emma:mode="ink">
                <msink:context xmlns:msink="http://schemas.microsoft.com/ink/2010/main" type="inkWord" rotatedBoundingBox="20035,3297 21403,3319 21392,3972 20024,3949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370489.9712">3299 3010 0,'-175'146'141,"175"-116"-125,0-1-16,0 0 15,29-29-15,0 0 16,0 0-1,0 0 1,1 0-16,-30-29 0,29 29 0,-29-29 16,0-1-16,29 1 15,-29 0-15,0 0 16,-29 0 0,0 29-1</inkml:trace>
          <inkml:trace contextRef="#ctx0" brushRef="#br0" timeOffset="371466.2393">3474 3098 0,'438'-146'141,"-409"117"-141,0 29 0,0 0 16,-29-29-16,30 29 0,-1-30 15,-29-28 1,0 0 0,-321 554 202,350-496-202,0 0-16,0-29 16,0 29-16,1 0 0,-1-29 15,0 29 1,0 29 31,-29 0-32,0 0-15,0 0 16,0 1 0</inkml:trace>
          <inkml:trace contextRef="#ctx0" brushRef="#br0" timeOffset="370999.5473">3532 2806 0,'88'-88'79,"-88"118"-79,0 28 15,0 30 1,-29-1-1,29-58-15,0 1 0,0-1 0,0 0 16,-59 117 15,59-117-15</inkml:trace>
          <inkml:trace contextRef="#ctx0" brushRef="#br0" timeOffset="369956.5039">2773 2718 0,'0'-29'32,"0"0"-17,29 29 32,-29 29-31,0 0-16,0 1 0,0-1 15,0 0-15,0 88 16,0-88 0,0 0-16,0 0 0,0 1 0,0-1 15,30-29 32,-30-29-47,29 29 16,-29-30-16,29 30 0,-29-29 0,29 29 15,0 0-15,1 0 16,-1 0-16,0 0 16,-29 29-16,0 1 15,29-30-15,-29 29 0,0 0 16,0 0-16,0 0 16,-29-29-16,0 30 15,0-30-15,29 29 16,-59-29-16,30 0 0,0 0 15,0 0-15,-1 0 0,1 0 16,0 0-16,0-29 16,0 29-1,29-30 1,0 1 0,29 29-16</inkml:trace>
        </inkml:traceGroup>
        <inkml:traceGroup>
          <inkml:annotationXML>
            <emma:emma xmlns:emma="http://www.w3.org/2003/04/emma" version="1.0">
              <emma:interpretation id="{9CFDE2FE-E114-4653-91D4-31347EED46FC}" emma:medium="tactile" emma:mode="ink">
                <msink:context xmlns:msink="http://schemas.microsoft.com/ink/2010/main" type="inkWord" rotatedBoundingBox="22072,3547 23012,3563 23006,3941 22066,3925"/>
              </emma:interpretation>
              <emma:one-of disjunction-type="recognition" id="oneOf8">
                <emma:interpretation id="interp12" emma:lang="" emma:confidence="0.5">
                  <emma:literal>are</emma:literal>
                </emma:interpretation>
                <emma:interpretation id="interp13" emma:lang="" emma:confidence="0">
                  <emma:literal>ae</emma:literal>
                </emma:interpretation>
                <emma:interpretation id="interp14" emma:lang="" emma:confidence="0">
                  <emma:literal>acre</emma:literal>
                </emma:interpretation>
                <emma:interpretation id="interp15" emma:lang="" emma:confidence="0">
                  <emma:literal>ave</emma:literal>
                </emma:interpretation>
                <emma:interpretation id="interp16" emma:lang="" emma:confidence="0">
                  <emma:literal>axe</emma:literal>
                </emma:interpretation>
              </emma:one-of>
            </emma:emma>
          </inkml:annotationXML>
          <inkml:trace contextRef="#ctx0" brushRef="#br0" timeOffset="373875.7245">4934 2952 0,'-146'0'188,"117"0"-188,29 29 16,-30 0-1,30 1-15,0-1 0,0 0 16,0 29-1,0-28-15,0-1 16,0 0-16,30 0 31,-1-29-31,0 0 16,0 0-16,-29-29 16,29 29-16,-29-29 0,29 29 15,-29-29-15,0-1 0,30 1 16,-30 0-16,0 0 15,0 0-15,0-1 16,0 1-16,0 0 16,0 58 31,0 0-32,0 1-15,0-1 0,0 0 16,0 0-16,0 0 15,0 30 1,0-30 0,29-29-16,0 0 15,0 29 1,0-29-16,-29-29 16,0 0-1,0 0-15,0-1 16,0 1-16,0 0 15,0 0 1,0 0 0,30 29 77,-30-30-93,29 30 0,0 0 16,0 0-16,0 0 0,1 0 16,-1 0-16,0 0 15,-29-29 1,29 29-16,-29 29 94,-29 1-94,0-1 15,29 0 1,0 0-16,0 0 16,0 1-1,29-1-15,-29 0 16,29-29-1,0 0-15,1 0 16,-30 29-16,29-29 0,0 0 16,0 0-16,0-29 15,1 29-15,-30-29 16,29 29-16,-29-29 0,0-1 0,29 30 16,-29-29-16,0 0 0,29 0 15,-29 0-15,0-1 0,0 1 16,0 0-16,0 0 15,-29 29-15,0 0 32,29 29-32,0 0 15,-29-29-15,29 29 0,0 1 0,0-1 16,0 0-16,0 0 16,0 0-16,0 1 15,29-1-15,0 0 16,0 0-16,0-29 15,1 0-15,-30 29 0</inkml:trace>
        </inkml:traceGroup>
      </inkml:traceGroup>
      <inkml:traceGroup>
        <inkml:annotationXML>
          <emma:emma xmlns:emma="http://www.w3.org/2003/04/emma" version="1.0">
            <emma:interpretation id="{0CB7E89A-2A5B-422A-9743-F6ACA62DCCCF}" emma:medium="tactile" emma:mode="ink">
              <msink:context xmlns:msink="http://schemas.microsoft.com/ink/2010/main" type="line" rotatedBoundingBox="18105,4298 22459,4351 22448,5228 18094,5175"/>
            </emma:interpretation>
          </emma:emma>
        </inkml:annotationXML>
        <inkml:traceGroup>
          <inkml:annotationXML>
            <emma:emma xmlns:emma="http://www.w3.org/2003/04/emma" version="1.0">
              <emma:interpretation id="{BF65B7CF-8142-4D2C-806F-74E5E9370418}" emma:medium="tactile" emma:mode="ink">
                <msink:context xmlns:msink="http://schemas.microsoft.com/ink/2010/main" type="inkWord" rotatedBoundingBox="18104,4404 19567,4422 19560,4950 18097,4932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376503.1298">1430 4061 0,'-29'0'16,"0"0"-1,0 0 1,-1 0 0,30-29-1,-29 29-15,0 0 16,0 29 15,29 1-31,-29-30 16,29 29-16,0 0 15,0 0 1,0 0-16,0 1 16,29-30-1,-29 29-15,29-29 0,0 0 16,-29 29-16,29-29 16,322-175 140,-322 175-141,-29 29-15,0 0 16,0 0 0,0-58 46,29 29-46,-29-29-16,29 29 15,-29-29-15,30 29 0,-30-29 16,29 29-16,0-30 0,0 30 16,0 0-1,-29 30 1,30-1 0,-30 0-1,0 0-15,0 0 16,29-29-1,-29 30-15,29-60 47,-29 1-31,29 29-16,-29-29 0,29 29 0,-29-29 16,59 0-1,58 204 126,-117-146-126</inkml:trace>
          <inkml:trace contextRef="#ctx0" brushRef="#br0" timeOffset="375361.6228">1080 3886 0,'0'-29'46,"0"0"-46,-29 29 16,29-29 0,-29-1-1,-1 30 1,1 0 0,0 0-1,29 30-15,-29-30 16,29 29-16,-29-29 0,29 29 0,-30-29 15,30 29-15,-29-29 0,29 29 0,-29 1 16,29-1-16,0 0 16,-29 0-16,29 0 0,0 1 15,0-1-15,0 0 0,0 0 16,0 0-16,0 1 16,29-30-16,-29 29 0,29-29 15,0 29-15,1-29 16,-1 0-16,0 0 15,0 0-15,0 0 16,-29-29-16,30 29 16,-30-29-16,0-1 31,29 30-15</inkml:trace>
        </inkml:traceGroup>
        <inkml:traceGroup>
          <inkml:annotationXML>
            <emma:emma xmlns:emma="http://www.w3.org/2003/04/emma" version="1.0">
              <emma:interpretation id="{EBF63462-A598-4F9F-BCE1-3DD8BEECD3E9}" emma:medium="tactile" emma:mode="ink">
                <msink:context xmlns:msink="http://schemas.microsoft.com/ink/2010/main" type="inkWord" rotatedBoundingBox="19860,4320 22459,4351 22448,5228 19849,5196"/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377496.318">2598 3711 0,'0'-29'15,"0"58"48,0 0-47,0 0-16,0 1 15,0-1-15,0 0 0,0 0 16,0 0-16,0 1 0,0-1 0,0 0 15,0 0-15,0 0 0,0 1 16,-29-1-16,29 0 0,0 0 0,0 0 16,0 1-16,-29-1 0,29 0 15,0 0-15,0 0 0,-30-29 0,30 30 16,0-1-16,0 0 0,0 0 16,0 59 62</inkml:trace>
          <inkml:trace contextRef="#ctx0" brushRef="#br0" timeOffset="378036.3367">2656 4032 0,'117'0'110,"-117"29"-110,0 1 15,0-1 1,-29 29-1,29-29-15,0 1 16,-29-1 0,0-29-16,-1 0 15,1 0 1,0-29 0,29-1-1,-29 30-15,29-29 47</inkml:trace>
          <inkml:trace contextRef="#ctx0" brushRef="#br0" timeOffset="379468.8334">3065 4091 0,'-117'-59'125,"88"88"-94,0 30 0,0-59-31,29 29 16,0 0-16,0 0 15,0 1-15,0-1 16,0 0 0,29-29-16,0 0 15,0 0 1,1 0 0,-1 0-16,-29-29 15,29 29-15,0 0 16,-29-29-16,0-1 0,29 30 15,-29-29-15,0 0 16,0 0 0,30 29-16,-30 29 62,0 0-46,0 0-16,0 1 15,0-1 1,0 0-16,0 0 16,29-29-1,0 0 1,0 0 0,0 0-1,1-29 16,-30 0-15,0 0 0,0-1-1,0-28 126,29 58-32,0 0-109,0 0 16,0 0-16,1 0 16,-1 0-16,0 0 15,0 0-15,0 0 16,1 0-16,-1 0 15,-29 29 64,-29-29-64,29 29-15,0 1 16,0-1-16,-30-29 15,30 29-15,0 0 16,0 0 0,30 1-1,28-30 17,59-30-1</inkml:trace>
          <inkml:trace contextRef="#ctx0" brushRef="#br0" timeOffset="379950.3459">3999 4178 0,'-58'-58'109,"29"58"-93,0 0 0,-1 0-16,30 29 0,0 0 15,0 0-15,-29-29 16,29 30-16,0-1 15,0 0-15,29 0 16,1-29 0,-1 0-16,0 0 15,0 0 1,0-58 15,1 29-31,-30-1 31,0 60-15,0-1 0,0 0-16,0 0 15,0 0 1,29-29-16,0 0 0</inkml:trace>
          <inkml:trace contextRef="#ctx0" brushRef="#br0" timeOffset="381178.0187">4291 3945 0,'30'-59'78,"-30"88"-78,0 1 0,29-1 16,-29 58 0,0-57-1,0 28 1,0-29-16,0 0 15,-29-29-15,29-29 63,29 29-63,0 0 16,-87 175 171,87-204-171,0 0-16,0 29 15,0 0-15,-29-29 0,30 29 16,-1 0-16,-29-29 0,29 29 0,0-30 16,0 30-16,-29-29 0,30 29 0,-1-29 15,0 29-15,0-29 0,0 0 0,1 29 16,-1-30-16,0 1 0,0 0 0,0 0 15,-29 0-15,29 29 0,1-30 0,-30 1 16,0 0-16,29 0 0,-29 0 16,0-1-16,0 1 15,-29 29 1,29-29 0,-30 29-16,1 0 15,29 29 1,-29-29-16,29 29 15,-29-29-15,29 30 0,0-1 0,-29-29 0,29 29 16,0 0-16,-29-29 0,29 29 0,0 1 16,-30-30-16,30 29 0,0 0 0,0 0 15,0 0-15,0 1 0,0-1 16,0 0-16,0 29 16,321-145 171,-321 58-187,-29 29 31,29 29-15,-29-29-16,29 29 0,-29-29 16,29 29-16,0 0 0,-29 1 15,29-1-15,0 0 16,0 0-16,0 0 15,0 1-15,29-30 0,0 0 16,-29 29-16,29-29 0,0 0 16,1 0-1,-1 0-15,-29-29 16</inkml:trace>
          <inkml:trace contextRef="#ctx0" brushRef="#br0" timeOffset="381705.3572">4467 4295 0,'29'0'15,"0"0"1,0 0 0,0 0-1,1 0 1,-30 29-1,0 0 1,0 1 0,-30-30-1,30 29 1,-29-29-16,0 0 16,0 0-16,0 0 0</inkml:trace>
        </inkml:traceGroup>
      </inkml:traceGroup>
    </inkml:traceGroup>
    <inkml:traceGroup>
      <inkml:annotationXML>
        <emma:emma xmlns:emma="http://www.w3.org/2003/04/emma" version="1.0">
          <emma:interpretation id="{B76983FB-0C5D-47F7-A69D-4F9F5E564081}" emma:medium="tactile" emma:mode="ink">
            <msink:context xmlns:msink="http://schemas.microsoft.com/ink/2010/main" type="paragraph" rotatedBoundingBox="17830,6278 22323,6125 22354,7016 17860,71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C6AC24-95E9-4AF8-B574-91A73B00C509}" emma:medium="tactile" emma:mode="ink">
              <msink:context xmlns:msink="http://schemas.microsoft.com/ink/2010/main" type="line" rotatedBoundingBox="17830,6278 22323,6125 22354,7016 17860,7169"/>
            </emma:interpretation>
          </emma:emma>
        </inkml:annotationXML>
        <inkml:traceGroup>
          <inkml:annotationXML>
            <emma:emma xmlns:emma="http://www.w3.org/2003/04/emma" version="1.0">
              <emma:interpretation id="{78D87314-ED94-4F30-A0FA-497E59AD119C}" emma:medium="tactile" emma:mode="ink">
                <msink:context xmlns:msink="http://schemas.microsoft.com/ink/2010/main" type="inkWord" rotatedBoundingBox="17830,6278 20621,6183 20652,7074 17860,7169"/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392136.9448">1693 6251 0,'-29'234'218,"29"-264"-218,29 30 0,0 0 16,0-58-16,1 58 0,-1-29 16,0 0-16,-29-1 0,29 1 0,-29-29 15,0 29-15,29-1 0,-29-28 0,0 0 16,30 28-16,-30-28 0,0 0 0,29 29 15,-29-30-15,0 1 16,0 29 0,0 58 15,29 613 78</inkml:trace>
          <inkml:trace contextRef="#ctx0" brushRef="#br0" timeOffset="392489.4704">2131 6280 0,'-29'0'234,"29"29"-234,0 1 16,0-1-16,29 0 0,0-29 16,-29 29-16,29-29 15,1 0-15,-1 29 0,0-29 16,0 0-16,29 0 0</inkml:trace>
          <inkml:trace contextRef="#ctx0" brushRef="#br0" timeOffset="390693.3974">642 5842 0,'-29'0'16,"0"0"-16,-1 0 16,1 0-1,0 0-15,29 30 47,29-30-16,0 0-31,1 0 0,-1 0 16,0 0-16,0 0 0,30-30 16,-1 30-16,-29 0 0,30-29 0,-1 29 0,0-29 15,-28 29-15,28-29 0,0 29 0,1 0 16,-30 0-16,29 0 0,-29 0 15,1 0-15,28 0 0,-29-29 0,0 29 16,1 0-16,-60 0 47,1 0-31</inkml:trace>
          <inkml:trace contextRef="#ctx0" brushRef="#br0" timeOffset="391050.4061">1167 5813 0,'30'88'78,"-30"-59"-62,0 0-16,0 0 0,0 0 16,0 1-16,0-1 0,0 0 0,0 0 0,-30 0 15,30 30-15,-29 28 31,29-57-31,0-1 16,0 0-16,-29 0 16,29 0-1</inkml:trace>
          <inkml:trace contextRef="#ctx0" brushRef="#br0" timeOffset="391548.1218">759 6514 0,'233'0'110,"-116"-29"-79,29-1 47</inkml:trace>
          <inkml:trace contextRef="#ctx0" brushRef="#br0" timeOffset="393333.1617">2627 6193 0,'-117'29'110,"88"0"-95,29 29 16,0-28-15,29-1-16,1-29 0,86 0 31,-86 0-15,-30-29-16,29-1 0,0 30 0,-29-29 16,29 0-16,-29 0 15,0 0-15,0-1 16,0 60 31,0-1-32,0 0-15,0 0 16,0 0-16,29-29 16,1 0-16,-1 0 15,0 0-15,-29-29 16,29 29-16,0-29 0,-29 0 0,30 0 15,-1-1-15,-29 1 0,29 0 0,0 0 16,-29 0-16,29-30 0,-29 30 0,0-29 16,30 29-16,-30-30 0,0 30 0,0 0 15,0-30-15,0 30 0,0 0 0,0 0 16,0 0-16,0-1 16,-30 60-1,1 28 1,29-29-16,-29 0 15,29 1-15,0-1 0,-29 0 0,29 0 16,0 0-16,0 1 0,0 28 0,0-29 16,-29 0-16,29 0 0,175 293 78</inkml:trace>
          <inkml:trace contextRef="#ctx0" brushRef="#br0" timeOffset="393578.6833">3299 6163 0,'0'-58'31,"0"87"16</inkml:trace>
        </inkml:traceGroup>
        <inkml:traceGroup>
          <inkml:annotationXML>
            <emma:emma xmlns:emma="http://www.w3.org/2003/04/emma" version="1.0">
              <emma:interpretation id="{A8E0F2C6-C0CF-450F-B870-7E03FBB87016}" emma:medium="tactile" emma:mode="ink">
                <msink:context xmlns:msink="http://schemas.microsoft.com/ink/2010/main" type="inkWord" rotatedBoundingBox="21936,6253 22327,6240 22346,6795 21955,6808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397534.5722">4759 5609 0,'0'29'125,"0"0"-125,-30 0 15,30 1-15,0-1 0,-29-29 0,29 87 16,0-57-16,-29 28 15,0-29-15,29 0 0,0 0 0,0 1 16,0-1-16,0 0 0,-29 0 16,29 0-16</inkml:trace>
          <inkml:trace contextRef="#ctx0" brushRef="#br0" timeOffset="400839.0583">4904 6017 0,'-29'0'0,"0"0"15,0 0 1,0 30-16,0-1 16,-1 0-1,30 0 1,0 0 0,30-29-1,-1 0-15,0 0 16,0-29-16,0 29 15,0-29-15,1-29 0,-1 28 16,-29 1-16,0 0 0,0 0 16,29 0-16,-29-30 0,0 30 0,0 0 15,-58 29-15,58-29 16,-30 29-16,1 0 0,0 0 0,0 0 16,0 0-16,0 0 0,-1 0 15,1 0-15,0 29 0,0 0 0,29 0 16,-29 1-16,29-1 0,0 0 15,0 0-15,0 0 0,29-29 0,-29 29 16,29-29-16,29 30 0,-28-30 16,-1 0-16,0 0 0,0 0 15,0-59-15,0 30 0,-29 0 16,0 0 0,0 0-16,-29-1 15</inkml:trace>
        </inkml:traceGroup>
      </inkml:traceGroup>
    </inkml:traceGroup>
    <inkml:traceGroup>
      <inkml:annotationXML>
        <emma:emma xmlns:emma="http://www.w3.org/2003/04/emma" version="1.0">
          <emma:interpretation id="{3E3806DD-BA3F-42A6-B9BF-6B06D3FE5869}" emma:medium="tactile" emma:mode="ink">
            <msink:context xmlns:msink="http://schemas.microsoft.com/ink/2010/main" type="paragraph" rotatedBoundingBox="19210,8711 19776,7308 20609,7644 20043,90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177C780-1C96-46FF-B4FC-8647F03B03F7}" emma:medium="tactile" emma:mode="ink">
              <msink:context xmlns:msink="http://schemas.microsoft.com/ink/2010/main" type="line" rotatedBoundingBox="19210,8711 19776,7308 20609,7644 20043,9048"/>
            </emma:interpretation>
          </emma:emma>
        </inkml:annotationXML>
        <inkml:traceGroup>
          <inkml:annotationXML>
            <emma:emma xmlns:emma="http://www.w3.org/2003/04/emma" version="1.0">
              <emma:interpretation id="{F0B9BA0A-5C94-4029-BB40-23B2F0F1105C}" emma:medium="tactile" emma:mode="ink">
                <msink:context xmlns:msink="http://schemas.microsoft.com/ink/2010/main" type="inkWord" rotatedBoundingBox="19210,8711 19776,7308 20609,7644 20043,9048"/>
              </emma:interpretation>
              <emma:one-of disjunction-type="recognition" id="oneOf13">
                <emma:interpretation id="interp21" emma:lang="" emma:confidence="0.5">
                  <emma:literal>isn't</emma:literal>
                </emma:interpretation>
                <emma:interpretation id="interp22" emma:lang="" emma:confidence="0">
                  <emma:literal>it</emma:literal>
                </emma:interpretation>
                <emma:interpretation id="interp23" emma:lang="" emma:confidence="0">
                  <emma:literal>nit</emma:literal>
                </emma:interpretation>
                <emma:interpretation id="interp24" emma:lang="" emma:confidence="0">
                  <emma:literal>unit</emma:literal>
                </emma:interpretation>
                <emma:interpretation id="interp25" emma:lang="" emma:confidence="0">
                  <emma:literal>ain't</emma:literal>
                </emma:interpretation>
              </emma:one-of>
            </emma:emma>
          </inkml:annotationXML>
          <inkml:trace contextRef="#ctx0" brushRef="#br0" timeOffset="402211.5381">2861 7390 0,'58'0'78</inkml:trace>
          <inkml:trace contextRef="#ctx0" brushRef="#br0" timeOffset="402007.5382">2014 7711 0,'-87'233'47,"87"-203"-31,0-1-16,0 0 16,0 0-16,29 0 0,0 1 15,0-30-15,0 0 16,1 29-16,-1-29 0,0 0 15,0 0-15,0-59 0,1 59 16,-1-29-16,-29 0 0,29 0 0,0 0 16,0-30-16,0 30 0,1-29 0,-1-1 15,-29 1-15,29-1 0,0-28 0,-29-1 16,29 1-16,-29-1 0,30 0 0,-1 1 16,-29-1-16,29 30 0,-29 0 15,29-1-15,-29 30 0,0 0 0,0 0 0,0-1 16,0 60 15,0-1-15,-29 0-16,29 0 0,-29 0 0,29 30 15,-29-30-15,-1 0 0,30 30 0,-29-30 16,29 29-16,0 0 0,-29-28 0,29 28 16,0 0-16,-29 1 0,29-1 0,0-29 15,0 30-15,0-30 0,0 29 0,0-28 16,0-1-16,0 0 0,0 0 0,29 0 15,-29 1-15,29-1 0,0 0 16,1-29-16,-1 0 0,0 0 16,59-29-1,145-30 173,-204 59-188,-29-87 31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5:13.5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964F1B6-0D4C-43E5-A494-03F3BAEC3E0A}" emma:medium="tactile" emma:mode="ink">
          <msink:context xmlns:msink="http://schemas.microsoft.com/ink/2010/main" type="inkDrawing" rotatedBoundingBox="18611,4338 18627,4867 18601,4868 18585,4339" semanticType="callout" shapeName="Line"/>
        </emma:interpretation>
      </emma:emma>
    </inkml:annotationXML>
    <inkml:trace contextRef="#ctx0" brushRef="#br0">3334 53 0,'0'26'141,"0"1"-126,0-1-15,0 0 16,0 1-16,0-1 15,0 1-15,0-1 0,0 27 16,0-26 0,0-1-16,0 1 0,0-1 15,0 0-15,0 1 16,0-1 0,0 1-1,26-27 16,-26 26 16,0 1-15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5:38.3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7E02AC4-1A51-4A53-ACD1-0DCC564E783C}" emma:medium="tactile" emma:mode="ink">
          <msink:context xmlns:msink="http://schemas.microsoft.com/ink/2010/main" type="inkDrawing" rotatedBoundingBox="16086,7064 20714,6995 20716,7129 16087,7197" semanticType="connector" shapeName="Other">
            <msink:sourceLink direction="with" ref="{9D0DF3B7-F2C9-4B1B-B3E3-99897BF1FC65}"/>
            <msink:sourceLink direction="with" ref="{BCB473B2-0D2A-4969-BEF0-36488E689DD2}"/>
          </msink:context>
        </emma:interpretation>
      </emma:emma>
    </inkml:annotationXML>
    <inkml:trace contextRef="#ctx0" brushRef="#br0">0 0 0,'1164'106'485,"-1137"-106"-485,26 0 31,-27 0-16,1 0-15,-1 0 0,0 0 16,1 0-16,-1 0 16,1 0-16,-1 0 15,1 0 1,-1 0-16,1 0 16,-1 0-1,1 0 1,-1 0-1,0 0 1,1 0 0,-1 0 77,1 0-77,-1 0 0,1 0-1,-1 0-15,1 0 16,-1 0-16,239-53 78,-54 53-15,-184 0-63,-1 0 15,1 0 1,-1 0-16,1 0 0,-1 0 15,1 0-15,-1 0 16,1 0 0,-1 0-16,0 0 15,1 0-15,-1 0 16,1 0-16,-1 0 16,1 0-16,-1 0 15,1 0 1,-1 0-1,1 0-15,-1 0 16,0 0-16,1 0 16,-1 0-16,1 0 15,-1 0-15,1 0 16,-1 0-16,1 0 0,-1 0 16,1 0-16,-1 0 15,1 0-15,-1 0 16,0 0-1,1 0-15,-1 0 16,1 0-16,-1 0 16,1 0-16,-1 0 15,1 0-15,-1 0 16,27 0 0,-27 0-16,1 0 0,-1 0 15,1 0 1,-1 0-16,1 0 0,-1 0 15,1 0 1,-1 0 0,1 0-1,-1 0-15,1 0 16,-1 0-16,0 0 16,1 0-16,-1 0 15,1 0 1,-1 0-16,1 0 15,-1 0 1,1 0-16,-1 0 16,1 0-16,-1 0 15,0 0-15,1 0 16,-1 0 0,1 0-16,-1 0 15,1 0-15,-1 0 16,1 0-16,-1 0 15,1 0-15,-1 0 16,1 0-16,-1 0 16,0 0-1,1 0-15,-1 0 16,1 0 0,-1 0-1,-52 0 48,26-27-48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5:11.3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B5652B9-2FD0-4C0E-B272-4C94C87E9199}" emma:medium="tactile" emma:mode="ink">
          <msink:context xmlns:msink="http://schemas.microsoft.com/ink/2010/main" type="writingRegion" rotatedBoundingBox="15266,4255 20660,4355 20609,7108 15215,7009"/>
        </emma:interpretation>
      </emma:emma>
    </inkml:annotationXML>
    <inkml:traceGroup>
      <inkml:annotationXML>
        <emma:emma xmlns:emma="http://www.w3.org/2003/04/emma" version="1.0">
          <emma:interpretation id="{00EB2E00-8B5C-4581-B929-DBAE0AF65D81}" emma:medium="tactile" emma:mode="ink">
            <msink:context xmlns:msink="http://schemas.microsoft.com/ink/2010/main" type="paragraph" rotatedBoundingBox="15265,4286 16931,4260 16940,4868 15274,48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0513C0-0FD5-49B9-AD25-D5D4152C402E}" emma:medium="tactile" emma:mode="ink">
              <msink:context xmlns:msink="http://schemas.microsoft.com/ink/2010/main" type="line" rotatedBoundingBox="15265,4286 16931,4260 16940,4868 15274,4894"/>
            </emma:interpretation>
          </emma:emma>
        </inkml:annotationXML>
        <inkml:traceGroup>
          <inkml:annotationXML>
            <emma:emma xmlns:emma="http://www.w3.org/2003/04/emma" version="1.0">
              <emma:interpretation id="{A29EEAF8-E7F2-43AD-8C48-AEA872793B8E}" emma:medium="tactile" emma:mode="ink">
                <msink:context xmlns:msink="http://schemas.microsoft.com/ink/2010/main" type="inkWord" rotatedBoundingBox="15265,4286 15318,4285 15327,4893 15274,4894"/>
              </emma:interpretation>
              <emma:one-of disjunction-type="recognition" id="oneOf0">
                <emma:interpretation id="interp0" emma:lang="" emma:confidence="0.5">
                  <emma:literal>,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|</emma:literal>
                </emma:interpretation>
              </emma:one-of>
            </emma:emma>
          </inkml:annotationXML>
          <inkml:trace contextRef="#ctx0" brushRef="#br0">-2355-2143 0,'0'-26'15,"26"26"63,-26 26 1,27-26-64,-27 27-15,0-1 16,0 0-16,0 1 0,0-1 15,0 1-15,0-1 16,0 1-16,0-1 16,0 1-16,0-1 15,0 1-15,0-1 16,-27 1-16,27-1 16,0 0-1,0 1 1,0-1-1,0 1 17,0-1-1,0 1 0,0-1 0,0-52 94</inkml:trace>
        </inkml:traceGroup>
        <inkml:traceGroup>
          <inkml:annotationXML>
            <emma:emma xmlns:emma="http://www.w3.org/2003/04/emma" version="1.0">
              <emma:interpretation id="{C7A548F2-9F34-429C-AA4F-FB51B3996F06}" emma:medium="tactile" emma:mode="ink">
                <msink:context xmlns:msink="http://schemas.microsoft.com/ink/2010/main" type="inkWord" rotatedBoundingBox="16853,4286 16931,4284 16940,4840 16861,4841"/>
              </emma:interpretation>
              <emma:one-of disjunction-type="recognition" id="oneOf1">
                <emma:interpretation id="interp5" emma:lang="" emma:confidence="0.5">
                  <emma:literal>,</emma:literal>
                </emma:interpretation>
                <emma:interpretation id="interp6" emma:lang="" emma:confidence="0">
                  <emma:literal>l</emma:literal>
                </emma:interpretation>
                <emma:interpretation id="interp7" emma:lang="" emma:confidence="0">
                  <emma:literal>.</emma:literal>
                </emma:interpretation>
                <emma:interpretation id="interp8" emma:lang="" emma:confidence="0">
                  <emma:literal>'</emma:literal>
                </emma:interpretation>
                <emma:interpretation id="interp9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1078.1294">-768-2169 0,'27'0'0,"-1"0"47,-26 26-32,0 1 1,27-1 0,-27 0-16,0 1 15,0-1-15,0 1 16,0-1-16,0 1 15,0-1-15,0 1 16,0-1-16,0 1 0,0-1 16,0 1-16,-27-27 0,27 26 15,0 0-15,0 1 16,0-1-16,0 1 31,0-1-15</inkml:trace>
        </inkml:traceGroup>
      </inkml:traceGroup>
    </inkml:traceGroup>
    <inkml:traceGroup>
      <inkml:annotationXML>
        <emma:emma xmlns:emma="http://www.w3.org/2003/04/emma" version="1.0">
          <emma:interpretation id="{DF669DF4-EE6B-4CDC-9A40-C70503F464B2}" emma:medium="tactile" emma:mode="ink">
            <msink:context xmlns:msink="http://schemas.microsoft.com/ink/2010/main" type="paragraph" rotatedBoundingBox="16222,5496 20637,5578 20609,7108 16194,70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D9D9742-2C62-42BE-B673-1AE0360A052F}" emma:medium="tactile" emma:mode="ink">
              <msink:context xmlns:msink="http://schemas.microsoft.com/ink/2010/main" type="line" rotatedBoundingBox="16222,5496 20637,5578 20632,5848 16217,5767"/>
            </emma:interpretation>
          </emma:emma>
        </inkml:annotationXML>
        <inkml:traceGroup>
          <inkml:annotationXML>
            <emma:emma xmlns:emma="http://www.w3.org/2003/04/emma" version="1.0">
              <emma:interpretation id="{F3CC6A0D-ED2E-42C6-B63C-7EE93FEAFC7C}" emma:medium="tactile" emma:mode="ink">
                <msink:context xmlns:msink="http://schemas.microsoft.com/ink/2010/main" type="inkWord" rotatedBoundingBox="16222,5497 16509,5503 16505,5746 16218,5741">
                  <msink:destinationLink direction="with" ref="{F4BF9B0F-2AB0-4D61-956A-EA07B5B9E89A}"/>
                </msink:context>
              </emma:interpretation>
              <emma:one-of disjunction-type="recognition" id="oneOf2">
                <emma:interpretation id="interp10" emma:lang="" emma:confidence="0.5">
                  <emma:literal>.</emma:literal>
                </emma:interpretation>
                <emma:interpretation id="interp11" emma:lang="" emma:confidence="0">
                  <emma:literal>/</emma:literal>
                </emma:interpretation>
                <emma:interpretation id="interp12" emma:lang="" emma:confidence="0">
                  <emma:literal>-</emma:literal>
                </emma:interpretation>
                <emma:interpretation id="interp13" emma:lang="" emma:confidence="0">
                  <emma:literal>r</emma:literal>
                </emma:interpretation>
                <emma:interpretation id="interp14" emma:lang="" emma:confidence="0">
                  <emma:literal>N</emma:literal>
                </emma:interpretation>
              </emma:one-of>
            </emma:emma>
          </inkml:annotationXML>
          <inkml:trace contextRef="#ctx0" brushRef="#br0" timeOffset="4269.58">-1403-714 0,'27'0'62,"-27"-27"-62,26 27 16,1 0-16,-27-26 0,26-1 16,1 27-16,-27-26 15,26 0-15,1 26 0,-27-27 16,26 27-16,-26-26 0,26 26 15,-26-27-15,27 27 0,-1 0 16,-26-26-16</inkml:trace>
        </inkml:traceGroup>
        <inkml:traceGroup>
          <inkml:annotationXML>
            <emma:emma xmlns:emma="http://www.w3.org/2003/04/emma" version="1.0">
              <emma:interpretation id="{6AE74827-7917-4731-8D50-ED5A3A9011F8}" emma:medium="tactile" emma:mode="ink">
                <msink:context xmlns:msink="http://schemas.microsoft.com/ink/2010/main" type="inkWord" rotatedBoundingBox="17651,5523 17965,5529 17960,5799 17647,5794"/>
              </emma:interpretation>
              <emma:one-of disjunction-type="recognition" id="oneOf3">
                <emma:interpretation id="interp15" emma:lang="" emma:confidence="0.5">
                  <emma:literal>.</emma:literal>
                </emma:interpretation>
                <emma:interpretation id="interp16" emma:lang="" emma:confidence="0">
                  <emma:literal>-</emma:literal>
                </emma:interpretation>
                <emma:interpretation id="interp17" emma:lang="" emma:confidence="0">
                  <emma:literal>,</emma:literal>
                </emma:interpretation>
                <emma:interpretation id="interp18" emma:lang="" emma:confidence="0">
                  <emma:literal>:</emma:literal>
                </emma:interpretation>
                <emma:interpretation id="interp19" emma:lang="" emma:confidence="0">
                  <emma:literal>/</emma:literal>
                </emma:interpretation>
              </emma:one-of>
            </emma:emma>
          </inkml:annotationXML>
          <inkml:trace contextRef="#ctx0" brushRef="#br0" timeOffset="4803.3761">26-661 0,'27'0'47,"-27"-27"-47,52 27 16,-25-26-16,-1 26 0,-26-27 15,27 27-15,-1 0 0,-26-26 0,27 26 16,-1-27-16,1 1 0,-27 0 15,26 26-15,-26-27 16,0 1 0,27 26-16,-27-27 15</inkml:trace>
        </inkml:traceGroup>
        <inkml:traceGroup>
          <inkml:annotationXML>
            <emma:emma xmlns:emma="http://www.w3.org/2003/04/emma" version="1.0">
              <emma:interpretation id="{3D73719F-495A-401F-A1B8-91A821EF8148}" emma:medium="tactile" emma:mode="ink">
                <msink:context xmlns:msink="http://schemas.microsoft.com/ink/2010/main" type="inkWord" rotatedBoundingBox="18973,5604 19235,5609 19231,5798 18970,5794"/>
              </emma:interpretation>
            </emma:emma>
          </inkml:annotationXML>
          <inkml:trace contextRef="#ctx0" brushRef="#br0" timeOffset="5292.694">1349-661 0,'26'-27'62,"1"27"-46,-27-26 0,26-1-16,1 27 0,-1-26 15,1-1 1,-1 27-16,-26-26 15,27 26-15,-1 0 16,-26-26 0,27 26-16</inkml:trace>
        </inkml:traceGroup>
        <inkml:traceGroup>
          <inkml:annotationXML>
            <emma:emma xmlns:emma="http://www.w3.org/2003/04/emma" version="1.0">
              <emma:interpretation id="{AB081B15-75E2-41DA-B1FD-8EDAAFEFA802}" emma:medium="tactile" emma:mode="ink">
                <msink:context xmlns:msink="http://schemas.microsoft.com/ink/2010/main" type="inkWord" rotatedBoundingBox="20349,5603 20637,5608 20633,5799 20346,5794"/>
              </emma:interpretation>
              <emma:one-of disjunction-type="recognition" id="oneOf4">
                <emma:interpretation id="interp20" emma:lang="" emma:confidence="0.5">
                  <emma:literal>.</emma:literal>
                </emma:interpretation>
                <emma:interpretation id="interp21" emma:lang="" emma:confidence="0">
                  <emma:literal>s</emma:literal>
                </emma:interpretation>
                <emma:interpretation id="interp22" emma:lang="" emma:confidence="0">
                  <emma:literal>:</emma:literal>
                </emma:interpretation>
                <emma:interpretation id="interp23" emma:lang="" emma:confidence="0">
                  <emma:literal>,</emma:literal>
                </emma:interpretation>
                <emma:interpretation id="interp24" emma:lang="" emma:confidence="0">
                  <emma:literal>e</emma:literal>
                </emma:interpretation>
              </emma:one-of>
            </emma:emma>
          </inkml:annotationXML>
          <inkml:trace contextRef="#ctx0" brushRef="#br0" timeOffset="5851.1194">2725-661 0,'26'0'47,"1"0"-31,-1-27-16,1 1 15,-1 26-15,-26-27 16,27 27-16,-1 0 0,-26-26 16,27 26-16,-27-27 15,26 27-15,0-26 31,1 0-15</inkml:trace>
        </inkml:traceGroup>
      </inkml:traceGroup>
      <inkml:traceGroup>
        <inkml:annotationXML>
          <emma:emma xmlns:emma="http://www.w3.org/2003/04/emma" version="1.0">
            <emma:interpretation id="{3DE88EBA-689C-48F8-A4D7-E6CE32FD158A}" emma:medium="tactile" emma:mode="ink">
              <msink:context xmlns:msink="http://schemas.microsoft.com/ink/2010/main" type="line" rotatedBoundingBox="17630,6368 19886,6501 19850,7104 17595,6971"/>
            </emma:interpretation>
          </emma:emma>
        </inkml:annotationXML>
        <inkml:traceGroup>
          <inkml:annotationXML>
            <emma:emma xmlns:emma="http://www.w3.org/2003/04/emma" version="1.0">
              <emma:interpretation id="{E8B59E74-067B-42D6-8736-99603B5E4A6B}" emma:medium="tactile" emma:mode="ink">
                <msink:context xmlns:msink="http://schemas.microsoft.com/ink/2010/main" type="inkWord" rotatedBoundingBox="17630,6368 19886,6501 19850,7104 17595,6971"/>
              </emma:interpretation>
              <emma:one-of disjunction-type="recognition" id="oneOf5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29251.582">740 185 0,'0'-26'31,"-26"26"-31,0 0 31,-1 0-15,1 26-16,-1 1 15,27-1 1,0 1 0,0-1-1,27-26 1,-1 0-1,1 0-15,-1 0 16,0 0-16,-26-26 16,27 26-16,-27-27 0,26 27 15,-26-26-15,0 52 63,0 1-48,0-1 1,0 1 0,27-1-1,-1-26 1,1 0-16,-1 0 16,1-26-16,-27-1 15,26 1-15,-26-1 16,0 1-16,0-1 15,0 1 1,0 52 31,0 1-47,0-1 16,0 1-1,27-27 1,-27 26-16</inkml:trace>
          <inkml:trace contextRef="#ctx0" brushRef="#br0" timeOffset="29389.5838">952 80 0,'-26'0'16,"26"-27"-16</inkml:trace>
          <inkml:trace contextRef="#ctx0" brushRef="#br0" timeOffset="30042.5989">1058 159 0,'26'26'31,"-26"1"-15,27-27-1,-27 26-15,0 1 0,0-1 31,26-26 1,-26-26-17,27 26 1,-27-27-16,26 27 16,-26-26-16,27-1 15,-1 27 1,-26 27 15,0-1-31,0 1 16,27-27-1,-27 26-15,0 1 16,26-27-16,1 0 16,-1 0-1,0 0-15,1 0 16,-1 0-16,1-27 15,-1 1 1,-26-1-16,0 1 16,0-1-16,0 54 62,0-1-46,0 1-16,0-1 0,0 1 15,27-1 1,-1-26 0,1 0-16</inkml:trace>
          <inkml:trace contextRef="#ctx0" brushRef="#br0" timeOffset="30204.6">1508 53 0,'-27'0'16,"27"-26"-16,0-1 16,-26 27-16,52 0 31,-26 27-15</inkml:trace>
          <inkml:trace contextRef="#ctx0" brushRef="#br0" timeOffset="27862.398">26 80 0,'-26'0'31,"52"0"32,1 0-63,-1 0 16,0 0-16,1 0 15,-1 0-15,27 0 16,-26-27-16,-1 27 0,1-26 15,-1 26-15,1 0 16,-1 0-16,1 0 16,-27-27-1</inkml:trace>
          <inkml:trace contextRef="#ctx0" brushRef="#br0" timeOffset="28163.7411">264 133 0,'27'0'32,"-27"26"-32,26 106 62,-26-79-46,0-26-16,0-1 15,0 1 1,-26-27 0</inkml:trace>
          <inkml:trace contextRef="#ctx0" brushRef="#br0" timeOffset="28564.6184">370 265 0,'27'0'15,"-1"0"17,0 0-17,-26 26 1,27-26-16,-27 27 15,0-1 1,0 1 0,0-54 46,0 1-62,26-1 16,1 27-16,-27-26 15,26 26-15,1-53 16,-27 26 0,26 27-16</inkml:trace>
          <inkml:trace contextRef="#ctx0" brushRef="#br0" timeOffset="30547.8315">1640 159 0,'27'0'16,"-27"26"-1,0 1 1,0-1-16,0 1 15,0-1 1,0 1 0,26-27-1,0-27 1,-26 1 0,27 26-16,-27-27 0,26 27 0,-26-26 15,27 26-15,-27-27 0,26 27 16,-26-26-16,0 52 31,0 1-15,0-1-16,0 1 15</inkml:trace>
          <inkml:trace contextRef="#ctx0" brushRef="#br0" timeOffset="31064.8323">2010 185 0,'27'-26'0,"-27"0"16,0-1 15,-27 27-31,1 0 16,26 27-1,-26-27-15,-1 26 0,27 0 16,-26 1-16,26-1 16,0 1-1,26-27-15,1 0 16,-1 0-16,0 0 16,1 0-1,-1 0-15,1 0 16,-27-27-1,0 54 1,0-1 0,0 1-16,0-1 0,0 1 0,-27-1 15,27 1-15,0-1 0,0 0 0,0 1 16,0-1-16,-26-26 0,26 27 0,-27-1 16,27 1-16,0-1 15,-26-26 16,0-106 1</inkml:trace>
          <inkml:trace contextRef="#ctx0" brushRef="#br0" timeOffset="31207.831">2249 318 0,'0'-27'0,"-53"27"15,53-26-15,-27 26 16,1-27-16,-1 27 16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5:14.4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2427BE6-33FF-492C-B97A-50400586B806}" emma:medium="tactile" emma:mode="ink">
          <msink:context xmlns:msink="http://schemas.microsoft.com/ink/2010/main" type="writingRegion" rotatedBoundingBox="19923,4365 19975,4365 19975,5000 19923,5000"/>
        </emma:interpretation>
      </emma:emma>
    </inkml:annotationXML>
    <inkml:traceGroup>
      <inkml:annotationXML>
        <emma:emma xmlns:emma="http://www.w3.org/2003/04/emma" version="1.0">
          <emma:interpretation id="{933A84B9-7078-41AB-9FA9-167380272C66}" emma:medium="tactile" emma:mode="ink">
            <msink:context xmlns:msink="http://schemas.microsoft.com/ink/2010/main" type="paragraph" rotatedBoundingBox="19923,4365 19975,4365 19975,5000 19923,50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0DA65C-F91C-4B11-97A3-5C77694A66B8}" emma:medium="tactile" emma:mode="ink">
              <msink:context xmlns:msink="http://schemas.microsoft.com/ink/2010/main" type="line" rotatedBoundingBox="19923,4365 19975,4365 19975,5000 19923,5000"/>
            </emma:interpretation>
          </emma:emma>
        </inkml:annotationXML>
        <inkml:traceGroup>
          <inkml:annotationXML>
            <emma:emma xmlns:emma="http://www.w3.org/2003/04/emma" version="1.0">
              <emma:interpretation id="{5CE1379B-A5BC-4FC5-ADBF-75040D02129A}" emma:medium="tactile" emma:mode="ink">
                <msink:context xmlns:msink="http://schemas.microsoft.com/ink/2010/main" type="inkWord" rotatedBoundingBox="19923,4365 19975,4365 19975,5000 19923,5000"/>
              </emma:interpretation>
            </emma:emma>
          </inkml:annotationXML>
          <inkml:trace contextRef="#ctx0" brushRef="#br0">4657 79 0,'0'27'125,"0"-1"-125,0 0 16,0 1-16,0-1 15,0 1-15,0-1 0,0 1 16,0-1-16,0 1 0,0-1 15,0 1-15,0-1 0,0 0 16,0 1-16,0-1 16,0 1-16,0-1 0,0 1 15,0-1-15,26-26 16,-26 27-16,0-1 16,26-26-16,-26 27 0,0-1 15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5:29.2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D0DF3B7-F2C9-4B1B-B3E3-99897BF1FC65}" emma:medium="tactile" emma:mode="ink">
          <msink:context xmlns:msink="http://schemas.microsoft.com/ink/2010/main" type="inkDrawing" rotatedBoundingBox="14053,6700 15426,6779 15393,7356 14019,7277" hotPoints="15379,6795 15370,7303 14097,7281 14106,6772" semanticType="enclosure" shapeName="Rectangle">
            <msink:destinationLink direction="with" ref="{F4BF9B0F-2AB0-4D61-956A-EA07B5B9E89A}"/>
            <msink:destinationLink direction="with" ref="{D221080C-5EDC-4ECE-BD37-EFF549E43D42}"/>
            <msink:destinationLink direction="with" ref="{3EA62106-4D08-427A-87EB-0D6C22160567}"/>
            <msink:destinationLink direction="with" ref="{47E02AC4-1A51-4A53-ACD1-0DCC564E783C}"/>
          </msink:context>
        </emma:interpretation>
      </emma:emma>
    </inkml:annotationXML>
    <inkml:trace contextRef="#ctx0" brushRef="#br0">-1164 2513 0,'0'27'16,"0"-1"-1,0 1 1,0-1 0,0 1-1,0-1 1,0 0 0,0 1-1,0-1 1,0 1-1,0-1 1,0 1 0,0-1-1,0 1 17,0-1-1,0 1 0,26-27-15,-26 26 31,27-26-32,-1 0 16,1 0-15,-1 0 15,-26 26-15,26-26-16,1 0 31,-1 0-15,1 0 31,-1 0-32,1 0 1,-1 0 0,1 0-1,-1 0 1,1 0-1,-1 0 1,0 0 0,1 0-1,-1 0 17,1 0-17,-1 0 16,1 0-15,-1 0 0,1 27-1,-1-27 1,1 0 0,-1 0-16,1 0 15,-1 0 1,0 0-16,-26 26 15,27-26-15,-1 0 16,1 0 0,-1 0-1,1 0 1,-1 0 0,1 0-1,-1 0 1,1 0-1,-1 0 1,0 0 0,1 0-1,-1 0 1,1 0 15,-1 0-15,1 0 15,-1 0 0,-26-26-31,27 26 32,-27-27 46,26 27-63,-26-26 1,0 0 0,0-1-1,0 1 1,0-1-1,0 1 1,0-1 0,0 1-1,0-1 17,-26 27-32,26-26 15,0-1 1,0 1-1,0 0 1,0-1 15,0 1 16,0-1 16,0 1 46,-27 26-78,27-27-15,-26 27 15,26-26-15,-27 26-1,1 0 1,-1 0 0,1 0-16,-1 0 15,1 0 1,0 0-16,-1 0 16,1 0-1,-1 0 1,1 0-16,-1 0 15,1 0-15,-1 0 16,1 0 0,-1 0-16,1 0 15,0 0 1,-1 0 0,1 0-1,-1 0 1,1 0-16,-1 0 15,1 26 1,-1-26 0,1 0-1,-1 0 1,1 0 15,-1 0-15,1 0-1,0 0 1,-1 0 0,1 0-1,-1 0 1,1 0 15,-1 0 0,1 0 1,-1 0-1,1 0 0,-1 0 0,1 0-15,0-26 0,-1 26-1,1 0 1,-1 0 0,1 0-16,-1 0 15,1 0 16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5:33.8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B792D12-B0BD-4FBB-8A0F-5E43534E2073}" emma:medium="tactile" emma:mode="ink">
          <msink:context xmlns:msink="http://schemas.microsoft.com/ink/2010/main" type="writingRegion" rotatedBoundingBox="11271,5979 13414,5979 13414,8016 11271,8016"/>
        </emma:interpretation>
      </emma:emma>
    </inkml:annotationXML>
    <inkml:traceGroup>
      <inkml:annotationXML>
        <emma:emma xmlns:emma="http://www.w3.org/2003/04/emma" version="1.0">
          <emma:interpretation id="{DB7E5580-DE90-4F2C-9D1E-DAF5F89A47AF}" emma:medium="tactile" emma:mode="ink">
            <msink:context xmlns:msink="http://schemas.microsoft.com/ink/2010/main" type="paragraph" rotatedBoundingBox="11271,5979 13414,5979 13414,6720 11271,67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EDE829-7696-44DE-B216-6F2C38CD5FBB}" emma:medium="tactile" emma:mode="ink">
              <msink:context xmlns:msink="http://schemas.microsoft.com/ink/2010/main" type="line" rotatedBoundingBox="11271,5979 13414,5979 13414,6720 11271,6720"/>
            </emma:interpretation>
          </emma:emma>
        </inkml:annotationXML>
        <inkml:traceGroup>
          <inkml:annotationXML>
            <emma:emma xmlns:emma="http://www.w3.org/2003/04/emma" version="1.0">
              <emma:interpretation id="{B57BB7BE-A036-4BDD-BE7B-3DE73C1CA8F1}" emma:medium="tactile" emma:mode="ink">
                <msink:context xmlns:msink="http://schemas.microsoft.com/ink/2010/main" type="inkWord" rotatedBoundingBox="11271,5979 12382,5979 12382,6429 11271,6429"/>
              </emma:interpretation>
              <emma:one-of disjunction-type="recognition" id="oneOf0">
                <emma:interpretation id="interp0" emma:lang="" emma:confidence="0.5">
                  <emma:literal>Test</emma:literal>
                </emma:interpretation>
                <emma:interpretation id="interp1" emma:lang="" emma:confidence="0">
                  <emma:literal>test</emma:literal>
                </emma:interpretation>
                <emma:interpretation id="interp2" emma:lang="" emma:confidence="0">
                  <emma:literal>rest</emma:literal>
                </emma:interpretation>
                <emma:interpretation id="interp3" emma:lang="" emma:confidence="0">
                  <emma:literal>Tests</emma:literal>
                </emma:interpretation>
                <emma:interpretation id="interp4" emma:lang="" emma:confidence="0">
                  <emma:literal>Tent</emma:literal>
                </emma:interpretation>
              </emma:one-of>
            </emma:emma>
          </inkml:annotationXML>
          <inkml:trace contextRef="#ctx0" brushRef="#br0">27-1295 0,'-27'0'16,"1"0"15,52 0 16,1 0-32,-1 0-15,0-26 16,1 26-16,-1 0 0,1 0 16,-27-27-16,26 27 0,-26-26 0,27 26 15,-1 0-15,1-27 0,-1 27 16,-26-26 0,27 26-16</inkml:trace>
          <inkml:trace contextRef="#ctx0" brushRef="#br0" timeOffset="282.2918">159-1321 0,'0'26'16,"0"1"-1,0-1 1,0 1-16,0-1 0,0 1 16,0-1-16,0 0 0,0 1 15,0-1-15,0 1 16,0-1-16,0 1 15,-27-27 1</inkml:trace>
          <inkml:trace contextRef="#ctx0" brushRef="#br0" timeOffset="976.0149">265-1110 0,'26'0'0,"1"0"15,-1 0 1,1 0-16,-1 0 16,0 0-1,1 0-15,-1-26 16,-26 0-1,0-1 1,0 1 0,-26 26-1,-1 0 1,1 0 0,0 0-1,26 26-15,-27-26 16,27 27-16,-26-27 0,26 26 15,0 0-15,0 1 16,0-1 0,0 1-16,0-1 15,0 1 1,26-27-16,1 0 0,-1 0 16,0 0-16,1 0 15,-1 0-15,-26-27 0,27 27 0,-1-26 16,1-1-16,-1 1 15,-26-1 1,27 1-16,-27 0 0,0-1 16,0 1-1,26 26 17,-26 26-17,27-26 1,-27 27-16,26-1 15,-26 0-15,0 1 16,0-1 0,0 1-16,0-1 31,-26-26-31,-1 0 31</inkml:trace>
          <inkml:trace contextRef="#ctx0" brushRef="#br0" timeOffset="1289.9982">900-1401 0,'26'0'47,"-26"27"-16,0-1-31,0 1 0,27-1 16,-27 1-16,0-1 15,0 1-15,0-1 16,0 1-16,26-27 0,-26 26 15,0 0-15,0 1 16</inkml:trace>
          <inkml:trace contextRef="#ctx0" brushRef="#br0" timeOffset="1475.6258">873-1136 0,'0'-26'0,"27"26"47,-1 0-47,1-27 15,-1 27-15,1 0 16,-1 0-16,-26-26 0,26 26 16,1 0-16</inkml:trace>
        </inkml:traceGroup>
        <inkml:traceGroup>
          <inkml:annotationXML>
            <emma:emma xmlns:emma="http://www.w3.org/2003/04/emma" version="1.0">
              <emma:interpretation id="{05CBAED7-4797-409A-B833-03696C0C508C}" emma:medium="tactile" emma:mode="ink">
                <msink:context xmlns:msink="http://schemas.microsoft.com/ink/2010/main" type="inkWord" rotatedBoundingBox="13202,6402 13414,6402 13414,6720 13202,6720">
                  <msink:destinationLink direction="with" ref="{3EA62106-4D08-427A-87EB-0D6C22160567}"/>
                </msink:context>
              </emma:interpretation>
              <emma:one-of disjunction-type="recognition" id="oneOf1">
                <emma:interpretation id="interp5" emma:lang="" emma:confidence="0.5">
                  <emma:literal>(</emma:literal>
                </emma:interpretation>
                <emma:interpretation id="interp6" emma:lang="" emma:confidence="0">
                  <emma:literal>C</emma:literal>
                </emma:interpretation>
                <emma:interpretation id="interp7" emma:lang="" emma:confidence="0">
                  <emma:literal>.</emma:literal>
                </emma:interpretation>
                <emma:interpretation id="interp8" emma:lang="" emma:confidence="0">
                  <emma:literal>&lt;</emma:literal>
                </emma:interpretation>
                <emma:interpretation id="interp9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-754.8671">2117-1004 0,'0'27'62,"-27"-27"-62,1 26 16,-1-26-1,27 27-15,-26-27 0,-1 26 16,27 1-16,-26-27 0,0 26 16,26 1-16,-27-1 15,27 0-15,0 1 16,27-1 0,-1-26-16,0 0 15,1 27-15,-1-27 0,1 0 16</inkml:trace>
        </inkml:traceGroup>
      </inkml:traceGroup>
    </inkml:traceGroup>
    <inkml:traceGroup>
      <inkml:annotationXML>
        <emma:emma xmlns:emma="http://www.w3.org/2003/04/emma" version="1.0">
          <emma:interpretation id="{C8498960-94DA-414C-8D91-2AD988CCED1E}" emma:medium="tactile" emma:mode="ink">
            <msink:context xmlns:msink="http://schemas.microsoft.com/ink/2010/main" type="paragraph" rotatedBoundingBox="11290,7340 13006,7246 13046,7966 11329,80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E06E2C-2692-463A-9C21-4C0E9C953900}" emma:medium="tactile" emma:mode="ink">
              <msink:context xmlns:msink="http://schemas.microsoft.com/ink/2010/main" type="line" rotatedBoundingBox="11290,7340 13006,7246 13046,7966 11329,8060"/>
            </emma:interpretation>
          </emma:emma>
        </inkml:annotationXML>
        <inkml:traceGroup>
          <inkml:annotationXML>
            <emma:emma xmlns:emma="http://www.w3.org/2003/04/emma" version="1.0">
              <emma:interpretation id="{D965654B-8390-4D03-9D69-CA647B5D8041}" emma:medium="tactile" emma:mode="ink">
                <msink:context xmlns:msink="http://schemas.microsoft.com/ink/2010/main" type="inkWord" rotatedBoundingBox="11290,7340 13006,7246 13046,7966 11329,8060"/>
              </emma:interpretation>
              <emma:one-of disjunction-type="recognition" id="oneOf2">
                <emma:interpretation id="interp10" emma:lang="" emma:confidence="0.5">
                  <emma:literal>lest</emma:literal>
                </emma:interpretation>
                <emma:interpretation id="interp11" emma:lang="" emma:confidence="0">
                  <emma:literal>let</emma:literal>
                </emma:interpretation>
                <emma:interpretation id="interp12" emma:lang="" emma:confidence="0">
                  <emma:literal>test</emma:literal>
                </emma:interpretation>
                <emma:interpretation id="interp13" emma:lang="" emma:confidence="0">
                  <emma:literal>least</emma:literal>
                </emma:interpretation>
                <emma:interpretation id="interp14" emma:lang="" emma:confidence="0">
                  <emma:literal>Test</emma:literal>
                </emma:interpretation>
              </emma:one-of>
            </emma:emma>
          </inkml:annotationXML>
          <inkml:trace contextRef="#ctx0" brushRef="#br0" timeOffset="17018.4565">212 28 0,'26'0'16,"-26"27"-16,0-1 15,0 1-15,0-1 16,-26 27 0,26-27-16,0 1 0,-27-1 0,27 1 0,0-1 15,-26 1-15,26-1 0,0 54 16,0-54-16,0 0 0,0 1 16,0-1-16,0 1 15,0-1-15</inkml:trace>
          <inkml:trace contextRef="#ctx0" brushRef="#br0" timeOffset="17640.7918">450 319 0,'53'0'15,"-27"0"1,1 0 0,-1 0-16,1 0 15,-1-26 1,-26-1 15,-26 27-15,26-26-16,-27 26 0,1 0 15,-1 0 1,1 0-16,-1 26 16,1 1-1,-1-1 1,27 1 0,0-1-16,0 1 0,27-1 15,-1-26 1,-26 27-16,53-27 0,-26 0 15,-1 0-15,1 0 0,-1 0 16,1 0-16,-1-27 16,0 27-16,1-26 15,-1-1-15,1 27 0,-27-26 0,0-1 16,26 27-16,-26-26 16,53 52 30,-26 239 17,-54-265-63,1 26 16,-1-26-1,-26 0-15,27 0 16,-1 0-16,27-26 15,-26 26-15,26-27 0</inkml:trace>
          <inkml:trace contextRef="#ctx0" brushRef="#br0" timeOffset="17920.3902">1032 81 0,'26'0'0,"1"0"47,-27 27-47,0-1 16,26-26-16,-26 26 15,0 1-15,0 26 16,0-27-16,0 1 0,0-1 15,0 1-15,0-1 16</inkml:trace>
          <inkml:trace contextRef="#ctx0" brushRef="#br0" timeOffset="18063.1505">1058 346 0,'0'-27'0,"27"27"31,-1 0-31,1 0 16,-1 0-16,1 0 0,-1 0 15,27 0-15</inkml:trace>
          <inkml:trace contextRef="#ctx0" brushRef="#br0" timeOffset="16746.9415">0 55 0,'27'0'63,"-1"0"-63,0 0 15,1 0-15,-1 0 0,1 0 16,-1-27-16,1 27 16,-1 0-16,1 0 0,-1-26 0,1 26 15,-1 0-15,1 0 0,-1 0 16,-52 0 31</inkml:trace>
          <inkml:trace contextRef="#ctx0" brushRef="#br0" timeOffset="16129.928">1667-157 0,'26'0'15,"-158"159"79,185-133-63,-26-26-31,-1 0 16,0 0-16,1 0 0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5:49.6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221080C-5EDC-4ECE-BD37-EFF549E43D42}" emma:medium="tactile" emma:mode="ink">
          <msink:context xmlns:msink="http://schemas.microsoft.com/ink/2010/main" type="inkDrawing" rotatedBoundingBox="13276,7179 15610,7514 15536,8025 13202,7690" semanticType="connector" shapeName="Other">
            <msink:sourceLink direction="with" ref="{9D0DF3B7-F2C9-4B1B-B3E3-99897BF1FC65}"/>
            <msink:sourceLink direction="with" ref="{BCB473B2-0D2A-4969-BEF0-36488E689DD2}"/>
          </msink:context>
        </emma:interpretation>
      </emma:emma>
    </inkml:annotationXML>
    <inkml:trace contextRef="#ctx0" brushRef="#br0">2355 193 0,'-27'0'16,"1"0"-1,-1 0 1,1 0-1,0 0 1,-1 0-16,1 0 0,-1-27 16,1 27-16,-27 0 15,26 0-15,1 0 0,-1 0 16,1-26-16,-1 26 0,-25 0 16,25 0-16,1 0 0,-1 0 0,1 0 0,-1-27 15,-317 1 32,318 26-47,-27 0 0,26 0 0,-25 0 0,25 0 16,-52-27-16,52 27 0,1 0 15,-27 0-15,26 0 0,1 0 0,0 0 16,-1 0-16,1 0 0,-1 0 0,1-26 16,-1 26-16,-26 0 0,27 0 15,-1 0-15,1 0 0,-1 0 0,1 0 16,-27 0-16,27 0 0,-1 0 15,1 0-15,-1 0 0,1 0 0,-27 0 16,26 0-16,1 0 0,0-27 0,-1 27 16,1 0-16,-1 0 15,1 0-15,-1 0 0,1 0 16,-1 0-16,1 0 0,-1 0 16,1 0-1,-1 0 32,1 0-16</inkml:trace>
    <inkml:trace contextRef="#ctx0" brushRef="#br0" timeOffset="3245.5174">926 510 0,'27'0'79,"-1"0"-79,0 0 15,1 0-15,-1 0 16,1 0-16,-1 0 0,1 0 15,-1 0-15,1 0 0,-1 0 0,27 0 16,0-26 0,0 26-16,-27 0 0,1 0 0,-1 0 0,1 0 15,-1 0-15,27 0 16,-26 0-16,-1 0 0,27 0 0,-27 0 16,1 0-16,-1 0 0,1 0 15,-1 0-15,1 0 16,-1 0 15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5:48.8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CB473B2-0D2A-4969-BEF0-36488E689DD2}" emma:medium="tactile" emma:mode="ink">
          <msink:context xmlns:msink="http://schemas.microsoft.com/ink/2010/main" type="inkDrawing" rotatedBoundingBox="15517,7508 16818,7580 16791,8057 15491,7985" hotPoints="16759,7658 16696,8091 15510,7919 15573,7485" semanticType="enclosure" shapeName="Rectangle">
            <msink:destinationLink direction="with" ref="{D221080C-5EDC-4ECE-BD37-EFF549E43D42}"/>
            <msink:destinationLink direction="with" ref="{47E02AC4-1A51-4A53-ACD1-0DCC564E783C}"/>
          </msink:context>
        </emma:interpretation>
      </emma:emma>
    </inkml:annotationXML>
    <inkml:trace contextRef="#ctx0" brushRef="#br0">112 6 0,'0'-26'16,"0"52"218,-27-26-234,27 26 16,0 1-16,-26-1 16,26 1-16,-27-1 15,27 1-15,0-1 16,0 1 0,-26-27-16,26 26 15,0 1 1,0-1-1,0 1 1,0-1 0,0 0 15,0 1 0,0-1 0,26-26 32,1 0-47,-1 0-1,1 0 1,-1 0-1,1 0 1,-1 0 0,-26 27-16,27-27 0,-1 0 15,1 0 17,-1 0-17,0 0-15,1 0 16,-1 0-1,1 0-15,-1 0 16,1 0-16,-1 0 16,1 0-1,-1 0 1,1 0-16,-1 0 16,1 0-1,-1 0-15,0 0 16,1 0-1,-1 0-15,-26 26 16,27-26-16,-1 0 16,1 0-1,-1 0 1,1 0 0,-1 0-16,1 0 31,-1 0-16,0 0-15,1 0 16,-1 0 0,1 0-1,-27 27-15,26-27 16,1 0 31,-1 0-16,1 0 0,-1 0 47,1 0-46,-27-27 46,26 27-78,-26-26 31,27 26-15,-27-27-1,26 27 63,-26-26-62,0-1 78,26 27-79,-26-26 1,0 0-16,0-1 16,0 1-1,0-1 1,0 1-16,0-1 31,0 1 0,0-1-15,0 1 15,-26 26 1,26-27-1,-26 27 16,-1 0-32,1 0 1,-1 0 0,1 0-1,-1 0 1,1 0-1,-1 0 1,1 0-16,-1 0 16,1 0-16,-1 0 15,1 0 1,0 0-16,-1 0 16,1 0-1,-1 0-15,1-26 16,-1 26-1,1 0-15,-1 0 16,1 0 0,-1 0-1,1 0 1,0 0 0,-1 0-1,1-27-15,-1 27 16,1 0-1,-1 0 1,1 0 15,-1 0-15,1-26 0,-1 26-1,1 0-15,-1 0 16,1 0-1,0 0 17,-1 0-17,1 0 126,-1 0-125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5:32.6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A62106-4D08-427A-87EB-0D6C22160567}" emma:medium="tactile" emma:mode="ink">
          <msink:context xmlns:msink="http://schemas.microsoft.com/ink/2010/main" type="inkDrawing" rotatedBoundingBox="13414,6561 14131,6760 14120,6800 13403,6600" semanticType="callout" shapeName="Other">
            <msink:sourceLink direction="with" ref="{9D0DF3B7-F2C9-4B1B-B3E3-99897BF1FC65}"/>
            <msink:sourceLink direction="with" ref="{05CBAED7-4797-409A-B833-03696C0C508C}"/>
          </msink:context>
        </emma:interpretation>
      </emma:emma>
    </inkml:annotationXML>
    <inkml:trace contextRef="#ctx0" brushRef="#br0">2831-633 0,'-26'0'94,"-1"0"-94,1 0 16,-1-27-1,1 27-15,-1 0 16,1-26-16,-1 26 0,1 0 0,0 0 15,-1 0-15,1-27 0,-1 27 16,1 0-16,-1-26 0,1 26 0,-1 0 16,-26-27-16,27 27 15,0 0-15,-1 0 0,27-26 0,-26 26 16,-1 0-16,1 0 0,26-26 16,-27 26-16,1 0 15,26-27 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5:54.1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19EE1FF-8BDE-49B8-9C38-D695310ECF24}" emma:medium="tactile" emma:mode="ink">
          <msink:context xmlns:msink="http://schemas.microsoft.com/ink/2010/main" type="inkDrawing" rotatedBoundingBox="17517,7682 20903,7769 20900,7886 17514,7799" shapeName="Other"/>
        </emma:interpretation>
      </emma:emma>
    </inkml:annotationXML>
    <inkml:trace contextRef="#ctx0" brushRef="#br0">0 62 0,'-26'0'0,"52"0"47,1 0-32,-1 0-15,1 0 0,-1 0 16,1 0-16,-1 0 0,27 0 15,-27 0-15,1 0 0,26 0 16,-27 0-16,1 0 16,79 0-16,-27 0 15,-26 0-15,-27 0 0,27 0 0,0-26 16,-26 26-16,52 0 16,-53 0-16,27 0 0,0 0 15,0 0-15,-26 0 0,-1-27 0,1 27 16,25 0-16,-25 0 0,26 0 15,0 0-15,-27 0 0,54 0 16,-1 0-16,-53 0 0,1 0 16,26 0-16,-27 0 0,1 0 0,-1 27 15,27-27-15,-26 0 0,25 26 16,-25-26-16,-1 0 0,1 0 16,-1 0-16,1 0 0,26 0 0,-27 0 0,1 0 15,158 0 16,-132 0-31,26 0 16,-52 0-16,-1 0 0,0 0 16,1 0-16,-1 0 0,1 0 15,-1 0-15,1 0 16,-1 0-16,1 0 0,-1 0 16,1 0-16,-1 0 15,0 0-15,1 27 0,-1-27 0,1 0 16,-1 0-16,1 0 0,26 26 15,-27-26-15,1 0 0,-1 0 16,1 0-16,-1 0 0,0 27 16,1-27-16,-1 0 0,1 0 15,-1 0-15,1 0 16,-1 0-16,1 26 0,-1-26 16,1 0-16,-1 0 15,0 0 16,-52 0 48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1:18.2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F81DF50-C603-4784-9B9D-7FE9BA67C2A8}" emma:medium="tactile" emma:mode="ink">
          <msink:context xmlns:msink="http://schemas.microsoft.com/ink/2010/main" type="inkDrawing" rotatedBoundingBox="-3539,5756 -3123,1851 -1089,2067 -1505,5973" semanticType="callout" shapeName="Other">
            <msink:sourceLink direction="with" ref="{99E9FD7A-A5B5-4566-9FDE-604CE5E5A9F6}"/>
            <msink:sourceLink direction="with" ref="{D337C15B-CC10-478E-98CB-D17E18926CE8}"/>
          </msink:context>
        </emma:interpretation>
      </emma:emma>
    </inkml:annotationXML>
    <inkml:trace contextRef="#ctx0" brushRef="#br0">94 0 0,'0'29'78,"0"1"-78,0-1 16,0 0 0,0 0-16,0 0 15,0 1-15,0-1 0,0 0 16,0 0-16,0 0 0,0 1 0,0-1 16,0 0-16,0 0 0,0 0 0,0 88 15,0-88-15,0 0 16,0 1-16,0-1 0,0 0 15,0 59-15,-58 204 47,58-263-47,0 0 16,0 0-16,-29 117 16,29-117-1,0 1-15,0 28 16,0-29-16,0 0 0,0 30 0,0-30 0,0 0 15,0 0-15,0 1 0,0-1 0,0 0 16,0 0-16,0 30 0,0-30 16,0 0-16,0 0 0,0 0 0,29 0 0,-29 1 15,0-1-15,0 0 0,29 0 0,-29 0 16,0 30-16,0-30 0,0 0 16,29-29-16,-29 29 0,0 1 0,0-1 15,0 0-15,0 0 16,0 0-16,0 1 15,0-1-15,0 0 16,0 0-16,0 0 16,0 1-16,0-1 15,0 0-15,0 0 16,0 0-16,0 1 0,0-1 16,-29 0-16,29 0 0,0 0 15,0 1-15,0-1 16,0 0-16,29-29 0,-29 29 15,0 0-15,0 1 16,0-1 0,0 0-16,0 0 0,0 0 15,30-29 1,-30 29-16,0 1 0,0-1 16,0 0-1,0 0 1,0 0-16,0 1 31,0-1-31,0 0 16,0 0-1,0 0 1,0 1 0,0-1 15,0-58 31,0-1-62</inkml:trace>
    <inkml:trace contextRef="#ctx0" brushRef="#br0" timeOffset="2659.5093">1934-87 0,'-29'0'62,"29"29"16,0 0-62,0 0-16,0 0 15,0 1-15,-30-1 0,30 0 16,0 0-16,0 0 0,0 1 16,0-1-16,0 0 0,0 0 0,0 30 15,0-30-15,0 0 0,0 0 0,0 0 16,0 1-16,0-1 0,0 0 16,0 0-16,0 0 0,0 0 0,0 1 15,0-1-15,0 0 0,0 0 0,0 0 16,0 1-16,0-1 0,0 0 15,0 263 32,-29-175-15,29-59-17,-29-29-15,29 1 0,0-1 16,0 0-16,0 0 0,0 0 15,0 1-15,0-1 0,0 0 0,0 0 0,0 0 16,0 1-16,0-1 0,0 0 16,0 0-16,0 0 0,0 1 15,0-1-15,0 0 0,0 0 0,0 0 16,0 0-16,0 1 0,-29-1 16,29 0-16,0 0 15,0 0-15,0 1 16,0-1-16,0 0 15,0 0-15,0 0 16,0 1-16,0-1 0,0 0 16,0 0-16,0 0 0,0 1 15,0-1-15,0 0 0,0 0 16,0 0-16,0 1 16,0-1-16,0 0 0,0 0 15,0 0-15,0 1 16,-29-1-16,29 0 0,0 0 15,0 0-15,0 1 0,-30-30 16,30 29-16,0 0 0,0 0 0,0 0 16,0 1-16,0-1 0,0 0 15,0 0-15,0 0 0,0 0 16,0 1-16,-29-1 0,29 0 16,0 0-16,0 0 0,0 1 15,0-1-15,0 0 16,0 0-16,0 0 15,0 30 1,29-30 15,-29 0-31,0 0 16,30-29 0,-30 30-16,0-1 31,-30-29 141,1 0-157,29-29-15,-29 29 0,0 0 0,0 0 16,-1 0-16,1 0 16,0 0-16,0 0 15,0 0-15,-1 0 16,1 0-16,0 0 0,0 0 15,0 0-15,0 0 16,-1 0-16,1 0 0,0 0 16,0 0-16,0 0 15,-1 0-15,1 0 0,0 0 16,0 0-16,0 0 0,-1 0 16,1 29-16,0-29 15,0 0-15,0 0 16,-1 0-16,1 0 0,0 0 15,0 0 1,0 0-16,-1 0 16,1 0-16,0 0 15,0 0-15,0 0 16,-1 0-16,1 0 16,0 0-1,0 0 1,0 0-1,-1 0-15,1 0 16,0 0 0,0 0 15,0 0-15,-1 0-1,1 0 1,29-29 203,0-1-204,0 1 1,-29 0-1,29 0-15,0 0 16,-29 29-16</inkml:trace>
    <inkml:trace contextRef="#ctx0" brushRef="#br0" timeOffset="6443.9342">124 2715 0,'-30'0'15,"60"0"63,-1 0-62,0 0-16,0 0 16,0 0-16,1 0 0,-1 30 15,0-30-15,0 0 16,30 0-16,-30 0 15,0 0-15,59 0 0,-59-30 16,0 30-16,0 0 0,0 0 16,1 0-16,-1 0 0,0 0 0,0-29 15,0 29-15,1 0 0,-1 0 16,0 0-16,0 0 16,0 0-16,1 0 15,-1 0-15,0 0 16,0 0-16,0 0 15,1 0 1,-1 0-16,0 0 16,0 0-16,0 0 15,1 0 1,-1 0-16,0 0 31,0 0-15,0 0-1,0 0 1,1 0-16,-1 0 16,0 0 15,0 0 0,0 0-15,1 0 15,-1 0 0,0 0 16,0 0 78,0 0-109,-58 0 109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5:55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7486A5B-AFDE-4FE3-9CB7-88808CD1D29D}" emma:medium="tactile" emma:mode="ink">
          <msink:context xmlns:msink="http://schemas.microsoft.com/ink/2010/main" type="writingRegion" rotatedBoundingBox="21283,7204 24120,7123 24134,7642 21298,7723"/>
        </emma:interpretation>
      </emma:emma>
    </inkml:annotationXML>
    <inkml:traceGroup>
      <inkml:annotationXML>
        <emma:emma xmlns:emma="http://www.w3.org/2003/04/emma" version="1.0">
          <emma:interpretation id="{661C7C32-6E31-4295-8471-CC59D3CAB4C1}" emma:medium="tactile" emma:mode="ink">
            <msink:context xmlns:msink="http://schemas.microsoft.com/ink/2010/main" type="paragraph" rotatedBoundingBox="21283,7204 24120,7123 24134,7642 21298,77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5C29B4-DEF2-44BF-B917-38A240A023D4}" emma:medium="tactile" emma:mode="ink">
              <msink:context xmlns:msink="http://schemas.microsoft.com/ink/2010/main" type="line" rotatedBoundingBox="21283,7204 24120,7123 24134,7642 21298,7723"/>
            </emma:interpretation>
          </emma:emma>
        </inkml:annotationXML>
        <inkml:traceGroup>
          <inkml:annotationXML>
            <emma:emma xmlns:emma="http://www.w3.org/2003/04/emma" version="1.0">
              <emma:interpretation id="{93FAB8C8-3202-46A9-AA3A-B6DC532A9573}" emma:medium="tactile" emma:mode="ink">
                <msink:context xmlns:msink="http://schemas.microsoft.com/ink/2010/main" type="inkWord" rotatedBoundingBox="21279,7628 21708,7515 21747,7665 21318,777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0 106 0,'-27'0'31,"265"-53"110,-158 26-126,-80 1 1</inkml:trace>
          <inkml:trace contextRef="#ctx0" brushRef="#br0" timeOffset="213.927">291-53 0,'26'0'0,"1"0"16,-1 27 0,1-27-1,-27 26 1,0 0-16,0 1 15,0-1 1</inkml:trace>
        </inkml:traceGroup>
        <inkml:traceGroup>
          <inkml:annotationXML>
            <emma:emma xmlns:emma="http://www.w3.org/2003/04/emma" version="1.0">
              <emma:interpretation id="{5124329A-582A-4193-A4FE-21D5287BEDFF}" emma:medium="tactile" emma:mode="ink">
                <msink:context xmlns:msink="http://schemas.microsoft.com/ink/2010/main" type="inkWord" rotatedBoundingBox="21954,7185 24019,7126 24034,7644 21969,770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397.3574">2116-423 0,'0'-27'15,"27"27"17</inkml:trace>
          <inkml:trace contextRef="#ctx0" brushRef="#br0" timeOffset="3869.2805">2275-265 0,'0'27'16,"0"-1"15,0 1-15,27-27-16,-27 26 0,26-26 47,-26-26-32,27-1 1,-1 1 0,27 132 109</inkml:trace>
          <inkml:trace contextRef="#ctx0" brushRef="#br0" timeOffset="4610.7419">2566-291 0,'0'-27'31,"-26"27"16,-1 0-47,1 0 16,26 27-1,-27-1-15,27 1 32,0-1-32,27-26 31,-1 0-31,1 0 15,-1 0-15,1 0 16,-1 0 0,1-26-16,-27-1 15,26 27-15,-26-26 0,27-1 16,-27 54 46,0-1-46,-27 1-16,27-1 16,0 27-16,0-26 15,0-1-15,0 1 0,0-1 16,0 1-16,0-1 16,0 0-16,0 1 15,-53-54 48,27 27-63,-1 0 0,27-26 15,-26 26-15,-1-26 16,27-1 0,27 27 46,-1 0-46,1 0-16,-27-26 15</inkml:trace>
          <inkml:trace contextRef="#ctx0" brushRef="#br0" timeOffset="835.6709">635-212 0,'26'0'47,"-26"-26"-31,27 26-16,-1 0 0,-26-27 15,27 27-15,-1 0 0,1-26 16,-1 26-16,0 0 16,-26-27-1,53 27-15,-26-26 0,-1 26 16,-26-26 0,27 26-16,-1 0 31,-26-27-16,-26 27 17</inkml:trace>
          <inkml:trace contextRef="#ctx0" brushRef="#br0" timeOffset="1125.3818">820-265 0,'26'0'16,"-26"27"0,0-1-1,0 1 1,0-1-16,0 1 15,0-1-15,0 1 16,0-1-16,-26-26 16,26 27-16,0-1 15</inkml:trace>
          <inkml:trace contextRef="#ctx0" brushRef="#br0" timeOffset="1511.8583">1005-159 0,'0'-26'16,"53"105"46,-53-52-46,0-1-16,0 1 15,0-54 48,0 1-63,27 26 0,-27-27 15,26 1-15,-26-1 16,27 1-16,-1 26 16,-26-27 15</inkml:trace>
          <inkml:trace contextRef="#ctx0" brushRef="#br0" timeOffset="2273.479">1376-159 0,'0'-26'15,"-27"26"1,1 0 0,-1 0 15,1 0-15,-1 0-1,1 0-15,-1 26 16,1 80 46,52-106-46,1 0-16,-1 0 0,1 0 16,-1 0-16,1-26 15,-1-1 1,1 1-1,-27-1-15,26 27 16,-26 27 47,0-1-48,0 1-15,0-1 31,27-26-15,-1 0-16,0 0 16,1 0-1,-27-26-15,26 26 16,-26-27-16,27 27 0,-27-26 16,0-1-16,26 27 15,-26-26-15,0 52 63,0 1-48,0-1-15,0 1 16,27-27 0</inkml:trace>
          <inkml:trace contextRef="#ctx0" brushRef="#br0" timeOffset="2522.1481">1614-344 0,'-27'-26'0</inkml:trace>
          <inkml:trace contextRef="#ctx0" brushRef="#br0" timeOffset="2947.8808">1746-265 0,'0'27'63,"0"-1"-48,0 1 1,0-1-16,27 1 16,-27-1-1,26-26 1,-26-26 31,53-1-16,-27 1-31,-26-1 16,27 27-16,-27-26 15,26 26-15,-26 26 47,27-26-31,-27 27-16,26-1 15,1 1 1</inkml:trace>
          <inkml:trace contextRef="#ctx0" brushRef="#br0" timeOffset="3231.8578">2116-265 0,'0'27'63,"0"-1"-48,0 1-15,0-1 16,0 1-16,0-1 31</inkml:trace>
        </inkml:traceGroup>
        <inkml:traceGroup>
          <inkml:annotationXML>
            <emma:emma xmlns:emma="http://www.w3.org/2003/04/emma" version="1.0">
              <emma:interpretation id="{5840B700-B93F-4224-93E5-3FCCAEB46D6F}" emma:medium="tactile" emma:mode="ink">
                <msink:context xmlns:msink="http://schemas.microsoft.com/ink/2010/main" type="inkWord" rotatedBoundingBox="24103,7434 24128,7433 24129,7448 24103,7449"/>
              </emma:interpretation>
              <emma:one-of disjunction-type="recognition" id="oneOf2">
                <emma:interpretation id="interp2" emma:lang="" emma:confidence="0.5">
                  <emma:literal>-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,</emma:literal>
                </emma:interpretation>
                <emma:interpretation id="interp6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4868.0694">2778-159 0,'26'0'15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6:04.3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B771A08-5CFE-439E-A2EE-C5629C313A42}" emma:medium="tactile" emma:mode="ink">
          <msink:context xmlns:msink="http://schemas.microsoft.com/ink/2010/main" type="inkDrawing" rotatedBoundingBox="13783,8352 13822,10050 13200,10064 13161,8366" shapeName="Other"/>
        </emma:interpretation>
      </emma:emma>
    </inkml:annotationXML>
    <inkml:trace contextRef="#ctx0" brushRef="#br0">613 2 0,'-26'0'47,"-1"0"-32,1 0 1,-1 0 0,1 0-16,-1 0 0,1 0 15,0 0-15,-1 0 16,1 0-16,-1 0 0,1 0 15,-1 0-15,27 27 16,-26-27-16,-1 26 0,1 1 0,-1-1 0,1 1 16,26-1-16,0 0 15,0 1-15,0-1 16,26-26-16,-26 27 0,27-27 16,-27 26-16,26-26 0,1 0 15,-1 27-15,1-27 0,-1 0 16,1 0-16,-1 0 0,1 0 15,-54 0 17,27 26-17,-26-26-15,-1 0 0,1 0 0,-1 27 16,1-27-16,-1 26 0,1-26 16,-1 27-16,1-27 0,-1 26 0,1-26 0,26 26 15,-26-26-15,-1 27 0,27-1 16,-26-26-16,26 27 0,0-1 15,0 1-15,0-1 16,26-26-16,1 27 0,-1-27 16,0 0-16,1 0 0,-1 0 15,1 0-15,-1 0 0,1 0 0,-1 0 16,1 0-16,-1 0 0,1 0 0,-1 0 16,1 0-16,-1 0 0,0 0 15,-52 0 16,0 26-31,-1-26 16,27 27-16,-26-27 16,-1 0-16,27 26 0,-26-26 0,26 27 15,-27-27-15,27 26 0,0 0 16,0 1-16,0-1 16,0 1-16,27-27 15,-1 26-15,1-26 16,-1 0-16,1 27 0,-1-27 15,0 0-15,1 0 16,-54 0 31,1 0-31,0 26-16,-1-26 0,1 0 15,-1 27-15,1-27 0,26 26 16,-27-26-16,1 0 0,26 27 0,-27-27 15,1 26-15,26 1 0,-27-1 0,1-26 16,26 26-16,-27 1 0,27-1 0,0 1 16,-26-1-16,26 1 0,0-1 15,53-26-15,-53 27 16,26-27-16,1 0 0,-1 26 16,1-26-16,-1 0 0,1 0 15,-1 0-15,1 0 0,-1 0 16,1 0-16,-1 0 15,-52 0 32,26 27-47,-27-27 0,27 26 16,-26-26-16,26 26 0,-27-26 0,27 27 16,0-1-16,-26 1 0,26-1 15,0 1-15,0-1 0,0 1 16,0-1-16,26-26 0,1 27 15,-1-27 1,1 0-16,-1 0 0,0 0 16,1 0-16,-1 0 15,-26-27-15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6:55.5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8C958FF-A52D-410F-B9E0-E435E1E09CD7}" emma:medium="tactile" emma:mode="ink">
          <msink:context xmlns:msink="http://schemas.microsoft.com/ink/2010/main" type="writingRegion" rotatedBoundingBox="-2015,1134 195,415 385,999 -1825,1719"/>
        </emma:interpretation>
      </emma:emma>
    </inkml:annotationXML>
    <inkml:traceGroup>
      <inkml:annotationXML>
        <emma:emma xmlns:emma="http://www.w3.org/2003/04/emma" version="1.0">
          <emma:interpretation id="{62CAF913-ABAA-415E-B985-BAC06C3B1CD2}" emma:medium="tactile" emma:mode="ink">
            <msink:context xmlns:msink="http://schemas.microsoft.com/ink/2010/main" type="paragraph" rotatedBoundingBox="-2015,1134 195,415 385,999 -1825,17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EE13B7-6005-4A76-9FE7-2A037E41176A}" emma:medium="tactile" emma:mode="ink">
              <msink:context xmlns:msink="http://schemas.microsoft.com/ink/2010/main" type="line" rotatedBoundingBox="-2015,1134 195,415 385,999 -1825,1719"/>
            </emma:interpretation>
          </emma:emma>
        </inkml:annotationXML>
        <inkml:traceGroup>
          <inkml:annotationXML>
            <emma:emma xmlns:emma="http://www.w3.org/2003/04/emma" version="1.0">
              <emma:interpretation id="{F148B985-4F59-4CBB-9DD8-DE044D86094D}" emma:medium="tactile" emma:mode="ink">
                <msink:context xmlns:msink="http://schemas.microsoft.com/ink/2010/main" type="inkWord" rotatedBoundingBox="-2015,1134 195,415 385,999 -1825,1719">
                  <msink:destinationLink direction="with" ref="{9F16475C-0DF2-4DA3-ABE3-D64234D5A5B8}"/>
                  <msink:destinationLink direction="with" ref="{DAFF7ED5-499D-460C-A31A-D95052E5ABCE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291-238 0,'0'-26'15,"0"-1"16,27 27-15,-27-26-16,26 26 0,1 0 16,-1-27-16,1 1 15,-1 26-15,0 0 0,1-26 16,-1 26-16,1 0 16,-27-27-16,26 27 15,-26 53 1,-26 0-1,26-27-15,-27 1 16,27-1-16,-26-26 0,26 27 16,0-1-16,0 1 15,26-27 1,1 0-16,-27 26 16,26-26-16,1 0 0,-1 0 15,1 0-15,-27 27 16,26-27-16,-26 26 15,0 1 1,-26-27-16,26 26 16,-27-26-16,1 26 0,-1-26 15,1 0-15,-1 27 0,1-27 16,-1 0-16,1 26 16,0-26-1</inkml:trace>
          <inkml:trace contextRef="#ctx0" brushRef="#br0" timeOffset="-587.3236">0 53 0,'27'-26'47,"-1"26"-32,1 0-15,-1 0 16,0-27-16,1 27 15,-1 0-15</inkml:trace>
          <inkml:trace contextRef="#ctx0" brushRef="#br0" timeOffset="-903.5457">-264 27 0,'-27'0'0,"1"0"15,-1 0 17,1 0-1,26-27 0,0 1-15,0 0-16,0-1 15,0 1 1,0-1-16,26 1 16,-26-1-1,27 27 1,-27-26-16,26 26 16,1 0 15,-27 26-16,26-26-15,-26 27 0,27-1 16,-27 1-16,0-1 16,0 1-16,0-1 0,0 0 15,0 1-15,0-1 0,0 1 16,-27 26-16,27 0 0,0-27 0,-26 1 16,26-1-16,0 0 0,0 1 0,-27-27 15,27 26-15,-26 1 16,26-1-16,-27-26 0,27 27 0,-26-27 15,26 26-15,26-52 79,1 26-64,-1-27-15,1 1 16,-1-1-16,1 1 15,-1 26-15,-26-27 16,26 27-16,-26-26 0,27 26 16,-1 0 15</inkml:trace>
          <inkml:trace contextRef="#ctx0" brushRef="#br0" timeOffset="1089.4481">1111-582 0,'0'-26'16,"-26"-1"-1,0 27 1,-1 0-16,1 0 15,-1 0 1,27 27 0,-26-1-16,26 1 0,0-1 15,-27 1-15,27-1 0,0 1 0,0-1 16,-26 1-16,26-1 0,0 0 0,0 1 16,0-1-16,0 27 0,0-26 15,26-1-15,1 1 16,-1-1-16,1-26 15,-1 27-15,1-27 16,-1 0-16,0 0 0,1 0 0,-1-53 16,1 53-16,-27-27 0,26 27 0,-26-26 15,27-1-15,-27 1 0,26-1 0,-26-26 16,0 27-16,0 0 0,0-27 16,0 26-16,0 1 0,0-1 0,-26 1 15,26-1-15,0 1 0,-27-1 0,1 1 16,-1 26-1,1 0 1,-1 26-16,1-26 16,26 27-1,0-1-15,0 1 0,-26-27 0,26 53 16,0-27-16,0 1 16,0-1-16,26-26 0,-26 27 15,26-27-15,1 0 0,-1 0 16,1 0-16,-1 0 15,1-27-15,-1 27 0,1 0 16,-27-26-16,26 26 0,-26-27 16,27 1-16,-1-1 0,-26 1 15,0 52 32,0 1-31,0-1-16,0 1 0,0-1 15,0 1-15,0-1 16,0 0 0,26-26-1,1 0-15,-1 0 16,-26-26-16,27 26 0,-1-26 16,1-1-16,-1 1 0,1-1 15,-1 1-15,-26-1 16,27 1-16,-27-1 15,26 27-15,-26 27 63,27-1-63,-27 1 0,0-1 16,26-26-16,-26 27 0,26-27 15,-26 26-15,27-26 0,-1 27 16,-26-1-16,0 0 15,0 1 1,-26-27-16,26 26 16,-27-26-16,1 27 0,0-27 15,-1 0-15,1 0 0,-1 0 16,27 26-16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6:57.0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F16475C-0DF2-4DA3-ABE3-D64234D5A5B8}" emma:medium="tactile" emma:mode="ink">
          <msink:context xmlns:msink="http://schemas.microsoft.com/ink/2010/main" type="inkDrawing" rotatedBoundingBox="-1119,1886 -269,1470 -253,1502 -1103,1919" semanticType="callout" shapeName="Other">
            <msink:sourceLink direction="with" ref="{F148B985-4F59-4CBB-9DD8-DE044D86094D}"/>
          </msink:context>
        </emma:interpretation>
      </emma:emma>
    </inkml:annotationXML>
    <inkml:trace contextRef="#ctx0" brushRef="#br0">0 423 0,'27'0'47,"-27"-26"-47,26 26 0,27-27 15,-27 1-15,54 0 16,-54-1-16,27 27 0,-26-26 16,26-1-16,-1 1 0,1-1 0,0 1 0,-26-1 15,26 1-15,0 26 0,26-53 16,-53 53-16,1-26 0,-1 26 16,1 0-16,-27-27 15,-27 27 1,1 27-16,-1-1 15,1-26-15,0 26 0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6:57.3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AFF7ED5-499D-460C-A31A-D95052E5ABCE}" emma:medium="tactile" emma:mode="ink">
          <msink:context xmlns:msink="http://schemas.microsoft.com/ink/2010/main" type="inkDrawing" rotatedBoundingBox="-1016,2039 -463,1768 -443,1809 -996,2079" semanticType="callout" shapeName="Other">
            <msink:sourceLink direction="with" ref="{F148B985-4F59-4CBB-9DD8-DE044D86094D}"/>
          </msink:context>
        </emma:interpretation>
      </emma:emma>
    </inkml:annotationXML>
    <inkml:trace contextRef="#ctx0" brushRef="#br0">0 267 0,'26'0'0,"1"-26"16,-1-1-16,1 27 0,-1 0 16,1-26-16,-1-1 0,1 27 15,-1-26-15,1-1 0,-1 27 16,27-26-16,-27 26 0,1-26 0,-1 26 0,1-27 15,-1 27-15,1 0 0,-1 0 16,-26-26-16,27 26 0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7:03.1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A9502D0-139F-40AE-A1A3-880C9A74FB4E}" emma:medium="tactile" emma:mode="ink">
          <msink:context xmlns:msink="http://schemas.microsoft.com/ink/2010/main" type="writingRegion" rotatedBoundingBox="2624,402 24584,454 24574,4555 2614,4503"/>
        </emma:interpretation>
      </emma:emma>
    </inkml:annotationXML>
    <inkml:traceGroup>
      <inkml:annotationXML>
        <emma:emma xmlns:emma="http://www.w3.org/2003/04/emma" version="1.0">
          <emma:interpretation id="{0AEFB891-92F7-40D3-A47F-DAC84E2787C2}" emma:medium="tactile" emma:mode="ink">
            <msink:context xmlns:msink="http://schemas.microsoft.com/ink/2010/main" type="paragraph" rotatedBoundingBox="5752,304 23432,696 23401,2101 5721,17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17CA2C0-7B44-40A0-AC93-5EAA35F89789}" emma:medium="tactile" emma:mode="ink">
              <msink:context xmlns:msink="http://schemas.microsoft.com/ink/2010/main" type="line" rotatedBoundingBox="5752,304 23432,696 23401,2101 5721,1708"/>
            </emma:interpretation>
          </emma:emma>
        </inkml:annotationXML>
        <inkml:traceGroup>
          <inkml:annotationXML>
            <emma:emma xmlns:emma="http://www.w3.org/2003/04/emma" version="1.0">
              <emma:interpretation id="{0115CA3D-2124-4B1C-A937-29BB12F75745}" emma:medium="tactile" emma:mode="ink">
                <msink:context xmlns:msink="http://schemas.microsoft.com/ink/2010/main" type="inkWord" rotatedBoundingBox="5742,764 7386,800 7371,1453 5727,14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-3 582 0</inkml:trace>
          <inkml:trace contextRef="#ctx0" brushRef="#br0" timeOffset="436.5039">23 370 0,'-26'0'16,"52"0"46,1 0-46,-1 0 0,1 0-16,-1 0 0,27 0 15,-26 0-15,-1 0 0,0 0 0,1 0 16,-1 0-16,1 0 15,-1 0-15,1 0 0,-54 0 47</inkml:trace>
          <inkml:trace contextRef="#ctx0" brushRef="#br0" timeOffset="-250.7777">23 0 0,'-26'0'15,"52"0"48</inkml:trace>
          <inkml:trace contextRef="#ctx0" brushRef="#br0" timeOffset="13913.1355">658-27 0,'27'0'94,"-1"0"-79,1 0-15,-1 0 0,1 0 16,-1 0-16,27 0 0,-27 0 0,27 0 16,-26 0-16,26 0 0,0 0 0,-27 0 15,53 0-15,-52 0 0,-1 0 16,1 0-16,-1 0 15</inkml:trace>
          <inkml:trace contextRef="#ctx0" brushRef="#br0" timeOffset="14407.0687">1029 396 0,'-27'0'16,"1"0"-16,-1-26 0,54 26 62,-1 0-62,1 0 0,26 26 16,26-26-1,-53 0-15,1 0 0,-1 0 0,1 0 16,-1 0-16,1 0 16</inkml:trace>
          <inkml:trace contextRef="#ctx0" brushRef="#br0" timeOffset="14171.6391">1055 0 0,'27'26'62,"-27"1"-62,0-1 16,26-26-16,1 26 0,-27 1 0,0-1 15,26 1-15,-26-1 0,0 1 16,26 26-16,-26-27 16,0 1-16</inkml:trace>
          <inkml:trace contextRef="#ctx0" brushRef="#br0" timeOffset="14944.45">1399 238 0,'0'-27'31,"27"27"16,184 0-16</inkml:trace>
          <inkml:trace contextRef="#ctx0" brushRef="#br0" timeOffset="14736.3886">1452 53 0,'-26'0'0,"26"26"63,0 0-63,0 1 15,26 26 1,1 0-16,-1-53 0,-26 26 16,26 1-16,1-1 0,-27 1 15,26-27-15,-26 26 0</inkml:trace>
        </inkml:traceGroup>
        <inkml:traceGroup>
          <inkml:annotationXML>
            <emma:emma xmlns:emma="http://www.w3.org/2003/04/emma" version="1.0">
              <emma:interpretation id="{6CD69049-0D70-4106-B96F-8E70EEE2AAB3}" emma:medium="tactile" emma:mode="ink">
                <msink:context xmlns:msink="http://schemas.microsoft.com/ink/2010/main" type="inkWord" rotatedBoundingBox="7778,845 8286,856 8279,1172 7771,116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470.8262">2034 79 0,'0'-26'15,"0"-1"1,27 27 15</inkml:trace>
          <inkml:trace contextRef="#ctx0" brushRef="#br0" timeOffset="15302.941">2114 185 0,'-27'0'16,"27"-27"-16,0 54 46,27-1-46,-27 1 16,26-1-16,-26 1 0,0-1 16,26-26-16,-26 27 0</inkml:trace>
          <inkml:trace contextRef="#ctx0" brushRef="#br0" timeOffset="15830.5293">2457 79 0,'0'-26'16,"-26"26"-16,0 0 15,-1 0-15,1 0 16,-1 0-16,1 26 16,26 0-16,0 1 15,0-1 1,26-26-16,1 27 16,-1-27-16,1 26 0,-1-26 15,0 0-15,1 27 0,-1-27 16,1 0-16,-27 26 15,0 1 1,-27-27 0,1 0-16,26 26 0,-27-26 0,1 0 15,0 0-15,-1 0 16,1 27-16,-1-27 0,1 0 0,-1 0 16</inkml:trace>
        </inkml:traceGroup>
        <inkml:traceGroup>
          <inkml:annotationXML>
            <emma:emma xmlns:emma="http://www.w3.org/2003/04/emma" version="1.0">
              <emma:interpretation id="{C0CEFC16-41B2-444E-B04A-F6EB1C8AC069}" emma:medium="tactile" emma:mode="ink">
                <msink:context xmlns:msink="http://schemas.microsoft.com/ink/2010/main" type="inkWord" rotatedBoundingBox="8974,375 11995,442 11964,1847 8943,178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8258.4962">3701 317 0,'26'0'16,"1"0"15,-1 0-31,-26 27 16,27-27-16,-1 0 0,1 0 15,-1 0-15,1 0 16,-27-27 0,0 1-1,0-1 1,-27 27-16,27-26 15,-26 26 1,-1 0-16,1 26 16,26 1-1,-27-27-15,27 26 0,0 1 16,0-1-16,0 0 0,0 1 16,0-1-16,0 1 15,27-27-15,-27 26 0,26-26 0,1 0 16,-1 0-16,1 0 15,-1 0-15,1 0 0,184-106 32,-184 80-32,-1 0 15,1-27-15,-27 26 0,26 1 0,-26-27 16,0 26-16,0-26 0,27 1 16,-27-54-16,0 79 0,0 1 15,0-1-15,0 1 0,-27 26 16,27-27-16,-26 27 15,-1 0-15,1 27 16,-1-1 0,27 1-16,0-1 0,-26 1 0,26-1 15,0 27-15,0-26 0,0-1 0,0 27 16,0-27-16,0 1 0,0 26 0,0-27 16,26 1-16,-26-1 0,27 1 15,-27-1-15,26 0 0,-26 1 0,27-1 0,-1 1 16,1-27-16,-1 26 0,0-26 15</inkml:trace>
          <inkml:trace contextRef="#ctx0" brushRef="#br0" timeOffset="18591.7647">4601 0 0,'0'-27'16,"0"1"-16,0-1 15,-27 27-15,27 27 47,0-1-31,0 1-16,0-1 0,0 1 0,0 25 15,0 1-15,0-26 0,-26 105 16,26 318 31,26-424-31,-26 1-16,27 26 0,-1-27 0</inkml:trace>
          <inkml:trace contextRef="#ctx0" brushRef="#br0" timeOffset="18870.4563">4654 396 0,'0'-26'0,"0"0"0,0-1 15,26 1 1,0 26-16,1-27 15,-1 27-15,1 0 16,-1 0-16,-26 27 0,27-27 16,-27 26-16,26-26 0,-26 27 0,27-1 15,-27 0-15,0 1 16,0-1-16,-27 1 16,1-27-16,-27 26 15,26-26-15,1 0 16,-1 0-16</inkml:trace>
          <inkml:trace contextRef="#ctx0" brushRef="#br0" timeOffset="17544.3929">3304 0 0,'27'0'63,"-1"0"-63,-26 26 16,27-26-16,-1 0 0,0 0 0,1 0 15,-1 0-15,1 0 0,26 0 16,-27 0-16,1 0 15,-27-26 1,0-1 0,-27 27-16,27-26 0,-26 26 15,26-27-15,-53 27 0,53-26 0,-27 26 16,1-27-16,-27 1 16,27-1-16,-1 27 0,27-26 15,-26 26-15,26-26 0,-27 26 16,1 0-16,-1-27 15,27 54 17,0 25-32,-26-52 15,26 27-15,0-1 0,0 1 0,0-1 16,0 27-16,0-26 0,0-1 0,0 27 16,0 26-16,26-26 15,-26 27-15,0-54 0,0 1 16,27-1-16,-27 0 0,0 1 15,0-1-15,26-26 47,-26-26-47,27-1 16,-27 1-16,26 26 16,-26-26-16,27-1 0,-1 27 15,0 27 1,-26-1-1,0 0-15,27-26 16,-27 27-16,0-1 0,26-26 16,-26 27-16</inkml:trace>
          <inkml:trace contextRef="#ctx0" brushRef="#br0" timeOffset="20448.7235">5024 449 0,'-27'-26'0,"27"-1"31,27 27-15,-1 0-16,1 0 16,-1 0-16,1 0 15,-1 0-15,1 0 0,-1 0 0,1-26 0,-1 26 16,1 0-16,-1 0 0,0 0 0,1 0 15,-1 0-15,1 0 16,-27-26-16,0 52 47,0 0-31,0 1-1,-27-1-15,27 1 16,0-1-16,0 1 15,27-1 1,158 1 15,-132-107 1,-53 54-32,0-1 0,26 1 15,-26-1-15,0 1 16,0 52 15,0 1-31,0-1 16,0 1-16,0-1 0,0 1 15,0-1-15,0 1 0,27-1 16,-27 1-16,0-1 0,26-26 16,1 0-16,-1 0 0,1 0 15,-1 0-15,1 0 0,-1 0 0,1-26 16,25 26-16,-25-27 0,-1 1 0,1-1 15,-1 1-15,1-1 0,-1-26 0,1 27 16,-1-1-16,-26-25 0,27 25 16,-27-26-16,0 0 0,0 0 0,26 0 0,-26 27 15,0-27-15,0 27 0,0-1 16,0 1-16,0-1 0,0 1 0,-26 26 16,-1 0-1,1 0-15,26 26 0,-27-26 16,27 27-16,-26-1 0,-1 1 0,27-1 15,-26 1-15,26 25 0,0-25 0,0 26 16,0-27-16,0 27 0,0-26 0,0-1 16,0 27-16,26-27 0,-26 1 0,27-1 15,-27 1-15,26-1 0,-26 1 0,27-27 16,-1 26-16,1 1 0</inkml:trace>
          <inkml:trace contextRef="#ctx0" brushRef="#br0" timeOffset="19654.9274">5341 105 0,'27'0'16,"-1"0"0,1 0-1,-1 0-15,1 0 16,-1-26-16,1 26 15,-27-26-15,26-1 16,-26 1-16,0-1 16,27 27-16,-27-26 0,0-1 0,0 1 0,0-1 15,-53-26 1,26 27-16,27 0 0,-26-1 0,-1 1 0,27-1 16,-26 1-16,-1 26 0,27-27 15,-26 27-15,26-26 0,-27 26 16,1 0-16,0 0 15,26 53-15,-27 26 16,1-26-16,26-27 0,0 27 16,-27 27-16,27 26 0,-26 79 15,26-132-15,0 26 16,0-26-16,0 0 0,0 0 0,0 0 0,0 0 16,26 0-16,-26-27 0,0 27 15,27 26-15,-27-52 0,0-1 16,0 1-16,0-1 0,0 1 15,0-1-15,-27-26 16</inkml:trace>
        </inkml:traceGroup>
        <inkml:traceGroup>
          <inkml:annotationXML>
            <emma:emma xmlns:emma="http://www.w3.org/2003/04/emma" version="1.0">
              <emma:interpretation id="{F40BDD80-B006-4DB2-82AE-2BA1B4CF9F0D}" emma:medium="tactile" emma:mode="ink">
                <msink:context xmlns:msink="http://schemas.microsoft.com/ink/2010/main" type="inkWord" rotatedBoundingBox="12698,1004 13317,1018 13305,1545 12687,153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1030.6173">6982 264 0,'-27'-26'15,"27"-1"1,0 1-1</inkml:trace>
          <inkml:trace contextRef="#ctx0" brushRef="#br0" timeOffset="20880.2435">7035 396 0,'0'-26'15,"-27"52"32,27 1-47,0 26 16,0-27-16,0 1 0,0 26 16,0-27-16,0 1 15,0-1-15,0 1 0,27-27 16,-27 26-16</inkml:trace>
          <inkml:trace contextRef="#ctx0" brushRef="#br0" timeOffset="21482.3108">7194 396 0,'26'0'0,"0"0"16,-26 27-16,0-1 16,27-26-16,-27 27 15,0-1-15,0 1 16,26 26-16,-26-27 15,0 1-15,0-1 16,27-26 0,-27-26 15,0-1-31,26 27 0,1-53 16,-27 27-16,26-1 15,1 1-15,-27-1 0,26 27 16,-26-26-16,27 26 0,-27-27 15,26 27-15,0 0 32,-26 27-32,0-1 15,27 1-15,-27-1 16,0 1-16,0-1 0,0 1 16,0-1-16,0 1 15</inkml:trace>
        </inkml:traceGroup>
        <inkml:traceGroup>
          <inkml:annotationXML>
            <emma:emma xmlns:emma="http://www.w3.org/2003/04/emma" version="1.0">
              <emma:interpretation id="{42518B0C-5FDA-4994-8EE1-F72FB0F8B825}" emma:medium="tactile" emma:mode="ink">
                <msink:context xmlns:msink="http://schemas.microsoft.com/ink/2010/main" type="inkWord" rotatedBoundingBox="14775,523 17413,582 17392,1558 14753,149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3603.4802">10289 423 0,'0'-27'32,"0"1"-1,-26 26-31,-1 0 15,1 0 1,-1 0 0,1 0-16,-1 26 0,1 1 15,26-1 1,-27 1-16,27-1 0,0 1 16,0-1-16,0 1 0,27-27 15,-27 26-15,26-26 0,1 27 16,-1-27-16,1 0 15,-1 0-15,1 0 0,-1-27 16,-26 1-16,27 26 0,-27-53 16,26 53-16,-26-27 15,0 1-15,0-1 0,0 1 0,0-1 16,0 1 0</inkml:trace>
          <inkml:trace contextRef="#ctx0" brushRef="#br0" timeOffset="24186.9077">10686 449 0,'0'-26'15,"0"-1"-15,-53 27 16,53-26 0,-26 26-1,-1 0-15,1 0 16,26 26-16,0 1 16,-27-27-16,27 26 0,0 1 15,-26-1-15,26 1 0,0-1 16,0 1-16,0-1 0,0 1 15,0-1-15,0 1 0,26-27 16,1 0-16,-27 26 16,26-26-16,1 0 0,-1 0 15,-26-26-15,27 26 0,-27-27 0,26 27 0,-26-53 16,0 27-16,26-1 0,-26-26 16,27 0-16,-27 27 15,0-1-15,0-25 0,0 25 0,0-26 16,26 27-16,-26-27 0,0 0 0,0 26 15,0 1-15,0 0 0,0-1 0,0 1 16,0-1-16,0 1 0,0 52 47,0 1-47,0-1 16,0 1-16,0-1 0,0 0 0,0 27 15,0-26-15,0 52 16,0 239 31,53-292-32</inkml:trace>
          <inkml:trace contextRef="#ctx0" brushRef="#br0" timeOffset="24845.7856">10951 423 0,'26'0'15,"1"0"1,-1 0 0,0 26-16,1-26 15,-1 0-15,1 0 16,-1 0-16,1-26 15,-27-1 1,0 1 0,0 0-16,-27-1 15,1 27 1,-1 0 0,1 27-1,-1-1-15,1 0 16,26 1-16,-26-27 0,26 26 15,0 1-15,0-1 0,-27 1 0,27-1 16,0 1-16,0-1 16,53 1-16,-27-1 15,1 1-15,-1-27 0,1 0 16,-1 0-16,1 0 0,-1 0 0,27-27 16,-26 27-16,25-26 15,-25-27-15,-1 26 0,1 1 0,26-27 16,-27 26-16,-26-26 15,53-26-15,-26 26 0,-27 0 16,26 0-16,1-52 0,-27 78 16,26-26-16,-26-26 0,0 52 0,0 1 15,0-27-15,0 27 16,-53 26 0,27 0-1,26 26-15,-106 186 31,79-186-31,27 27 0,0 26 16,0-52-16,0 52 0,0 1 16,0-54-16,0 0 15,27 1-15,-27-1 0,26 54 16,1-54-16,-1 1 16,1-1-16,-1-26 0</inkml:trace>
          <inkml:trace contextRef="#ctx0" brushRef="#br0" timeOffset="23136.4669">9099 502 0,'-27'0'62,"27"-26"-46,-26 26-1,26-27-15,-27 27 16,27-26-16,0-1 0,0 1 16,0 0-16,0-1 0,0 1 15,0-1-15,27 1 16,-27-1-16,26 27 15,-26-26-15,27 26 0,-1 0 16,0 0 0,1 0-16,-1 26 15,1 1-15,-27-1 0,26-26 16,-26 27-16,27-1 0,-27 1 0,0-1 16,26 27-16,-26-27 0,0 1 15,0-1-15,27-26 0,-27 27 0,0-1 16,0 1-16,0-54 47,0 1-47,0-1 15,0 1-15,26 26 0,-26-53 16,27 26-16,-27 1 16,26 26-16,-26-26 0,26-1 0,1 27 15,-1 0-15,1 0 16,-1 0-16,1 0 15,-27 27-15,26-27 0,-26 26 0,27 0 16,-27 1-16,0-1 16,0 1-16,0-1 0,0 1 15,0-1 1,26-26 15,-26-26-31,0-1 16,27 1-16,-27-1 0,26 1 15,-26-1-15,27 1 0,-1 0 16,-26-1-16,26 27 16,-26-26-16,27 26 0,-1 0 15,-26 26 1,27 1-16,-27-1 16,0 0-16,0 1 0,26-1 15,-26 1-15,0-1 0,0 1 16,0-1-16,27 1 0,-27-1 15</inkml:trace>
        </inkml:traceGroup>
        <inkml:traceGroup>
          <inkml:annotationXML>
            <emma:emma xmlns:emma="http://www.w3.org/2003/04/emma" version="1.0">
              <emma:interpretation id="{881798EE-A38C-457F-9133-729C43A4AE5D}" emma:medium="tactile" emma:mode="ink">
                <msink:context xmlns:msink="http://schemas.microsoft.com/ink/2010/main" type="inkWord" rotatedBoundingBox="17753,939 19432,976 19418,1619 17739,1582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5854.2412">12062 158 0,'-27'0'31,"1"-26"-15,52 26 31,1 0-32,-1 0-15,1 0 16,79 0-16,-80 0 15,27 0-15,-27 0 0,27 0 16,-26 0-16,26 0 0,-27 0 0,1 0 16,-1 0-16,1 0 0,-1 0 0,-52 0 47,-1 0-32</inkml:trace>
          <inkml:trace contextRef="#ctx0" brushRef="#br0" timeOffset="26357.0586">12221 608 0,'-27'0'0,"1"27"16,-1-1-1,27 1 1,0-1-16,27 0 15,26-26 1,-27 0 0,1 0-16,-1 0 0,0 0 0,1 0 0,-1 0 15,1 0-15,-1 0 0,1 0 16,-1 0-16,-26-26 16,27 26-16,-27-26 15,26 26-15</inkml:trace>
          <inkml:trace contextRef="#ctx0" brushRef="#br0" timeOffset="26109.5428">12379 158 0,'0'27'47,"0"-1"-32,0 1-15,27-1 0,-27 1 16,0 26-16,0-27 0,0 0 16,0 1-16,0-1 0,26-26 0,-26 53 15,0-26-15,27 26 16,-27-27-16,0 1 16,0-1-16,26 1 15</inkml:trace>
          <inkml:trace contextRef="#ctx0" brushRef="#br0" timeOffset="26805.0866">12565 476 0,'26'0'16,"-26"-27"-16,26 27 47,-26 27-47,0-1 0,27-26 15,-27 53-15,0-26 0,26-27 0,-26 26 16,0 1-16,27-1 0,-27 1 16,0-1-16,26-26 15,1-26 16,-27-1-15,26 1-16,1-1 16,-27 1-16,26-1 0,-26 1 0,27 26 15,-27-27-15,0 1 0,26 26 16,-26-27-16,27 27 31,-1 53-31,-26-26 16,0-1-16,0 1 15,26-1-15,-26 1 0,0-1 16,0 1-16,0-1 0,0 0 16,0 1-1</inkml:trace>
          <inkml:trace contextRef="#ctx0" brushRef="#br0" timeOffset="28094.2969">13200 555 0,'-27'-26'15,"54"26"32,-1 26-31,0-26-16,1 0 0,-1 0 16,1 0-16,-1 0 0,1 27 0,-1-27 15,1 0-15,-1 0 0,1 0 16,-1 0-16,1 0 0,-27-27 15,26 27-15,-26-26 0,26 26 16,-26-27-16,0 1 0,0-1 16,-26 27 46,0 0-62,-1 0 16,1 27-1,-1-1-15,27 1 0,0-1 16,-26 1-16,26-1 16,0 1-16,26-27 15,-26 26-15,27-26 0,26 27 16,-27-1-16,0-26 0,1 0 16,-1 0-16,1 0 15</inkml:trace>
          <inkml:trace contextRef="#ctx0" brushRef="#br0" timeOffset="27669.1741">13279 211 0,'0'-26'15,"26"26"1,-26-27-1,0 54 32,0-1-31,0 1-16,0-1 0,0 27 16,0-26-16,0-1 0,0 27 15,0-27-15,27 1 0,-27-1 16,26 107-1,-26-107-15,0 1 0,0-1 0,0 0 16,27 1-16,-27-1 16</inkml:trace>
        </inkml:traceGroup>
        <inkml:traceGroup>
          <inkml:annotationXML>
            <emma:emma xmlns:emma="http://www.w3.org/2003/04/emma" version="1.0">
              <emma:interpretation id="{8BBB993D-1589-4F42-A2B1-9EC3D6370B25}" emma:medium="tactile" emma:mode="ink">
                <msink:context xmlns:msink="http://schemas.microsoft.com/ink/2010/main" type="inkWord" rotatedBoundingBox="19643,679 23430,763 23403,2014 19615,1930"/>
              </emma:interpretation>
            </emma:emma>
          </inkml:annotationXML>
          <inkml:trace contextRef="#ctx0" brushRef="#br0" timeOffset="31371.9693">16084 449 0,'0'-53'16,"0"27"0,0 79-1,0-27 1,0 1-16,0-1 16,0 1-16,0-1 0,0 1 15,0-1-15,26 1 0</inkml:trace>
          <inkml:trace contextRef="#ctx0" brushRef="#br0" timeOffset="31521.0336">16136 185 0,'0'-27'0,"0"1"0,0-1 16,0 1-1,0 52 1,-26 27-1,26-26-15,0-1 16,0 1-16</inkml:trace>
          <inkml:trace contextRef="#ctx0" brushRef="#br0" timeOffset="32274.2669">16216 661 0,'0'27'31,"26"-27"-15,1 0 0,-1 0-16,27 0 15,-26 0-15,-1 0 0,0-27 16,1 1-16,-27-1 0,26 1 15,1-27-15,-1 26 16,-26 1-16,27-1 0,-27 1 0,26-1 0,-26 1 16,27 0-16,-27-54 0,26 27 15,-26 0-15,0 27 0,0-1 0,0-25 16,0-1-16,0 26 16,0 1-16,0-1 15,0 54 1,-26 26-1,-1-27-15,1 1 0,-1-1 0,27 0 16,-26 1-16,26-1 0,0 27 0,-27 27 16,27-54-16,0 1 15,0 52-15,0-53 0,0 1 0,0-1 16,0 27-16,0-26 0,0-1 0,27-26 16,-27 27-16,0-1 0,26-26 15,-26 27-15,27-27 0,-1 0 16,1 26-16,-1-26 0,1 0 0,105-132 47,-106 132-47,-26-27 15,0 54 17,0-1-32,0 1 15,-26-27-15,26 26 0,0 1 0,0-1 16,0 0-1,26-26 1</inkml:trace>
          <inkml:trace contextRef="#ctx0" brushRef="#br0" timeOffset="32435.9098">16957 370 0,'0'-26'15,"0"-1"-15,0 1 0,0-1 16,0 54 31,0-1-32</inkml:trace>
          <inkml:trace contextRef="#ctx0" brushRef="#br0" timeOffset="32690.1472">17142 238 0,'26'-27'15,"-26"1"1,0 79 15,-26-53-31,26 26 0,0 1 16,0-1-16,0 1 0,-27 25 16,27-25-16,0 26 0,-26-27 15,26 1-15,0-1 0,0 159 31,0-158-15</inkml:trace>
          <inkml:trace contextRef="#ctx0" brushRef="#br0" timeOffset="32940.357">17142 608 0,'26'-26'46,"1"26"-30,-1 0 0,1 0-16,-1 0 15,1 0-15,-1 0 0,-26-27 16,27 27-16,-1 0 0,0 0 0,1-26 16,-1 26-16,1 0 15,-1 0-15,-26 26 16,27-26-16,-27 27 15,0-1-15,0 1 0,0-1 16,0 1-16,0-1 0,0 0 16,0 1-16,-27-1 15,27 1-15,-26-27 16</inkml:trace>
          <inkml:trace contextRef="#ctx0" brushRef="#br0" timeOffset="33085.3657">17645 661 0,'26'0'16,"-52"0"31</inkml:trace>
          <inkml:trace contextRef="#ctx0" brushRef="#br0" timeOffset="28675.3064">13914 185 0,'0'-27'16,"0"1"-16,26 26 15,-26-27 1,0 54 15,0 26-31,0 26 16,-26-52-16,26 26 0,0-27 0,-27 27 16,27 0-16,0 0 0,0 0 0,0 26 15,0 265 16,0-317-15,0-1-16,27-26 0,-27 26 0,0 1 16</inkml:trace>
          <inkml:trace contextRef="#ctx0" brushRef="#br0" timeOffset="28913.5295">13940 661 0,'0'-26'15,"0"-1"-15,0 1 0,0-1 0,0 1 16,27 26-16,-27-27 0,0 1 0,26-1 47,1 80-47,-27-26 16,26-1-16,-26 1 0,0-1 15,0 1-15,0-1 0,0 1 16,0-1-16,0 0 15,-26-26-15,-1 27 16,1-27 0</inkml:trace>
          <inkml:trace contextRef="#ctx0" brushRef="#br0" timeOffset="29328.0395">14152 502 0,'27'0'0,"-1"0"16,0 0-16,1 0 15,-27 27-15,26-27 0,-26 26 16,27-26-16,-27 27 0,0-1 0,26 1 16,-26-1-16,0 1 0,27-1 15,-27 0 1,0-26 31,-27-79-32,27 53 1,0-1-16,27 1 0,-27-1 0,26 27 16,-26-26-16,27-1 0,-1 27 15,-26-26-15,27 26 0,-1 0 16,-26-27-16,26 27 15,-26 27 1,0-1 0,0 1-16,0-1 15,0 1 1</inkml:trace>
          <inkml:trace contextRef="#ctx0" brushRef="#br0" timeOffset="30100.4108">14681 529 0,'0'26'15,"27"-26"16,-1 0-15,1 0-16,-1 0 16,1 0-1,-27-26-15,26 26 0,-26-27 16,0 1-16,0-1 16,0 1-16,0-1 15,-26 27 1,-1 0-1,1 0-15,-1 27 16,27-1-16,-26-26 0,26 27 0,0-1 16,-27 1-16,27-1 0,0 1 0,0-1 15,0 1-15,0-1 0,0 1 16,53-1-16,-26 0 16,-1-26-16,1 0 0,-1 27 0,0-27 15</inkml:trace>
          <inkml:trace contextRef="#ctx0" brushRef="#br0" timeOffset="30698.129">15025 608 0,'0'-26'0,"53"-27"32,0 26-17,-27 27-15,1 0 0,-1 0 0,1 0 16,-1 0-16,1-26 16,-1 26-16,1 0 0,-1 0 15,1 0 1,-27-27-16,-27 27 31,1 0-15,-1 0-16,1 0 15,26 27-15,-27-27 0,27 26 16,0 1-16,0-1 0,0 1 0,0-1 16,0 1-16,27-27 0,-27 26 15,132 1 16,-105-27-31,-27-27 16,26 27-16,-26-26 16,0-1-1,26 27 1,-26-26-16</inkml:trace>
          <inkml:trace contextRef="#ctx0" brushRef="#br0" timeOffset="30321.4171">15078 317 0,'0'-79'16,"0"52"-16,0 54 31,0-1-15,0 1-16,0-1 0,0 1 15,0-1-15,0 53 0,0-52 16,0-1-16,0 27 0,0-26 0,0-1 16,0 1-16,0-1 0,0 1 0,0-1 15,0 0-15,0 1 0,0-1 16</inkml:trace>
          <inkml:trace contextRef="#ctx0" brushRef="#br0" timeOffset="31164.7369">15634 185 0,'0'-27'15,"0"1"-15,0 52 32,-27 1-17,27-1-15,0 1 0,0-1 16,0 1-16,0-1 0,0 1 15,0-1-15,0 0 0,0 1 0,0-1 0,0 1 16,0-1-16,0 1 16,27-27-1,-1 0 1,-26-27-16,27 27 16,-1 0-16,1-26 0,-1 26 15,0 0-15,1 0 16,-1 0-16,1 0 15,-27 53-15,0-27 16,0 1-16,0-1 0,0 1 16,0-1-16,-27 1 0,27-1 15,-26 0-15,-1-26 16,1 0-16,0 0 16,-1-26-1,27-27 16</inkml:trace>
        </inkml:traceGroup>
      </inkml:traceGroup>
    </inkml:traceGroup>
    <inkml:traceGroup>
      <inkml:annotationXML>
        <emma:emma xmlns:emma="http://www.w3.org/2003/04/emma" version="1.0">
          <emma:interpretation id="{ED8ECA9A-9551-4A13-8559-7305DA5B256A}" emma:medium="tactile" emma:mode="ink">
            <msink:context xmlns:msink="http://schemas.microsoft.com/ink/2010/main" type="paragraph" rotatedBoundingBox="2620,1910 24581,1962 24578,3053 2618,30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24ECE7-4D48-480B-86A6-162F5E751AB6}" emma:medium="tactile" emma:mode="ink">
              <msink:context xmlns:msink="http://schemas.microsoft.com/ink/2010/main" type="inkBullet" rotatedBoundingBox="2619,2538 3254,2539 3253,2910 2618,2909"/>
            </emma:interpretation>
            <emma:one-of disjunction-type="recognition" id="oneOf6">
              <emma:interpretation id="interp6" emma:lang="" emma:confidence="0">
                <emma:literal>→</emma:literal>
              </emma:interpretation>
            </emma:one-of>
          </emma:emma>
        </inkml:annotationXML>
        <inkml:trace contextRef="#ctx0" brushRef="#br0" timeOffset="37979.6838">-3072 2010 0,'0'-26'0,"0"0"16,-27 26-16,27-27 15,-26 27 1,52 0 31,1 0-47,26 0 15,-27 0-15,1 0 16,-1 0-16,0 0 16,1-26-16,-1 26 0,1 0 15,-1-27-15</inkml:trace>
        <inkml:trace contextRef="#ctx0" brushRef="#br0" timeOffset="38234.309">-2861 1746 0,'-26'0'15,"26"-27"1,26 27 15,1 0-31,-27 27 0,26-27 16,1 0-16,-1 0 0,54 0 15,-54 26-15,0-26 0,1 27 16,-1-27-16,1 26 0,-1-26 0,-26 27 16,27-1-16,-27 1 0,-291 158 62</inkml:trace>
      </inkml:traceGroup>
      <inkml:traceGroup>
        <inkml:annotationXML>
          <emma:emma xmlns:emma="http://www.w3.org/2003/04/emma" version="1.0">
            <emma:interpretation id="{E3108943-D2E0-443A-8DC1-00FFB29B5669}" emma:medium="tactile" emma:mode="ink">
              <msink:context xmlns:msink="http://schemas.microsoft.com/ink/2010/main" type="line" rotatedBoundingBox="3756,1912 24581,1962 24578,3053 3754,3004"/>
            </emma:interpretation>
          </emma:emma>
        </inkml:annotationXML>
        <inkml:traceGroup>
          <inkml:annotationXML>
            <emma:emma xmlns:emma="http://www.w3.org/2003/04/emma" version="1.0">
              <emma:interpretation id="{030BA6D1-90C9-4C7B-9968-938A338E8362}" emma:medium="tactile" emma:mode="ink">
                <msink:context xmlns:msink="http://schemas.microsoft.com/ink/2010/main" type="inkWord" rotatedBoundingBox="3756,2246 4947,2248 4946,2859 3754,2856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43385.9785">-1247 1878 0,'-26'0'16,"26"-26"-1,26 26 17,1-27-17,26 27-15,-27 0 0,1 0 0,-1 0 16,1-26-16,-1 26 0,27 0 16,-27 0-16,1 0 15,-1 0-15,-26-27 0,27 27 0,-1 0 16,1 0-16,-1 0 15,-26-26-15</inkml:trace>
          <inkml:trace contextRef="#ctx0" brushRef="#br0" timeOffset="43144.2785">-1009 1508 0,'0'26'78,"0"1"-62,0-1-16,0 1 15,-26 25-15,26-25 0,-53 79 16,53-80 0,-26 159 30</inkml:trace>
          <inkml:trace contextRef="#ctx0" brushRef="#br0" timeOffset="42086.5436">-1855 1508 0,'-27'0'16,"1"0"-1,-1 0 1,1 0-16,-1 0 15,54 0 48,-1 0-63,1 0 0,-1 0 16,1 0-16,-1 0 0,27 0 0,-26 0 15,26 0-15,-1 0 0,28-27 16,-54 27-16,27-26 0,0 26 0,-26 0 15,25 0-15,1-27 0,-26 27 0,-1 0 16,1 0-16,-1 0 0,1 0 16,-54 0-1,1 0 1,-27 0-16,53 27 16</inkml:trace>
          <inkml:trace contextRef="#ctx0" brushRef="#br0" timeOffset="42601.8164">-1802 2010 0,'-27'0'0,"1"27"16,-1-27-16,1 0 31,79 0 0,-27 0-31,1 0 16,-1 0-16,1 0 0,-1-27 0,53 27 16,-26 0-16,-26 0 0,132-26 62,-159 0-62,26 26 0</inkml:trace>
          <inkml:trace contextRef="#ctx0" brushRef="#br0" timeOffset="42325.0134">-1458 1508 0,'0'26'47,"0"1"-32,0-1-15,0 1 16,0-1-16,0 0 0,0 1 0,-27-1 15,27 1-15,0-1 0,-26-26 16,26 27-16,0-1 0,0 27 16,-27-26-16,27-1 15,0 1-15,0-1 0</inkml:trace>
        </inkml:traceGroup>
        <inkml:traceGroup>
          <inkml:annotationXML>
            <emma:emma xmlns:emma="http://www.w3.org/2003/04/emma" version="1.0">
              <emma:interpretation id="{21825B89-13F8-4CBD-9E8C-2DC54DEAE6D7}" emma:medium="tactile" emma:mode="ink">
                <msink:context xmlns:msink="http://schemas.microsoft.com/ink/2010/main" type="inkWord" rotatedBoundingBox="5609,2296 8201,2302 8200,2835 5608,2829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44364.9465">341 1693 0,'53'-27'62,"-27"27"-62,1 0 0,26 27 16,-53-1-16,26-26 0,0 27 15,-26-1-15,27 1 0,-27-1 16,0 1-16,0-1 16,0 1-16,0-1 0,-27-26 15,1 27-15,0-27 16,-1 0-16,27 26 0,-26-26 15,26-26 1,0-1-16,26 1 16,-26-1-16,27 1 0,-1-1 15,0 27-15,1-26 0,-1 26 16,1-27-16,-1 1 0,1 26 16,-1 0-16,1-27 0,-1 27 0,1-26 15,-1 26 1</inkml:trace>
          <inkml:trace contextRef="#ctx0" brushRef="#br0" timeOffset="44779.5147">923 1746 0,'26'0'15,"1"0"1,-1 0-16,1 0 16,-1 0-16,27-27 47,-238 27 31,185 27-78,-53 26 15,27-27-15,26 27 16,-27-53-16,27 27 16,0-1-16,0 1 15,27-27-15,-1 26 0,27-26 16,-27 0-16,1 0 15,-1 0-15,1 0 0,-1 0 16,1 0-16</inkml:trace>
          <inkml:trace contextRef="#ctx0" brushRef="#br0" timeOffset="45250.1128">1426 1719 0,'26'0'16,"-26"-26"-16,0-1 16,-26 27 15,-1 0-15,1 0-16,-1 27 15,1-1 1,-1-26-16,1 0 15,-1 27-15,27-1 0,-26 1 16,26-1-16,-27-26 0,27 27 16,0-1-1,27-26-15,26 27 32,0-27-32,-27-27 15,1 27-15,-27-26 0,26-1 16,-26 1-16,0-1 15,27 27-15,-27 27 47,0-1-47,0 1 16,0-1 0,26 1-16,1-27 15,-27 26-15,26-26 16,0 0-16</inkml:trace>
          <inkml:trace contextRef="#ctx0" brushRef="#br0" timeOffset="43986.5943">156 1587 0,'0'-26'15,"26"26"-15,-26-27 16,27 27 0,-27-26 15,-27 26-31,1 0 16,-1 0-16,1 0 15,-1 0-15,1 26 0,-1-26 16,1 27-16,-1-27 0,27 26 0,-26 1 15,-1-27-15,27 26 0,0 0 0,-26-26 16,0 53-16,26-26 0,0-1 16,0 1-16,0-1 0,0 1 15,26-1-15,-26 1 0,26-1 0,-26 1 16,27-27-16,26 26 16,-27 0-16,1-26 0,-1 0 0,1 0 15,-1 0-15,1 0 0</inkml:trace>
          <inkml:trace contextRef="#ctx0" brushRef="#br0" timeOffset="46130.2943">1743 1799 0,'-26'0'15,"-1"-27"-15,1 27 16,52 0 31,1 0-47,-1 0 15,1 0-15,-1 0 0,0 0 16,1 0-16,-1 0 0,1 0 0,-1 0 16,1 0-16,-1 0 0,1-26 15,-1 26-15,1 0 0,-1 0 0,1 0 16,-1 0-16,0 0 15,-26-27 1,-26 27 47,0 0-48,-1 0-15,1 0 16,26 27-16,-27-27 0,27 26 15,-26-26-15,26 27 16,0-1-16,0 1 0,0-1 16,26 1-1,1-27 1,-1 0-16,1 0 0,-1 0 0,0-27 16,1 27-16,-1-26 15,1-1-15,-1 1 0,1 26 16,-27-27-16,26 27 0,-26-26 0,27 26 15,-27-27-15,26 27 16,53 159 62,-79-132-47,-26-27-31</inkml:trace>
          <inkml:trace contextRef="#ctx0" brushRef="#br0" timeOffset="45524.4439">1875 1561 0,'27'-27'15,"-27"1"-15,26-1 16,-26 54 15,0-1-15,0 1-16,0-1 0,-26 1 0,26-1 15,-27 0-15,27 1 16,0 26-16,-26-53 0,26 26 16,0 1-16,-27-1 0,27 1 15,0-1-15,0 1 16</inkml:trace>
        </inkml:traceGroup>
        <inkml:traceGroup>
          <inkml:annotationXML>
            <emma:emma xmlns:emma="http://www.w3.org/2003/04/emma" version="1.0">
              <emma:interpretation id="{4C8B2E73-2FC0-44FC-BA82-B639D459A47C}" emma:medium="tactile" emma:mode="ink">
                <msink:context xmlns:msink="http://schemas.microsoft.com/ink/2010/main" type="inkWord" rotatedBoundingBox="8625,2193 10265,2197 10264,2807 8623,2803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49103.277">3489 1693 0,'0'-27'16,"27"27"-1,-1 0-15,1 0 16,-1 0-16,1 239 63,-27-213-48,-27-26-15,1 0 0,26 27 16,-27-27-16,27-27 31,0 1-31,27-27 16,-1 53-16,-26-27 0,53 27 15,-53-26-15,27 26 0,-1-27 0,0 27 16,1-26-16,-1 26 16,1 0-16,-1 0 15,-26-27-15</inkml:trace>
          <inkml:trace contextRef="#ctx0" brushRef="#br0" timeOffset="49500.3242">3939 1746 0,'27'0'0,"-1"0"15,1 0 1,-1 0 0,0 0-1,1 0-15,-1-27 32,-26 1-17,-53 26 1,27 0-16,0 0 15,-1 0-15,27 26 0,-26-26 16,-1 0-16,27 27 0,-26-27 16,-1 26-16,1 1 15,-1 26 1,186 79 31</inkml:trace>
          <inkml:trace contextRef="#ctx0" brushRef="#br0" timeOffset="49905.0254">4283 1746 0,'27'0'31,"-1"0"-31,0 0 16,1 0-16,-1 0 15,1 0-15,-1 0 16,1 0-16,-1 0 16,-26-27-1,-26 1 1,-1 26-1,1 0-15,-1 0 16,1 0-16,-1 0 16,27 26-16,-26-26 0,0 0 15,26 27-15,-27-27 0,1 26 16,26 1-16,0-1 16,-27 1-16,27-1 15,0 1-15,0-1 16,27-26-16,-1 27 0,1-27 15,-1 0-15,27 0 16,-27 0-16</inkml:trace>
          <inkml:trace contextRef="#ctx0" brushRef="#br0" timeOffset="48456.1029">2907 1428 0,'-26'0'16,"52"0"31,27 0-47,-26 0 16,-1 0-16,1-26 0,-1 26 15,53 0-15,-26 0 0,-26 0 0,-1 0 16,27 0-16,-26 0 0,26 0 0,-27 0 15,0-27-15,1 27 0,-1 0 16,1 0-16,-1 0 16,-52 0 15</inkml:trace>
          <inkml:trace contextRef="#ctx0" brushRef="#br0" timeOffset="48732.1408">3278 1481 0,'0'27'46,"0"-1"-46,0 1 0,-27-1 16,27 1-16,0-1 0,0 0 16,0 1-16,-26-1 0,26 1 0,0-1 15,-27 27-15,27-26 16,0-1-16,0 1 0,-26-1 16,26 1-16,0-1 15</inkml:trace>
        </inkml:traceGroup>
        <inkml:traceGroup>
          <inkml:annotationXML>
            <emma:emma xmlns:emma="http://www.w3.org/2003/04/emma" version="1.0">
              <emma:interpretation id="{68926586-FC2B-4EC5-8712-69B7BC7D74B5}" emma:medium="tactile" emma:mode="ink">
                <msink:context xmlns:msink="http://schemas.microsoft.com/ink/2010/main" type="inkWord" rotatedBoundingBox="10716,1929 12357,1933 12354,2833 10714,2829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50975.5417">4971 1825 0,'0'27'16,"0"-1"-1,0 1-15,0-1 16,0 1-1,0-1-15,26-26 16,-26 26-16,27-26 0,-1 0 16,1 0-1,-1 0-15,1 0 16,52-52 0,-52 25-16,-1 27 0,27-53 15,-27 27-15,27-27 16,-26 0-16,-1 0 0,1 26 15,-1-25-15,1 25 0,-27-26 16,53-53-16,-1 1 16,-25 25-16,-27 54 0,0-1 15,0 1-15,0-1 16,0 1-16,-27 52 31,1 27-15,0-26-1,-27 52-15,26-26 16,27-27-16,-26 1 0,26-1 0,-27 27 16,1-26-16,26 26 0,-27 0 15,27-1-15,-26-25 16,26-1-16,0 1 0,0-1 0,0 1 16,0-1-16,26-26 0,-26 27 15,27-1-15,-1 1 0,1-27 16,-1 0-16,1 0 15,-1 0-15,1 0 16,-1 0-16,-26-27 0,26 27 0,-26-26 16,27 26-16,-27-27 0,26 1 15,-26-1-15,27 1 16,-27-1-16,0 1 31,0 52 0,0 1-15,0-1-16,-27 107 47,27-107-31,27-26-1</inkml:trace>
          <inkml:trace contextRef="#ctx0" brushRef="#br0" timeOffset="51157.6689">5738 1640 0,'-26'-26'16,"26"-1"0,26 27 46</inkml:trace>
          <inkml:trace contextRef="#ctx0" brushRef="#br0" timeOffset="51437.8824">5924 1402 0,'26'-27'15,"-26"54"32,0-1-47,0 1 16,0-1-16,0 1 0,0-1 16,0 1-16,0-1 0,0 1 0,0-1 15,0 0-15,0 1 0,0-1 0,-26 27 16,26-26-16,0-1 0,0 1 0,0-1 15,0 1-15,-27-27 0,27 26 0,0 1 16,0-1-16,0 0 16,27-26-1</inkml:trace>
          <inkml:trace contextRef="#ctx0" brushRef="#br0" timeOffset="51781.0713">6215 1666 0,'26'-26'32,"-52"26"-1,26 26-31,-27-26 0,1 27 16,-1-27-16,1 0 0,-1 26 15,1 1-15,-1-27 16,27 26 31,0 1-32,27-27-15,-27 26 16,26-26-16,-26 27 0,0-1 0,27-26 0,-27 27 16,0-1-16,26 1 15,1-1-15,-27 0 16,26-26-16,1 0 15,-1 0 1</inkml:trace>
          <inkml:trace contextRef="#ctx0" brushRef="#br0" timeOffset="52219.165">6426 1799 0,'27'0'32,"-1"0"-17,1 0 17,-1 0-32,1 0 0,-1 0 15,-26-27 1,0 1-1,-26 26 1,-1 0 0,1 0-1,-1 0-15,1 0 0,-1 0 16,27 26-16,-53 1 16,53-1-16,-26 1 15,26-1 1,0 1-16,0-1 0,0 1 15,0-1-15,26-26 16,-26 26-16,27-26 0,-1 0 16,1 0-16,-1 0 15,27 0 1,-26 0-16,-1 0 0,0 0 16,-26-26-1</inkml:trace>
        </inkml:traceGroup>
        <inkml:traceGroup>
          <inkml:annotationXML>
            <emma:emma xmlns:emma="http://www.w3.org/2003/04/emma" version="1.0">
              <emma:interpretation id="{7013AA41-748F-434F-B95D-D2EAA6DF6838}" emma:medium="tactile" emma:mode="ink">
                <msink:context xmlns:msink="http://schemas.microsoft.com/ink/2010/main" type="inkWord" rotatedBoundingBox="13018,2167 16562,2175 16561,2835 13016,2826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55504.3271">7590 1587 0,'27'0'0,"-1"0"0,1 0 16,-1-26-16,1 26 15,-27-27 1,26 27-16,-26-26 16,0-1-1,-26 1-15,-1 26 16,1 0-16,-1 0 15,1 0 1,-1 0-16,1 0 0,-1 0 0,1 0 16,0 0-16,26 26 0,-27-26 15,27 27-15,-26-27 0,26 26 0,-27 1 16,27-1-16,0 1 0,0-1 16,0 0-16,27 1 15,-27-1-15,53 1 0,-27 26 0,0-27 16,1 1-16,-27-1 0,26-26 15,-26 27-15,27-27 0,-27 26 16,0 1-16,-27-1 16,1-26-16,-1 0 15,1 0-15,0 0 0,-27 0 16,0 0-16,53-26 16,-27 26-16,1-27 0,-1 27 15,1 0-15,26-26 0,26 26 31</inkml:trace>
          <inkml:trace contextRef="#ctx0" brushRef="#br0" timeOffset="56675.4298">7855 1825 0,'0'-26'0,"397"-27"94,-371 53-94,1 0 0,-1 0 16,1 0-16,-1 0 0,1 0 0,-27 26 15,26-26-15,-26 27 0,0-1 16,0 1-16,0-1 0,0 1 16,0-1-16,-26-26 15,26 27 1,0-54 15,0 1-31,26 26 0,-26-27 16,27 27-16,-27-26 0,26-1 0,0 1 15,1 26-15,-27-27 16,26 27-16,-26-26 16,27 26-16,-1 0 15,-26-27 95,0 1-95,27 26-15,-27 26 63,0 1-63,-27-1 15,27 1-15,-26 26 16,52 105 31,54-158-32,-54 0-15,1-26 16,-1 26-16,0-26 16,1 26-16,-1-27 0,-26 1 0,27-1 0,-1 27 15,-26-26-15,27 26 0,-27-27 0,26 1 16,-26-1-16,0 54 47,0-1-32,0 1-15,0-1 16,0 1-16,0-1 16,0 1-16,27-27 15</inkml:trace>
          <inkml:trace contextRef="#ctx0" brushRef="#br0" timeOffset="55829.6271">8120 1428 0,'0'-26'15,"0"-1"-15,0 1 16,0 79 15,0-27-15,0 1-16,0-1 15,-27 1-15,27-1 0,0 27 0,0-26 16,0-1-16,0 0 0,-26 1 0,26-1 0,0 1 16,0-1-16,0 1 0,-27-1 15,27 1-15,0-1 0,0 1 0,0-1 16,0 1-16,-26-27 0</inkml:trace>
          <inkml:trace contextRef="#ctx0" brushRef="#br0" timeOffset="56953.9152">9337 1746 0,'0'-27'16,"0"1"-1,-27 26 1,1 0-16,-1 0 16,27 26-16,-26-26 0,26 27 15,-27-27-15,27 26 0,-26 1 0,26-1 16,0 1-16,0-1 15,0 1-15,0-1 0,0 27 16,26-27 0,1-26-16,-1 0 0,1 0 15,26 0 1,-27 0-16,1-26 16</inkml:trace>
          <inkml:trace contextRef="#ctx0" brushRef="#br0" timeOffset="58185.5794">9442 1905 0,'0'-27'15,"-26"27"1,26-26-16,26-1 31,1 27-31,-1 0 16,1 0-16,-1 0 0,-26-26 16,27 26-16,-1 0 0,1 0 15,-1 0-15,1-27 0,26 27 0,-27-26 16,0 26-16,1 0 15,-54 26 64,27 1-79,-26-27 0,26 26 15,0 1-15,0-1 0,0 1 16,26-27-1,1 0-15,-1 0 16,1 0-16,-1 0 16,-26-27-16,27 27 0,-1-26 0,1 26 15,-27-27-15,0 54 47,0-1-31,0 1-16,0-1 15,0 1-15,0-1 0,0 0 16,26-26 0,1 0-1,-1 0-15,0 0 16,1 0-16,-1 0 0,-26-26 16,27 26-16,-27-26 0,26-1 15,-26 1-15,0-1 0,0 1 16,0-1-16,0 1 15,0-1 1,0 1-16,27 26 47,-1 0-47,1 0 16,-1 0-16,-26-27 15,27 27-15,-1 0 0,1 0 16,-1 0-16,0-26 0,1 26 15,-27 26 32,0 1-47,0-1 16,-27-26-16,27 27 0,27 105 47,-1-132-32,1 0-15,-1 0 16,1 0-16,-1-26 0,1 26 0,-27-27 16,26 27-16,1-26 0,-1-1 0,0 27 15,-26-26-15,27-1 0,-1 27 0,-26-26 16,27 26-16,-27-27 0,26 1 16,-52 26 15,26 26-16,-27-26-15,27 27 0,-26-27 16,26 26-16,0 1 16,0-1-16,0 1 15</inkml:trace>
          <inkml:trace contextRef="#ctx0" brushRef="#br0" timeOffset="57192.7088">9575 1614 0,'0'-106'32,"0"79"-17,0 54 17,0-1-32,0 27 15,0-26-15,0-1 0,0 0 16,0 1-16,0-1 0,-27 1 15,27-1-15,0 1 0,0-1 0,0 1 16,0-1-16,0 1 0,-26-1 16,26 1-16,0-1 15</inkml:trace>
        </inkml:traceGroup>
        <inkml:traceGroup>
          <inkml:annotationXML>
            <emma:emma xmlns:emma="http://www.w3.org/2003/04/emma" version="1.0">
              <emma:interpretation id="{095ABAB5-F150-423D-BDA6-E2A95B1FC473}" emma:medium="tactile" emma:mode="ink">
                <msink:context xmlns:msink="http://schemas.microsoft.com/ink/2010/main" type="inkWord" rotatedBoundingBox="17012,2247 17753,2249 17752,2779 17011,2777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59308.2198">11533 1455 0,'0'-27'16,"0"54"31,0-1-47,0 1 16,0-1-16,0 1 0,0 26 0,0-1 15,-27 1 1,27-26-16,0-1 0,0 27 0,0-26 15,0-1-15,0 1 0,0-1 16,0 1 0</inkml:trace>
          <inkml:trace contextRef="#ctx0" brushRef="#br0" timeOffset="59751.0464">11347 1799 0,'-52'-27'15,"52"1"1,-27 26-16,54 0 47,-1 0-47,27 0 0,-27 0 0,345-53 109,-371 79-93,-27-26-16,27 27 0,0-1 16,0 1-16,0-1 15,0 1-15,0-1 16,53 1-16,-26-27 15,-1 0-15,1 0 16,-1 0-16,1 0 16,-1 0-16,-26-27 0,26 27 0,-26-26 15,0-1-15,27 1 16,-27-1 0,0 1-16,-27 26 0,1 0 15,0 0-15,-1 0 16,1 0-1</inkml:trace>
        </inkml:traceGroup>
        <inkml:traceGroup>
          <inkml:annotationXML>
            <emma:emma xmlns:emma="http://www.w3.org/2003/04/emma" version="1.0">
              <emma:interpretation id="{63FE26D2-6D13-497A-BA17-AA38914000C1}" emma:medium="tactile" emma:mode="ink">
                <msink:context xmlns:msink="http://schemas.microsoft.com/ink/2010/main" type="inkWord" rotatedBoundingBox="18494,2164 21617,2172 21615,3046 18492,3039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61784.7205">14020 1481 0,'0'-53'31,"-27"847"126</inkml:trace>
          <inkml:trace contextRef="#ctx0" brushRef="#br0" timeOffset="62349.4745">14020 1931 0,'185'-106'63,"-159"159"-47,-26-26-1,27-1-15,-27 1 16,0-1-16,0 0 15,-53-26-15,53 27 0,-26-27 16,-1 0-16,1 0 16,26-27-1,0 1 1,0 0-16,26 26 0,-26-27 16,53 27-16,-53-26 0,26-1 0,1 1 15,-1-1-15,1 1 0,-1-1 16,-26 1-16,27-1 0,-1 1 15,1-1-15,-1 1 0,-26 0 0,27-1 16,-27 1-16,26-1 0,-26-26 16,26 27-16,-26-1 0,0 1 15,0-1-15,0 1 16,-26 26 15,26 26-31,-26-26 16,26 27-16,0-1 0,-27 1 0,27-1 15,-26 1-15,26-1 0,-27 27 0,27-26 16,0-1-16,-26 0 0,26 27 16,0-26-16,0-1 0,0 1 0,0-1 15,0 1-15,0-1 0,26 27 16,1-26-16,-1-1 0,1 0 16,-1-26-16,0 27 15,1-27-15</inkml:trace>
          <inkml:trace contextRef="#ctx0" brushRef="#br0" timeOffset="60880.8549">13014 1587 0,'-26'0'16,"26"27"31,26-1-31,1-26-16,-27 26 0,53-26 15,-27 0-15,1 0 16,-27 27-16,26-27 0,1 0 0,-1 0 15,0 0-15,-26-27 16,27 27-16,-27-26 0,0 0 16,0-1-16,-53 27 0,53-26 15,-26 26-15,-1-27 16,1 1-16,-54-1 0,54 27 16,-1 0-16,1 0 0,-1 0 15,1 0-15,0 27 0,-1-1 16,1-26-16,-1 27 0,1-1 15,26 1-15,-27-27 0,27 26 0,0 0 16,-26 1-16,26-1 16,0 1-16,53-1 15,-27-26-15,1 27 0,-1-27 16,1 0-16,-1 26 0,0-26 16,54 0-16,-54 0 0,27 27 15,-26-27-15,-1 0 0,1 0 16,-1 0-16,0 0 0,1 0 15</inkml:trace>
          <inkml:trace contextRef="#ctx0" brushRef="#br0" timeOffset="61443.8157">13491 1666 0,'26'-105'47,"27"210"-16,-27-105-16,1 53-15,-1-26 16,-26-1-16,27-26 0,-1 27 0,1-1 16,-27 1-16,26-1 0,1 1 15,-1-1 1</inkml:trace>
          <inkml:trace contextRef="#ctx0" brushRef="#br0" timeOffset="61228.099">13676 1587 0,'26'-26'31,"-52"26"-15,26 26-16,-27-26 15,27 27-15,-26-1 0,-1 0 16,27 1-16,-26-1 0,0 1 16,26-1-16,0 1 0,-27-1 15,27 1-15,0-1 16,0 1-16</inkml:trace>
          <inkml:trace contextRef="#ctx0" brushRef="#br0" timeOffset="63052.2008">14814 1799 0,'-27'-27'16,"27"1"-1,-26 26-15,-1 0 32,1 0-17,-1 0-15,27 26 16,-26-26-16,26 27 16,-27-1-16,27 1 0,0-1 15,0 1-15,-26-27 0,26 26 16,0 1-16,0-1 15,53-26-15,-53 26 16,26-26-16,1 0 0,-1 0 16,1 0-16,-1 0 15,1-26-15,-1 0 16,-26-1-16,26 1 0,1-1 16,-27 1-1,0 52 16,0 1-15,0-1-16,0 1 16,0-1-16,26 0 15,-26 1-15,27-27 16,-1 0 0,1 0-16,-1 0 0,1 0 15,-27-27-15,26 27 0,1 0 16,-1-26-16,0-27 15,1 27-15,-27-1 0,26 1 16,-26-1-16,27 1 0,-27-1 16,0 1-16,26 317 125,1-265-125</inkml:trace>
          <inkml:trace contextRef="#ctx0" brushRef="#br0" timeOffset="63234.832">15263 1666 0,'0'-26'16,"-26"26"-16,-1-26 0,27-1 16,-26 27-1,26-26 1,0 52 0,26 1-16,1-27 15,-27 26-15</inkml:trace>
          <inkml:trace contextRef="#ctx0" brushRef="#br0" timeOffset="63688.7003">15449 1746 0,'26'0'16,"0"0"15,1 0-15,-27 26-1,26 1-15,-26-1 0,0 1 16,0-1-16,0 1 0,0 78 47,318-263 93,-318 237-124,0-52 0,0-1-1,-27-26-15,27 26 0</inkml:trace>
        </inkml:traceGroup>
        <inkml:traceGroup>
          <inkml:annotationXML>
            <emma:emma xmlns:emma="http://www.w3.org/2003/04/emma" version="1.0">
              <emma:interpretation id="{961C9EAF-35ED-43FF-9108-3399B2B4AC46}" emma:medium="tactile" emma:mode="ink">
                <msink:context xmlns:msink="http://schemas.microsoft.com/ink/2010/main" type="inkWord" rotatedBoundingBox="22199,2059 24580,2065 24578,2994 22197,2988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65323.6582">16454 1772 0,'159'27'141,"-186"-1"-126,1-26-15,-1 0 0,1 0 16</inkml:trace>
          <inkml:trace contextRef="#ctx0" brushRef="#br0" timeOffset="65087.1291">16480 1428 0,'0'-26'15,"0"-1"1,0 54 15,0-1-15,0 1-16,0-1 0,0 212 31,0-185-31,0-26 0,0 26 16,0 264 46</inkml:trace>
          <inkml:trace contextRef="#ctx0" brushRef="#br0" timeOffset="65696.1929">16666 1746 0,'105'-27'47,"-78"54"-47,-1-1 31,1 1-31,-27-1 16,0 1 0,0-54 15,0 1-15,0-1-16,0 1 15,26-1-15,1 27 16,-27-26-16,26 26 15,-26-27-15,27 27 16,-1 0 0,-26 27 15</inkml:trace>
          <inkml:trace contextRef="#ctx0" brushRef="#br0" timeOffset="66047.5509">17195 1719 0,'0'-26'32,"-27"26"-32,1 0 15,-1 0 1,27 26-16,-26-26 0,26 27 15,0-1-15,0 1 16,-27-1-16,27 1 0,0-1 16,27 1-16,-1-27 15,-26 26 1,27-26-16,-1 0 0,-26-53 31,27 0-15,-27 27-16,0-1 15,0 1 1,0-1 0</inkml:trace>
          <inkml:trace contextRef="#ctx0" brushRef="#br0" timeOffset="67635.9269">17301 1481 0,'26'-53'16,"-26"27"0,27 26-1,-27 26 1,0 1 0,26 26-16,-26-27 15,0 1-15,0 26 0,0-1 16,0 1-16,0-26 15,0-1-15,0 1 16,0-1 0,26-26 15,-26-26-31,27 26 0,-1 0 0,1-27 16,-1 27-16,1-26 0,-1 26 15,1 0 1,-27 26-16,26-26 15,-26 27-15,0-1 0,0 1 16,0-1-16,0 1 0,0-1 16,-26-26-16,26 27 0,-27-1 0,1 0 15,-1-26-15,1 27 16,-1-27-16,1 0 16,-1 0-16,186-159 78,-132 133-78,-1 26 0,-26-27 15,27 27-15,-1-26 0,0-1 16,1 27-16,-1-26 0,1-1 0,-1 1 0,1-1 16,-27 1-16,26-27 0,1 27 0,-1-1 15,1-26-15,-27 27 0,26-1 0,1-26 16,-27 27-16,26 0 15,-26-1-15,0 1 0,-53 26 16,53-27-16,-26 27 16,-1 0-16,1 0 15,26 53-15,-27-53 0,1 0 0,-1 53 16,27-27-16,-26-26 0,26 27 16,0-1-16,-27 1 0,27 26 0,0-27 15,-26 1-15,26-1 0,-27 27 0,27-27 16,0 1-16,-26-1 0,26 1 0,0-1 15,0 1-15,0-1 0,0 1 0,0-1 16,0 1-16,0-1 0,0 1 0,26-27 16,-26 26-16,27 0 0,-1 1 15,1-27-15,-1 26 0,1-26 16,-1 0-16,1 0 16,-1 0-16,1 0 0,-1 0 15,1-26-15,-1-1 16,0 1-16,-26 0 15,27-1-15,-27 1 0,0-1 16,0 1-16,0-1 16,0 1-16,-27 26 15,1 0-15,-27 0 47,27 211 31,79-184-62,-1-27 0,-25 0-16,-1 0 0,1 0 15,-27-27-15,26 27 0,-26-26 16,27 26-16,-27-26 0,26 26 0,-26-27 15,27 27-15,-27-26 16,26 26 15,-26 26-15,0 1-16,0-1 16,0 0-16,27 1 15,-27-1-15,0 1 31,26-27-31,0 0 32,-26-27-32,27 27 15,-27-26-15,26 26 0,-26-27 16,27 1-16,-27 0 16,26 26-16,-26-27 0,27 27 15,-27-26-15,0 52 31,0 1-15,0-1 0,0 0-16,26-26 0,-26 27 15,0-1-15,27-52 63,-1-1-63,1 27 15,-1 0-15,-26-26 0,27 0 16,-1 26 0,0 0-1,-26 26 32,0 0-47,0 1 16,0-1-1</inkml:trace>
          <inkml:trace contextRef="#ctx0" brushRef="#br0" timeOffset="67820.5757">18835 2010 0,'0'-26'16,"-26"26"-16</inkml:trace>
        </inkml:traceGroup>
      </inkml:traceGroup>
    </inkml:traceGroup>
    <inkml:traceGroup>
      <inkml:annotationXML>
        <emma:emma xmlns:emma="http://www.w3.org/2003/04/emma" version="1.0">
          <emma:interpretation id="{9C52EDA7-5A6E-4051-90F8-2313F2799098}" emma:medium="tactile" emma:mode="ink">
            <msink:context xmlns:msink="http://schemas.microsoft.com/ink/2010/main" type="paragraph" rotatedBoundingBox="15700,3539 19894,2890 20037,3816 15843,446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FA9BE92-7329-45DD-8B28-3A4D2A4073C2}" emma:medium="tactile" emma:mode="ink">
              <msink:context xmlns:msink="http://schemas.microsoft.com/ink/2010/main" type="line" rotatedBoundingBox="15700,3539 19894,2890 20037,3816 15843,4464"/>
            </emma:interpretation>
          </emma:emma>
        </inkml:annotationXML>
        <inkml:traceGroup>
          <inkml:annotationXML>
            <emma:emma xmlns:emma="http://www.w3.org/2003/04/emma" version="1.0">
              <emma:interpretation id="{5BCC8FAA-A703-4C39-B605-5943B7321C0F}" emma:medium="tactile" emma:mode="ink">
                <msink:context xmlns:msink="http://schemas.microsoft.com/ink/2010/main" type="inkWord" rotatedBoundingBox="15705,3575 17817,3248 17954,4138 15843,4464"/>
              </emma:interpretation>
              <emma:one-of disjunction-type="recognition" id="oneOf15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143756.1765">9998 2989 0,'53'-211'63,"-27"184"-63,1 27 0,26-26 15,-27 26-15,1 0 0,-1 0 0,27 0 16,-26 0-16,-1 0 0,1 0 0,-1 26 16,0-26-16,1 27 0,-1-1 0,1 1 15,-27-1-15,26 1 0,27 184 31,-53-184-31,0-1 0,0 27 16,0-26-16,0 52 16,-26-53-16,26 1 0,-27-1 0,27 1 0,-26-27 15,26 26-15,-27-26 0,1 27 0,-1-27 16,1 0-16,0 0 16,-1 0-16,1 0 15,-1 0-15,27-27 0,-26 1 16,-1 26-16</inkml:trace>
          <inkml:trace contextRef="#ctx0" brushRef="#br0" timeOffset="143383.685">10183 2936 0,'0'265'110,"27"-133"-95,-1-26 1,-26-53-1,0-26-15</inkml:trace>
          <inkml:trace contextRef="#ctx0" brushRef="#br0" timeOffset="145008.7528">10845 2963 0,'-53'-53'32,"26"53"-17,1 0 1,-1 26-1,27 1 1,-26-27-16,26 26 0,0 1 16,-26-1-16,26 1 0,0-1 15,0 1-15,0-1 0,0 1 16,0-1-16,0 1 0,26-1 16,0-26-16,1 0 15,-1 0 1,1 0-16,-1-26 0,1 26 15,-27-27-15,26 1 0,-26-1 16,27 1-16,-27-1 0,26 1 16,-26-1-16,27 1 15,-1-1-15,-26 1 16,27 26 0,-1 0-1,-26 26 1,26 1-1,-26-1-15,0 1 16,186-54 93,-186 1-93,0-1 0,0 1-16,-27 26 15,27-27-15,-26 1 0,-1 26 16,27-26-16,0-1 62,27 27-62,-1 0 16,1 0-16,-1 0 16,1 0-1,-1 27-15,0-27 16,1 26-16,-1 0 16,-26 1-16,27-27 0,-27 26 15,0 1-15,0-1 16,26-26-16,-26 27 0,0-1 15,0 1 1,0-54 15,0 1-15,27 26-16,-27-27 0,26 27 16,-26-26-16,27 26 0,-27-27 0,26 1 15,1-1-15,-27 1 0,26 0 0,1-1 16,-27 1-16,0-1 15,26 1-15,-26-1 0,0 1 0,0-1 16,0 1 0,-26 132 46,105-27-31,-53-52-31,1-1 16,-1-26-16,-26 26 0,27-26 16,-27 27-16,0-1 15,-27-26 17,1 27-17,-1-27 1</inkml:trace>
          <inkml:trace contextRef="#ctx0" brushRef="#br0" timeOffset="145365.2209">12168 3042 0,'-27'0'47,"1"80"-47,26-54 16,0 1-16,0-1 0,0 1 16,0-1-16,0 0 0,0 1 15,0-1-15</inkml:trace>
        </inkml:traceGroup>
        <inkml:traceGroup>
          <inkml:annotationXML>
            <emma:emma xmlns:emma="http://www.w3.org/2003/04/emma" version="1.0">
              <emma:interpretation id="{FB964A42-A15B-42AD-9797-A346DC891F7A}" emma:medium="tactile" emma:mode="ink">
                <msink:context xmlns:msink="http://schemas.microsoft.com/ink/2010/main" type="inkWord" rotatedBoundingBox="18061,3174 19894,2890 20008,3626 18175,3910"/>
              </emma:interpretation>
              <emma:one-of disjunction-type="recognition" id="oneOf16">
                <emma:interpretation id="interp16" emma:lang="" emma:confidence="0.5">
                  <emma:literal>ten.</emma:literal>
                </emma:interpretation>
                <emma:interpretation id="interp17" emma:lang="" emma:confidence="0">
                  <emma:literal>Her.</emma:literal>
                </emma:interpretation>
                <emma:interpretation id="interp18" emma:lang="" emma:confidence="0">
                  <emma:literal>ver.</emma:literal>
                </emma:interpretation>
                <emma:interpretation id="interp19" emma:lang="" emma:confidence="0">
                  <emma:literal>a.</emma:literal>
                </emma:interpretation>
                <emma:interpretation id="interp20" emma:lang="" emma:confidence="0">
                  <emma:literal>Wen.</emma:literal>
                </emma:interpretation>
              </emma:one-of>
            </emma:emma>
          </inkml:annotationXML>
          <inkml:trace contextRef="#ctx0" brushRef="#br0" timeOffset="148960.5971">13305 2566 0,'53'-26'62,"-26"26"-46,79 238 62,-80-265-31,1 1-32,-27-1 1,26 27-16,-26-26 0,26 26 0,-26-27 16,27 27-16,-27-26 15,26 26-15,-26-26 16,27 26-16,-27-27 16,0 1-1,-27 26 1,27-27-16,-26 27 0,-1 0 31,1 27-31,26-1 16,-26-26-16,26 53 15,0-27-15,0 1 16,0-1-16,0 1 16,26-1-16,-26 1 15,26-27-15,1 26 16,-1-26-16,1 0 0,-1 0 15,1 0-15,-1-26 16,1 26-16,-27-27 0,79-52 31,-53 52-31,-26 1 0,0 0 32,0 52-1,0 0-16,0 1-15,27-1 0,-27 1 16,26-1-16,-26 1 16,0-1-16,0 1 15,0-1 1</inkml:trace>
          <inkml:trace contextRef="#ctx0" brushRef="#br0" timeOffset="149138.0279">14205 2619 0,'26'0'16,"-26"-26"0,0 52 15,0 0-16</inkml:trace>
          <inkml:trace contextRef="#ctx0" brushRef="#br0" timeOffset="146078.7267">12353 2407 0,'-27'0'32,"80"0"-1,-26 0-15,-1-26-16,1 26 0,-1 0 0,1 0 15,-1-27-15,1 27 0,-1 0 0,0-26 16,1 26-16,-1 0 0,1 0 0,-1-26 15,1 26-15,-1 0 0,1 0 16,-1-27-16,1 27 0,-1 0 16</inkml:trace>
          <inkml:trace contextRef="#ctx0" brushRef="#br0" timeOffset="146463.7218">12723 2434 0,'0'26'31,"0"1"-15,0-1-16,0 1 15,0-1-15,0 1 0,0-1 0,0 0 16,0 1-16,0-1 0,0 1 16,0 105 31,27-132-16</inkml:trace>
          <inkml:trace contextRef="#ctx0" brushRef="#br0" timeOffset="146763.127">12882 2593 0</inkml:trace>
          <inkml:trace contextRef="#ctx0" brushRef="#br0" timeOffset="146626.5679">12909 2593 0,'26'291'140</inkml:trace>
          <inkml:trace contextRef="#ctx0" brushRef="#br0" timeOffset="147333.5997">13067 2619 0,'159'185'93,"-159"-158"-77,-26-1 0,26-52 15,0-1-16,26 1 1,0-1-16,1 1 16,-1-1-16,1 1 15,-1-1-15,1 1 0,-27 0 16,26 26-16,-26-27 0,27 27 0,-27-26 16,26 26-16,-26 26 78,-26-26-63,26 27 1,0-1-16,0 0 16,26-26-16,-26 27 0,27-1 15,-27 1-15,26-27 16,-26 26-1,0 1 1,-26-27 0,-1 0-1,1 0-15,26-27 32</inkml:trace>
        </inkml:traceGroup>
      </inkml:traceGroup>
    </inkml:traceGroup>
    <inkml:traceGroup>
      <inkml:annotationXML>
        <emma:emma xmlns:emma="http://www.w3.org/2003/04/emma" version="1.0">
          <emma:interpretation id="{41E75352-2969-4322-B3C1-1AC4627909F2}" emma:medium="tactile" emma:mode="ink">
            <msink:context xmlns:msink="http://schemas.microsoft.com/ink/2010/main" type="paragraph" rotatedBoundingBox="22359,3992 24061,3759 24150,4414 22449,464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6CD3A6B1-BCF3-4FE1-A19A-AF5ED3DC2F6F}" emma:medium="tactile" emma:mode="ink">
              <msink:context xmlns:msink="http://schemas.microsoft.com/ink/2010/main" type="line" rotatedBoundingBox="22359,3992 24061,3759 24150,4414 22449,4647"/>
            </emma:interpretation>
          </emma:emma>
        </inkml:annotationXML>
        <inkml:traceGroup>
          <inkml:annotationXML>
            <emma:emma xmlns:emma="http://www.w3.org/2003/04/emma" version="1.0">
              <emma:interpretation id="{E86ECF9F-A213-4E3D-8870-8A067E2EE3DC}" emma:medium="tactile" emma:mode="ink">
                <msink:context xmlns:msink="http://schemas.microsoft.com/ink/2010/main" type="inkWord" rotatedBoundingBox="22359,3992 24061,3759 24150,4414 22449,4647"/>
              </emma:interpretation>
              <emma:one-of disjunction-type="recognition" id="oneOf17">
                <emma:interpretation id="interp21" emma:lang="" emma:confidence="0.5">
                  <emma:literal>Col.</emma:literal>
                </emma:interpretation>
                <emma:interpretation id="interp22" emma:lang="" emma:confidence="0">
                  <emma:literal>Cl.</emma:literal>
                </emma:interpretation>
                <emma:interpretation id="interp23" emma:lang="" emma:confidence="0">
                  <emma:literal>Cit.</emma:literal>
                </emma:interpretation>
                <emma:interpretation id="interp24" emma:lang="" emma:confidence="0">
                  <emma:literal>Cal.</emma:literal>
                </emma:interpretation>
                <emma:interpretation id="interp25" emma:lang="" emma:confidence="0">
                  <emma:literal>CI.</emma:literal>
                </emma:interpretation>
              </emma:one-of>
            </emma:emma>
          </inkml:annotationXML>
          <inkml:trace contextRef="#ctx0" brushRef="#br0" timeOffset="299292.6172">17777 3254 0,'0'-26'16,"-27"26"31,27 26-32,-26-26-15,-1 26 0,1 1 16,0-1 0,-1 1-16,27-1 0,-26 1 0,26-1 15,0 1-15,-27-1 0,27 1 16,0-1-16,0 1 15,0-1-15,0 0 0,27 1 16,-1-1 0,1-26-16,-1 0 15,0 0-15,1 0 0,-1 0 16,1 0-16,-1 0 16,27-53 15</inkml:trace>
          <inkml:trace contextRef="#ctx0" brushRef="#br0" timeOffset="299719.3506">17909 3545 0,'0'-26'0,"0"-1"32,53 80 93,-26-53-125,-1 0 15,-26-26-15,26 26 0,1-27 16,-1 1-16,-26-1 0,27 1 15,-1-1-15,-26 1 0,27-1 0,-27-26 16,0 27-16,26 0 0,-26-27 0,0 26 16,27 1-16,-27-27 0,0 26 15,0 1-15,0-1 0,0 1 0,0 52 47,-27 1-31,-26 52-16,53-52 15,0-1-15,-26 27 0,26 0 16,0 0-16,-27-27 0,27 1 0,0-1 16,0 1-16,0-1 0,0 1 15,0-1-15,27 1 0,-27-1 16,26-26-16,1 27 16</inkml:trace>
          <inkml:trace contextRef="#ctx0" brushRef="#br0" timeOffset="299834.8855">18385 3545 0</inkml:trace>
          <inkml:trace contextRef="#ctx0" brushRef="#br0" timeOffset="298249.5489">16877 3228 0,'0'26'16,"-26"-26"15,26-26-16,0-1 32,26 27-31,-26-26 0,27 26-16,-1-27 15,1 27-15,-1-26 16,1 26-16,-1 0 0,0 0 15,-26 26 1,0 1-16,0-1 16,0 1-16,-26-1 0,26 27 15,-26-27-15,26 1 0,-53-1 16,26 27-16,-52 27 16,52-54-16,1 1 0,26-1 0,-27-26 15,1 26-15,26 1 0,-26-27 16,26 26-16,-27 1 0,27-1 15,27-26 17,-1 0-32,0 0 15,1 0-15,-1-26 16,1 26-16,-1 0 0,1 0 16,-27-27-16,53 27 0,-27 0 15,1 0-15,-27-26 0,26 26 16,0 0-16,-26-27 0</inkml:trace>
          <inkml:trace contextRef="#ctx0" brushRef="#br0" timeOffset="298807.6697">17327 3413 0,'0'-27'0,"0"1"31,-26 26-15,-1 0-1,27-27-15,-26 27 16,-1 0 0,1 0-16,26 27 0,0-1 15,-27-26-15,27 27 0,0-1 16,0 1-16,0-1 0,-26 1 16,26-1-16,0 1 15,0-1-15,26 0 16,1-26-16,-1 0 15,1 0-15,-1-26 16,1 0-16,-1 26 16,-26-27-16,27 1 0,-27-1 15,0-26 1,0 27-16,0-1 16,-27 27 30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7:40.8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639BDE7-AC90-4B37-BE91-AFAAB91E805A}" emma:medium="tactile" emma:mode="ink">
          <msink:context xmlns:msink="http://schemas.microsoft.com/ink/2010/main" type="inkDrawing" rotatedBoundingBox="2267,3516 2672,1322 2739,1334 2334,3529" semanticType="callout" shapeName="Other"/>
        </emma:interpretation>
      </emma:emma>
    </inkml:annotationXML>
    <inkml:trace contextRef="#ctx0" brushRef="#br0">400 0 0,'0'-27'16,"0"54"46,0-1-46,0 1-16,0-1 0,0 27 0,0 0 15,0 0-15,-27 0 0,27 26 0,-26 1 16,-1 78-16,27-105 16,-26 132-16,26-105 0,-27-1 0,1 1 15,26-1-15,-27 27 0,27-27 0,-26 1 16,0 25-16,-1-25 16,27-27-16,-53 105 0,53-105 0,-26 0 15,26-26-15,-27 26 0,27-27 0,0 1 16,0 25-16,-26-25 0,26-1 15,0-52 17,26-1-32,1-25 15,-1 25-15,-26 1 0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9:22.5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FC1E28-5404-4B56-B1EB-53FD8916529B}" emma:medium="tactile" emma:mode="ink">
          <msink:context xmlns:msink="http://schemas.microsoft.com/ink/2010/main" type="writingRegion" rotatedBoundingBox="13681,3964 15415,4153 15319,5033 13585,4844"/>
        </emma:interpretation>
      </emma:emma>
    </inkml:annotationXML>
    <inkml:traceGroup>
      <inkml:annotationXML>
        <emma:emma xmlns:emma="http://www.w3.org/2003/04/emma" version="1.0">
          <emma:interpretation id="{41F4FC3E-8961-40DD-BCC2-2EBC3C4E5F25}" emma:medium="tactile" emma:mode="ink">
            <msink:context xmlns:msink="http://schemas.microsoft.com/ink/2010/main" type="paragraph" rotatedBoundingBox="13681,3964 15415,4153 15319,5033 13585,48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47340A-45D0-426D-9ADF-E37E46FF9B00}" emma:medium="tactile" emma:mode="ink">
              <msink:context xmlns:msink="http://schemas.microsoft.com/ink/2010/main" type="line" rotatedBoundingBox="13681,3964 15415,4153 15319,5033 13585,4844"/>
            </emma:interpretation>
          </emma:emma>
        </inkml:annotationXML>
        <inkml:traceGroup>
          <inkml:annotationXML>
            <emma:emma xmlns:emma="http://www.w3.org/2003/04/emma" version="1.0">
              <emma:interpretation id="{ECCD0C36-FF06-45C6-8914-3E7F27012617}" emma:medium="tactile" emma:mode="ink">
                <msink:context xmlns:msink="http://schemas.microsoft.com/ink/2010/main" type="inkWord" rotatedBoundingBox="13681,3964 15415,4153 15319,5033 13585,484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7934 3413 0,'-26'0'31,"52"0"47,1 0-78,-1-27 16,1 27-16,-1-26 0,1 26 16,26 0-16,-27-27 0,27 27 0,0-26 15,-27 26-15,27-27 0,-26 27 0,-1 0 0,1-26 16,-1 26-16,1 0 0,-1-26 15,0 26-15,-52 0 32,0 26-17,-1-26-15,1 0 16</inkml:trace>
          <inkml:trace contextRef="#ctx0" brushRef="#br0" timeOffset="276.4996">8225 3360 0,'0'26'62,"0"1"-62,0-1 16,0 1-16,0 26 16,0-27-16,0 1 0,0-1 0,0 0 15,-26 1-15,26-1 0,0 1 0,0-1 16,0 1-16,0-1 16,0 1-1</inkml:trace>
          <inkml:trace contextRef="#ctx0" brushRef="#br0" timeOffset="1026.128">8358 3492 0,'26'0'63,"-26"27"-48,27-27-15,-1 0 16,-26 26-16,0 1 16,27-27-16,-27 26 15,0 0-15,26-26 16,-26 27-16,0-1 16,26-26-1,1 0 1,-27-26-16,26 26 15,-26-27-15,0 1 16,27 26-16,-27-26 0,0-1 16,26 1-16,-26-1 15,0 1 1,0 52 15,0 1-15,0-1-16,0 27 15,0-27-15,0 1 16,0-1-16,27 27 0,-27-26 0,0-1 0,0 1 16,26-1-16,-26 1 0,0-1 15,0 0-15,0 1 0,0 26 16,0-27-16,0 1 0,-26-27 16,26 26-16,-27-26 15,1 27-15,-1-27 16,1 0-16,26-27 15,-27 27-15,27-26 0,-26 26 16,26-27-16,-26 27 0,26-53 16,26 0 31</inkml:trace>
          <inkml:trace contextRef="#ctx0" brushRef="#br0" timeOffset="1372.6033">8940 3307 0,'0'-27'16,"0"1"0,0 52 31,0 27-47,0-26 0,0-1 15,0 27-15,0-26 0,0-1 16,0 27-16,0 0 0,0-27 0,0 27 0,26-26 15,-26-1-15,0 27 0,0-26 16,0-1-16,0 27 0,0-27 0,0 1 16,0-1-16,0 1 15,-26-1-15</inkml:trace>
          <inkml:trace contextRef="#ctx0" brushRef="#br0" timeOffset="1674.8895">8913 3624 0,'27'-26'32,"-1"0"-32,27-1 31,-26 27-31,-1 0 0,1 0 15,-1 0 1,-26 27-16,0-1 16,0 0-1,0 1 1,0-1-16,-26-26 0,26 27 16,-27-27-1</inkml:trace>
          <inkml:trace contextRef="#ctx0" brushRef="#br0" timeOffset="2151.8249">9231 3519 0,'26'0'16,"1"0"-16,-1 0 16,1 26-16,-1-26 15,1 0-15,-1 0 16,-26-26 0,0-1-1,0 1-15,0-1 16,-26 1-16,26-1 15,-27 1-15,27-1 16,-26 27-16,-133 291 125,159-264-125,26-27 0,-26 26 16,27-26-16,-27 27 0,26-27 0,1 0 15,-1 0 1,1 0-16,-1 0 16,1 0-16,-27-27 0</inkml:trace>
          <inkml:trace contextRef="#ctx0" brushRef="#br0" timeOffset="2413.8069">9628 3677 0,'0'27'16,"0"-1"-1,-27-26-15,27 27 16,0-1-16,0 1 16,-26-27-16,26 26 0,0 1 15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59:04.2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E9B81DB-3FD7-49E6-9E19-F134A0B0455D}" emma:medium="tactile" emma:mode="ink">
          <msink:context xmlns:msink="http://schemas.microsoft.com/ink/2010/main" type="writingRegion" rotatedBoundingBox="16453,4599 23706,4787 23586,9387 16333,9198"/>
        </emma:interpretation>
      </emma:emma>
    </inkml:annotationXML>
    <inkml:traceGroup>
      <inkml:annotationXML>
        <emma:emma xmlns:emma="http://www.w3.org/2003/04/emma" version="1.0">
          <emma:interpretation id="{EEA9FCAE-599A-4447-A51F-359BAD2F5DB7}" emma:medium="tactile" emma:mode="ink">
            <msink:context xmlns:msink="http://schemas.microsoft.com/ink/2010/main" type="paragraph" rotatedBoundingBox="18499,5096 23695,4660 23757,5396 18561,583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A4F3298-9B44-4B55-B6E5-CF665408686D}" emma:medium="tactile" emma:mode="ink">
              <msink:context xmlns:msink="http://schemas.microsoft.com/ink/2010/main" type="line" rotatedBoundingBox="18499,5096 23695,4660 23757,5396 18561,5832"/>
            </emma:interpretation>
          </emma:emma>
        </inkml:annotationXML>
        <inkml:traceGroup>
          <inkml:annotationXML>
            <emma:emma xmlns:emma="http://www.w3.org/2003/04/emma" version="1.0">
              <emma:interpretation id="{4F3E5D21-A81C-4E00-BB36-EC0D64B4F903}" emma:medium="tactile" emma:mode="ink">
                <msink:context xmlns:msink="http://schemas.microsoft.com/ink/2010/main" type="inkWord" rotatedBoundingBox="18499,5096 20299,4945 20360,5681 18561,583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14152 4656 0,'0'27'79,"27"-1"-64,-1-26-15,0 0 16,1 0-16,-1 0 15,1 0-15,-1 0 0,1 0 16</inkml:trace>
          <inkml:trace contextRef="#ctx0" brushRef="#br0" timeOffset="218.3386">14417 4524 0,'26'0'31,"1"0"-15,-27 26-16,26-26 0,-26 27 0,53-27 15,-53 26-15,26 1 0,-26-1 0,27 1 16,-27-1-16,0 1 16,0-1-16,0 1 15,0-1-15,-27-26 16</inkml:trace>
          <inkml:trace contextRef="#ctx0" brushRef="#br0" timeOffset="31775.3574">13491 4259 0,'-27'0'110,"1"0"-110,-1 0 15,1 0-15,-1 0 0,1 0 16,-1 0-16,1 0 0,-1 0 16,-25 0-16,25 0 15,1 0-15,-1 0 0,1 0 0,-1 0 16,1 0-16,-1 0 15,1 0-15,-1 0 16,27 27-16,-26-27 0,0 0 16,26 26-16,-27-26 15,27 27-15,0-1 16,-26-26-16,26 27 0,0-1 0,0 1 16,-27-1-16,27 1 0,0-1 15,0 0-15,0 1 0,0-1 16,-26 27-16,26-26 0,0-1 15,0 1-15,0-1 0,0 1 16,0-1-16,0 1 16,26-27-16,-26 26 0,27 0 15,-1-26 1,1 27-16,-1-27 0,0 0 16,1 0-16,-1 0 0,1 0 15,-1 0-15,1 0 0,-1 0 16,1 26-16,-1-26 15,1 0-15,-1 0 16,0 0-16,1 0 0,-1 0 16,1 0-16,-1 0 15,1 0-15,-1 0 16,1 0 0,-1 0-16,1 0 15,-1 0-15,1 0 16,-1 0-1,0 0-15,-26-26 16,27 26-16,-1 0 16,1 0-16,-1 0 15,1 0-15,-27-27 0,26 27 16,1 0-16,-1 0 16,1 0-1,-1-26 1,0 26-1,1 0-15,-1 0 16,1 0-16,-1 0 16,-26-26-1,27 26-15,-1 0 16,-26-27 0,27 27-1,-27-26-15,0-1 16,0 1-1,0-1 1,0 1 0,0-1-1,0 1 1,-27 26 0,27-27-16,0 1 15,-26-1-15,26 1 16,0 0-1,0-1-15,-27 1 16,27-1-16,0 1 16,0-1-1,0 1 1,-26 26-16,26-27 31,-27 27-15,27-26-1,-26 26-15,26-27 16,-27 27-16,1 0 16,0 0-1,-1 0 1,1 0-16,-1 0 16,1 0-1,-1 0 1,1 0-16,-1 0 15,1 0-15,-1 0 16,1 0-16,0 0 16,-1 0-16,1 0 15,-1 0 1,1 0 0,26 27-16,-27-27 31,27 26 0,-26-26-31</inkml:trace>
        </inkml:traceGroup>
        <inkml:traceGroup>
          <inkml:annotationXML>
            <emma:emma xmlns:emma="http://www.w3.org/2003/04/emma" version="1.0">
              <emma:interpretation id="{EF59CEBE-F4DF-4D72-BB07-604C5ECBD0EB}" emma:medium="tactile" emma:mode="ink">
                <msink:context xmlns:msink="http://schemas.microsoft.com/ink/2010/main" type="inkWord" rotatedBoundingBox="20630,4950 22486,4795 22534,5361 20677,551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82.6616">15475 4524 0,'0'-26'16,"0"-1"-1,0 1 1,-53 26 15,27 0-15,-1 0-16,1 0 16,26 26-16,0 1 15,0-1-15,0 0 16,0 1-16,26-27 15,-26 26-15,27-26 0,-1 0 16,1 0 0,-1 0-16,0-26 0,1-1 15,-27 1 1,26 0-16,-26-1 0</inkml:trace>
          <inkml:trace contextRef="#ctx0" brushRef="#br0" timeOffset="1847.9079">15660 4233 0,'27'0'15,"-54"0"32,27 26-31</inkml:trace>
          <inkml:trace contextRef="#ctx0" brushRef="#br0" timeOffset="2698.3851">15740 4418 0,'-106'53'125,"79"-26"-125,27-1 0,0 27 16,0-27-16,27-26 16,26 0-16,-27 0 15,1-26-15,-1-1 16,-26 1-16,26 0 16,-26-1-16,27 1 0,-27-27 15,0 26-15,26 1 0,-26-1 0,0 1 16,0-27-16,0 26 0,0 1 0,27 0 0,-27-1 15,0 1-15,0-1 0,0 1 16,0 52 15,-27 1-31,27-1 0,0 1 16,0-1-16,0 27 0,0-27 0,0 1 16,0-1-16,0 1 0,27-1 0,-27 1 15,26-1-15,1 1 0,-27-1 16,26 1-16,1-27 0,-1 26 15,1-26-15,-1 0 0,1 0 16,-1 0-16,0-26 0,1 26 16,-27-27-16,26 27 0,-26-53 0,27 53 15,-27-26-15,0-1 0,0 1 16,79 132 93,1-186-93,-54 80 0,-26-26-16,26-1 15,1 1 1,-27 52 15,26 1-31,-26-1 16,27 1-16,-27-1 15,0 1-15,0-1 16,0 1 0</inkml:trace>
          <inkml:trace contextRef="#ctx0" brushRef="#br0" timeOffset="2845.3844">16719 4339 0,'26'-27'16,"0"27"0,-52-26 15</inkml:trace>
          <inkml:trace contextRef="#ctx0" brushRef="#br0" timeOffset="1363.329">14919 4524 0,'0'-26'15,"27"52"141,-27 0-140,26-26-16,1 0 0,-27 27 16,26-1-16,-26 1 0,27-27 15,-27 26-15,26-26 16,-26 27-16,27-27 0,-27-27 47,0 1-47,0-1 15,0 1-15,0-1 0,0 1 16,0 0-16,26 26 16,-26-27-16,26 27 0,1 0 15,-1 0 1,1 0-16,-27 27 16,26-27-16,-26 26 0,0 0 15,0 1 1,27-27-16,-27 26 0,0 1 15</inkml:trace>
        </inkml:traceGroup>
        <inkml:traceGroup>
          <inkml:annotationXML>
            <emma:emma xmlns:emma="http://www.w3.org/2003/04/emma" version="1.0">
              <emma:interpretation id="{093F56A1-9832-4A51-8AF7-F52D6F88DF38}" emma:medium="tactile" emma:mode="ink">
                <msink:context xmlns:msink="http://schemas.microsoft.com/ink/2010/main" type="inkWord" rotatedBoundingBox="23278,4819 23705,4783 23709,4832 23282,4868"/>
              </emma:interpretation>
              <emma:one-of disjunction-type="recognition" id="oneOf2">
                <emma:interpretation id="interp2" emma:lang="" emma:confidence="0.5">
                  <emma:literal>=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_</emma:literal>
                </emma:interpretation>
                <emma:interpretation id="interp5" emma:lang="" emma:confidence="0">
                  <emma:literal>I</emma:literal>
                </emma:interpretation>
                <emma:interpretation id="interp6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179367.057">17539 4048 0,'264'-53'94,"-237"53"-78,26 0-16,-27-27 15,1 27-15,-1 0 16</inkml:trace>
        </inkml:traceGroup>
      </inkml:traceGroup>
    </inkml:traceGroup>
    <inkml:traceGroup>
      <inkml:annotationXML>
        <emma:emma xmlns:emma="http://www.w3.org/2003/04/emma" version="1.0">
          <emma:interpretation id="{DFD3D59C-F910-447B-BE5C-2CD29B719EEC}" emma:medium="tactile" emma:mode="ink">
            <msink:context xmlns:msink="http://schemas.microsoft.com/ink/2010/main" type="paragraph" rotatedBoundingBox="16361,8129 22843,8298 22815,9367 16333,91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FE0E6E-14BE-4DB9-A4D8-7AE2E157725C}" emma:medium="tactile" emma:mode="ink">
              <msink:context xmlns:msink="http://schemas.microsoft.com/ink/2010/main" type="line" rotatedBoundingBox="16361,8129 22843,8298 22815,9367 16333,9198"/>
            </emma:interpretation>
          </emma:emma>
        </inkml:annotationXML>
        <inkml:traceGroup>
          <inkml:annotationXML>
            <emma:emma xmlns:emma="http://www.w3.org/2003/04/emma" version="1.0">
              <emma:interpretation id="{744BB86B-3CD1-4162-8AD3-BB7C54BE264D}" emma:medium="tactile" emma:mode="ink">
                <msink:context xmlns:msink="http://schemas.microsoft.com/ink/2010/main" type="inkWord" rotatedBoundingBox="16357,8268 17207,8290 17183,9221 16333,9198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4288.2996">11030 7593 0,'0'-26'63,"-26"26"-48,-1 0-15,27-27 16,-26 27-16,-1 0 16,1 0-16,-1 0 15,1 0-15,-1 0 0,1 0 0,-1 0 16,1 27-16,-1-27 16,1 26-16,0 1 0,-1-27 15,1 79 1,158 530 62,27-530-62,-106-79-1,-27 0-15,1 0 16,52 0-16,-53-27 0,1 27 0,-1-52 0,27 52 15,-26-27-15,-1 1 0,1-1 0,-1 1 16,0-1-16,1 1 0,-1-1 16,-26-26-16,27 27 0,-27-27 0,0 0 15,26 0-15,-26 27 0,0-27 16,0 26-16,0 1 0,-53-1 0,53 1 16,-26 0-16,26-1 0,-27 1 0,1-1 15,0 1-15,-1 26 0,1-27 0,-1 1 16,1 26-16,26-27 0,-27 27 0,1 0 15,-1-26-15,1 26 0,-1 0 16,27 26 0,0 1-1,27-27-15</inkml:trace>
        </inkml:traceGroup>
        <inkml:traceGroup>
          <inkml:annotationXML>
            <emma:emma xmlns:emma="http://www.w3.org/2003/04/emma" version="1.0">
              <emma:interpretation id="{CB0C9B7D-2BBC-4474-81C6-982E64CD7356}" emma:medium="tactile" emma:mode="ink">
                <msink:context xmlns:msink="http://schemas.microsoft.com/ink/2010/main" type="inkWord" rotatedBoundingBox="18370,8188 20596,8246 20569,9276 18343,9218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5199.5257">12882 7593 0,'27'0'16,"-27"-26"-16,26 26 31,-26-27-31,0 1 16,0-1 0,-53 27-16,53-26 0,-26 26 15,-1 0 1,1 0-16,-1 0 15,1 26-15,-1 1 0,1-1 16,26 1-16,-27-1 0,1 1 16,26-1-16,0 27 0,-27-27 0,27 1 15,0 26-15,0-27 0,0 27 0,0-26 16,0 26-16,27-27 0,-27 27 0,53-27 16,-53 1-16,26-1 0,1 1 0,-1-1 15,1 1-15,52 26 0,133 0 31,-159-53-31,-27 0 0,27 0 16,-27 0-16,1 0 0,26-27 0,-27 27 16,1-26-16,-1-1 0,1 1 15,-1-1-15,1 1 0,-27-1 0,26 1 0,1-1 16,-27-26-16,0 27 0,0-27 16,0 27-16,0-27 0,0 26 0,0 1 15,-27-27-15,27 26 0,-26 1 0,26 0 16,-27-1-16,27 1 0,-26-1 0,-1 1 15,1-1-15,-1 27 0,27-26 0,-26 26 16,-1 0-16,1-27 0,-1 27 0,1 0 16,0-26-16,-1 26 0,1 0 15,26 26 17,0 1-32</inkml:trace>
          <inkml:trace contextRef="#ctx0" brushRef="#br0" timeOffset="5975.5974">14258 7487 0,'0'-26'15,"-27"26"1,27-27-16,-26 27 0,-53-26 31,52 26-15,1 0-16,-1 0 15,1 26-15,-1 1 16,1-1-16,26 1 0,-27-1 0,1 1 16,26-1-16,-27 27 0,27-26 0,-26 25 15,26-25-15,-26 26 0,26 0 0,0-27 16,0 27-16,0-26 0,0 25 0,0 1 16,0-26-16,0-1 0,26 27 0,-26-26 15,26-1-15,1 1 0,-1-1 16,1 1-16,-1-1 0,1 0 0,-1 1 15,1-27-15,26 26 0,-27-26 0,27 27 16,-27-27-16,27 0 0,-26 0 0,26 0 16,-27 0-16,1 0 0,26-27 0,-27 27 15,0-26-15,27-1 0,-26 27 0,-1-26 16,1 0-16,-1-1 0,1 1 0,-1-27 16,1 26-16,-1 1 0,-26-27 0,27 0 15,-27 26-15,0-25 0,26-1 0,-26 0 16,0 26-16,0-26 0,0 27 0,0-1 15,-53 1-15,53 0 0,-26-1 0,26 1 16,-53-1-16,53 1 0,-27 26 0,1-27 16,-1 27-16,27-26 0,-26 26 0,-1 0 15,1 0-15,-1 0 0,1-27 16,0 27 0,26 27 15,26 26-31</inkml:trace>
        </inkml:traceGroup>
        <inkml:traceGroup>
          <inkml:annotationXML>
            <emma:emma xmlns:emma="http://www.w3.org/2003/04/emma" version="1.0">
              <emma:interpretation id="{F0D4D7D2-2FC1-4027-B54C-A0EE5C28BBB1}" emma:medium="tactile" emma:mode="ink">
                <msink:context xmlns:msink="http://schemas.microsoft.com/ink/2010/main" type="inkWord" rotatedBoundingBox="21761,8270 22843,8298 22815,9357 21733,9329"/>
              </emma:interpretation>
              <emma:one-of disjunction-type="recognition" id="oneOf5">
                <emma:interpretation id="interp9" emma:lang="" emma:confidence="0.5">
                  <emma:literal>O</emma:literal>
                </emma:interpretation>
                <emma:interpretation id="interp10" emma:lang="" emma:confidence="0">
                  <emma:literal>0</emma:literal>
                </emma:interpretation>
                <emma:interpretation id="interp11" emma:lang="" emma:confidence="0">
                  <emma:literal>o</emma:literal>
                </emma:interpretation>
                <emma:interpretation id="interp12" emma:lang="" emma:confidence="0">
                  <emma:literal>°</emma:literal>
                </emma:interpretation>
                <emma:interpretation id="interp13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6903.6733">16586 7593 0,'0'-26'0,"0"-1"31,0 1-15,-26 26 0,-1-27-16,1 27 15,-1 0-15,-26-26 16,27 26-16,0 0 15,-1 0-15,1 53 16,-1-53-16,1 26 0,-1-26 0,27 27 0,-26-1 16,-1 1-16,1-1 0,-1 1 15,27-1-15,-26 0 0,0 1 0,26-1 16,-27 1-16,27-1 0,-26 1 0,26 26 16,-27 0-16,27-27 0,0 27 15,0-27-15,0 1 0,0-1 0,0 1 16,53 26-16,-53-27 0,0 1 0,27-1 15,-27 1-15,26-1 0,0 0 0,1 1 16,-27-1-16,26 1 0,1-1 0,-1-26 16,27 27-16,-26-27 0,-1 26 0,1-26 15,-1 0-15,0 0 0,27 0 0,-26 0 16,-1 0-16,27 0 0,-26 0 0,-1 0 16,1-26-16,-1 26 0,1 0 0,-1 0 15,0-53-15,1 26 0,-1 1 16,1-27-16,-27 27 0,26-1 0,1-26 15,-1 27-15,1-27 0,-1 26 16,1-26-16,-1 27 0,-26-27 0,26-26 16,1 52-1,-27-26-15,0 27 0,0-1 0,0 1 0,-27-1 16,27 1-16,-52 0 0,25-1 16,1 1-16,-1 26 0,27-27 15,-26 1-15,-1 26 0,1-27 0,-1 27 16,1-26-16,-1 26 0,1 0 0,0-27 15,-1 27-15,1 0 0,-1 0 0,1 0 16,-1 0-16,1 0 0,-1 0 0,1 0 16,-1 0-16,1 0 0,-1 27 15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2:23.2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44A607E-3CFD-48C1-8B0D-49F048AA7F91}" emma:medium="tactile" emma:mode="ink">
          <msink:context xmlns:msink="http://schemas.microsoft.com/ink/2010/main" type="writingRegion" rotatedBoundingBox="-1363,9952 19235,9593 19299,13254 -1299,13613"/>
        </emma:interpretation>
      </emma:emma>
    </inkml:annotationXML>
    <inkml:traceGroup>
      <inkml:annotationXML>
        <emma:emma xmlns:emma="http://www.w3.org/2003/04/emma" version="1.0">
          <emma:interpretation id="{007919BB-DA67-41EA-82DF-460C538346B1}" emma:medium="tactile" emma:mode="ink">
            <msink:context xmlns:msink="http://schemas.microsoft.com/ink/2010/main" type="paragraph" rotatedBoundingBox="2301,9813 12673,9817 12672,11373 2300,113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1EEA777-79E0-449F-BA9B-F0D3002B7379}" emma:medium="tactile" emma:mode="ink">
              <msink:context xmlns:msink="http://schemas.microsoft.com/ink/2010/main" type="line" rotatedBoundingBox="2301,9813 12673,9817 12672,11373 2300,11369"/>
            </emma:interpretation>
          </emma:emma>
        </inkml:annotationXML>
        <inkml:traceGroup>
          <inkml:annotationXML>
            <emma:emma xmlns:emma="http://www.w3.org/2003/04/emma" version="1.0">
              <emma:interpretation id="{48EBF99F-BC35-4D1E-AC51-2BB8FB67DC2E}" emma:medium="tactile" emma:mode="ink">
                <msink:context xmlns:msink="http://schemas.microsoft.com/ink/2010/main" type="inkWord" rotatedBoundingBox="2301,10273 4868,10275 4867,11192 2300,1119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613 315 0,'-27'0'16,"1"0"15,-1 0-15,1 0 0,0 0-1,26 25-15,0 1 16,-27-1-16,27 1 15,0-1-15,0 1 16,0-1-16,0 1 0,27-1 16,-27 1-16,26-26 15,0 25-15,-26 1 16,27-26-16,-1 0 16,1 0-16,-1 0 15,-26-26-15,27 1 16,-1 25-16,-26-26 0,0 1 0,27 25 0,-27-26 15,0 1-15,0-1 0,26 26 16,-26-25-16,0-1 0,0 1 16,0-1-16,27 26 15,-27 26 1,26-1 0,0 1-16,-26-1 15,27 1-15,-27-1 0,26-25 16,-26 26-16,0-1 0,27-25 15,-27 26-15,26-26 47,-26-26-47,0-25 16,27 51-16,-27-51 16,0 26-16,0-1 0,26 26 15,-26-25-15,27 25 16,-1 25-1,-26 1 1,27-1-16,-27 1 16,0-1-16,26-25 0,-26 26 15,0-1-15,27-25 16,-27 26-16</inkml:trace>
          <inkml:trace contextRef="#ctx0" brushRef="#br0" timeOffset="592.7013">1354 238 0,'-53'-26'47,"26"26"-31,27 26-1,-26-26-15,26 26 0,0-1 16,-27 1 0,27-1-16,0 1 0,0-1 0,0 1 15,0-1-15,0 1 0,0-1 16,0 1-16,27-1 0,-1 26 15,1-25-15,-1-1 16,1-25-16,-1 26 16,1-26-16,-1 0 15,0 0-15,1 0 0,-1 0 0,-26-26 16,53 1-16,-26-1 0,-1 1 16,1-1-16,-27 1 15,0-1-15,26 1 0,-26-52 16,0 26-16,0 26 0,0-1 15,0 1-15,0-1 0,0 0 16,-26 1-16,-1-1 16,1 26-1,26 26 1,-27 25-16,27-25 0,0-1 16,-26 1-16,26-1 0,0 1 15,0-1-15,0 1 0,0-1 0,0 1 16,26-1-16,-26 1 0,0-1 0,53-25 15,-53 26-15,27-26 0,-27 25 0,26-25 16,1 0-16,-1 0 0,1 0 16,-1 0-16</inkml:trace>
          <inkml:trace contextRef="#ctx0" brushRef="#br0" timeOffset="-826.8736">269 8 0,'-27'0'109,"27"-25"-93,-26 25 0,-1 0 15,1 0-16,0 0 1,-1 0 0,27 25-16,-26-25 15,26 26-15,-27-1 0,27 1 16,0-1-16,-26-25 0,26 51 0,0-25 16,0-1-16,0 1 0,-27 25 0,27-25 15,0-1-15,0 1 0,0 25 0,0-26 16,0 1-16,0-1 0,53 1 0,-53-1 15,0 1-15,0-1 0,27-25 16,-27 26-16,53-1 16,-27 1-16,0-26 15,1 0-15,-1 0 0,1 0 16,-1 0-16,1 0 16,-27-26-1,0 1 1</inkml:trace>
          <inkml:trace contextRef="#ctx0" brushRef="#br0" timeOffset="1073.8092">1989 8 0,'0'26'47,"0"25"-47,0-26 0,0 1 15,0 25-15,0 0 0,0 0 16,26 0-16,-26 0 0,0 0 0,27 0 0,-27-25 15,0 25-15,26 0 0,-26-26 0,0 26 16,0-25-16,0-1 0,0 1 0,26-1 16,-26 1-16,0-1 0,0 1 15,0 0-15,0-52 32,-26-25-17,26 25-15,0 1 0,0-1 0,-26 1 16,26-26-16,0 0 0,0 25 0,0-25 15,0 0-15,0 26 0,26-26 0,-26 25 16,0 1-16,26 25 0,-26-26 0,27 26 16,-27-25-16,26 25 0,1 0 15,-1 0-15,-26 25 16,0 1-16,27-1 16,-27 1-16,0-1 15,0 1-15,0-1 0,0 1 0,-27-1 16,27 1-1,-26-26-15,26 25 16</inkml:trace>
          <inkml:trace contextRef="#ctx0" brushRef="#br0" timeOffset="1528.1893">2359 493 0,'0'-25'47,"27"25"-32,25 0 1,-25 0 0,26 0-16,-27 0 15,1 0-15</inkml:trace>
          <inkml:trace contextRef="#ctx0" brushRef="#br0" timeOffset="1353.0509">2438 110 0,'0'-25'16,"0"-1"-16,0 52 31,0 25-31,0-26 16,0 1-16,0-1 0,0 27 0,0-27 15,0 1-15,0 25 0,27 0 16,-27-26-16,0 1 0,0-1 0,0 1 15,26-1-15,-26 1 0,0-1 16,27-25-16,-27 26 0</inkml:trace>
        </inkml:traceGroup>
        <inkml:traceGroup>
          <inkml:annotationXML>
            <emma:emma xmlns:emma="http://www.w3.org/2003/04/emma" version="1.0">
              <emma:interpretation id="{0949AB14-44D9-4E83-9AF0-A0E3B60D2E75}" emma:medium="tactile" emma:mode="ink">
                <msink:context xmlns:msink="http://schemas.microsoft.com/ink/2010/main" type="inkWord" rotatedBoundingBox="5873,9814 6614,9815 6613,11371 5872,1137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588.0139">3841 264 0,'-27'0'16,"27"-26"-16,-26 26 15,-1-26-15,1 26 16,-1-25-16,1 25 15,0 0 1,-1 0 0,27 25-16,-26 1 15,26 0-15,0-1 16,-27 1-16,27-1 0,0 1 16,0-1-16,0 1 0,0-1 0,27 1 15,-27-1-15,26 1 0,1-1 16,-1-25-16,0 26 15,1-26-15,-1 0 0,1 0 16,-1 0-16,-26-51 16,27 51-16,-1-26 0,-26 1 0,27-1 15,-27 1-15,0-1 0,0 1 16,0-1-16,0 1 0,0-1 0,0 1 16,0-1-1,-27 26-15,27 26 31,0-1-31,27-25 16,-1 26-16,1-26 16,-27 25-16,26-25 0,0 0 15,1 0-15,-1-25 0,1 25 16,-1-51-16,1 51 0,-1-26 0,1-25 16,-1 25-16,27-25 0,-53 0 15,27 26-15,-27-52 0,26 26 16,-26 26-16,0-26 0,0 25 0,0-25 15,0 26-15,0-26 0,-53 25 0,53 1 16,0-1-16,0 0 0,-26 1 16,-1 25-16,27-26 0,-26 52 15,26 25 1,-27-25-16,27 25 0,0 0 16,0 0-16,0 0 0,0 25 0,0-25 15,0 26-15,27-1 0,-27 1 0,0 0 16,26-1-16,-26 1 0,0-1 0,27 1 15,-27-26-15,0 0 0,0 0 0,0 0 16,0 0-16,0 0 0,0-25 0,0-1 16,0 26-16,-27-25 0,27-1 15,-26 1-15,-27-26 0,26 0 16,1 25-16,-1-25 0,1 0 0,-1 0 16,1 0-16,0-51 0,-1 51 15,27-25-15,-26-1 0,26 1 0,0-1 0,0 1 16,0-1-16,0 0 0,0 1 15,0-1-15,26 1 0,-26-1 16,27 26-16,-1-25 0</inkml:trace>
        </inkml:traceGroup>
        <inkml:traceGroup>
          <inkml:annotationXML>
            <emma:emma xmlns:emma="http://www.w3.org/2003/04/emma" version="1.0">
              <emma:interpretation id="{95F0AF9E-10B0-452D-B6FA-B3D40A392B9D}" emma:medium="tactile" emma:mode="ink">
                <msink:context xmlns:msink="http://schemas.microsoft.com/ink/2010/main" type="inkWord" rotatedBoundingBox="7910,9916 10106,9917 10105,10861 7909,10860"/>
              </emma:interpretation>
              <emma:one-of disjunction-type="recognition" id="oneOf2">
                <emma:interpretation id="interp2" emma:lang="" emma:confidence="0.5">
                  <emma:literal>unity.</emma:literal>
                </emma:interpretation>
                <emma:interpretation id="interp3" emma:lang="" emma:confidence="0">
                  <emma:literal>enmity.</emma:literal>
                </emma:interpretation>
                <emma:interpretation id="interp4" emma:lang="" emma:confidence="0">
                  <emma:literal>entity</emma:literal>
                </emma:interpretation>
                <emma:interpretation id="interp5" emma:lang="" emma:confidence="0">
                  <emma:literal>Unity.</emma:literal>
                </emma:interpretation>
                <emma:interpretation id="interp6" emma:lang="" emma:confidence="0.5">
                  <emma:literal>Ani ty.</emma:literal>
                </emma:interpretation>
              </emma:one-of>
            </emma:emma>
          </inkml:annotationXML>
          <inkml:trace contextRef="#ctx0" brushRef="#br0" timeOffset="3923.5893">5693 187 0,'-27'25'0,"1"-25"15,-1 0 1,54 0 31,26 0-32,-27 0 1,27 0-16,-26 0 0,52 0 16,0-25-16,-52-1 15,26 26-15,-27-25 0,27-1 0,0 26 16,-26-25-16,-1 25 0,27-26 0,-27 26 0,1-25 15,-1 25-15,-26-26 0,27 26 0,-27-25 16,26 25-16,-26-26 16,0 1-16,0-1 0,0 1 15,0-1-15,-26 1 0,-1-1 16,27 1-16,-26-1 0,-1 1 16,1 25-16,26-26 0,-27 26 15,1-25-15,0-1 16,-1 26-16,1 0 0,-1 0 15,1-25-15,-1 25 0,1 0 16,-1 0-16,1 0 31,26 25-15,0 1-16,-27-1 0,1 128 31,26-102-31,0 0 0,0-25 16,0 76-16,0-77 0,0 26 0,0 0 15,0-25-15,0 25 0,0-25 16,26-1-16,-26 26 0,0-25 0,0-1 16,0 1-16,0-1 0,27-25 15,-27 26-15,26-26 32,-26-26-32,0 1 15,27-1-15,-27 1 0,26-1 16,1 1-16,-27-1 0,26 1 0,1-1 15,-1 26 1,1 0 0,-27 26-16,26-26 15,0 51-15,-26-26 16,0 1-16,27-1 16,-27 1-16,0-1 15,0 1-15,26-1 0,-26 1 16</inkml:trace>
          <inkml:trace contextRef="#ctx0" brushRef="#br0" timeOffset="4956.1461">6672 264 0,'0'-26'0,"-27"26"16,27-26-1,-26 26-15,-1 0 16,1-25 0,-1 25-16,1 0 15,0 0 1,26 25-16,-27-25 16,27 26-16,-26 0 0,26-1 15,-27 1-15,27-1 16,0 1-16,0-1 0,0 1 15,0 25 1,0-26-16,0 1 0,27-26 0,-27 25 16,26-25-16,1 26 15,-1-26-15,0 0 0,1 0 16,-1 0-16,27-26 16,-53 1-16,27 25 0,-27-26 15,26 26-15,-26-25 0,27-1 16,-27 1-16,26-1 0,-26 1 15,0-1-15,0 1 0,27 25 0,-27-26 0,0 1 16,0-1-16,26 26 31,-26 26-15,27-1-16,-27 1 16,26 25-16,-26-26 15,26 1-15,-26-1 0,27-25 16,-27 26-16,0-1 15,26-25 1,-26-25 0,0-1-1,27 26-15,-27-25 0,0-1 0,0 1 16,26 25-16,-26-26 0,0 1 0,0-1 16,27 26-16,-27-25 0,0-1 15,26 26-15,1 0 16,-27 26-1,26-26-15,-26 25 0,27 1 16,-27 25-16,26-51 16,-26 25-16,26 1 0,-26-1 15,27-25 1,-27-25 15,26 25-31,-26-26 0,27-25 16,-1 26-16,-26-1 15,27 1-15,-27-1 16,26 26-16,-26 26 31,27-26-31,-27 25 0,26 1 16,-26-1-16,0 1 16,27-1-16,-1 52 31</inkml:trace>
          <inkml:trace contextRef="#ctx0" brushRef="#br0" timeOffset="5439.0895">7757 315 0,'0'-26'16,"0"1"15,-27 25-31,1 0 31,-1 0-15,1 0 0,26 25-16,-27-25 15,27 26-15,-26-1 16,26 1-16,0-1 0,0 1 16,0-1-16,0 1 15,26-26-15,-26 25 16,27 1-16,-1-26 15,1 0-15,-1 0 16,1 0-16,-1-26 16,-26 1-16,26 25 15,-26-26-15,0 1 0,0-1 16,0 1 0,-26-1-16,0 26 15,26-25 1,-27 25-16</inkml:trace>
        </inkml:traceGroup>
        <inkml:traceGroup>
          <inkml:annotationXML>
            <emma:emma xmlns:emma="http://www.w3.org/2003/04/emma" version="1.0">
              <emma:interpretation id="{A4606C37-7BD5-4CDB-93B8-DA70AB3CCED3}" emma:medium="tactile" emma:mode="ink">
                <msink:context xmlns:msink="http://schemas.microsoft.com/ink/2010/main" type="inkWord" rotatedBoundingBox="10345,10222 12673,10223 12672,11269 10344,11268"/>
              </emma:interpretation>
            </emma:emma>
          </inkml:annotationXML>
          <inkml:trace contextRef="#ctx0" brushRef="#br0" timeOffset="6352.7174">8312 315 0,'0'-26'31,"-26"26"-15,26-25 0,-27-27-1,1 52-15,-1 0 16,1 0-1,-1 0 1,27 26-16,-26-26 0,0 0 16,26 26-16,-27-26 0,27 25 0,0 1 15,-26-26-15,26 25 0,0 1 0,0-1 16,0 1 0,0-1-16,0 1 0,26-26 0,-26 25 15,27-25-15,-1 0 16,0 0-16,1 0 15,-1 0-15,1-25 0,-1-1 16,1 1-16,-27-1 16,26 26-16,-26-25 0,0-1 0,27 26 15,-27-25-15,0-1 16,0 77 15,0-25-15,0-1-16,26 1 0,-26 25 15,0-26-15,0 1 0,27 50 16,-27 1-16,0-52 0,26 1 0,-26 25 16,0-26-16,0 1 0,0-1 15,0 1-15,0 0 0,0-1 16,-26-25-16,-1 0 16,1 0-16,-1 0 15,1 0-15,-1 0 16,27-25-16,-26 25 0,-1 0 0,1-26 15,26 0-15,-27 1 0,27-1 16,-26 1-16,26-1 0,0 1 16,0-1-16,26 1 0,-26-1 15</inkml:trace>
          <inkml:trace contextRef="#ctx0" brushRef="#br0" timeOffset="7416.0774">8550 366 0,'27'25'16,"-1"-25"15,1 0-31,-1 0 15,1 0-15,-27-25 16,26 25 0,-26-26-16,0 1 0,0-1 15,0 1-15,0-1 0,-26 0 16,26 1-16,-27-1 16,1 26-16,26-25 0,-27 25 15,1 0 1,-1 0-1,27 25-15,-26 1 16,26-1-16,-27 1 0,27 0 0,0 25 16,0-26-16,0 1 15,0-1-15,0 1 0,0-1 0,27 1 16,-27-1-16,26-25 0,-26 26 0,27-1 16,-1 1-16,1-26 0,-1 0 15,1 25-15,-1-25 16,1 0-16,-1 0 15,0-25-15,-26-1 16,27 26-16,-27-25 0,0-1 0,26 1 16,-26-1-16,0 1 15,0-26-15,0 25 16,27 26-16,-27-25 0,0-1 16,26 26 15,1 0-31,-27 26 15,26-1-15,1 1 16,-27-1-16,26 1 0,-26-1 16,27-25-16,-27 26 15,0-1-15,0-50 47,0-1-31,0 1-16,0-1 0,0 1 15,0-1-15,26 26 16,-26-25-16,0-1 0,26 26 0,-26-25 16,27 25-1,-1 25 1,-26 1 0,27-1-16,-27 1 0,0-1 15,0 1-15,0-1 16,26-25-16,-26 26 0,0-1 0,27-25 15,-1 26-15,1-26 16,-1 0 0,1 0-16,-1 0 0,-26-26 15,27 26-15,-27-25 0,26 25 16,-26-26-16,26 1 0,-26-1 16,0 1-16,0-1 0,0 1 15,0-1-15,0 1 16,0 50 15,0 1-15,0-1-16,0 1 0,0-1 15,0 1-15,0-1 16,0 1-16,27-1 0,-1 1 16,1-26-16,-1 25 15,1-25-15,-1 0 16</inkml:trace>
          <inkml:trace contextRef="#ctx0" brushRef="#br0" timeOffset="7597.3698">9371 8 0,'-27'-25'15,"27"-1"-15,-26 26 16,26 26 15,26-26-15,1 0-16</inkml:trace>
          <inkml:trace contextRef="#ctx0" brushRef="#br0" timeOffset="8535.7282">9635 391 0,'-26'0'31,"290"-51"110,-264 77-94,0-1-32,0 1-15,0-1 16,0 1-16,27-26 15,-1 0 1,1 0-16,-1 0 0,-26-26 16,27 26-16,-1-25 15,0-26-15,-26 25 16,0 1-16,0-1 16,27 1-16,-27-1 15,0 52 16,0-1-31,0 1 16,0-1-16,0 26 0,0-25 16,26 50-16,-26-50 0,0 25 15,0-26-15,0 26 0,27-25 0,-27-1 0,0 26 16,0-25-16,0-1 0,26 1 16,-26-1-16,0 1 0,0 0 0,0-1 15,-26 26 1,-1-51-1,1 0-15,-1 0 16,1 0-16,0-25 0,-1-1 16,1 1-16,26-1 15,0 0-15,0 1 0,0-1 16,0 1-16,0-1 16,26 1-16,1 25 15,-27-26-15,26 26 0</inkml:trace>
          <inkml:trace contextRef="#ctx0" brushRef="#br0" timeOffset="7864.1772">9662-68 0,'0'25'47,"26"1"-31,-26-1-16,0 1 0,0-1 0,0 1 0,0 25 15,26-26-15,-26 1 0,0 25 0,0-25 16,0 25-16,27 0 15,-27-26-15,0 1 0,0-1 0,0 1 16,26-26-16,-26 25 16,0 1-16</inkml:trace>
          <inkml:trace contextRef="#ctx0" brushRef="#br0" timeOffset="8717.4038">10376 544 0,'0'-25'0,"-27"25"31,27-26-31,-26 26 16,0 0 0</inkml:trace>
        </inkml:traceGroup>
      </inkml:traceGroup>
    </inkml:traceGroup>
    <inkml:traceGroup>
      <inkml:annotationXML>
        <emma:emma xmlns:emma="http://www.w3.org/2003/04/emma" version="1.0">
          <emma:interpretation id="{B0E3CF0E-717E-404C-B1CD-9EF18042D973}" emma:medium="tactile" emma:mode="ink">
            <msink:context xmlns:msink="http://schemas.microsoft.com/ink/2010/main" type="paragraph" rotatedBoundingBox="-1345,10982 19253,10623 19299,13254 -1299,136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B47AFF-E63C-4BF4-A4DE-D5E63128A0DB}" emma:medium="tactile" emma:mode="ink">
              <msink:context xmlns:msink="http://schemas.microsoft.com/ink/2010/main" type="line" rotatedBoundingBox="-1345,10982 19253,10623 19281,12248 -1317,12607"/>
            </emma:interpretation>
          </emma:emma>
        </inkml:annotationXML>
        <inkml:traceGroup>
          <inkml:annotationXML>
            <emma:emma xmlns:emma="http://www.w3.org/2003/04/emma" version="1.0">
              <emma:interpretation id="{D9686C96-08CD-4985-B22A-44F180BE9B7E}" emma:medium="tactile" emma:mode="ink">
                <msink:context xmlns:msink="http://schemas.microsoft.com/ink/2010/main" type="inkWord" rotatedBoundingBox="-1331,11755 -354,11738 -344,12279 -1322,12296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70786.8371">-3488 1488 0,'0'-25'47,"26"25"0,-26 25 0,0 1-32,-26 0-15,26-1 16,-27 1-16,1 25 0,26-26 16,-27-25-16,27 26 0,0-1 0,-26 1 0,26-1 15,0 1-15,0-1 0,-26 1 16,26-1-16,0 1 0,0-1 16,0 1-16,0-1 15,26-25 1,-26 26-16,26-26 15,1 0-15,-1 0 16,1 0-16,-27-26 0,26 26 0,-26-25 16,27 25-16,-27-26 0,26 26 0,-26-25 15,27-1-15,-1 1 0,-26-1 16,27 1-16,-27-1 16,0 52 30,0-1-30,0 1-16,0-1 0,0 1 16,0-1-16,26 1 15,-26-1-15,26-25 0,-26 26 16,27-26-16,-1 0 16,1 0-16,-1 0 15,1 0-15,-27-26 0,26 26 16,-26-51-16,27 26 15,-27-1-15,0 1 0,0-1 0,0 1 16,0-1-16,0 1 0,0-1 0,0 1 16,0-1-1,0 1-15,-27 25 16,1 0 0,26 25-1</inkml:trace>
          <inkml:trace contextRef="#ctx0" brushRef="#br0" timeOffset="171280.0824">-2853 1795 0,'26'0'0,"-26"25"15,27-25 1,-1 0-16,1 0 16,-27-25-1,26 25 1,-26-26-16,0 1 0,0-1 15,0 1 1,-26 25-16,26-26 0,-27 26 16,1 0-1,-1 0-15,27 26 16,-26-26-16,-1 25 16,27 1-16,-26-26 15,26 25-15,-27 1 0,27-1 16,-26 1-16,26-1 0,0 1 15,0-1 1,0 1-16,26-26 0,1 25 16,-1-25-16,1 0 0,-1 0 15,1 0-15,-1 0 16,1 0-16,-1 0 16,1 0-16,25 0 15</inkml:trace>
        </inkml:traceGroup>
        <inkml:traceGroup>
          <inkml:annotationXML>
            <emma:emma xmlns:emma="http://www.w3.org/2003/04/emma" version="1.0">
              <emma:interpretation id="{CDE685D6-9A0C-41EF-B4EB-2F9D27E880CB}" emma:medium="tactile" emma:mode="ink">
                <msink:context xmlns:msink="http://schemas.microsoft.com/ink/2010/main" type="inkWord" rotatedBoundingBox="92,11432 2134,11397 2148,12208 106,12244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72442.9036">-1901 1616 0,'27'-76'93,"-27"50"-93,-27 26 16,-26 0 0,27 26-16,-1-26 15,1 0-15,0 25 0,-1-25 0,27 26 16,-26-1-16,-1 26 0,1-51 15,26 26-15,-27-1 0,27 1 0,0-1 16,0 1-16,0-1 16,0 1-16,27-1 0,-1 1 15,27-1-15,-26-25 16,-1 26-16,0-26 0,27 0 0,-26 0 0,-1 0 16,1 0-16,-1 0 0,1-26 15,-1 26-15,27-25 0,-27 25 0,1-51 16,-1 51-16,1-26 0,-27 1 0,26-1 15,1 1-15,-27-26 0,26 25 16,-26-25-16,27 26 0,-27-26 0,0-1 0,0 1 16,0 0-16,0 26 0,0-26 15,0 25-15,0 1 0,-27-26 16,27 25-16,0 1 0,-26-1 16,26 52 30,0-1-46,0 1 16,0 25-16,26-26 0,-26 1 0,0 25 16,0-26-16,0 26 0,0 0 15,0-25-15,0 25 0,0 0 0,0-25 16,0-1-16,0 26 0,0-25 0,0 76 16,0-77-1,0 1-15,0-52 47,27 26-47,-27-25 0,26 25 16,-26-26-16,27 26 0,-1 0 0,-26-25 15,27 25-15,-27-26 0,26 26 16,0 0 0,-26 26-1,0-1-15,27-25 16,-27 26-16,26-26 15</inkml:trace>
          <inkml:trace contextRef="#ctx0" brushRef="#br0" timeOffset="173688.5012">-1054 1642 0,'-27'0'16,"1"-26"0,0 26-1,-1 0 1,27 26-1,-26-26-15,26 25 16,-27-25-16,27 26 16,0-1-16,0 1 15,0-1-15,0 1 16,0-1-16,27 1 31,-1-26-31,-26 25 0,27-25 16,-1 0-16,0 0 0,1 0 15,-27-25-15,26 25 16,-26-26-16,27 26 0,-27-25 0,26 25 0,-26-26 16,27 26-16,-27-25 15,0-1-15,26 26 0,-26-25 16,27 25-16,-27-26 0,0 52 47,0-1-47,0 1 15,0-1-15,0 1 16,0-1-16,26 1 16,-26-1-1,27-25-15,-27 26 0,26-26 16,1 0-16,-1 0 16,0 0-1,1 0-15,-27-26 0,26 26 0,-26-25 16,27 25-1,-27-26-15,0 1 0,0-1 0,0 1 16,0-1-16,0 1 16,-27 25-16,27-26 15,-26 26 1,26 26 31,26-26-32,-26 25-15,27-25 16,-1 0-16,1 0 16,-1 0-16,-26-25 15,27 25-15,-27-26 0,26 1 16,53 50 78,-52 26-79,-1-25-15,-26-1 0,27 1 0,-27 25 16,26-51-16,-26 25 0,0 1 16,0-1-16,-26-25 46,-1 0-30,27-25-16,0-1 16,0 1-16,0-1 15,27 26-15,-27-25 0,26 25 16,1-26-16,-1 26 16,1-25-16,-1 25 15,-26-26-15,27 26 0,-1-25 16,1-1-16,-27 1 15,0-1 17,-27 26-17,27 26-15,-26-26 16,26 25-16,0 1 0,-27-1 16,27 1-16,0-1 0,0 1 15,0-1-15,0 1 16,27-26-16,-1 25 15,1-25-15</inkml:trace>
        </inkml:traceGroup>
        <inkml:traceGroup>
          <inkml:annotationXML>
            <emma:emma xmlns:emma="http://www.w3.org/2003/04/emma" version="1.0">
              <emma:interpretation id="{5A7EAF5E-A1CB-4289-AD90-EEB70BB106A2}" emma:medium="tactile" emma:mode="ink">
                <msink:context xmlns:msink="http://schemas.microsoft.com/ink/2010/main" type="inkWord" rotatedBoundingBox="2820,11487 5199,11446 5213,12276 2835,12317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76024.5309">1169 1718 0,'0'-25'15,"-26"-1"32,0 26-16,-1 0-15,27 26-16,-26-26 0,26 25 16,-27-25-16,27 26 15,0-1-15,0 1 16,0-1-16,0 1 0,27-1 15,-27 1-15,26-26 16,1 0-16,-1 25 16,0-25-16,1 0 15,-1 0-15,1 0 0,-27-25 16,26-26 0,-26 0-16,0 25 15,0 1-15,-26 25 16,26-26-1,0 52 1,0-1 0,0 1-16,26-26 0,-26 25 15,0 1-15,27-26 0,-1 25 16,1-25 0,-1 0-16,1 0 15,-27-25-15,26-1 0,0-25 16,-26 26-16,0-1 15,27 1-15,-27-1 0,0 1 0,0-26 16,0 25-16,0 1 0,0-27 0,0 1 16,0 26-16,0-26 0,-27 25 0,27-25 15,0 26-15,0-1 0,-26 1 16,26-1-16,0 52 47,-26-26-47,26 25 0,0 1 0,0-1 15,0 1-15,0-1 0,0 26 0,0-25 16,0-1-16,0 26 0,0-25 0,0 25 16,0-25-16,0-1 0,0 26 0,26-25 15,-26-1-15,0 1 0,0-1 0,0 1 16,0-1-16,26 1 0,-26-1 0,0 1 16,27-1-16,-27 1 15,26-26-15,-26 25 0,27-25 16,-1 0-16,1 0 15,-1 0-15,1 0 16,-27-25-16,26-1 16,-26 1-16,27-1 0,-27 1 0,0-1 15,26 1-15,-26-26 32,0 25-32,0 52 31,0-1-16,0 1-15,0-1 16,0 1-16,0-1 16,0 1-16,0-1 0,27 1 15,-1-1-15,0-25 16,1 0 0,-1 0-16,1 0 15,-1-25-15,-26-1 16,27 26-16,-27-25 0,0-1 15,26 1-15,-26-1 0,0 1 16,0 50 15,0 1-15,0-1 0,0 1-16</inkml:trace>
          <inkml:trace contextRef="#ctx0" brushRef="#br0" timeOffset="176643.701">2095 1744 0,'0'25'47,"27"1"-47,-1 25 15,1 0 17,-1-26-32,1-50 62,-1-1-46,-26 1-16,0-1 0,27 26 15,-27-25-15,0-1 0,26 26 32,-26 26-17,27-1 1,-27 1-16,0-1 0,26 1 15,-26-1-15,0 1 16,27-26 0,-27 25-16,0-50 31,26 25-15,-26-26-16,26 1 0,-26-1 0,27 26 15,-27-25-15,26-1 16,1 1-16,-1 25 15,-26 25 17,27 1-32,-27-1 15,0 1 1,0-1-16,0 1 16</inkml:trace>
          <inkml:trace contextRef="#ctx0" brushRef="#br0" timeOffset="174881.1711">799 1565 0,'26'-25'16,"-26"-1"-1,0 0-15,0 1 16,0-1-16,0 1 16,-26-1-1,0 26-15,-1 0 16,1 0 0,-1 26-16,1-1 15,-1-25-15,27 26 0,-26-26 16,26 25-16,-27 1 0,27 0 0,-26-1 15,26 1-15,0-1 0,0 1 16,-27 50-16,27-50 0,0-1 0,0 1 16,27-1-16,-27 1 0,26-1 0,-26 1 15,27-1-15,-27 1 0,53-1 16,-27 1-16,1-1 0,-1-25 16,186-102 46</inkml:trace>
          <inkml:trace contextRef="#ctx0" brushRef="#br0" timeOffset="177775.2051">2730 1846 0,'0'-26'79,"27"26"-79,-1 0 15,1-25 1,-1 50 15,-26 1-31,0-1 16,0 1-16,27-26 15,-27 25-15,26-25 16,-26 26-16,27-26 16</inkml:trace>
        </inkml:traceGroup>
        <inkml:traceGroup>
          <inkml:annotationXML>
            <emma:emma xmlns:emma="http://www.w3.org/2003/04/emma" version="1.0">
              <emma:interpretation id="{7D7DF043-3F47-4FCE-A7D3-D37C1A6A88B6}" emma:medium="tactile" emma:mode="ink">
                <msink:context xmlns:msink="http://schemas.microsoft.com/ink/2010/main" type="inkWord" rotatedBoundingBox="5710,11937 6160,11929 6165,12212 5715,12219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78446.0663">3551 1769 0,'0'-25'16,"0"-1"-1,-27 26 1,1 0-1,-1 0-15,1 0 16,-1 26 0,27-1-1,0 1-15,0-1 16,0 1-16,0-1 0,0 1 16,0-1-1,27-25-15,-1 0 0,1 0 16,-1 0-16,1 0 15,-1-25-15,1 25 0,-27-26 0,26 26 16,1-25-16,-1-1 0,-26 1 0,26 25 16,1-26-16,-27 1 0,0-1 0,26 1 15,-26-1-15,27 26 0,-27-25 16,79 305 156</inkml:trace>
        </inkml:traceGroup>
        <inkml:traceGroup>
          <inkml:annotationXML>
            <emma:emma xmlns:emma="http://www.w3.org/2003/04/emma" version="1.0">
              <emma:interpretation id="{CC8D5A9C-C971-4728-AE1F-8573C69717E3}" emma:medium="tactile" emma:mode="ink">
                <msink:context xmlns:msink="http://schemas.microsoft.com/ink/2010/main" type="inkWord" rotatedBoundingBox="6955,11723 8382,11698 8390,12158 6963,12183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79456.7187">4662 1642 0,'0'-26'0,"26"26"47,1 0-31,-1 0-16,1 26 15,-1-26-15,-26 25 16,53 52 15,-26-52-31,-27 1 0,0-1 16,26-25-16,-26-25 47,0-1-32,0 1 1,0-1-16,27 26 16,-1-25-16,0-1 0,1 26 15,-27-25-15,26 25 16</inkml:trace>
          <inkml:trace contextRef="#ctx0" brushRef="#br0" timeOffset="179973.1071">5191 1642 0,'-26'51'63,"26"-26"-63,0 1 16,0-1-1,0 26 1,26-25-1,1-26-15,-1 0 16,0 0-16,1 0 16,-27-26-1,26 26-15,-26-25 0,0-52 32,-26 52-17,26-1-15,-27-25 63</inkml:trace>
          <inkml:trace contextRef="#ctx0" brushRef="#br0" timeOffset="180402.2315">5614 1642 0,'-79'25'78,"79"1"-78,0-1 16,0 1-16,0-1 15,0 1 1,27-1-16,25 1 31,-25-26-31,-1 0 16,1-26-1,-27 1-15,0-1 0,0 1 16,0-1 0,0 1-16,-27 25 0,27-26 15,-26 26 1</inkml:trace>
          <inkml:trace contextRef="#ctx0" brushRef="#br0" timeOffset="181092.4557">5853 1744 0,'185'0'140,"-159"0"-140,-26-26 0,27 26 0,-54 0 63</inkml:trace>
          <inkml:trace contextRef="#ctx0" brushRef="#br0" timeOffset="180809.0645">5879 1463 0,'0'-26'15,"0"1"17,0 50-1,0 1-15,0-1-16,0 1 0,0 0 15,0-1-15,26 26 0,-26-25 16,0-1-16,0 1 0,0-1 15,0 1-15,0-1 16,27 1-16,-27-1 0,0 1 16,0-1-1,26-25 1,-26-25 31</inkml:trace>
        </inkml:traceGroup>
        <inkml:traceGroup>
          <inkml:annotationXML>
            <emma:emma xmlns:emma="http://www.w3.org/2003/04/emma" version="1.0">
              <emma:interpretation id="{3073DCB5-400A-4D94-A056-AEAE99444F36}" emma:medium="tactile" emma:mode="ink">
                <msink:context xmlns:msink="http://schemas.microsoft.com/ink/2010/main" type="inkWord" rotatedBoundingBox="9094,11406 10966,11373 10981,12229 9109,12262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83587.9552">6805 1540 0,'0'-26'31,"0"52"63,0-1-94,27-25 15,-27 26-15,0-1 0,0 1 16,0-1 0,0 1-16,26-1 0,-26 1 15,0-1-15,26-25 16,-26 26-16,27-1 15,-1-25 1,1 0-16,-27 26 16,26-26-16,1 0 15,-1 0-15,1 0 16,-27-26-16,26 26 16,-26-25-16,27-1 0,-27 1 15,0-1 1,0 1-1,0-1 1,211-25 187,-211 26-187,-26 25-16,26-26 15,-27 26-15,27 26 47,27-26-47,-27 25 0,26-25 16,1 0-16,-1 0 16,1 0-16,-1 0 15,1-51-15,-1 26 16,0-1-16,-26 0 0,0 1 15,0-1-15,0 1 0,0-1 0,0 1 16,0-1-16,0 1 0,0-1 0,-26 1 16,26-26-16,-26 51 0,26-26 0,-27 1 15,27-1-15,-26 26 0,26-25 0,-27 25 16,1 25 15,26 1-31,0-1 16,0 1-16,0-1 0,0 26 0,0-25 15,0 25-15,26-26 0,-26 26 0,0-25 16,27 25-16,-27-25 0,0-1 16,26 26-16,-26-25 0,27-1 0,-27 1 15,0-1-15,0 1 0,26-26 0,-26 25 16,0 1 0,26-26-1,-26-26 1,27 1-16,-1 25 15,1 0 1,-1 0 0,1 0-1,-27 25-15,0 1 16,26-26-16,-26 25 0,27-25 16,-27 26-1,26-26-15,1 0 16,-1 0-1,-26-26-15,26 1 16,-26-1-16,0 1 16,0-1-16,27 26 31,-27 26 0,0-1-31,0 1 16,26-1-16,-26 1 15,27-1 1,-1-25 0</inkml:trace>
          <inkml:trace contextRef="#ctx0" brushRef="#br0" timeOffset="183752.2062">7863 1540 0,'27'25'47,"-27"1"-47,26-26 16,-26 25-16,27-25 0</inkml:trace>
          <inkml:trace contextRef="#ctx0" brushRef="#br0" timeOffset="184415.7004">8181 1667 0,'-27'-25'47,"1"25"-47,0 25 16,26 1-16,-27-26 0,27 25 0,-26-25 15,26 26-15,0-1 0,0 1 16,-27-26-16,27 25 0,0 1 16,0-1-16,0 1 15,27-1-15,26-25 0,26 26 32,0-26-17,-52-26-15,-1 26 0,1-25 16,26-52-1,-27 77-15,-26-25 0,-79-333 125,79 409-125,0-25 16,0 0-16,0 25 0,0-26 0,0 1 16,26-1-16,-26 26 0,27 0 15,-27-25-15,26-1 0,-26 1 16,0-1-16,0 1 16,26-26-16,1-26 31,-27 1-16,26 25-15,-26-26 0,27 26 16,-1 0-16,-26-25 16,27 25-16,-1 0 15,1 0-15,-27 25 16,0 1-16,26-26 16,-26 25-16,0 1 15,27-26 1</inkml:trace>
        </inkml:traceGroup>
        <inkml:traceGroup>
          <inkml:annotationXML>
            <emma:emma xmlns:emma="http://www.w3.org/2003/04/emma" version="1.0">
              <emma:interpretation id="{CAB07AF2-DD72-435E-81FA-5874EDC4ACB5}" emma:medium="tactile" emma:mode="ink">
                <msink:context xmlns:msink="http://schemas.microsoft.com/ink/2010/main" type="inkWord" rotatedBoundingBox="11530,11743 13327,11711 13336,12199 11538,12230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85971.9317">10086 1744 0,'0'-26'16,"-79"103"93,79-52-93,0 1-1,0-1 1,26-25 0,0 0-16,1 0 15,-1-25 1,-26-1 0,27 26-16,-27-25 15</inkml:trace>
          <inkml:trace contextRef="#ctx0" brushRef="#br0" timeOffset="186367.5591">10165 1488 0,'0'-51'32,"27"102"-1,-27-25-16,26 25-15,54 306 94</inkml:trace>
          <inkml:trace contextRef="#ctx0" brushRef="#br0" timeOffset="187027.76">10483 1565 0,'-27'26'47,"80"203"125,-26-203-157,-1-26-15,-26 25 0,27-25 16,-1 0 0,1 0-16,-1-25 15,0 25-15,-26-26 16,0 1-16,27 25 0,-27-26 15,0 1 1,0-1-16,0 1 16,-27 25-1,27 25 17,-26-25-32,26 26 0,-26-26 15,26 25-15,0 1 16,-27-26-16,27 25 0,0 1 15,0-1 1,27-25-16,-1 0 0,0 0 16,1 0-16,-1 0 0,1 0 15,-1-25-15,1-1 16,-1 26-16,1-25 0,-1-1 16,1 26-16,-27-25 0,26-1 0,0 26 15,-26 26 32,0-1-31,27-25-16,-27 26 0,0-1 15,0 1-15,26-26 16,-26 25-16,-53 1 16</inkml:trace>
          <inkml:trace contextRef="#ctx0" brushRef="#br0" timeOffset="185528.8277">9292 1795 0,'-26'0'47,"-1"0"-16,27-26-31,0 1 16,0-1-1,27 1 1,-1-1 15,1 26-31,-1 0 16,-26 26-1,27-26-15,-27 25 0,26 1 16,-26-1-16,26 1 0,-26-1 16,27 1-16,-27-1 15,26-25 1,-26 26-16,0-77 31,27 25-15,-27 1-1,0-1-15,26 1 16,1-1 0,-1 26-1,-26 26-15,27-26 16,-27 25-16,26 1 0,-26-1 15,27-25-15,-27 26 16,0-1-16,26-25 0,-26 26 16,26-26 15,-26-26-31,0 1 16,27-1-16,-27 1 15,26-1-15,1 1 16,-1 25 15,-26 25-15,27 1-16,-1-1 15,-26 1 1,0-1-16,27 1 16</inkml:trace>
        </inkml:traceGroup>
        <inkml:traceGroup>
          <inkml:annotationXML>
            <emma:emma xmlns:emma="http://www.w3.org/2003/04/emma" version="1.0">
              <emma:interpretation id="{49A334FD-7078-4E09-B8DE-5EF32119FE90}" emma:medium="tactile" emma:mode="ink">
                <msink:context xmlns:msink="http://schemas.microsoft.com/ink/2010/main" type="inkWord" rotatedBoundingBox="13962,11423 16997,11370 17013,12287 13978,12340"/>
              </emma:interpretation>
              <emma:one-of disjunction-type="recognition" id="oneOf10">
                <emma:interpretation id="interp14" emma:lang="" emma:confidence="0.5">
                  <emma:literal>ing</emma:literal>
                </emma:interpretation>
                <emma:interpretation id="interp15" emma:lang="" emma:confidence="0.5">
                  <emma:literal>in g</emma:literal>
                </emma:interpretation>
                <emma:interpretation id="interp16" emma:lang="" emma:confidence="0">
                  <emma:literal>ingle</emma:literal>
                </emma:interpretation>
                <emma:interpretation id="interp17" emma:lang="" emma:confidence="0">
                  <emma:literal>in S</emma:literal>
                </emma:interpretation>
                <emma:interpretation id="interp18" emma:lang="" emma:confidence="0">
                  <emma:literal>inn g</emma:literal>
                </emma:interpretation>
              </emma:one-of>
            </emma:emma>
          </inkml:annotationXML>
          <inkml:trace contextRef="#ctx0" brushRef="#br0" timeOffset="191219.0066">13605 1642 0,'159'-102'125,"-133"102"-125,-26-26 0,27 26 16,-1 255 124</inkml:trace>
          <inkml:trace contextRef="#ctx0" brushRef="#br0" timeOffset="191407.6177">13843 1437 0,'-26'0'62</inkml:trace>
          <inkml:trace contextRef="#ctx0" brushRef="#br0" timeOffset="191848.0676">14002 1565 0,'79'153'141,"27"-255"-94,26 230 109</inkml:trace>
          <inkml:trace contextRef="#ctx0" brushRef="#br0" timeOffset="192696.627">14584 1514 0,'-106'-51'94,"80"51"-63,-1 25-31,27 1 16,0 0-16,-26-26 16,26 25-16,0 1 0,0-1 15,0 1 1,26-26-16,1 0 15,-1 0 1,0-26-16,-26 1 16,27 25-16,-1-26 15,-26 1-15,0-1 16,27 0-16,-27 1 16,0 50 30,0 1-30,0 0-16,26-1 16,-26 1-16,0-1 0,0 1 15,0-1-15,27 26 0,-27-25 16,0-1-16,26 1 0,-26-1 16,0 1-16,27-1 0,-27 1 15,0-1-15,26 1 0,-26-1 16,0 1-1,-26-26 17,-1 0-32,1 0 0,-1 0 15,1 0-15,-1 0 0,-26 0 16,27 0-16,26-26 0,-26 26 16,-1 0-16,1-25 0,-1 25 15,1 0-15,26-26 16,-27 26-16,27-25 31,27 25-31,-1 0 16,1 0-1,-27-26-15,26 26 16,1 0-16,-27-25 16,26 25-16,0 0 15</inkml:trace>
          <inkml:trace contextRef="#ctx0" brushRef="#br0" timeOffset="189024.8166">11673 1591 0,'27'0'93,"-1"0"-77,1 0 0,-1 0-16,1 0 15,-1 25-15,1-25 0,-1 0 16,1 26-16,-27-1 0,26-25 0,0 26 15,1-1-15,-27 1 16,26-26-16,-26 25 0,0 1 16,0-1-16,-26-25 47,26-25-32,0-1-15,0 1 16,0-1-16,0 1 0,0-1 15,26 1-15,-26-1 16,27 26-16,-27-25 16,26 25-16,-26-26 15,27 26-15</inkml:trace>
          <inkml:trace contextRef="#ctx0" brushRef="#br0" timeOffset="189695.4866">12203 1667 0,'105'51'78,"-78"-76"-62,-1-1-1,-26 1 1,0-1-16,-26 1 16,-1-1-1,1 26-15,-1 0 16,27 26-1,-26-26-15,26 25 0,-26-25 16,26 26-16,-27-1 16,27 1-16,0-1 15,0 1-15,27-1 16,25 1-16,-25-26 16,-1 0-16,1 0 0,-1 0 15,1 0-15,-1 0 0,1 0 16,-1-26-16,1 26 15,-1 0-15,-26-25 0,27-1 0,-27 1 16,26-1-16,-26 1 0,0-1 16,0 1-16,0-1 15,0 1-15,132 229 110,-132-179-95,-26-25 1,26 26-16,-27-26 16,1 0-16,-1 0 15,1 0 1,26-26-1,0 1-15</inkml:trace>
          <inkml:trace contextRef="#ctx0" brushRef="#br0" timeOffset="190538.9861">12864 1540 0,'0'-26'16,"-26"26"15,26 26 32,0-1-63,0 1 15,0-1-15,-27 128 47,318-178 141,-185 50-173,-80-76 1,1 51-16,-1-25 16,-26-1-16,27 1 0,-1-1 0,-26 1 15,0-1-15,0 1 0,0-1 0,0-25 16,0 25-16,0 1 0,0-26 0,0 25 15,0 1-15,-26-26 0,26 25 0,0 1 16,0-1-16,0 1 0,-27-1 16,1 1-16,26 50 47,0 26-32,-27 0-15,27-25 16,0-1-16,0 1 0,0 25 0,0-26 15,0 1-15,0 25 0,0-26 0,0 1 16,0 25-16,27-25 0,-27-1 0,0 1 16,26-26-16,-26 25 0,27 1 0,-1-26 15,-26 25-15,27-25 0,-1 26 0,27-26 32,-26 0-17,-1 0-15</inkml:trace>
          <inkml:trace contextRef="#ctx0" brushRef="#br0" timeOffset="190861.4941">13605 1259 0,'-27'-26'16,"27"52"31,0-1-32,0 1-15,0-1 0,0 1 16,0-1-16,0 1 0,0 25 0,0-26 16,0 1-16,27 0 0,-27-1 0,0 1 15,0-1-15,0 1 0,26-26 16,-26 25-16,0 1 0,0-1 0,27-25 15,-27 26-15,0-1 0,26-25 16,-26-25 15</inkml:trace>
        </inkml:traceGroup>
        <inkml:traceGroup>
          <inkml:annotationXML>
            <emma:emma xmlns:emma="http://www.w3.org/2003/04/emma" version="1.0">
              <emma:interpretation id="{AB07428C-2E91-4CE6-BF23-3E46715D0585}" emma:medium="tactile" emma:mode="ink">
                <msink:context xmlns:msink="http://schemas.microsoft.com/ink/2010/main" type="inkWord" rotatedBoundingBox="18204,10642 19253,10623 19278,12066 18230,12084">
                  <msink:destinationLink direction="with" ref="{8D0ADD9D-8B37-45B6-8318-12356CE2BFD1}"/>
                </msink:context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34796.4712">16833 340 0,'-27'0'62,"27"26"-46,-26 25-16,26 0 16,-27 0-16,-26 0 15,53-26 1,-26 26 0,26-25-16,-26-1 15</inkml:trace>
          <inkml:trace contextRef="#ctx0" brushRef="#br0" timeOffset="35137.0686">16542 340 0,'26'0'63,"1"26"-63,-1-1 16,1 1-16,-27-1 15,26-25-15,-26 26 0,26-1 16,-26 1-16,27-1 0,-1 1 15,1-1-15,-1 1 16,1-1 0,-1 1-16,1-26 15,-1 0 1,1 0 0</inkml:trace>
          <inkml:trace contextRef="#ctx0" brushRef="#br0" timeOffset="54207.9773">16939 825 0,'26'0'16,"-52"0"140,26 25-140,-27 1-1,1-26-15,26 26 0,-27-26 16,1 25-16,26 1 15,-27-26-15,1 25 16,-1 1-16,1-1 16,26 1-16,-27-26 15,1 25-15,26 1 16,-26-26-16,-1 25 0,1 1 16,26-1-16,-27-25 15,1 26-15,-1-1 16,1-25-16,-1 0 15,27 26 1,-26-26-16,-1 0 0,27 25 16,-26-25-16,26 26 0,-26-1 15,-1 1 1,27-1-16,0 1 16,-26-26-16,26 25 0,0 1 15,-27-26 1,27 25-16,-26-25 15,26 26-15,-27-26 16,27 26-16,-26-26 0,26 25 16,-27-25-16,27 26 0,-26-26 15,26 25-15,-27-25 0,27 26 16,-26-26-16,26 25 0,-27-25 16,27 26-16,-26-26 15,26 25-15,-26-25 16,26 26-16,-27-26 15,27 25-15,-26-25 16,26 26-16,-27-26 16</inkml:trace>
        </inkml:traceGroup>
      </inkml:traceGroup>
      <inkml:traceGroup>
        <inkml:annotationXML>
          <emma:emma xmlns:emma="http://www.w3.org/2003/04/emma" version="1.0">
            <emma:interpretation id="{AF5C5C26-1CBD-42CA-9DAC-CD2DF9DD207E}" emma:medium="tactile" emma:mode="ink">
              <msink:context xmlns:msink="http://schemas.microsoft.com/ink/2010/main" type="line" rotatedBoundingBox="-598,12444 8156,12571 8143,13504 -611,13377"/>
            </emma:interpretation>
          </emma:emma>
        </inkml:annotationXML>
        <inkml:traceGroup>
          <inkml:annotationXML>
            <emma:emma xmlns:emma="http://www.w3.org/2003/04/emma" version="1.0">
              <emma:interpretation id="{19C3C7E6-ACED-4AB5-A299-3ABDE2D8F0A7}" emma:medium="tactile" emma:mode="ink">
                <msink:context xmlns:msink="http://schemas.microsoft.com/ink/2010/main" type="inkWord" rotatedBoundingBox="-601,12640 775,12660 765,13300 -610,13280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195319.241">-2270 2739 0,'0'-26'15,"-27"26"1,27-25 0,-26 25-16,26-26 31,-27 26 0,27 26-15,0-1-16,-26 1 15,26-1-15,0 1 16,0 0-16,0-1 16,26-25-16,-26 26 0,27-26 15,-1 25-15,1-25 16,-1 0-16,1 0 0,-1 0 16,-26-25-16,27-1 0,-27 1 15,26 25-15,-26-26 16,0 0-16,0 1 0,0-1 15,132 231 95</inkml:trace>
          <inkml:trace contextRef="#ctx0" brushRef="#br0" timeOffset="196092.4755">-1873 2509 0,'79'307'141,"-79"-282"-141,-26-25 47,-1 0-47,1 0 15,26-25-15,-27 25 0,1 0 16,26-26-16,-27 26 0,1 0 16,-1 0-1,27-26-15,27 26 47,132-25 0,-27 127 125,-132-76-157,26-1 1,1-25-16,-1 0 16,1 0-16,-27-25 15,26 25-15,-26-26 16,0 1-16,27 25 16,-27-26-16,0 0 0,0 52 46,0 0-30,0-1-16,0 1 16</inkml:trace>
          <inkml:trace contextRef="#ctx0" brushRef="#br0" timeOffset="194763.0914">-2720 2713 0,'27'0'47,"-54"0"16,1 0-48,-1 0-15,1 0 16,-1 0-16,27 26 16,-26-26-16,26 25 0,-27 1 15,27 0 1,-26-26-16,26 25 0,0 1 16,0-1-16,0 1 15,26-1-15,1 1 16,-1-26-16,-26 25 0,53-25 15,-26 0-15,-1 0 16,1 0-16,-1 0 0,0-25 16,1-1-16,-1 1 15,-26-1-15,0 1 16,0-1-16,27 1 0,-27-1 16,0-25-16,0 25 0,0 1 15,0-52-15,0 52 0,0-1 16,0-25-16,-27 0 0,27 26 15,0-1-15,0 1 0,0-1 16,0 52 47,0-1-63,0 1 0,0-1 15,0 1-15,0-1 0,0 1 16,27-1-16,-27 1 0,0-1 0,0 1 15,26-1-15,-26 1 0,0-1 0,27 1 16,-27-1-16,0 1 0,0 0 16,26-26-16,-26 25 0,0 1 0,27-1 15,-27 1 1,26-26-16,1 0 16</inkml:trace>
        </inkml:traceGroup>
        <inkml:traceGroup>
          <inkml:annotationXML>
            <emma:emma xmlns:emma="http://www.w3.org/2003/04/emma" version="1.0">
              <emma:interpretation id="{0B6FFBDF-AE09-4732-8FF5-36FD76474777}" emma:medium="tactile" emma:mode="ink">
                <msink:context xmlns:msink="http://schemas.microsoft.com/ink/2010/main" type="inkWord" rotatedBoundingBox="1671,12800 3496,12826 3490,13206 1665,13180"/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201224.9674">455 2662 0,'0'-25'15,"-26"25"1,26-26 0,-27 1-1,1 25 1,-1 0-1,1 25 1,26 1-16,0-1 16,-27-25-1,27 26-15,0-1 0,0 1 16,0-1-16,27-25 16,-1 26-16,1-26 15,-1 0-15,1 0 16,-1-26-16,1 26 15,-27-25-15,26-1 16,0 1-16,-26-1 16,27 26-1,79 102 95,-106-127-95,0-1-15,0 1 16,0-1-16,26 1 16,1-1-1,-1 26-15,-26-25 16,27 25-16,-1 0 15,-26 25 1,26-25 0,-26 26-1</inkml:trace>
          <inkml:trace contextRef="#ctx0" brushRef="#br0" timeOffset="201747.384">958 2611 0,'26'0'16,"-26"26"-1,27-26-15,-1 0 32,1 0-1,-27-26-31,0 1 15,0-1 1,-27 26 0,1-25-16,-1 25 15,1 0 1,-1 25 0,27 1-16,-26-1 15,26 1 1,291 101 140</inkml:trace>
          <inkml:trace contextRef="#ctx0" brushRef="#br0" timeOffset="200548.088">-630 2816 0,'0'25'15,"27"-25"1,-27 26-16,0-1 31,0-50 32,0-1-63,0 1 15,0-1-15,0 0 16,0 1-16,0-1 15,0 1-15,26-1 16,-26 1 0,27 25-16,-1 0 15,-26-26-15,27 26 16,-1 0 0,0 0-16,1 0 15,-27 26-15,26-26 0,-26 25 16,27 1-16,-1-1 15,1-25-15,-27 26 0,26-26 16,1 25-16,-1 1 16,1-26-1,-27-26 63,0 1-62,0-1-16,0 1 16,0-1-16,0 1 15,26 25 1,1 0 0,-1 25-1,-26 1-15,26-26 16,-26 25-16,0 1 0,27-26 0,-27 25 15,26-25-15,-26 26 16,27-26 0,-27-26 15,26 1-31,-26-1 16,27 1-16,-27-1 15,26 26-15,-26-25 16,27 25-16,-27-26 15,26 26 1,-26 26 0,27-26-16,-27 25 15,0 1-15,0-1 16,26-25-16,-26 26 0,0-1 16,0 1-1,26-26-15,-26 26 16</inkml:trace>
        </inkml:traceGroup>
        <inkml:traceGroup>
          <inkml:annotationXML>
            <emma:emma xmlns:emma="http://www.w3.org/2003/04/emma" version="1.0">
              <emma:interpretation id="{94EEB468-45A2-4FD3-98E4-E01855C09CC6}" emma:medium="tactile" emma:mode="ink">
                <msink:context xmlns:msink="http://schemas.microsoft.com/ink/2010/main" type="inkWord" rotatedBoundingBox="4184,12513 6942,12553 6928,13486 4171,13446"/>
              </emma:interpretation>
              <emma:one-of disjunction-type="recognition" id="oneOf14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210309.2169">3815 2739 0,'0'-26'15,"-26"26"16,26-25-31,-27 25 16,1 0 0,-1 0-16,1 0 15,0 0 1,-1 0 0,27 25-1,-26-25-15,26 26 0,0-1 16,0 1-16,0 0 15,0-1-15,0 1 0,26-26 0,-26 25 16,27 1-16,-1-26 16,0 25-1,1-25-15,-1 0 16,1-25-16,-27-1 16,26 26-1,-26-25-15,0-1 0,0 1 0,0-1 16,0 0-16,0 1 15,0-1-15,0 1 16</inkml:trace>
          <inkml:trace contextRef="#ctx0" brushRef="#br0" timeOffset="210993.1929">4216 2726 0,'0'-31'47,"-27"31"-31,27-31-16,-27 31 16,0 0-1,0 0 1,0 0-1,0 0 1,27 31-16,-27-31 16,27 31-16,-27 0 15,27 0-15,0 0 16,0 0-16,0-1 16,27-30-16,0 0 15,-27 31-15,27-31 0,0 0 16,0 0-1,0-31-15,0 31 0,-27-30 16,27-1-16,-27 0 16,27 31-16,-27-31 15,-135 464 204,135-464-203,27 0-1,0 31 1</inkml:trace>
          <inkml:trace contextRef="#ctx0" brushRef="#br0" timeOffset="211536.6888">4450 2790 0,'27'0'31,"-1"0"-15,1 0-1,-27 26 1,26-26 0,1-52 15,-27 27-16,0-1-15,-27 26 16,27-25-16,-26 25 16,-1 0-16,1 0 31,-1 0-15,27 25-16,-26-25 15,26 26-15,0-1 16,0 1-16,0 0 0,0-1 15,0 1-15,26-1 16,-26 1-16,0-1 16,27-25-16,-1 0 15,-26 26-15,27-26 0,-1 0 16,1 0-16,-1 0 16,0 0-1,-26-26-15,0 1 16</inkml:trace>
          <inkml:trace contextRef="#ctx0" brushRef="#br0" timeOffset="208256.6562">1884 2484 0,'26'0'156,"1"0"-140,-1 0-16,1 0 0,-1 0 15,1-26-15,-1 26 0,0 0 16,1 0-16,26 0 0,-27 0 0,1-25 16,-1 25-16,1 0 0,-1 0 0,27-26 15,-26 26-15,-1 0 16,0 0-16,-26-25 31,-26 25-15,26-26-1,-26 26-15,-1-25 16,1 25-16,26-26 16,-53 1-16,26 25 15,1-26 1,-1 26 0,1-25-1,26 76 48,0-26-63,0 1 15,0 25-15,0-26 16,0 1-16,26-1 0,-26 26 0,0-25 16,0-1-16,0 26 0,0-25 0,0-1 15,0 26-15,27-25 0,-27-1 0,0 1 16,0 0-16,0-1 15,26-25 1,-26 26-16,0-52 31,27 1-31,-27-1 16,26 0-16,-26 1 0,27 25 16,-27-26-16,26 26 15,1 0 1,-27 26-1,26-26-15,-26 25 16,26 1 0,-26 0-16,0-1 15,27-25-15,-27 26 16,0-1 0</inkml:trace>
          <inkml:trace contextRef="#ctx0" brushRef="#br0" timeOffset="209699.8127">2783 2739 0,'27'0'16,"-27"-26"31,0 1-1,-27 25-46,1 0 16,-1 0 0,1 0-16,0 0 15,26 25 1,-27-25-16,27 26 16,-26-1-16,26 1 15,0 0-15,0-1 16,0 1-16,26-26 15,-26 25-15,27-25 16,-1 26-16,0-26 0,1 0 16,-1 0-16,1 0 15,-1-26 1,1 26 0,-27-25-16,26-1 15,-26 1 1,27-1-16,-27 0 0,0 1 15,26 25 1,1 0 0,158 128 109,-185-154-94,0 1-31,0-1 0,26 26 16,-26-26-16,0 1 0,27-1 31,-1 26-16,1 0 1,-27 26-16,26-26 16,-26 25-16,27 1 0,-27 0 15,26-26 1,-26-26 46,0 0-62,26 26 0,-26-25 16,27 25-16,-27-26 0,26 26 16,1 0 15,-27 26-31,26-26 16,-26 25-16,0 1 15,27-26-15,-27 26 0,0-1 16,26-25-16,-26 26 0,27-1 31</inkml:trace>
        </inkml:traceGroup>
        <inkml:traceGroup>
          <inkml:annotationXML>
            <emma:emma xmlns:emma="http://www.w3.org/2003/04/emma" version="1.0">
              <emma:interpretation id="{0507C4B0-A6DA-4D71-AD67-9A34E2973462}" emma:medium="tactile" emma:mode="ink">
                <msink:context xmlns:msink="http://schemas.microsoft.com/ink/2010/main" type="inkWord" rotatedBoundingBox="6959,13053 8149,13070 8145,13346 6955,13329"/>
              </emma:interpretation>
              <emma:one-of disjunction-type="recognition" id="oneOf15">
                <emma:interpretation id="interp23" emma:lang="" emma:confidence="0.5">
                  <emma:literal>nus</emma:literal>
                </emma:interpretation>
                <emma:interpretation id="interp24" emma:lang="" emma:confidence="0">
                  <emma:literal>nuns</emma:literal>
                </emma:interpretation>
                <emma:interpretation id="interp25" emma:lang="" emma:confidence="0">
                  <emma:literal>nurse</emma:literal>
                </emma:interpretation>
                <emma:interpretation id="interp26" emma:lang="" emma:confidence="0">
                  <emma:literal>nays</emma:literal>
                </emma:interpretation>
                <emma:interpretation id="interp27" emma:lang="" emma:confidence="0.5">
                  <emma:literal>n us</emma:literal>
                </emma:interpretation>
              </emma:one-of>
            </emma:emma>
          </inkml:annotationXML>
          <inkml:trace contextRef="#ctx0" brushRef="#br0" timeOffset="211953.851">4662 2887 0,'106'53'78,"-80"-26"-62,1 26 15,-1-186 78,1 133-109,-1 0 32,-26 27-32,0-1 15,27-26-15,-27 27 0,0-1 16,26 1-1,-26-1 1,26-26-16</inkml:trace>
          <inkml:trace contextRef="#ctx0" brushRef="#br0" timeOffset="212988.1669">5191 2887 0,'0'-26'31,"-26"26"-16,-1 0 1,1 0 0,-1 0-1,1 0 17,211 53 155,-185-27-171,53 54 15,-53-54-15,26-26-16,1 0 15,-1 0 1,1-26-16,-27-1 15,26 27-15,-26-26 16,0-1-16,0 1 16,27 26-16,-27-27 0,0 1 15,0-1 1,0 54 31,0-1-47,0 1 15,0-1 1,26-26 0,1 0-1,26 0 17,-27 0-17,-26-26-15,0-1 0,26 27 16,-26-26-1,0 52 17,27-26-32,-27 27 0,0-1 15,26-26-15,-26 27 16,0-1-16,27-26 0,-27 27 16,0-1 30,-27-26-46,1 0 16,-1 0 0,1 0-16</inkml:trace>
          <inkml:trace contextRef="#ctx0" brushRef="#br0" timeOffset="213137.8423">5853 2834 0,'-27'-53'47,"-26"53"-47,27 0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1:16.6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AC961A1-D9E0-4E01-9B16-AAC0ECDC3E9C}" emma:medium="tactile" emma:mode="ink">
          <msink:context xmlns:msink="http://schemas.microsoft.com/ink/2010/main" type="inkDrawing" rotatedBoundingBox="-3154,2158 -3140,1910 -1312,2013 -1326,2261" shapeName="Other"/>
        </emma:interpretation>
      </emma:emma>
    </inkml:annotationXML>
    <inkml:trace contextRef="#ctx0" brushRef="#br0">124 0 0,'-30'0'15,"60"0"63,-30 29-62,29-29-16,0 0 16,0 0-16,0 0 0,1 0 15,-1 0-15,0-29 16,0 29-16,0 0 0,1 0 15,-1-29-15,0 29 0,0 0 0,30 0 16,-30 0-16,0 0 0,0 0 0,30 0 16,-30 0-16,0 0 0,0-29 15,0 29-15,1 0 0,-1 0 16,0 0-16,0 0 0,0 0 16,1 0-16,-1 0 0,0-29 0,0 29 15,0 0-15,1 0 0,-1 0 0,0 0 16,0 0-16,0 0 0,1 0 0,-1 0 15,0 0-15,0 0 0,0 0 16,0 0-16,1 0 0,-1 0 0,0 0 0,0 0 16,0 0-16,1 0 15,-1 0-15,0 0 0,0 0 0,0 0 16,1 0-16,-1 0 0,0 0 16,0 0-16,0 0 15,1-30-15,-1 30 63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2:41.2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D0ADD9D-8B37-45B6-8318-12356CE2BFD1}" emma:medium="tactile" emma:mode="ink">
          <msink:context xmlns:msink="http://schemas.microsoft.com/ink/2010/main" type="inkDrawing" rotatedBoundingBox="17435,10022 20156,9331 20594,11054 17873,11745" semanticType="callout" shapeName="Other">
            <msink:sourceLink direction="with" ref="{AB07428C-2E91-4CE6-BF23-3E46715D0585}"/>
            <msink:sourceLink direction="with" ref="{ADCB1CE2-EEEC-4F03-871A-37DE77070C5F}"/>
          </msink:context>
        </emma:interpretation>
      </emma:emma>
    </inkml:annotationXML>
    <inkml:trace contextRef="#ctx0" brushRef="#br0">26 111 0,'-26'0'0,"52"0"109,1 0-109,-1 0 16,1 0-16,-1 0 15,1 0-15,-1 0 0,1 0 16,-1 0-16,1 0 0,-1 0 16,0 0-16,1 0 0,26 0 0,-27 0 15,1 0-15,-1 0 0,1 0 0,-1-26 16,27 26-16,-26 0 0,-1 0 16,0 0-16,1 0 0,-1 0 0,54-27 15,-54 27-15,27 0 0,-26 0 0,-1 0 16,27 0-16,-27 0 0,27 0 15,0 0-15,-26-26 0,52 26 16,-52 0-16,-1 0 0,27 0 0,-27 0 16,27 0-16,-26 0 0,-1 0 15,27 0-15,-26 0 0,-1 0 16,53 0-16,-52 0 0,-1 0 0,1 0 16,-1 0-16,1 0 0,-1 0 0,1 0 15,26 0-15,-27 0 0,0 0 16,1 0-16,-1-26 0,1 26 0,-1 0 0,1 0 15,-1 0-15,1 0 0,-1 0 16,1 0-16,-1 0 0,0 0 16</inkml:trace>
    <inkml:trace contextRef="#ctx0" brushRef="#br0" timeOffset="1921.0706">132 191 0,'-26'0'78,"-1"0"-62,1 0 0,-1 0-16,1 0 15,0 0 1,-1 26-16,1-26 16,-1 0-16,1 0 15,-1 27-15,1-27 16,-1 0-16,1 0 15,-1 0-15,1 26 16,-1-26-16,1 0 16,0 0 62,-1 0-47,27 27 63,0-1-79,27 1-15,-27-1 0,0 0 16,0 1-16,26-1 16,-26 1-16,0-1 0,0 1 15,0-1-15,26-26 0,-26 27 16,0-1-16,0 1 0,0-1 0,0 27 16,0-27-16,0 1 0,0-1 0,0 1 15,0-1-15,0 1 0,0-1 0,27 1 16,-27-1-16,0 0 0,0 1 0,0 26 15,0-27-15,0 1 0,0-1 0,0 1 16,0-1-16,0 1 0,0-1 16,0 1-16,0-1 15,0 0-15,0 1 16,0-1 0,26 1-16,-26-1 31,0 1-16,-26-27 1,26 26 0,0 1 46,26-27-15,1 0-31,-1 0-16,1 0 0,-1 0 15,1 0-15,-1 0 16,1 0-16,-1 0 0,1 0 16,-1 0-16,0 0 0,1 0 0,52 0 15,-52 0-15,26 0 0,-27 0 16,27 0-16,-27 0 0,80 0 15,-79-27-15,26 27 0,53 0 16,-54 0-16,1 0 0,0 0 16,53-26-16,-53 26 0,0 0 0,0 0 15,53 0-15,-53 0 0,0 0 16,-1 0-16,-25 0 0,26 0 16,0 0-16,0 0 0,-27 0 0,1 0 15,-1 0-15,0 0 0,1 0 16,-1 0-16,1 0 0,-1 0 15,1 0-15,-1 0 0,1 0 16,-1 0-16,1 0 0,-1 0 16,1 0-16,-1 0 15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2:03.8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8966D0-9C7C-46DB-8BEB-41E45EEAB8F3}" emma:medium="tactile" emma:mode="ink">
          <msink:context xmlns:msink="http://schemas.microsoft.com/ink/2010/main" type="inkDrawing" rotatedBoundingBox="23389,4974 23627,4974 23627,4989 23389,4989" shapeName="Other"/>
        </emma:interpretation>
      </emma:emma>
    </inkml:annotationXML>
    <inkml:trace contextRef="#ctx0" brushRef="#br0">17645 4154 0,'26'0'47,"0"0"-47,54 0 16,-54 0 0,1 0-16,-1 0 15,1 0 1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3:50.1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C421566-FC26-4FF2-8AAE-078F5857911F}" emma:medium="tactile" emma:mode="ink">
          <msink:context xmlns:msink="http://schemas.microsoft.com/ink/2010/main" type="writingRegion" rotatedBoundingBox="21068,9834 20673,12881 19105,12678 19500,9631"/>
        </emma:interpretation>
      </emma:emma>
    </inkml:annotationXML>
    <inkml:traceGroup>
      <inkml:annotationXML>
        <emma:emma xmlns:emma="http://www.w3.org/2003/04/emma" version="1.0">
          <emma:interpretation id="{9CA80718-7C4C-4526-A47C-B1482025D0C3}" emma:medium="tactile" emma:mode="ink">
            <msink:context xmlns:msink="http://schemas.microsoft.com/ink/2010/main" type="paragraph" rotatedBoundingBox="21068,9834 20673,12881 19105,12678 19500,96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F50B78-8407-48DD-BD9A-893FFB9C9ABB}" emma:medium="tactile" emma:mode="ink">
              <msink:context xmlns:msink="http://schemas.microsoft.com/ink/2010/main" type="line" rotatedBoundingBox="21068,9834 20673,12881 19105,12678 19500,9631"/>
            </emma:interpretation>
          </emma:emma>
        </inkml:annotationXML>
        <inkml:traceGroup>
          <inkml:annotationXML>
            <emma:emma xmlns:emma="http://www.w3.org/2003/04/emma" version="1.0">
              <emma:interpretation id="{ADCB1CE2-EEEC-4F03-871A-37DE77070C5F}" emma:medium="tactile" emma:mode="ink">
                <msink:context xmlns:msink="http://schemas.microsoft.com/ink/2010/main" type="inkWord" rotatedBoundingBox="21068,9834 20673,12881 19105,12678 19500,9631">
                  <msink:destinationLink direction="with" ref="{8D0ADD9D-8B37-45B6-8318-12356CE2BFD1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14443 11006 0,'0'-26'15,"0"-1"1,0 1-1,27 26 1,-27-27-16,26 27 16,0-26-16,1 0 31,317 264 94,-344-212-109,-27-26-16,1 27 31,52-27-16,-26 26-15,27-26 16,-1 0-16,1 27 16,-1-27-16,-26 26 0,27-26 15,-27 26-15,26-26 0,-26 27 16,0-1-16,0 1 16,-26-1-1,-1-26 1,1 27-16,-1-27 15,1 0-15,-1 0 0,1 0 16,0 0-16,-1 0 16,1 0-16,-1 0 15</inkml:trace>
          <inkml:trace contextRef="#ctx0" brushRef="#br0" timeOffset="-734.4515">14602 11086 0,'0'-27'16,"0"54"62,0 26-63,0-27-15,26 1 0,-26-1 16,0 0-16,27 1 0,-27 26 16,0-27-16,26 1 0,-26-1 0,0 1 15,27-27-15,-27 26 16</inkml:trace>
          <inkml:trace contextRef="#ctx0" brushRef="#br0" timeOffset="-65364.0674">14364 8969 0,'53'0'78,"-27"0"-78,1 0 16,-1 0-16,0 0 15,54 0-15,-54 0 16,1 0-16,-1 0 0,1 0 16,-1 0-16,1 0 0,-1 0 15,1 0-15,-1 0 0,0 0 0,1 0 16,-1 0-16,1 0 16,-1 0-16,-26 26 78,27-26-78,-27 27 0,0 26 15,26-27-15,-26 1 16,0-1-16,27 1 16,-27-1-16,0 1 0,0-1 0,26 0 15,-26 1-15,0-1 0,0 1 0,0-1 16,0 27-16,0-26 15,0-1-15,0 1 0,0-1 0,0 1 16,0-1-16,-26 27 0,26-27 0,0 1 16,0-1-16,0 1 0,0-1 15,-27 1-15,27-1 0,0 1 0,0-1 16,0 1-16,0-1 0,0 0 0,0 1 16,0 26-16,0 185 78,0-212-47,0 1-31,0-1 16,0 1 15,0-1 47,-26-26 31,-1 0-109,1 0 16,-1 0-16,1 0 16,-1 0-16,1 0 15,0 0-15,-1-26 0,1 26 16,-1 0-16,1 0 0,-1 0 15,1 0-15,-1 0 0,1-27 16,-1 27-16,1 0 0,-1 0 16,1 0-16,0 0 15,-1 0-15,1 0 16,-1 0-16,1 0 16,-1 0-1,1 0 1,-1 0-16,1 0 15,-1 0-15,1 0 16,0 0-16,-1 0 16,1 0-16,-1 0 15</inkml:trace>
          <inkml:trace contextRef="#ctx0" brushRef="#br0" timeOffset="-1374.7059">13544 10451 0,'26'0'31,"0"0"-15,1 0-1,-1 0 1,1 0 0,-1 0-1,1 26-15,-1 1 16,27-1-16,0 0 15,-27-26-15,1 27 0,-1-27 16,1 26-16,26 1 0,0-1 16,-27 27-16,1-53 15,-27 27-15,26-1 0,1-26 0,-27 27 16,26-27-16,-26 26 0,26-26 0,1 27 16,-1-27-1,-26 26-15,27-26 16,-27 26 78,26-26-94</inkml:trace>
          <inkml:trace contextRef="#ctx0" brushRef="#br0" timeOffset="1176.4871">14681 11535 0,'0'27'94,"0"-1"-78,0 1-16,-26-27 15,26 26-15,-27-26 0,1 53 16,-27-26-16,53-1 15,-27 27-15,1-53 0,26 26 0,-26 1 16,26-1-16,-27-26 0,27 27 0,-26-1 16,-1 1-1,-26-1 17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2:51.8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E06A91-F0C5-489B-B877-312580E60D17}" emma:medium="tactile" emma:mode="ink">
          <msink:context xmlns:msink="http://schemas.microsoft.com/ink/2010/main" type="writingRegion" rotatedBoundingBox="18239,10111 19622,10011 19653,10448 18270,10547"/>
        </emma:interpretation>
      </emma:emma>
    </inkml:annotationXML>
    <inkml:traceGroup>
      <inkml:annotationXML>
        <emma:emma xmlns:emma="http://www.w3.org/2003/04/emma" version="1.0">
          <emma:interpretation id="{E4983C16-61E0-4434-A5B4-171D48110078}" emma:medium="tactile" emma:mode="ink">
            <msink:context xmlns:msink="http://schemas.microsoft.com/ink/2010/main" type="paragraph" rotatedBoundingBox="18239,10111 19622,10011 19653,10448 18270,105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E576CD-ECCB-4053-957D-E0C661F85116}" emma:medium="tactile" emma:mode="ink">
              <msink:context xmlns:msink="http://schemas.microsoft.com/ink/2010/main" type="line" rotatedBoundingBox="18239,10111 19622,10011 19653,10448 18270,10547"/>
            </emma:interpretation>
          </emma:emma>
        </inkml:annotationXML>
        <inkml:traceGroup>
          <inkml:annotationXML>
            <emma:emma xmlns:emma="http://www.w3.org/2003/04/emma" version="1.0">
              <emma:interpretation id="{2D8CF19D-AB0A-4040-A99E-F3ED022D15E9}" emma:medium="tactile" emma:mode="ink">
                <msink:context xmlns:msink="http://schemas.microsoft.com/ink/2010/main" type="inkWord" rotatedBoundingBox="18239,10111 19622,10011 19653,10448 18270,10547"/>
              </emma:interpretation>
            </emma:emma>
          </inkml:annotationXML>
          <inkml:trace contextRef="#ctx0" brushRef="#br0">12697 9339 0,'-27'0'16,"27"-26"140,-26 26-141,26-27 1,-27 27-16,1 0 16,0 0-1,-1 27 1,27-1 0,0 1-1,-26-27-15,26 26 0,0 1 16,0-1-16,0 1 15,0-1-15,0 1 0,26-1 16,-26 1 0,27-1-16,-1 0 15,0 1-15,1-27 0,-27 26 0,26-26 0,1 0 16,-1 27 0,1-27-16,-1 0 15,1-27-15,-1 27 16,-26-26-16,0-1 15,27 1-15,-27 0 16,0-1-16,0 1 16,0-1-16,0 1 0,0-1 15,0 1-15,0-1 16,-27 27-16,27-26 16,-26 26-16,26-27 0,-27 27 15,1 0 1,-1 0-16,1 0 15,-1 0 1</inkml:trace>
          <inkml:trace contextRef="#ctx0" brushRef="#br0" timeOffset="834.2242">13279 9339 0,'0'-26'16,"-27"26"0,1 0 15,0 0-15,26 26-16,-27-26 15,1 0 1,26 27-16,0-1 15,-27-26-15,27 27 0,0-1 16,0 1-16,0-1 16,27 1-1,-1-1 1,1-26-16,25 0 16,-25 0-16,-1 0 15,1 0 1,-1 0-1,-26-26-15,0-1 16,0 1-16,0-1 16,0 1-1,-26-1 1,-1 1-16,27-1 0,0 1 16,-26 26-16,26-27 15</inkml:trace>
          <inkml:trace contextRef="#ctx0" brushRef="#br0" timeOffset="1530.8236">13782 9286 0,'-27'0'16,"1"0"-1,-1 0 17,1 0-17,-1 0 1,27 27-16,0-1 0,-26-26 15,26 27-15,0-1 16,0 1-16,0-1 16,26 1-16,1-27 15,-27 26-15,26-26 0,1 0 16,-1 0-16,1 0 16,-1 0-1,1 0-15,-1 0 16,-26-26-16,26-27 15,-26 26-15,0 1 16,0-1-16,0 1 16,-26 26-1,26-27-15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2:57.3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D8959DA-5846-474A-93F1-4E05BC037EF9}" emma:medium="tactile" emma:mode="ink">
          <msink:context xmlns:msink="http://schemas.microsoft.com/ink/2010/main" type="writingRegion" rotatedBoundingBox="18304,10651 20464,10562 20482,11007 18322,11096"/>
        </emma:interpretation>
      </emma:emma>
    </inkml:annotationXML>
    <inkml:traceGroup>
      <inkml:annotationXML>
        <emma:emma xmlns:emma="http://www.w3.org/2003/04/emma" version="1.0">
          <emma:interpretation id="{FFC39899-1D2F-4A6B-816F-ABF153DF31D1}" emma:medium="tactile" emma:mode="ink">
            <msink:context xmlns:msink="http://schemas.microsoft.com/ink/2010/main" type="paragraph" rotatedBoundingBox="18304,10651 20464,10562 20482,11007 18322,110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BAD5E3-687D-488C-B6AB-A48175485088}" emma:medium="tactile" emma:mode="ink">
              <msink:context xmlns:msink="http://schemas.microsoft.com/ink/2010/main" type="line" rotatedBoundingBox="18304,10651 20464,10562 20482,11007 18322,11096"/>
            </emma:interpretation>
          </emma:emma>
        </inkml:annotationXML>
        <inkml:traceGroup>
          <inkml:annotationXML>
            <emma:emma xmlns:emma="http://www.w3.org/2003/04/emma" version="1.0">
              <emma:interpretation id="{1FC2332B-BC25-4F2A-802A-B0A7A673C207}" emma:medium="tactile" emma:mode="ink">
                <msink:context xmlns:msink="http://schemas.microsoft.com/ink/2010/main" type="inkWord" rotatedBoundingBox="18304,10651 20464,10562 20482,11007 18322,11096"/>
              </emma:interpretation>
            </emma:emma>
          </inkml:annotationXML>
          <inkml:trace contextRef="#ctx0" brushRef="#br0">12565 9948 0,'0'-26'0,"26"26"109,-26 26-109,26-26 16,1 26-16,-1-26 15,-26 27-15,27-27 0,-27 26 16,26-26-16,-26 27 0,27-27 16,-1 26-16,-26 1 0,27-1 0,-1 1 15,-26-1 1,27-26-16,-27 27 16,26-27-16,-26 26 0,27-26 31</inkml:trace>
          <inkml:trace contextRef="#ctx0" brushRef="#br0" timeOffset="-782.5868">12829 9895 0,'0'27'110,"-26"-27"-95,-1 26-15,1 0 16,26 1-16,-27-1 0,27 1 16,-26-1-16,26 1 0,-27-1 15,27 1-15,0-1 16,-26 1-16,26-1 16</inkml:trace>
          <inkml:trace contextRef="#ctx0" brushRef="#br0" timeOffset="23290.0181">12115 11694 0,'0'27'0,"0"-1"16,0 1-1,0-1-15,0 0 16,0 1-16,0-1 15,0 1-15,0-1 16,26-26-16,-26-26 47,0-1-31,0 1-16,27 26 0,-27-53 15,0 27-15,26-1 0,-26 1 16,0-1-16,0 1 0,27-27 15,-27 26-15,0-26 0,26 27 0,-26-27 0,0 27 16,27-27-16,-27 26 0,0 1 0,0-27 16,26 53-16,-26-53 15,0 27-15,26 26 0,-26-27 0,27 54 47,-27-1-31,26-26-16,1 26 15,-27 1-15,0-1 0,26-26 16,-26 27-16,0-1 0,0 1 0,27-1 16,-27 1-16,0-1 0,0 1 15,0-1-15,0 0 0,0 1 16,0-1-16,0 1 16,0-1-16,0 1 15,0-1-15,0 1 16,0-1-1</inkml:trace>
          <inkml:trace contextRef="#ctx0" brushRef="#br0" timeOffset="23601.2474">12221 11668 0,'26'0'47,"1"0"-32,-1 0-15,0 0 16,1 0-16,-1 0 0,1 0 16,-1 0-1</inkml:trace>
          <inkml:trace contextRef="#ctx0" brushRef="#br0" timeOffset="2323.8175">13702 9922 0,'0'-27'16,"-26"27"93,-1 27-93,1-27 0,26 26-16,-27 0 15,27 1-15,0-1 16,0 1-16,0-1 0,0 1 15,0-1-15,27-26 16,-27 27-16,26-27 16,1 0-16,-1 26 15,1-26-15,-1 0 32,1 0-32,-27-26 0,26-1 15,-26-52 1,0 52-1,0 1-15,0-1 16,-26-25-16,26 25 16,-27 27-16,27-26 0,-26 26 15,26-27 1,-27 27 0</inkml:trace>
          <inkml:trace contextRef="#ctx0" brushRef="#br0" timeOffset="5329.8951">14046 9895 0,'0'27'31,"27"-27"-16,-27 26-15,26-26 0,1 53 16,-27-27 0,26-26-16,-26 27 0,27-27 15,-27 26-15,26 1 0,0-27 16,1 26 0</inkml:trace>
          <inkml:trace contextRef="#ctx0" brushRef="#br0" timeOffset="5082.8508">14231 9789 0,'0'-26'15,"0"52"64,0 1-64,-26-1-15,0 1 16,26 26-16,0-27 15,-27 0-15,27 1 0,0-1 16,-26 1-16,26-1 0,0 1 16,0-1-16,0 1 15,0-1-15,0 1 16</inkml:trace>
          <inkml:trace contextRef="#ctx0" brushRef="#br0" timeOffset="6248.5056">14470 9895 0,'0'-53'31,"26"53"0,0 27-31,1-27 16,-27 26-16,26 1 16,1 25-16,-1-52 15,-26 27-15,27-1 0,-1 1 0,1-27 16,-1 26-16</inkml:trace>
          <inkml:trace contextRef="#ctx0" brushRef="#br0" timeOffset="6018.265">14708 9789 0,'0'27'47,"0"-1"-47,-27 1 16,1-1-16,-27 53 16,53-52-1,-27-1-15,1 1 0,26-1 0,0 1 16,-27-1-16,27 1 15,0-1-15,-26-26 0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3:40.0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56D3023-875E-4A83-A025-DCF0667F9FFE}" emma:medium="tactile" emma:mode="ink">
          <msink:context xmlns:msink="http://schemas.microsoft.com/ink/2010/main" type="writingRegion" rotatedBoundingBox="13723,12906 22166,12195 22286,13630 13844,14341"/>
        </emma:interpretation>
      </emma:emma>
    </inkml:annotationXML>
    <inkml:traceGroup>
      <inkml:annotationXML>
        <emma:emma xmlns:emma="http://www.w3.org/2003/04/emma" version="1.0">
          <emma:interpretation id="{4A69A309-963F-4998-BC9F-259346DF5DDE}" emma:medium="tactile" emma:mode="ink">
            <msink:context xmlns:msink="http://schemas.microsoft.com/ink/2010/main" type="paragraph" rotatedBoundingBox="13723,12906 22166,12195 22286,13630 13844,143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96716B-B8AD-4874-99E4-020527A3ECB7}" emma:medium="tactile" emma:mode="ink">
              <msink:context xmlns:msink="http://schemas.microsoft.com/ink/2010/main" type="line" rotatedBoundingBox="13723,12906 22166,12195 22286,13630 13844,14341"/>
            </emma:interpretation>
          </emma:emma>
        </inkml:annotationXML>
        <inkml:traceGroup>
          <inkml:annotationXML>
            <emma:emma xmlns:emma="http://www.w3.org/2003/04/emma" version="1.0">
              <emma:interpretation id="{5894E585-37D4-4190-AB82-71A9A238BDA9}" emma:medium="tactile" emma:mode="ink">
                <msink:context xmlns:msink="http://schemas.microsoft.com/ink/2010/main" type="inkWord" rotatedBoundingBox="15817,13449 17415,13314 17459,13834 15861,1396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14584 3307 0,'0'-26'15,"26"26"17,1 0-17,-27 26-15,26-26 0,-26 26 16,27-26-16,-27 27 0,26-27 16,1 26-16,-1 1 15</inkml:trace>
          <inkml:trace contextRef="#ctx0" brushRef="#br0" timeOffset="-10967.3761">13737 3148 0,'-26'0'0,"-1"0"31,1 0 0,-1 0-31,27 27 0,-26-27 16,-1 0-1,1 0-15,-1 0 32,27 26 14,27-26-30,-27 27-16,26-27 16,-26 26-16,27 1 15,-27-1-15,0 0 16,26-26-16,-26 27 0,0-1 16,27 1-16,-27-1 15,26-26-15,-26 27 0,0-1 16,0 1 15,0-1 32,27-26-48,-27 27 1,26-27-1,1 0 1,-1 0 15,186 0 32,-186 0-63,54-27 15,-28 27-15,-25 0 16,-1 0-16,1 0 0,-1 0 16,1 0-16,-1 0 0,1 0 15,-1 0-15,1 0 0,-1 0 0,1 0 16,-1 0-16,0 0 0,1 0 0,-1 0 16,1 0-16,-1 0 0,1 0 0,-1 0 15,1 0-15,-1 0 0,1 0 16,-1 0-16,0 0 0,1 0 0,-1 0 15,1 0-15,-1 0 0,1 0 16,-1 0-16,1 0 16,-1 0-16,1 0 0,-1 0 15,1 0-15,-1 0 16,0 0 0,-26-26 30,0-1-14,0 1-32,0-1 15,0 1 1,0-1-16,0 1 16,0-1-1,0 1-15,0 0 16,0-1-16,-26 27 15,26-26-15,-26 26 16,26-27-16,0 1 16,-27 26-16,1-27 31,26 1-31,-27 26 0,27-27 16,-26 27-16,26-26 31,-27 26 78,1 0-78</inkml:trace>
        </inkml:traceGroup>
        <inkml:traceGroup>
          <inkml:annotationXML>
            <emma:emma xmlns:emma="http://www.w3.org/2003/04/emma" version="1.0">
              <emma:interpretation id="{1861B893-4544-4386-BF28-DB2CBD899DB5}" emma:medium="tactile" emma:mode="ink">
                <msink:context xmlns:msink="http://schemas.microsoft.com/ink/2010/main" type="inkWord" rotatedBoundingBox="13744,13153 20537,12581 20637,13769 13844,143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2633">13658 3042 0,'0'27'46,"26"-27"1,-26 26-47,27-26 16,-1 0-16,1 0 16,-1 0-16,1 0 15,-1 0-15,0 0 0,1 0 0,-1 0 16,1 0-16,26 0 0,-27-26 15,27 26-15,-26 0 0,25-27 0,54 27 16,-53 0-16,0-26 0,0 26 0,0-26 16,0 26-16,0 0 0,0-27 0,0 27 15,-27 0-15,1 0 0,-1 0 16,0 0-16,27 0 0,-26 0 16,-1 0-1,-26 27-15,27-27 31</inkml:trace>
          <inkml:trace contextRef="#ctx0" brushRef="#br0" timeOffset="-8496.4171">11753 3228 0,'26'0'63,"1"0"-63,-1 0 15,1 0-15,-1 26 16,1-26-16,-1 0 15,0 0-15,1 0 0,-1 0 0,1 0 16,-1 0-16,1 0 0,26 0 0,-27 0 16,1-26-16,25 26 0,-25 0 0,26 0 15,-27 0-15,1 0 0,26-27 0,-27 27 16,1 0-16,-1 0 0,27-26 16,-27 26-16,1 0 0,-1 0 0,1 0 15,-1 0 1,1 0-16,-1 0 15,1 0 1,-1 0 0,1 0-1,-1 0 1,-26 26 62,0 1-62,0-1-16,0 1 15,0-1-15,0 0 16,0 1-16,26-1 16,-26 1-16,0-1 0,0 1 15,27-1-15,-27 1 16,0-1-16,0 1 15,0-1-15,26-26 32,-26 26-32,-26-26 62,-1 0-31,1 0-31,0 0 16,-1 0 0,1 0-16,-1 0 15,1 0-15,-1 0 16,1 0-16,-1 0 0,1 0 16,-1 0-16,1 0 15,0 0-15,-1 0 0,1 0 0,-1 0 16,1 0-16,-1 0 0,1 0 0,-27 0 15,26 0-15,1 0 0,-1 0 0,1 0 16,0 0-16,-27 0 0,26 0 0,1 0 16,-27 0-16,26 0 0,1 0 0,-27 0 15,27 0-15,-1 0 0,1 0 0,-1 0 16,1 0-16,-1 0 0,1 0 0,-1 0 16,1 27-16,-1-27 0,1 0 0,-1 0 15,1 0-15,0 0 0,-1 0 16,1 0-1,52 0 17,1 0-1,-27-27-31,0 1 16,26 26-1,-26-26-15,0-1 16,0 1-1,0-1-15,0 1 16,0-1-16,0 1 16,0-1-16,0 1 15,0-1-15,-26 1 16,-1 0-16,27-1 16,-26 27-16,52 0 93,1 0-61,-1 0-32,0 0 15,1 0 1,-1 0-16,1 0 31</inkml:trace>
          <inkml:trace contextRef="#ctx0" brushRef="#br0" timeOffset="-5428.5116">12520 3281 0,'-26'0'0,"26"26"47,-27-26-32,1 26 1,26 1-1,-27-54 64,-26 27-79,27-26 0,-27 26 15,26 0-15,1 0 0,0 0 16,-54 0-16,54 0 0,-1 0 15,-26 0-15,27 26 0,-1-26 16,27 27-16,-26-27 0,0 26 0,26 1 16,-27-1-16,27 1 15,0-1-15,53 1 16,-27-1-16,1-26 0,-1 0 0,1 27 16,-1-27-16,1 0 0,-1 0 15,27 0-15,-26 0 0,78 0 16,-78-27-16,26 27 0,0-26 0,-27 26 0,27-53 15,-26 53-15,-1-27 0,0 1 16,1-1-16,-27 1 0,0-53 16,-27 52-16,27 1 15,-52-1-15,25 1 0,1 26 16,-1 0-16,1 0 0,-27 0 16,53 26-16,-53 1 15,53-1-15,0 1 16,0-1-16,0 0 0,0 1 0,26-27 15,-26 26-15,53 1 0,-26-1 16,-1-26-16,1 27 0,-1-27 0,1 26 0,-1-26 16,53 0-16,-26 0 15,-26 0-15,26 0 0,-27 0 0,1-26 0,25 26 16,-25-27-16,26 27 0,-27-26 0,1-1 16,-1 27-16,-26-26 0,27-1 15,-27 1-15,0 0 0,-53-1 16,26 1-16,1-1 0,-27 27 15,26-26-15,1 26 0,-27 0 0,0 0 16,27 0-16,-27 0 0,0 0 0,26 0 16,-25 26-16,-1-26 0,26 27 0,1-27 15,-27 53-15,26-27 0,1-26 0,-1 26 16,27 1-16,-26-1 0,26 1 0,0-1 16,0 1-16,0-1 0,26 1 15,1-1 1,26-26-16,-27 0 0,1 0 15,-1 0-15,1 0 0,-1 0 0,1 0 16,-1-26-16,0 26 0,1 0 0,-27-27 16,26 27-16,-26-26 0,0-1 15,0 1-15,-26 26 0,26-27 16,-27 27-16,1-26 0,0-1 0,-27 27 16,26 0-16,-26-26 0,27 26 0,-27 0 15,26 0-15,-26 0 0,27 0 0,-27 0 16,27 0-16,-27 26 0,26-26 15,1 27-15,-1-1 0,1-26 0,-1 27 0,1-1 16,0 1-16,26-1 0,0 1 0,-27-1 16,27 1-16,0-1 0,53-26 15,-53 26-15,26-26 0,1 27 16,-1-27-16,1 0 0,-1 0 0,27 0 16,-26 0-16,-1 0 0,1 0 0,25-27 15,-25 1-15,-1 26 0,-26-26 16,0-1-16,0 1 0,-26-1 15,26 1-15,-53 26 0,53-27 0,-26 1 16,-1-1-16,1 27 0,-1-26 0,1 26 16,-1-27-16,1 27 15</inkml:trace>
          <inkml:trace contextRef="#ctx0" brushRef="#br0" timeOffset="-3195.9294">14002 3281 0,'-27'0'16,"1"0"46,26-27-46,-27 27 0,1 0 15,26 27-15,-27-27-1,27 26 1,0 0-1,0 1 1,0-1 0,27-26-16,-27 27 15,26-27-15,-26 26 16,27-26-16,-1 0 16,-26 27-16,27-27 15,-1 0-15,1 0 16,-1 0-16,1-27 15,-27 1 17,26 26-32,-26-27 15,0 1-15,0-1 16,0 1 0,0 0-1,0-1 1,-26 27-1</inkml:trace>
          <inkml:trace contextRef="#ctx0" brushRef="#br0" timeOffset="-2443.6448">14319 3228 0,'-26'0'31,"26"53"63,0-27-94,0 0 15,0 1-15,26-1 16,-26 1 0,27-27-16,-27 26 15,26-26-15,1 0 31,-1 0-31,1 0 16,-27-26 0,0-1-16,0 1 15,0-1 1,0 1-16,-27 0 16,27-1-1,-26 27 1,-1 0 15</inkml:trace>
          <inkml:trace contextRef="#ctx0" brushRef="#br0" timeOffset="678.1065">14848 3307 0,'27'26'62,"-1"1"-46,1-1-1,-1-26-15,-26 27 0,27-27 0,-1 0 16</inkml:trace>
          <inkml:trace contextRef="#ctx0" brushRef="#br0" timeOffset="459.6189">14928 3228 0,'0'26'16,"-27"-26"-1,27 27-15,0-1 16,0 0-16,-26 1 15,26-1-15,0 1 16,0-1 0,0 1-16</inkml:trace>
          <inkml:trace contextRef="#ctx0" brushRef="#br0" timeOffset="-226.3421">14769 3228 0,'-26'0'31,"-1"26"16,1 1-32,26-1-15,0 0 16,-27-26-16,27 27 16,0-1-16,-26-26 0,26 27 15,0-1 1</inkml:trace>
          <inkml:trace contextRef="#ctx0" brushRef="#br0" timeOffset="1504.0408">15589 2513 0,'27'0'47,"-27"27"-32,26-27-15,1 26 16,-1 1-16,1-1 16,-27 1-16,26-27 15,-26 26-15,26 0 0,-26 1 16,27-1-16,-27 1 0,53 26 15,-27-27-15,-26 1 0,27-1 16,26 27-16,-27-26 16,1-1-16,-1 0 15,0-26 1,-26 27 0</inkml:trace>
          <inkml:trace contextRef="#ctx0" brushRef="#br0" timeOffset="3055.8173">15669 3228 0,'132'317'156,"-106"-290"-140,-26-1-16,27-26 78,-1 0-78,1 0 16,-1 0-16,1 0 15,-1 0 1,27 0-16,-27 0 0,1 0 16,-1 0-16,1 0 0,-1 0 15,1 0-15,-1 0 0,1 0 16,26 0-16,-27 0 0,1 0 16,-1 0-16,0 0 0,1 0 0,-1 0 15,1 0-15,52 0 0,-52 0 16,-1 0-16,27 0 0,-27 0 0,1 0 15,-1 0-15,1 0 0,-1 0 0,1 0 16,-1 0-16,1 0 16,-1 0-1,-26-26 32,0-1-16,0 1-31,-26 26 16,26-27-16,0 1 16,-27 26-16,27-27 15,0 1-15,-26-1 16,26 1-16,0-1 16,-27 27-16,27-26 0,0 0 15,-26 26-15,26-27 16,0 1-16,-27 26 15,27-27-15,0 1 16,-26 26-16,26-27 0,-27 1 16,27-1-16,-26 27 0,26-26 15,-26 26 1,26-27-16,-27 27 16</inkml:trace>
          <inkml:trace contextRef="#ctx0" brushRef="#br0" timeOffset="2000.3156">15669 3148 0,'26'0'62,"1"0"-62,-27-26 0,26 26 0,0 0 16,1 0-16,-1 0 0,1 0 15,-1 0-15,1-27 0,-1 27 16,1 0-16,26 0 0,-27 0 0,0 0 16,1 0-16,-1 0 0,27 0 15,-26 0-15,-1 0 0,1 0 0,-1 0 0,1 0 16,-1 0-16,1 0 0,25 0 15,-25 0-15,-1-26 0,1 26 16,26 0-16,-27 0 0,1 0 16,-1 0-16,1 0 15</inkml:trace>
          <inkml:trace contextRef="#ctx0" brushRef="#br0" timeOffset="3839.0021">16065 3281 0,'0'-27'0,"-26"27"31,0 0 1,-1 0-1,1 0-31,26 27 16,-27-27-16,27 26 15,-26-26-15,26 53 16,0-27-1,0 1-15,26-27 16,1 0-16,-1 0 16,1 0-1,-1 0-15,0 0 16,-26-53 15,-26 0 32</inkml:trace>
          <inkml:trace contextRef="#ctx0" brushRef="#br0" timeOffset="4243.9424">16251 3254 0,'26'0'47,"-52"0"-16,26 27-31,-27-27 16,27 26-16,-26-26 15,26 26 1,0 1 0,26-27-1,1 0-15,-27-27 78,-27 27-46,27-26-17</inkml:trace>
          <inkml:trace contextRef="#ctx0" brushRef="#br0" timeOffset="4563.8333">16489 3228 0,'0'26'63,"0"1"-63,-27-27 16,27 26-16,-26 0 0,26 1 15,0-1-15,-27-26 16,27 27-16,0-1 0,0 1 15</inkml:trace>
          <inkml:trace contextRef="#ctx0" brushRef="#br0" timeOffset="4795.1216">16409 3307 0,'0'26'78,"0"1"-78,27-27 0,-27 26 0,79 1 47</inkml:trace>
          <inkml:trace contextRef="#ctx0" brushRef="#br0" timeOffset="5009.5687">16727 3281 0,'0'26'16,"-27"0"15,27 1-31,-26-27 16,26 26-16,0 1 16,-26-1-16,26 1 31</inkml:trace>
          <inkml:trace contextRef="#ctx0" brushRef="#br0" timeOffset="5218.6554">16648 3307 0,'0'-26'15,"26"26"1,-26 26 0,26 0-1,1 1-15,-27-1 16,26 1-16</inkml:trace>
          <inkml:trace contextRef="#ctx0" brushRef="#br0" timeOffset="12951.485">17388 2540 0,'-26'0'16,"-1"0"-16,-25 0 62,369 0 48,-132-27-95,-105 1-15,-54 26 16,27 0-16,-27 0 0,27 0 15,-26 0-15,-1 0 0,1 0 0,-1 0 16,1 0-16,-1 0 0,1 0 16,-27 26 93,26 1-109,-26-1 16,0 27-16,0-26 15,0-1-15,0 0 0,0 1 16,0 26-16,0-27 0,0 1 0,0-1 16,0 1-16,0-1 0,27 1 15,-27-1-15,0 1 0,0-1 16,0 0-16,0 1 15,26-27-15,-26 26 0,0 1 16,26-1 0,-26 1 62,-26-27-63,0 0 1,-1 0 0,1 0-1,-1 0-15,1 0 16,-1 0 0,1 0-16,-1 0 0,1 0 15,-1 0-15,1 0 0,-1 0 16,1 0-16,0 0 0,-27 0 0,26 0 15,1 0-15,-1 0 0,1 0 0,-1 0 16,1 0-16,-1 0 0,1 0 0,0 0 16,-1-27-16,-26 27 0,27 0 15,-1 0-15,1 0 0,-1 0 0,1-26 16,-1 26-16,1 0 0,-1 0 0,1 0 16,0 0-16,-1 0 15,1 0-15,-1 0 63,27-27-32,-26 27-31,26-26 16,0-1-1,-27 27-15,27-26 16,0 0-16,-26-1 15,26 1-15,0-1 16,-27 27-16,27-26 0,0-1 16,-26 27-16,26-26 0,0-27 15,-27-106 32,54 159-31,-27-26-1,26 26-15,1 0 16,-27-27-16,26 27 16,-26-26-16,27 26 15,-1 0 17,-26-27-17</inkml:trace>
          <inkml:trace contextRef="#ctx0" brushRef="#br0" timeOffset="13604.5696">17521 2698 0,'-106'-26'94,"79"26"-63,1 0-31,-1 0 0,27 26 16,0 1-16,-26-1 15,26 1-15,0-1 0,0 1 16,0-1-16,0 1 0,0-1 16,26 1-16,-26-1 15,27 1-15,26-27 16,-27 0-16,1 0 16,-27-27-16,26 27 15,-26-26-15,27-1 16,-27 1-16,26-27 15,-26 26-15,0 1 0,0-1 16,0 1-16,0-1 16,-26 27-1</inkml:trace>
          <inkml:trace contextRef="#ctx0" brushRef="#br0" timeOffset="14107.5986">17785 2725 0,'-26'0'47,"26"-27"-47,-27 27 31,27 27-15,-26-27-1,26 26-15,-27 1 16,27-1 0,0 1-16,0-1 15,0 1-15,0-1 0,0 1 16,27-1-16,-1-26 16,1 0-1,-27-26 1,0-1-1,26 27-15,-26-26 16,0-1-16,0 1 0,0-1 16,0 1-16,0-1 15,-26 27 1</inkml:trace>
          <inkml:trace contextRef="#ctx0" brushRef="#br0" timeOffset="14612.5668">17970 2672 0,'0'-26'0,"-26"26"15,26-27 1,-26 27 15,-1 0-15,27 27-1,0-1-15,-26 27 16,26-27-16,-27 1 0,27-1 16,0 1-16,0-1 15,0 1-15,27-27 16,-1 0 0,1 0-16,-1 0 15,0 0-15,-26-27 16,27 1-16,-27-1 15,0 1-15,26 26 0,-26-27 16,0 1-16,0-1 16,0 1-16,0 52 47</inkml:trace>
        </inkml:traceGroup>
        <inkml:traceGroup>
          <inkml:annotationXML>
            <emma:emma xmlns:emma="http://www.w3.org/2003/04/emma" version="1.0">
              <emma:interpretation id="{BDE9255E-FE39-40D9-80EE-74683F934813}" emma:medium="tactile" emma:mode="ink">
                <msink:context xmlns:msink="http://schemas.microsoft.com/ink/2010/main" type="inkWord" rotatedBoundingBox="16416,12679 22166,12195 22279,13546 16529,1403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5051.54">18050 3042 0,'-53'0'32,"53"27"-1,-27-27-31,27 26 0,0 1 31,0-1-15,27-26-16,-1 0 15,1 0 1,-27-26-16,26 26 16,-26-27-16,0 1 15,27 26-15,-27-27 0,0 1 16,0 0-16,0-1 15,0 1-15,-27-1 16,27 1-16</inkml:trace>
          <inkml:trace contextRef="#ctx0" brushRef="#br0" timeOffset="15831.0136">18288 2037 0,'26'0'47,"1"0"-16,-1 26-31,1-26 15,-1 27-15,27-1 16,-26 1-16,-1-27 0,1 26 16,-1-26-16,0 27 0,1-27 0,26 26 15,0 1-15,264 78 47,-290-105-47,-1 0 0,1 0 16,-1 0-16,1 0 15,-27 27 1</inkml:trace>
          <inkml:trace contextRef="#ctx0" brushRef="#br0" timeOffset="17100.6238">18764 2487 0,'-26'0'0,"-1"0"15,27 26-15,-26-26 16,52 0 31,27 0-31,-26 0-16,-1 0 15,1 0-15,-1 0 0,27 0 0,-27 0 0,1 0 16,26 0-16,-27 0 0,1 0 0,-1 0 15,27 0-15,-26 0 0,25 0 0,-25-26 16,26 26-16,-27 0 0,27 0 0,-26 0 16,26 0-16,-27-27 0,53 27 15,1 0 1,-54 0-16,159-26 125,-185 52-94,27 1-15,-27-1-16,0 1 0,0-1 15,26 1-15,-26 26 0,0-27 16,0 0-16,0 1 0,0 26 0,0-27 16,0 1-16,0 26 0,0-27 0,0 1 15,0-1-15,0 1 0,0-1 0,0 0 16,0 1-16,0-1 0,0 1 16,27-27-16,-27 26 0,0 1 15,-27-27 63,1 0-62,-1 0 0,1 0-16,0 0 0,-1 0 0,1 0 15,-1 0-15,1 0 0,-1 0 16,1 0-16,-1 26 0,-26-26 0,27 27 15,0-27-15,-27 26 0,26-26 0,-26 0 16,27 0-16,-27 27 0,26-27 0,1 0 16,-1 0-16,1 26 0,0-26 0,-27 0 15,26 0-15,1 0 0,-1 26 0,-79-26 32,54 0-32,25 0 15,1 0-15,-1 0 16,1 0-1,26-26-15,-27 26 16,27-26-16,-26-1 16,26 1-16,-27-1 15,27 1-15,0-1 0,0 1 0,0-1 16,-26 1-16,26-1 0,0 1 16,0 0-16,0-1 0,-27 1 0,27-1 15,0 1-15,0-1 0,0 1 0,0-1 16,0 1-16,0-1 15,0 1-15,0-1 16,0 1-16,0 0 0,0-1 16,0 1-1,27 26-15,-27-27 16,26 27-16,-26-26 16,27 26-16,-27-27 0,0 1 15,0-1 1,0 1-1,0 52 48,0 1-47</inkml:trace>
          <inkml:trace contextRef="#ctx0" brushRef="#br0" timeOffset="17489.3297">19082 2698 0,'-27'0'47,"27"27"-31,-26-1-16,-1 27 15,1-53-15,26 27 0,-27-1 0,27 1 16,-26-1-16,0 1 0,26-1 16,-27 1-16,27-1 0,0 0 15,-26-26-15,26 27 0,0-1 0,0 1 16,-27-27-16</inkml:trace>
          <inkml:trace contextRef="#ctx0" brushRef="#br0" timeOffset="17709.2243">18870 2831 0,'0'-27'47,"27"54"-16,-1-27-31,-26 26 0,0 1 16,26-27-16,1 26 0,-1 1 16,1-1-1,-1-26 1</inkml:trace>
          <inkml:trace contextRef="#ctx0" brushRef="#br0" timeOffset="18010.5307">19373 2751 0,'-27'0'47,"27"27"-31,-26-27-16,-1 53 15,1-27-15,26 1 16,-27-1-16,27 1 0,-26-27 16,26 26-16,0 1 0,0-1 15,0 0 1</inkml:trace>
          <inkml:trace contextRef="#ctx0" brushRef="#br0" timeOffset="18221.947">19240 2857 0,'27'0'62,"-27"27"-46,26-27-16,-26 26 16,27-26-16,-27 27 0,26-27 0,-26 26 15,80 1 1</inkml:trace>
          <inkml:trace contextRef="#ctx0" brushRef="#br0" timeOffset="18551.556">19690 2698 0,'-26'27'63,"26"-1"-63,0 1 16,-27-27-16,1 26 0,26 1 0,-27-1 15,27 1-15,-26-1 16,0 1-16,26-1 15,0 1-15,0-1 16</inkml:trace>
          <inkml:trace contextRef="#ctx0" brushRef="#br0" timeOffset="18833.4918">19558 2725 0,'0'26'62,"0"1"-46,0-1-16,0 1 0,0-1 15,0 1-15,0-1 0,26 1 16,1-1-16,-27 1 16,0-1-16,26 0 15,1-26-15</inkml:trace>
          <inkml:trace contextRef="#ctx0" brushRef="#br0" timeOffset="19472.4229">19849 2857 0,'0'27'31,"-26"-27"-15,26 26-1,0 1-15,0-1 16,-27-26-16,27 27 0,0-1 16,-26 0-16,26 1 0,-27-1 15,27 1-15,0-1 16</inkml:trace>
          <inkml:trace contextRef="#ctx0" brushRef="#br0" timeOffset="19728.9287">19770 2963 0,'0'-26'31,"0"52"0,0 1-15,26-1-16,-26 0 16,0 1-16,27-27 0,-27 26 15,26-26-15,-26 27 0,0-1 16,26 27 0,-26-26-16</inkml:trace>
          <inkml:trace contextRef="#ctx0" brushRef="#br0" timeOffset="50102.8546">14213 3492 0</inkml:trace>
          <inkml:trace contextRef="#ctx0" brushRef="#br0" timeOffset="50232.438">14213 3492 0</inkml:trace>
          <inkml:trace contextRef="#ctx0" brushRef="#br0" timeOffset="50379.0071">14213 3492 0</inkml:trace>
          <inkml:trace contextRef="#ctx0" brushRef="#br0" timeOffset="-14152.1376">15536 2487 0,'0'26'125,"-26"-26"-109,-1 0-16,1 27 0,-1-1 15,1-26 1,0 27-16,-1-27 0,1 26 16,-1-26-16,1 0 0,26 27 0,-27-27 15,1 26-15,-27 0 16,26 1-16,1-27 0,26 26 0,-26-26 15,-27 27-15,26-1 0,1-26 0,-1 27 16,1-1-16,-1-26 0,-26 53 16,27-53-16,-1 27 0,1-27 15,0 26-15,-1-26 0,1 0 0,-1 27 0,1-27 16,-1 26-16,1 0 31,52-26 63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6:30.2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C33B511-BA70-4E4D-85A9-1D03B6E9607D}" emma:medium="tactile" emma:mode="ink">
          <msink:context xmlns:msink="http://schemas.microsoft.com/ink/2010/main" type="writingRegion" rotatedBoundingBox="6702,823 17555,618 17583,2071 6730,2276"/>
        </emma:interpretation>
      </emma:emma>
    </inkml:annotationXML>
    <inkml:traceGroup>
      <inkml:annotationXML>
        <emma:emma xmlns:emma="http://www.w3.org/2003/04/emma" version="1.0">
          <emma:interpretation id="{095736F0-188F-4227-949D-137D2CD2B33F}" emma:medium="tactile" emma:mode="ink">
            <msink:context xmlns:msink="http://schemas.microsoft.com/ink/2010/main" type="paragraph" rotatedBoundingBox="6702,823 17555,618 17583,2071 6730,22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8BE96C-3A23-4F75-8CAF-489648A5A42C}" emma:medium="tactile" emma:mode="ink">
              <msink:context xmlns:msink="http://schemas.microsoft.com/ink/2010/main" type="line" rotatedBoundingBox="6702,823 17555,618 17583,2071 6730,2276"/>
            </emma:interpretation>
          </emma:emma>
        </inkml:annotationXML>
        <inkml:traceGroup>
          <inkml:annotationXML>
            <emma:emma xmlns:emma="http://www.w3.org/2003/04/emma" version="1.0">
              <emma:interpretation id="{81FF1FB0-E209-4AF2-85C7-E7B49709973D}" emma:medium="tactile" emma:mode="ink">
                <msink:context xmlns:msink="http://schemas.microsoft.com/ink/2010/main" type="inkWord" rotatedBoundingBox="6708,1118 7502,1103 7519,1972 6724,198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-184 625 0,'0'-27'31,"26"27"-15,1-26 0,-1 26-16,1 0 0,26-27 15,-27 27-15,0-26 16,1 26-16,-1 0 0,1-27 0,-1 27 16,1 0-16,26-26 0,-27 26 0,1-27 0,-1 27 15,1-26-15,-1 26 0,0 0 16,-26 26 46,-26-26-62,0 27 16,26-1-16,0 1 0,0-1 0,-27 1 16,27-1-16,0 1 0,0 26 15,27-27-15,-27 0 16,26-26-16,27 27 0,-27-27 15,27 0-15,-26 0 16,-1 0-16,1 0 16,-1 0-16,1-27 0,-27 1 15,0 0-15,0-1 16,0 1-16,0-1 0,0 1 16,-27 26-16,27-27 0,-26 27 0,26-26 0,-27 26 15,27-27-15,-26 27 16,-1-26-16</inkml:trace>
          <inkml:trace contextRef="#ctx0" brushRef="#br0" timeOffset="-554.9447">213 16 0,'0'-26'141,"0"79"-110,0-27-31,-27 1 0,27-1 15,-26 0-15,-1 54 0,27-27 16,-26 0-16,-1 0 0,27-1 0,0 1 16,-26-26-16,26 26 0,-27-27 15,27 27-15,0-26 0,0 25 0,-26-25 16,26-1-16,0 1 0,0-1 0,0 1 16</inkml:trace>
        </inkml:traceGroup>
        <inkml:traceGroup>
          <inkml:annotationXML>
            <emma:emma xmlns:emma="http://www.w3.org/2003/04/emma" version="1.0">
              <emma:interpretation id="{517C6ED5-0051-425E-BAFC-1013370CB05E}" emma:medium="tactile" emma:mode="ink">
                <msink:context xmlns:msink="http://schemas.microsoft.com/ink/2010/main" type="inkWord" rotatedBoundingBox="8477,789 11738,728 11757,1743 8496,180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046.1242">3308 147 0,'0'-26'15,"-26"26"1,-1-27 0,1 27-16,-1 0 15,1 0-15,26 27 16,-26-27-16,26 26 0,-27-26 16,1 53-16,26-26 0,0-1 0,0 27 0,-27-26 15,27-1-15,0 1 0,0-1 16,0 0-16,0 1 0,0 26 15,27-53-15,-27 26 0,0 1 0,26-27 16,27 26-16,-27-26 0,1 0 16,-1 0-16,27 0 15,-26 0-15,-27-26 0,26 26 0</inkml:trace>
          <inkml:trace contextRef="#ctx0" brushRef="#br0" timeOffset="3650.093">3441 334 0,'0'-27'15,"0"1"1,26-1-16,-26 1 31,0 52 1,-26-26-32,26 53 0,-27-26 15,27-1-15,-26 1 16,26-1-16,0 0 0,-27 1 15,27-1-15,0 1 0,27-27 16,-27 26-16,26-26 16,1 0-1,26 0-15,-27-26 16,0 26-16,-26-27 0,27 27 0,-27-53 16,26 53-16,-26-26 0,0 0 0,0-1 15,0 54 32,0-1-47,0 0 16,0 1-16,27-1 0,-1 1 15,27-27 1,27-27 0,-80 1-1,26-1-15,0 1 0,-26 0 16,27-1-16,-27-26 0,26 27 0,-26-27 0,27 26 15,-27-52-15,26-27 16,-26 53-16,0 27 0,0-27 16,0 26-16,0-26 0,0 27 0,-26 0 0,26-1 15,-27 27-15,1 0 16,26 27 0,-27-1-1,27 0-15,0 1 0,0-1 0,0 27 16,0-26-16,0 26 0,0-27 0,0 27 15,27-26-15,-27-1 0,26 27 0,-26-27 0,27 27 16,-27-26-16,26-1 0,-26 1 16,27-1-16,-27 1 0</inkml:trace>
          <inkml:trace contextRef="#ctx0" brushRef="#br0" timeOffset="3965.2528">4208 281 0,'0'-27'16,"0"1"0,-27 26-1,1 0-15,0 0 16,26 26 0,-27-26-16,27 27 0,-26 26 15,26-27-15,0 1 0,0-1 16,0 0-16,0 1 15,26-1-15,1-26 16,-1 0 0,0 0-16,1-53 31,-1 27-31,-26 0 16,0-1-16,0 1 15,0-1-15,0 1 0,27 26 0</inkml:trace>
          <inkml:trace contextRef="#ctx0" brushRef="#br0" timeOffset="1799.9655">1985 96 0,'27'0'62,"-27"26"-46,26-26-1,1-26 17,-27-1-17,0 1-15,0-1 0,0 1 16,0-1-16,0 1 16,0-1-16,0 1 0,-27 26 15,27-27-15,-53 27 16,27 0-16,-1 0 15,1 0-15,-27 27 0,0-1 0,27 1 16,-1-1-16,1 1 0,-1-1 0,1 1 16,26 26-16,-27-27 0,1 27 0,26-27 15,-26 80-15,26-79 16,0 26-16,0-1 0,0-25 0,0-1 0,26 27 16,-26-26-16,26-1 0,-26 1 0,27-27 15,-1 26-15,1 1 16,-1-27-16,1 0 0,-1 0 0,1 0 0,-1 0 15,1 0-15,-1 0 0,0 0 16,-26-27-16,27 27 0,-27-26 0,26-1 16,-26 1-16,0-1 15,0 1 1</inkml:trace>
          <inkml:trace contextRef="#ctx0" brushRef="#br0" timeOffset="2609.3548">2356 307 0,'0'-26'15,"0"-1"1,-27 27 0,27-26-16,-26 26 15,-1 0 1,1 0-1,26 26-15,-26-26 0,26 27 0,-27-27 16,27 53-16,-26-53 0,26 26 0,-27 1 16,27-1-16,0 0 0,0 1 15,0-1-15,0 1 0,27-1 16,-1-26 0,1 0-16,-1 0 15,0 0-15,1-26 0,-1 26 0,-26-27 16,27 27-16,-27-26 0,26-1 15,-26 1-15,27 26 0,-27-26 0,0-1 16,0 1-16,0 52 31,-27 27-15,27-27-16,0 1 16,0-1-16,0 1 0,0-1 15,0 1-15,27-27 0,-1 26 16,1-26-1,-1 0-15,1 0 0,-1 0 0,-26-26 16,26 26-16,27-53 16,-26 26-16,79-158 15,-80 106 1,1-27-16,-1 53 0,-26 27 16,27-27-16,-27 0 0,0 0 0,0 0 15,0 26-15,0 1 0,0-27 0,0 27 16,-27-1-16,27 1 15,-26 26-15,-1 0 16,27 26-16,-26-26 0,26 53 16,-27-53-16,27 27 0,0-1 0,-26 27 15,26-27-15,0 1 0,0 26 0,0-27 16,0 1-16,0 26 0,0-27 0,0 27 16,26-27-16,-26 1 0,27 26 0,-27-27 15,26 27-15,-26-26 0,27-1 0,-1 1 16,1-1-16,-27 0 0,26 1 15</inkml:trace>
          <inkml:trace contextRef="#ctx0" brushRef="#br0" timeOffset="4516.0241">4367 387 0,'0'-27'0,"0"1"16,26 26-16,-26-27 15,27 27-15,-1 0 0,0-26 16,1 26-16,-1 0 0,-26-27 16,27 27-16,-1 0 0,1 0 0,-1-26 15,1 26-15,-1-27 0,1 27 0,-27-26 16,26 26-16,1-27 0,-1 27 0,-26-26 15,26 26-15,-26-26 0,27 26 0,-27-27 16,0 1-16,-27 26 31,1 0-31,0 0 16,26 26-16,-27-26 0,27 27 16,-26-27-16,26 52 0,0-25 15,0-1-15,0 1 0,0-1 16,0 1-16,26-1 15,-26 1-15,27-27 16,-1 26-16</inkml:trace>
          <inkml:trace contextRef="#ctx0" brushRef="#br0" timeOffset="4193.9511">4472-63 0,'0'-27'16,"0"54"-1,0-1 1,0 27-16,0-26 15,0-1-15,0 1 0,0-1 0,0 0 16,0 1-16,0-1 0,0 1 16,0 26-16,0-27 0,0 1 0,0-1 0,0 1 15,0-1-15,0 0 0,0 1 0,0-1 16,0 1 0</inkml:trace>
        </inkml:traceGroup>
        <inkml:traceGroup>
          <inkml:annotationXML>
            <emma:emma xmlns:emma="http://www.w3.org/2003/04/emma" version="1.0">
              <emma:interpretation id="{3FCB0B0E-BF80-4E1B-9953-E98F8FD056D8}" emma:medium="tactile" emma:mode="ink">
                <msink:context xmlns:msink="http://schemas.microsoft.com/ink/2010/main" type="inkWord" rotatedBoundingBox="12425,847 14702,804 14720,1756 12443,179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943.8162">6034-222 0,'26'-26'16,"-26"-1"-16,26 27 16,-26 27 15,0-1-31,0 0 0,0 27 15,0-26-15,-26-1 0,26 27 0,0-26 16,-26 26-16,26-27 0,0 27 16,-27-27-16,27 27 0,0 106 15,-26-106-15,26-27 16,0 1-16,0 26 0,0-27 0,0 1 16</inkml:trace>
          <inkml:trace contextRef="#ctx0" brushRef="#br0" timeOffset="6883.3718">6563 122 0,'0'-26'16,"0"-1"-1,0 1 1,-27 26-16,27-27 16,-26 27-1,-1 0-15,1 0 16,26 27-16,-27-27 0,27 26 0,-26-26 15,26 27-15,-27-27 0,27 26 16,-26 0-16,0 1 0,26-1 0,0 1 16,-27-1-16,27 1 0,0-1 15,0 1-15,0-1 0,0 1 0,0-1 16,0 0-16,27 1 0,-1-1 16,0 1-16,1-27 0,-1 0 15,1 0-15,-1 0 0,1 0 16,-1 0-16,-26-27 0,27 27 0,-1-26 15,-26-1-15,27 1 0,-1 0 16,-26-1-16,27 1 0,-27-27 0,0 26 16,26 1-16,-26-1 0,26 1 0,-26-1 15,27 1 1,-1 26-16,1 53 31,-1-27-15,-26 107-1,0-107 1,0 1-16,0-1 0,0 0 16,27-26-1,-1-26 1,-26 0 0,27 26-16,-27-27 0,26 1 0,-26-1 15,27 1-15,-27-1 0,26 1 16,-26-1-16,0 1 0,26 26 0,-26-27 15,27 27-15,-27-26 0,26 26 16,1 53 0,-27-27-1,0 1-15,0-1 0,0 1 16,26-1-16,-26 1 0,0-1 16,0 1-16,27-54 46,-27 1-46,26 26 0,-26-27 16,27 1-16,-27-1 0,26 1 0,1-1 16,-1 1-16,1-1 15,-1 1 1,0 26 0,-26 26-16,0 1 15,0 26-15,0-27 16,0 1-16,27-1 0,-27 1 15,0-1-15,0 1 0,26-27 16,-26 26-16</inkml:trace>
          <inkml:trace contextRef="#ctx0" brushRef="#br0" timeOffset="7268.8832">7806 122 0,'0'-26'0,"0"-1"16,-26 27-16,26-26 15,-27 26 1,1 0-16,-1 0 16,1 0-16,26 26 0,-27-26 15,27 27-15,-26-27 0,26 26 16,-26 0-16,-1 1 0,27-1 15,-26 1-15,26-1 0,0 1 0,0-1 16,0 1-16,26-1 16,27-26-16,-53 27 0,26-27 15,1 0-15,-1 0 0,1-27 16,-1 27-16,-26-26 0,27 26 0,-27-53 16,26 53-16,-26-27 0,0 1 0,0-1 15,0 1-15,0-1 16,0 1-16,-26 26 15</inkml:trace>
          <inkml:trace contextRef="#ctx0" brushRef="#br0" timeOffset="5670.6584">5531 254 0,'26'-26'0,"-26"-1"15,27 27 1,-27-26-16,26 26 15,1 0-15,-1 0 0,1 0 16,-1-27-16,0 27 0,1 0 16,-1 0-16,1 0 0,-1 0 15</inkml:trace>
          <inkml:trace contextRef="#ctx0" brushRef="#br0" timeOffset="5481.1468">5637-222 0,'0'-26'15,"-27"26"1,27-27-16,0 80 15,0-27 1,0 1-16,0 26 0,0-27 16,0 54-16,0-54 0,0 27 15,0 0-15,0 159 16,0-159-16,0-27 16,-26 27-16,26-27 0,0 1 0,0 26 15,0-27-15,-27 1 0,27-1 16,0 1-16</inkml:trace>
        </inkml:traceGroup>
        <inkml:traceGroup>
          <inkml:annotationXML>
            <emma:emma xmlns:emma="http://www.w3.org/2003/04/emma" version="1.0">
              <emma:interpretation id="{DE9371AC-6E37-4644-9E00-372B9A724CE6}" emma:medium="tactile" emma:mode="ink">
                <msink:context xmlns:msink="http://schemas.microsoft.com/ink/2010/main" type="inkWord" rotatedBoundingBox="14954,901 16604,870 16627,2089 14977,212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8880.9949">8706 96 0,'26'0'16,"1"0"-1,-1 0 1,1 0 0,-1 0-1,-26-27 1,0 1-16,0-1 16,0 1-16,0-1 15,0 1 1,-26 26-16,-1 26 31,1 1-15,26-1-16,-27 1 0,27-1 15,0 1-15,-26-1 0,26 0 0,0 1 16,0-1-16,0 1 0,0-1 0,0 1 16,26-1-16,-26 1 0,27-1 15,-1 1-15,1-27 16,-1 0-16,1 0 15,-1-27-15,0 27 16,-26-26-16,27 26 0,-1-27 0,-26 1 16,27-1-16,-27 1 0,26-1 0,-26 1 15,27-1-15,-27 1 0,26 0 16,-26-1-16,0 1 0,27 26 16,-27 26 15,26-26-31,-26 27 0,0-1 15,0 0-15,0 1 0,27-27 0,-27 26 16,0 1-16,0-1 0,0 1 16,0-1-16,26 1 0,1-1 31,52-105 0,-53 52-31,-26 1 16,27-1-16,-1-78 15,1 105 1,-27-27 0,0 80 15,0 0-31,0-27 16,0 1-16,0-1 0,0 1 0,26-27 15,-26 26-15,0 1 0,27-27 0,-1 26 16,1-26-16,-1 0 15,0 0 1,1 0-16,-1-26 0,1-1 16,-1 1-16,-26-1 15,0 1-15,0-1 16,0 1-16,0-1 0,0 1 16,0 0-1,0-1 1,0 1 15,0 52 16,0 1-31,0-1-16,0 0 0,0 1 15,0-1-15,0 1 0,0-1 16,27 1-16,-27-1 0,26-26 15,-26 27-15,0-1 16</inkml:trace>
          <inkml:trace contextRef="#ctx0" brushRef="#br0" timeOffset="9050.3703">9605-222 0,'-26'-26'16,"52"26"31</inkml:trace>
          <inkml:trace contextRef="#ctx0" brushRef="#br0" timeOffset="7864.6322">8309-10 0,'0'-27'0,"0"1"0,-27-1 16,1 27 15,0 0-31,26 27 15,-27-27-15,27 26 0,-26-26 0,26 27 16,-27-1-16,27 1 0,-26-1 0,26 1 16,0-1-16,0 0 0,0 1 0,0-1 15,0 1-15,0-1 0,26 1 16,-26-1-16,27-26 0,-27 27 0,26-27 16,1 0-16,-1 0 15,0-27-15,1-26 16,-1 27-16,1-1 0,-27 1 15,26-1-15,1 1 0,-27 0 0,26-1 16,-26 1-16,0-1 0,27 1 0,-27-1 16,0 80 15,0-26-31,0 26 0,0-27 0,0 27 16,0 0-16,26 0 0,-26 0 0,0 0 15,0-1-15,0 1 0,0 27 0,0-27 16,0 0-16,-26-1 0,26-25 15,-27 26-15,27-27 0,-26 27 0,26-26 0,-27-1 16,1-26-16,-1 27 0,27-1 0,-26-26 16,-1 0-16,1 0 0,0 0 15,-1 0-15,1 0 0,-1-26 16,1 26-16,26-27 0,-27 1 0,27-1 16,-26 1-16,26-1 0,0 1 0,0-1 15,0-26-15,0 27 0,26-27 0,-26 27 16,27-27-16,-1 26 0,1 1 15,-1-27-15</inkml:trace>
        </inkml:traceGroup>
        <inkml:traceGroup>
          <inkml:annotationXML>
            <emma:emma xmlns:emma="http://www.w3.org/2003/04/emma" version="1.0">
              <emma:interpretation id="{DE726C5E-5D94-4024-B525-E6675ABC52D5}" emma:medium="tactile" emma:mode="ink">
                <msink:context xmlns:msink="http://schemas.microsoft.com/ink/2010/main" type="inkWord" rotatedBoundingBox="16841,768 17558,754 17576,1740 16860,1753"/>
              </emma:interpretation>
              <emma:one-of disjunction-type="recognition" id="oneOf4">
                <emma:interpretation id="interp4" emma:lang="" emma:confidence="0.5">
                  <emma:literal>h.</emma:literal>
                </emma:interpretation>
                <emma:interpretation id="interp5" emma:lang="" emma:confidence="0">
                  <emma:literal>ty.</emma:literal>
                </emma:interpretation>
                <emma:interpretation id="interp6" emma:lang="" emma:confidence="0">
                  <emma:literal>by.</emma:literal>
                </emma:interpretation>
                <emma:interpretation id="interp7" emma:lang="" emma:confidence="0">
                  <emma:literal>h</emma:literal>
                </emma:interpretation>
                <emma:interpretation id="interp8" emma:lang="" emma:confidence="0">
                  <emma:literal>h,</emma:literal>
                </emma:interpretation>
              </emma:one-of>
            </emma:emma>
          </inkml:annotationXML>
          <inkml:trace contextRef="#ctx0" brushRef="#br0" timeOffset="9653.0382">10002-354 0,'0'26'16,"0"1"-16,0-1 0,0 1 16,0-1-16,0 0 0,0 1 0,0-1 15,0 1-15,0 26 0,0 0 16,0-27-16,0 1 0,27-1 15,-27 1-15,0 25 0,26-25 0,-26-1 16,0 1-16,27-27 0,-27 26 0,0 1 16,0-1-16,0 1 0,0-1 15,-27-26 1,1 0-16,-1 0 16,27-53-16,-26 53 0,26-26 0,-27-1 15,27 1-15,0-1 0,0 1 16,0-1-16,27 27 15,-27-26 1,26 26-16,1 0 0,-1-26 16,1 26-16,26 0 15,-27-27 1,0 27-16,1 0 0,-1 0 16,-26-26-16,27 26 0,-1 0 15,-26-27-15,27 27 0,-27-26 16,26 26-16,1 0 0,-27 26 47,0 1-47,0-1 15,0 1-15,0-1 0,0 0 16,0 1-16,0-1 0,0 1 16,0 26-16,0-27 0,0 1 0,0-1 15,0 1-15,0-1 0,0 0 0,0 1 16,0-1-16,0 1 0,0-1 0,0 1 15,0-1-15,0 1 16,-27-27 0</inkml:trace>
          <inkml:trace contextRef="#ctx0" brushRef="#br0" timeOffset="9813.4637">10637 148 0,'27'0'15,"-80"0"1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6:46.5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FDE4ACB-F857-41DF-8549-EDE7A2378A8C}" emma:medium="tactile" emma:mode="ink">
          <msink:context xmlns:msink="http://schemas.microsoft.com/ink/2010/main" type="writingRegion" rotatedBoundingBox="10987,5910 14259,5791 14331,7765 11059,7884"/>
        </emma:interpretation>
      </emma:emma>
    </inkml:annotationXML>
    <inkml:traceGroup>
      <inkml:annotationXML>
        <emma:emma xmlns:emma="http://www.w3.org/2003/04/emma" version="1.0">
          <emma:interpretation id="{922D5D6D-1F68-4B33-86AD-42F14A72CF3B}" emma:medium="tactile" emma:mode="ink">
            <msink:context xmlns:msink="http://schemas.microsoft.com/ink/2010/main" type="paragraph" rotatedBoundingBox="11190,5902 14259,5791 14266,5964 11196,60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54EE5A1-A9C3-4E93-8EF0-7D9BAEFC7A04}" emma:medium="tactile" emma:mode="ink">
              <msink:context xmlns:msink="http://schemas.microsoft.com/ink/2010/main" type="line" rotatedBoundingBox="11190,5902 14259,5791 14266,5964 11196,6076"/>
            </emma:interpretation>
          </emma:emma>
        </inkml:annotationXML>
        <inkml:traceGroup>
          <inkml:annotationXML>
            <emma:emma xmlns:emma="http://www.w3.org/2003/04/emma" version="1.0">
              <emma:interpretation id="{1D38D310-02CF-41D7-8CFE-CEEEDD02F996}" emma:medium="tactile" emma:mode="ink">
                <msink:context xmlns:msink="http://schemas.microsoft.com/ink/2010/main" type="inkWord" rotatedBoundingBox="11190,5902 14259,5791 14266,5964 11196,6076"/>
              </emma:interpretation>
              <emma:one-of disjunction-type="recognition" id="oneOf0">
                <emma:interpretation id="interp0" emma:lang="" emma:confidence="0.5">
                  <emma:literal>mini</emma:literal>
                </emma:interpretation>
                <emma:interpretation id="interp1" emma:lang="" emma:confidence="0">
                  <emma:literal>me</emma:literal>
                </emma:interpretation>
                <emma:interpretation id="interp2" emma:lang="" emma:confidence="0">
                  <emma:literal>min</emma:literal>
                </emma:interpretation>
                <emma:interpretation id="interp3" emma:lang="" emma:confidence="0">
                  <emma:literal>m</emma:literal>
                </emma:interpretation>
                <emma:interpretation id="interp4" emma:lang="" emma:confidence="0">
                  <emma:literal>m.</emma:literal>
                </emma:interpretation>
              </emma:one-of>
            </emma:emma>
          </inkml:annotationXML>
          <inkml:trace contextRef="#ctx0" brushRef="#br0">0 79 0,'27'0'47,"-27"27"-31,26-1 0,1-26-16,-1 0 15,1 26-15,-1 1 16,0-27-16,1 0 0,-1 0 15,1 26-15,-1-26 0,1 0 16,26 0-16,-27 0 0,1 0 16,26 0-16,-27 0 0,0-26 0,1 26 0,-1-27 15,1 27-15,-1-26 0,1 26 16,-1-26-16,1 26 0,-1-27 0,1 27 0,-1-26 16,0 26-16,-26-27 15,27 27-15,-1 0 31,-26 27-15,27-27-16,-27 26 0,26-26 16,1 0-16,-27 27 0,26-27 15,1 0-15,-1 26 0,1-26 16,-1 0-16,1 0 16,-1 0-16,0 0 0,1 0 15,-1 0-15,1 0 16,-27-26-16,26 26 15,1-27-15,-1 1 16,-26-1 0,27 27-16,-1 0 31,1 0-15,-27 53-1,26-53-15,-26 27 16,26-27-16,-26 26 15,27-26-15,-1 26 16,1-26-16,-1 0 0,1 0 0,-1 0 16,1 0-16,-1 0 15,-26-26-15,27 26 0,-27-26 0,26 26 0,-26-27 16,27 27-16,-1-26 16,0-1-16,1 27 15,-27-26-15,26 26 16,-26 26 15,27-26-31,-27 27 0,26-27 16,-26 26-16,27-26 15,-27 27 1,26-27-16,1 0 0,-1 26 16,1-26-16,-1 0 15,0 0-15,1 0 16,-1 0-16,-26-26 0,27 26 15,-1 0-15,-26-27 0,27 27 0,-27-26 16,26 26-16,1-27 16,-1 27-1,1 0-15,-1 0 16,1 0 0,-27 27-16,26-27 15,0 0 1,-26 26-16,27-26 0,-1 0 15,-26 27-15,27-27 0,-1 0 16,1 0-16,-1 0 16,1 0-16,-1 0 15,1 0-15,-1 0 16,0-27-16,1 27 16,-27-26-16,26 26 0,1 0 15,-27-27-15,26 27 0,1 0 16,-1 0 15,-26 27-15,27-27-1,-1 0-15,1 0 16</inkml:trace>
          <inkml:trace contextRef="#ctx0" brushRef="#br0" timeOffset="135.3966">3069 0 0,'0'-27'15,"0"1"17</inkml:trace>
        </inkml:traceGroup>
      </inkml:traceGroup>
    </inkml:traceGroup>
    <inkml:traceGroup>
      <inkml:annotationXML>
        <emma:emma xmlns:emma="http://www.w3.org/2003/04/emma" version="1.0">
          <emma:interpretation id="{CB096FAF-A83A-4B78-91F5-CAEE07A5F580}" emma:medium="tactile" emma:mode="ink">
            <msink:context xmlns:msink="http://schemas.microsoft.com/ink/2010/main" type="paragraph" rotatedBoundingBox="10978,7847 11129,7516 11420,7649 11269,79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6988FA-F72A-4B9D-B2FA-526EA1A6FCD1}" emma:medium="tactile" emma:mode="ink">
              <msink:context xmlns:msink="http://schemas.microsoft.com/ink/2010/main" type="line" rotatedBoundingBox="10978,7847 11129,7516 11420,7649 11269,7980"/>
            </emma:interpretation>
          </emma:emma>
        </inkml:annotationXML>
        <inkml:traceGroup>
          <inkml:annotationXML>
            <emma:emma xmlns:emma="http://www.w3.org/2003/04/emma" version="1.0">
              <emma:interpretation id="{3068E9D2-F21F-4213-9C2C-1ED7C7E715AF}" emma:medium="tactile" emma:mode="ink">
                <msink:context xmlns:msink="http://schemas.microsoft.com/ink/2010/main" type="inkWord" rotatedBoundingBox="10978,7847 11129,7516 11420,7649 11269,7980"/>
              </emma:interpretation>
              <emma:one-of disjunction-type="recognition" id="oneOf1">
                <emma:interpretation id="interp5" emma:lang="" emma:confidence="0.5">
                  <emma:literal>+</emma:literal>
                </emma:interpretation>
                <emma:interpretation id="interp6" emma:lang="" emma:confidence="0">
                  <emma:literal>\</emma:literal>
                </emma:interpretation>
                <emma:interpretation id="interp7" emma:lang="" emma:confidence="0">
                  <emma:literal>x</emma:literal>
                </emma:interpretation>
                <emma:interpretation id="interp8" emma:lang="" emma:confidence="0">
                  <emma:literal>-</emma:literal>
                </emma:interpretation>
                <emma:interpretation id="interp9" emma:lang="" emma:confidence="0">
                  <emma:literal>"</emma:literal>
                </emma:interpretation>
              </emma:one-of>
            </emma:emma>
          </inkml:annotationXML>
          <inkml:trace contextRef="#ctx0" brushRef="#br0" timeOffset="26400.3179">-106 2037 0,'-26'0'16,"52"0"15,1-26-15,-1 26-16,1 0 0,-1-27 15,1 27-15,-1 0 0,1 0 16,-1 0-16,-26-26 0,27 26 16,-1 0-16</inkml:trace>
          <inkml:trace contextRef="#ctx0" brushRef="#br0" timeOffset="26111.0186">-132 1825 0,'26'0'109,"1"0"-109,-1 0 16,1-26-16,-1 26 16,1 0-16,-1 0 0,-26-27 15,27 27-15,-1 0 16,-26-26 15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6:43.5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9FF9936-D364-4649-9A3A-947ED4A78B36}" emma:medium="tactile" emma:mode="ink">
          <msink:context xmlns:msink="http://schemas.microsoft.com/ink/2010/main" type="inkDrawing" rotatedBoundingBox="2615,5798 6373,5705 6379,5918 2621,6010" shapeName="Other"/>
        </emma:interpretation>
      </emma:emma>
    </inkml:annotationXML>
    <inkml:trace contextRef="#ctx0" brushRef="#br0">0 133 0,'0'26'125,"26"1"-109,1-27 0,-1 26-16,1-26 15,-1 0-15,1 0 0,-1 0 16,0 0-16,1 0 0,-1 0 15,1-26-15,-1 26 16,1 0-16,26-27 16,-27 27-16,1-26 0,-1 26 0,0-27 15,1 27 1,-1 0-16,1 0 16,-1 0-16,1 0 15,-1 0-15,1 27 0,-1-27 16,1 0-16,26 26 15,-27 1-15,0-27 0,1 0 16,-1 0-16,1 0 0,-1 0 0,1 0 16,-1 0-16,1 0 0,-1 0 15,1-27-15,25 27 0,-25-26 16,-1 26-16,-26-27 0,27 1 16,-1-1-16,1 1 15,-27-1 1,26 27-16,1 0 31,-27 27-31,26-27 0,-26 26 16,27-26-16,-27 27 0,26-27 0,-26 26 15,27-26-15,-1 27 0,0-27 16,1 26-16,-1-26 0,1 0 16,-1 0-16,1 0 15,-1 0-15,1 0 0,-1 0 16,1 0-16,-1 0 15,0 0-15,-26-26 0,27 26 0,-1-27 16,1 27-16,-27-26 0,26 26 16,1-27-16,-1 27 0,1 0 15,-1 0 1,1 0-16,-1 27 16,1-1-16,-1-26 15,0 27-15,1-1 16,-1-26-16,1 27 15,-1-27-15,1 0 16,-1 0-16,1 0 0,-1 0 16,1 0-16,-1-27 0,0 27 0,1 0 15,-27-26-15,26 26 0,1 0 16,-1-27-16,1 27 16,-27-26-16,26 26 0,1-27 15,-1 27-15,1 0 16,-1 0-1,1 0-15,-27 27 16,26-27-16,0 26 16,1-26-16,-27 27 15,26-27-15,1 0 16,-27 26-16,26-26 0,1 0 16,-1 0-16,1 0 15,-1 0 1,-26-26-16,27 26 0,-27-27 15,26 27-15,0-26 16,1-1 0,-1 27-1,1 0 17,-1 0-17,1 27-15,-1-27 16,1 0-16,-1 0 15,1 26-15,-1-26 16,1 0-16,-1 0 0,0 0 16,1 0-16,-1 0 0,1 0 15,-1 0-15,1-26 16,-1 26-16,1 0 0,-27-27 16,26 27-16,1 0 31,-27-26-16,26 26 1,0 0 0,1 0-1,-1 0 1,1 0 0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7:10.5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B8BD25-B6CD-46CE-A55C-91DC872231BF}" emma:medium="tactile" emma:mode="ink">
          <msink:context xmlns:msink="http://schemas.microsoft.com/ink/2010/main" type="inkDrawing" rotatedBoundingBox="2933,7851 3354,7685 3365,7712 2944,7878" semanticType="callout" shapeName="Other"/>
        </emma:interpretation>
      </emma:emma>
    </inkml:annotationXML>
    <inkml:trace contextRef="#ctx0" brushRef="#br0">0 162 0,'27'0'125,"-1"0"-109,1-27-1,-1 27-15,1-26 16,-1 26-16,0 0 0,1-27 15,-1 27-15,1-26 0,-1 26 16,1 0-16,-27-27 0,53 27 16,-27 0-16,-26-26 0,27 26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4:42.3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CC7EDDA-0E1A-4642-802A-C0F736B2AB3A}" emma:medium="tactile" emma:mode="ink">
          <msink:context xmlns:msink="http://schemas.microsoft.com/ink/2010/main" type="inkDrawing" rotatedBoundingBox="7449,13076 7853,8288 7974,8298 7571,13087" semanticType="verticalRange" shapeName="Other">
            <msink:sourceLink direction="with" ref="{80EDD80D-9109-496B-91E7-1A35DC051629}"/>
            <msink:sourceLink direction="with" ref="{E233BCBD-75DA-4164-9AC1-81AF0FF49B4D}"/>
            <msink:sourceLink direction="with" ref="{728DD96E-1E83-4315-AA39-89789B34EBB8}"/>
          </msink:context>
        </emma:interpretation>
      </emma:emma>
    </inkml:annotationXML>
    <inkml:trace contextRef="#ctx0" brushRef="#br0">379 0 0,'29'0'0,"-29"30"31,0-1 157,0 0-188,0 29 15,0-28-15,0-1 16,0 0-16,0 0 0,0 0 0,0 1 16,0-1-16,0 0 0,0 0 0,0 0 15,0 1-15,0-1 0,0 0 16,0 29-16,0-28 0,0-1 0,0 0 16,0 0-16,0 0 0,0 1 0,0-1 15,0 0-15,0 0 0,0 0 0,0 0 16,0 30-16,0-30 0,0 0 15,0 30-15,0-30 0,-29 58 16,29-28-16,0-30 0,0 29 0,0-28 16,-29 28-16,29-29 0,0 30 0,0-30 15,0 0-15,0 29 0,0 30 16,-29-59-16,29 30 0,0 28 16,0-58-16,-29 1 0,29-1 0,0 29 15,0-29-15,-30 0 0,30 1 0,0-1 16,0 0-16,0 29 0,-29-28 0,29-1 15,0 0-15,0 29 0,0-28 0,0-1 16,0 29-16,-29-29 0,29 59 16,0-30-16,0-28 0,0 28 15,0-29-15,-29 30 0,29-1 0,0-29 16,0 88-16,0-59 0,0-28 16,0 28-16,-29-29 0,29 30 0,0-30 15,0 29-15,0-29 0,0 30 0,0-30 16,0 0-16,0 0 0,0 0 0,0 30 15,-30-30-15,30 0 0,0 0 0,0 1 16,0-1-16,0 0 0,0 0 16,0 0-16,0 1 0,0-1 15,0 0-15,0 0 0,0 0 0,0 1 16,0-1-16,0 0 0,0 29 0,0-28 16,0-1-16,-29 0 0,29 0 0,0 0 15,0 1-15,0-1 16,0 0-16,0 0 0,0 0 15,0 1 1,0-1 0,0 0-1,0 0 1,0 0 0,0 0-16,0 1 0,0-1 15,0 0-15,0 0 16,-29-29-16,29 29 15,-29-29 17,0 0-1,29-29-31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7:10.9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8E8E194-9CC4-4196-958B-8BB26284627F}" emma:medium="tactile" emma:mode="ink">
          <msink:context xmlns:msink="http://schemas.microsoft.com/ink/2010/main" type="inkDrawing" rotatedBoundingBox="2947,8146 3346,7937 3367,7976 2968,8185" semanticType="callout" shapeName="Other"/>
        </emma:interpretation>
      </emma:emma>
    </inkml:annotationXML>
    <inkml:trace contextRef="#ctx0" brushRef="#br0">26 186 0,'-26'0'0,"26"26"16,26-26 31,-26-26-47,27 26 0,-27-27 15,26 27-15,27-26 16,-53-1-16,26 27 0,1 0 0,-1-26 0,1 26 16,-1-27-16,1 27 0,-1-26 15,1 26-15,-1 0 16,-26-27-16,27 27 0,-54 0 31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7:31.4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B056576-C843-46C1-A58C-D1B947834E3B}" emma:medium="tactile" emma:mode="ink">
          <msink:context xmlns:msink="http://schemas.microsoft.com/ink/2010/main" type="writingRegion" rotatedBoundingBox="-2062,1676 26983,1378 27065,9343 -1980,9642"/>
        </emma:interpretation>
      </emma:emma>
    </inkml:annotationXML>
    <inkml:traceGroup>
      <inkml:annotationXML>
        <emma:emma xmlns:emma="http://www.w3.org/2003/04/emma" version="1.0">
          <emma:interpretation id="{CAEAF9C9-CD39-4791-985F-54E1DB91770B}" emma:medium="tactile" emma:mode="ink">
            <msink:context xmlns:msink="http://schemas.microsoft.com/ink/2010/main" type="paragraph" rotatedBoundingBox="-1174,1667 26983,1378 27003,3319 -1154,36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06BB5A1-EF60-493C-9474-A3D5F5E126F3}" emma:medium="tactile" emma:mode="ink">
              <msink:context xmlns:msink="http://schemas.microsoft.com/ink/2010/main" type="line" rotatedBoundingBox="-1174,1667 26983,1378 26995,2596 -1161,2885"/>
            </emma:interpretation>
          </emma:emma>
        </inkml:annotationXML>
        <inkml:traceGroup>
          <inkml:annotationXML>
            <emma:emma xmlns:emma="http://www.w3.org/2003/04/emma" version="1.0">
              <emma:interpretation id="{B6A111AA-3B9B-47CA-AB4A-4F3344F8F01F}" emma:medium="tactile" emma:mode="ink">
                <msink:context xmlns:msink="http://schemas.microsoft.com/ink/2010/main" type="inkWord" rotatedBoundingBox="-1172,1855 310,1840 319,2658 -1163,267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820 502 0,'27'0'47,"-27"27"-47,26-27 16,-26 26-16,27-26 15,-27 27-15,26-27 0,-26 26 0,0 0 16,27-26 0,-27 27-16,26-1 15,-26 1-15,27-27 47,-27-53-47,0 26 16,0 1-16,0 0 15,26 26-15,-26-27 0,27 54 63,-1-1-47,-26 0-1,26-26-15,1 0 16,-27-26 31,0 0-32,26-1-15,-26 1 16,27 26-16,-1 0 31,-26 26-15,27-26-16,-1 27 15,1-1-15,-27 0 16</inkml:trace>
          <inkml:trace contextRef="#ctx0" brushRef="#br0" timeOffset="391.1144">1350 396 0,'-27'-26'16,"27"-1"-1</inkml:trace>
          <inkml:trace contextRef="#ctx0" brushRef="#br0" timeOffset="236.935">1429 449 0,'0'159'78,"26"-80"-62,1-79-16,-27 27 0</inkml:trace>
          <inkml:trace contextRef="#ctx0" brushRef="#br0" timeOffset="-830.8539">80 608 0,'0'-26'46,"0"-1"-14,-27 27-1,27 27-15,-26-27-16,26 26 0,0 27 15,-27-53-15,27 26 0,0 1 16,0-1-16,0 1 15,0-1 1,27-26-16,-27 27 16,26-27-16,1 0 0,-1 0 15,1 0-15,-1 0 0,0-27 16,1 27-16,-27-26 0,26 26 16,1-27-16,-27 1 0,26 26 0,-26-27 15,27 1-15,-27-1 0,0 1 0,26 0 16,-26-1-16,0 1 0,0-1 0,27-26 15,-27 0-15,0 0 16,0 1-16,0 25 0,0 1 0,0-1 16,0 1-16,0-1 0,0 1 15,0-1-15,0 1 0,0-1 0,-27 1 16,27 0-16,-26 26 31,26 26-15,-27 0-16,27 1 15,0-1-15,0 1 0,-26-1 0,26 1 0,0-1 16,0 1-16,0-1 0,0 1 16,0-1-16,0 0 0,0 1 0,0-1 15,0 1-15,0-1 0,26 1 16,-26-1-16,0 1 0,27-1 16,-1 1-16,-26-1 0,27-26 0,-27 26 15,26 1-15,1-1 16,-27 1-16,26-27 0,0 0 15,1 0 1,-1 0 0,1-27-1,-27 1-15,26 26 0,-26-27 16,0 1-16,0 0 0,27-1 16,-27 1-16,26 26 31,1 26 0,-27 1-31,26-1 16,-26 0-16,27 1 15,-27-1-15</inkml:trace>
          <inkml:trace contextRef="#ctx0" brushRef="#br0" timeOffset="-669.8998">662 370 0,'0'-27'16</inkml:trace>
        </inkml:traceGroup>
        <inkml:traceGroup>
          <inkml:annotationXML>
            <emma:emma xmlns:emma="http://www.w3.org/2003/04/emma" version="1.0">
              <emma:interpretation id="{08A8D584-2D07-4CCE-9C60-D63FF22CFC0A}" emma:medium="tactile" emma:mode="ink">
                <msink:context xmlns:msink="http://schemas.microsoft.com/ink/2010/main" type="inkWord" rotatedBoundingBox="605,2064 2484,2044 2489,2549 610,256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033.5943">2487 502 0,'0'-26'47,"27"26"-32,-1 0 1,1 0-16,-1 0 15,1 0-15,-1-27 16,1 27-16,-1 0 0,0 0 16,1-26-16,-1 26 0,1 0 15,-1 0-15,1 0 0,-27-27 16,26 27-16,-26 27 47,0-1-32,27-26-15,-27 27 16,26-27-16,-26 26 0,27-26 16,-27 27-16,26-27 0,-26 26 15</inkml:trace>
          <inkml:trace contextRef="#ctx0" brushRef="#br0" timeOffset="1722.7083">2567 264 0,'0'-26'0,"0"-1"0,0 54 47,0-1-47,0 1 15,0-1-15,26 27 16,-26-27-16,27 1 0,-1 26 16,53 53-1,-52-80 1</inkml:trace>
          <inkml:trace contextRef="#ctx0" brushRef="#br0" timeOffset="2186.5923">2778 317 0,'-26'-26'15,"26"-1"1</inkml:trace>
          <inkml:trace contextRef="#ctx0" brushRef="#br0" timeOffset="1388.6401">1773 582 0,'0'-27'47,"26"27"-47,27 0 16,-26-26-1,-1 26-15,1 0 0,52-27 16,-52 27 0,-1 0-16,0-26 0,1 26 0,-1 0 15,1 0-15,-1-27 16,1 27-16,-54 0 62,27 27-46,-26-27-16,-1 26 16,27 1-16,0-1 15,0 1 1,27-27-1,-27 26-15,26-26 0,1 0 16,-1 26-16,1-26 16,-1 0-16,1 0 15,-1-26-15,0 26 16,-26-26-16,0-1 0,0 1 16,0-1-16,0 54 46,0-1-30,0 1-16</inkml:trace>
          <inkml:trace contextRef="#ctx0" brushRef="#br0" timeOffset="854.3385">1905 238 0,'0'-27'16,"-26"27"-16,26 27 47,26-27-47,-26 53 0,27-27 15,-27 0-15,26 27 16,1 0-16,-1 0 16,-26-26-16,27-1 0,-27 1 0,26-1 15,-26 0-15,26 1 0,-26-1 0,0 1 16</inkml:trace>
          <inkml:trace contextRef="#ctx0" brushRef="#br0" timeOffset="2932.2417">3149 343 0,'-27'0'0,"1"0"16,-1 0-1,27 27 1,-26-1 0,26 1-16,0-1 15,0 1 1,0-1-16,26 1 16,1-27-1,-27 26-15,26-26 0,1 0 16,-1 0-16,1 0 15,-1-53 17,1 27-32,-27-1 0,26 1 15,-26-1 1,27 27 15,-1 27-15,0-1-1,1-26-15,-27 27 16,0-1-16,26-26 0,1 27 31,-1-27-15,-26-27 0,27 1-16,-1-1 15,-26 1-15,27 26 16,-27-27-16,0 1 15,26 26 17,1 26-17,-27 1-15,26-27 0,-26 26 16,26-26-16</inkml:trace>
        </inkml:traceGroup>
        <inkml:traceGroup>
          <inkml:annotationXML>
            <emma:emma xmlns:emma="http://www.w3.org/2003/04/emma" version="1.0">
              <emma:interpretation id="{E5634F0C-284B-487D-9284-501170D0FBDD}" emma:medium="tactile" emma:mode="ink">
                <msink:context xmlns:msink="http://schemas.microsoft.com/ink/2010/main" type="inkWord" rotatedBoundingBox="2983,1697 3615,1690 3626,2803 2995,280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173.139">4313 343 0,'0'-26'15,"0"0"1,-27 26 15,27-27-31,-26 27 0,0 0 16,-1 27-1,1-27 1,26 26-16,-27 0 0,27 1 16,0-1-16,0 1 15,0-1 1,53-26-1,-26 27-15,-1-27 0,0 0 16,1 0 0,26-27-1,-27 1-15,-26-1 16,27 1-16,-27-1 16,0 54 46,26-1-46,1 1-16,-1-27 15,1 0 1,-1 0 0,1-27-16,-1 1 0,0-1 15,-26 1-15,27 0 0,-1-1 16,-26 1-16,0-1 0,0 1 15,0-1-15,0 1 0,0-1 0,0 1 16,0-27-16,0 27 0,0-1 0,-26 1 16,26-1-16,-27 27 0,27-26 0,-26-1 15,0 1-15,26 52 32,0 1-17,0-1-15,-27 1 0,27 26 0,0-27 16,0 27-16,0-27 0,0 27 0,0 0 15,53 0-15,-53-26 0,0 25 0,0 1 16,26-26-16,-26 26 0,53-27 0,-53 27 16,27-26-16,-27 25 0,26-25 15,-26-1-15,27 27 0,-27-26 0,26-1 16,-26 1-16,0-1 0,0 1 0,0-1 16,0 1-16,-26-27 0,-1 26 15,-26-26-15,27 0 16,-1 0-16,1 0 0,0-26 15,-1 26-15,27-27 0,-26 27 0,26-26 16,-27 26-16,27-53 16,-26 53-16,26-27 0,0 1 0,0-1 15,0 1 1</inkml:trace>
        </inkml:traceGroup>
        <inkml:traceGroup>
          <inkml:annotationXML>
            <emma:emma xmlns:emma="http://www.w3.org/2003/04/emma" version="1.0">
              <emma:interpretation id="{C35855EC-9153-40F5-8071-590C0B7E1B92}" emma:medium="tactile" emma:mode="ink">
                <msink:context xmlns:msink="http://schemas.microsoft.com/ink/2010/main" type="inkWord" rotatedBoundingBox="3914,1958 5922,1938 5927,2469 3919,249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450.8055">5874 396 0,'79'27'47,"-52"-27"-16,-1 0-31,1 0 15,-27-27 1,0 1 0,-27-1-1,1 27-15,-1 0 16,27-26-16,-26 26 16,-1 0-16,1 0 0,0 26 15,26 1 1,-27-1-16,27 1 15,0-1-15,0 1 16,0-1-16,27-26 16,-27 27-16,26-1 0,0 1 15,1-27-15,-1 0 0,1 26 16,-1-26-16,1 0 16,-1 0-16,1 0 0</inkml:trace>
          <inkml:trace contextRef="#ctx0" brushRef="#br0" timeOffset="7029.7585">6297 343 0,'-53'0'47,"27"0"-47,-1 0 16,1 0-1,0 0 1,26 27-16,-27-1 15,27 1-15,0-1 16,0 1-16,0-1 16,0 1-16,27-1 15,-1 1 1,0-27-16,1 0 16,-27 26-16,26-26 0,1 0 15,-1 0-15,1 0 16,-1-26-16,1 26 0,-1-27 15,-26 1-15,27 26 16,-27-27-16,0 1 16,0-1-16,0 1 15,0 52 48,0 1-48,0-1-15,0 1 16,26-27-16,-26 26 0,27-26 0,-1 27 16,0-27-16,-26 26 0</inkml:trace>
          <inkml:trace contextRef="#ctx0" brushRef="#br0" timeOffset="5710.3632">5080 264 0,'0'-26'0,"0"-1"16,0 1-16,0-1 15,27 27 1,-1-26-16,1 26 15,-1 0-15,1 0 0,-1 0 16,0-27-16,1 27 0,-1 0 0,1 0 16,-1 0-16,1 0 0,-1 0 0,1 27 15,26-1-15,-27-26 0,0 53 16,1-26-16,-1-1 0,1 1 16,-1-1-16,-26 0 0,0 1 15,0-1-15,27 1 0,-27 26 16,0-27-16,0 1 0,0-1 15,-27-26-15,27 27 0,-53-27 16,-52 52 0,78-52-16,1 0 15,-1 0-15,1 0 0,26-26 16,-27 26-16,27-26 16,0-1-16,0 1 15</inkml:trace>
          <inkml:trace contextRef="#ctx0" brushRef="#br0" timeOffset="5313.3299">5239 211 0,'0'-26'16,"-26"26"-16,26 26 46,26 1-46,-26-1 16,26-26-16,-26 27 0,27-1 0,-27 0 16,26 1-16,-26-1 0,27 1 15,-27-1-15,0 1 0,26-1 0,-26 1 16,0-1-16,27 1 0,-27-1 16</inkml:trace>
          <inkml:trace contextRef="#ctx0" brushRef="#br0" timeOffset="7205.0339">6430 317 0,'0'-26'16,"0"-1"-1</inkml:trace>
          <inkml:trace contextRef="#ctx0" brushRef="#br0" timeOffset="7727.0734">6747 343 0,'0'-26'32,"-26"26"-17,-1 0 1,1 0-16,26 26 16,-27-26-16,1 27 15,26-1 1,26-26 15,1 27-31,-1-27 16,1 0-16,-1 0 0,1 0 15,-1 0-15,0 26 16,1-26-16,-27 27 0,26-1 16,-26 1-1,0-1 1,-26-26-1,-1 0-15,1 0 16,-27 0 0,0-26 31</inkml:trace>
          <inkml:trace contextRef="#ctx0" brushRef="#br0" timeOffset="8120.6365">6932 264 0,'0'-26'0,"0"52"62,27-26-62</inkml:trace>
          <inkml:trace contextRef="#ctx0" brushRef="#br0" timeOffset="7948.6523">6959 343 0,'26'0'15,"-26"27"1,27-27 0,-27 26-16,26 1 0,-26-1 15,0 1-15,27-27 0,-27 26 16,26 1 0,-26-1-16</inkml:trace>
        </inkml:traceGroup>
        <inkml:traceGroup>
          <inkml:annotationXML>
            <emma:emma xmlns:emma="http://www.w3.org/2003/04/emma" version="1.0">
              <emma:interpretation id="{4F0DE8B5-A84B-43AF-BE81-9ACD7D96497C}" emma:medium="tactile" emma:mode="ink">
                <msink:context xmlns:msink="http://schemas.microsoft.com/ink/2010/main" type="inkWord" rotatedBoundingBox="6082,1968 8702,1941 8707,2420 6087,244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0490.9966">8864 423 0,'26'0'16,"1"0"-16,-1 0 16,1-27-1,-27 1 1,0-1 15,-27 27-15,1 0-1,-1 0-15,1 0 16,-1 0 0,27 27-1,-26-1 1,26 1-16,0-1 16,53 1-1,-27-1 1,1-26-1,-1 0-15</inkml:trace>
          <inkml:trace contextRef="#ctx0" brushRef="#br0" timeOffset="10919.4196">9102 343 0,'53'27'31,"0"-27"47,-53-27-62,0 1 0,-27 26-16,1 0 31,-1 0-31,27 26 16,-26-26-16,26 27 15,0-1 1,0 1-16,0-1 15,0 1-15,26-27 16,1 26-16,-1-26 16,1 27-16,-1-27 15,1 0-15,-1 0 0,1 0 16</inkml:trace>
          <inkml:trace contextRef="#ctx0" brushRef="#br0" timeOffset="11275.3699">9525 211 0,'0'-26'31,"27"52"16,-27 1-47,53-1 16</inkml:trace>
          <inkml:trace contextRef="#ctx0" brushRef="#br0" timeOffset="11437.8719">9710 555 0</inkml:trace>
          <inkml:trace contextRef="#ctx0" brushRef="#br0" timeOffset="8859.3552">7382 370 0,'-26'0'0,"26"-27"15,-27 27-15,1 0 31,-1 0 1,1 0-17,26 27 1,0-1-16,0 1 16,0-1-16,0 1 15,26-1-15,1 1 16,-1-27-1,-26 26 1,27-26-16,-1 0 0,1 0 16,-1 0-16,-26-26 0,26 26 15,1-27-15,-27 1 16,26 26-16,-26-27 0,27 1 16,-27-1-1,26 27 1,1 0 15,-27 27-31,26-27 0,27 79 31,-26-79-15,-1 0 0,-26-26 15,27 26-16,-27-27-15,0 1 16,26 26-16,-26-27 0,0 1 16,26 26-16,1 26 47,-27 1-47,26-27 15,-26 26-15,0 1 16,27-27-16,-27 26 15</inkml:trace>
          <inkml:trace contextRef="#ctx0" brushRef="#br0" timeOffset="9387.9224">7964 132 0,'-26'0'31,"52"0"16,-26 26-47,27-26 15,-1 0-15,1 0 0,-1 0 16,27 0-16,-27 0 0,27 0 16,-26 0-16,-1 0 0,1-26 15,-1 26-15,1 0 0,-1-27 0,27 27 16,-27 0-1,-52 0 1</inkml:trace>
          <inkml:trace contextRef="#ctx0" brushRef="#br0" timeOffset="9660.1025">8255 211 0,'27'27'16,"-27"-1"0,0 1-1,26-1-15,-26 0 16,0 1-16,0-1 0,27 1 15,-27-1-15,0 1 16,53 26 0,-27-27-1</inkml:trace>
          <inkml:trace contextRef="#ctx0" brushRef="#br0" timeOffset="10056.1175">8388 343 0,'26'0'0,"0"0"31,1 0-31,-1 0 15,-26 27-15,27-27 0,-27 26 16,26-26-16,1 0 16,-27 27-16,0-1 15,26-26-15,-26 27 0,0-54 47,0 1-31,0-1-16,0 1 15,0-1-15,0 1 16,27 26 0,-1 0-1,1 0-15,-1 0 16</inkml:trace>
          <inkml:trace contextRef="#ctx0" brushRef="#br0" timeOffset="11697.9355">9710 396 0,'0'-26'16,"27"26"46,-1 0-46,80 0 31</inkml:trace>
        </inkml:traceGroup>
        <inkml:traceGroup>
          <inkml:annotationXML>
            <emma:emma xmlns:emma="http://www.w3.org/2003/04/emma" version="1.0">
              <emma:interpretation id="{964967F0-6568-44DF-BA40-D4395D3C0426}" emma:medium="tactile" emma:mode="ink">
                <msink:context xmlns:msink="http://schemas.microsoft.com/ink/2010/main" type="inkWord" rotatedBoundingBox="9180,1958 10444,1945 10451,2643 9187,2656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8189.6012">10557 264 0,'27'0'16,"-1"27"46,-26-1-46,26-26-16,-26 53 15,27-27-15,-1-26 0,1 53 0,-27-26 16,26-1-16,-26 1 16,27-1-16</inkml:trace>
          <inkml:trace contextRef="#ctx0" brushRef="#br0" timeOffset="18768.7205">10425 238 0,'-27'-27'16,"1"27"-16,-1-26 15,27-1 32,27 27-47,26 0 16,-27-26-16,1 26 16,-1-27-16,1 27 0,26 0 0,-27 0 0,0 0 15,1 0-15,-1 0 0,1 0 16,-1 0-16,27 0 15,-26 27-15,-1-27 16,1 0-16,-27 26 0,0 1 16,0-1-16,0 1 15,0-1-15,-27-26 16,27 27-16,0-1 16,27 0 15,-1-26-31,1 0 15,-1 0-15,0 0 0,-26 27 0,27-27 16,-1 0-16,1 26 0,-1-26 16,27 53-1,-53-26 1,-26-1-16,-27-26 16,53 27-16,-27-27 0,1 26 0,-1-26 15,1 0-15,0 0 0,-1 27 16,1-27-16,-27 0 0,26 0 15,1 0-15,-1 0 16,27-27 0</inkml:trace>
          <inkml:trace contextRef="#ctx0" brushRef="#br0" timeOffset="21071.4107">11166 370 0,'-27'0'0,"54"0"78,-27 26-62,0 1 0,26-27-16,-26 26 15,27-26-15,-1 0 16,-26 27-16,26-27 0,27 0 16,-26 0-1,-1-27-15,1 1 16,-27-1-1,0 1 1,0-1-16,0 1 16,0 0-1,26 158 63,27-26-46,-26-53-32,-1-27 15,1 0-15,-27 1 0,26-27 0,-26 26 16,26 1-16,-26-1 16,0 1-1,-26-27-15,-27 0 16,27 26-16,-1-26 15,1 0-15,-1 0 0,1 0 0,-1 0 16,1 0-16,-1 0 16,1 0-16,26-26 0,-27 26 15,27-27 1,0 1-16,-26 26 16,26-27-16,0 1 15,0-1 1,26 27-1,1 0 17,-1 0-1</inkml:trace>
          <inkml:trace contextRef="#ctx0" brushRef="#br0" timeOffset="19324.9108">11192 317 0,'0'26'62,"27"-26"-62,-1 0 16,-26 27-16,26-27 16,1 26-16,-1-26 0,1 0 15,-1 0-15,1 0 0,-1 0 16,1 0-16,-27-26 16,26 26-16,-26-27 15,0 1-15,0 0 16,0-1-16,0 54 47,-212 369 93,186-396-108,26-26-32,53 26 0</inkml:trace>
        </inkml:traceGroup>
        <inkml:traceGroup>
          <inkml:annotationXML>
            <emma:emma xmlns:emma="http://www.w3.org/2003/04/emma" version="1.0">
              <emma:interpretation id="{E06B2D7D-884F-4A22-8748-DA2BD544010A}" emma:medium="tactile" emma:mode="ink">
                <msink:context xmlns:msink="http://schemas.microsoft.com/ink/2010/main" type="inkWord" rotatedBoundingBox="10920,1543 13669,1514 13681,2733 10932,2761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4793.9104">13309 370 0,'-27'0'32,"27"-27"-32,-26 27 0,-1 0 15,1 0 1,-1 27 15,27-1-15,0 1-1,0-1-15,0 1 16,0-1-16,27-26 16,-27 27-16,185-160 109,-158 107-93,-1 26 62,-26 26-63,0 1-15,27-27 0,-27 26 16,0 1 0,26-27-16,-26 26 0,0 1 31,26-27-31,1 0 31,-27-27-15,26 27-1,-26-26-15,27-1 16,-27 1-16,0-1 16,26 1-1,-26 52 79,27-26-94,-27 27 0,0-1 31,26 1-31,-26-1 16,27-26-16,-1 0 16,-26 27-1,27-27-15,-1 0 16,0 0-1,-26-27 1,27 27-16,-27-26 16,26-1-1,-26 1-15,0-1 16,0 1 0,0-1-1,-26 27 1,26 27 46,0-1-62,0 1 16,26-27-16,-26 26 16,27-26-16,-27 27 15,26-27-15,1 0 16,-1 0-16,1 0 15,-1 0-15,1 0 16,-1-27-16,1 1 16,-27-1-16,26 27 0,-26-26 15,0-1-15,26 1 0,-26 0 16,0-1-16,27 1 0,-27-1 0,0-26 16,0 27-16,0-27 0,0 26 0,0-25 15,0 25-15,0-26 0,-27 27 0,27-1 16,0 1-16,-26 26 0,26-27 0,0 1 15,-26 26-15,-1 26 32,1 160-1,26-160-31,0 0 0,0 1 16,0 26-16,0-27 0,0 1 15,0-1-15,0 1 0,0-1 0,26 1 16,-26-1-16,0 0 0,27-26 0,-27 27 15,26-1-15,0-26 0,-26 27 0,27-27 16,-1 26-16,1-26 16,-1 0-16,-26 27 15,27-27-15,-1 0 0</inkml:trace>
          <inkml:trace contextRef="#ctx0" brushRef="#br0" timeOffset="25345.4631">14420 370 0,'-53'-27'62,"80"27"-31,131 0 63</inkml:trace>
          <inkml:trace contextRef="#ctx0" brushRef="#br0" timeOffset="25086.5884">14394 158 0,'26'0'16,"-26"-26"0,0 52 30,0 1-46,0-1 0,0 1 16,0-1-16,26 27 16,-26-27-16,0 1 0,0-1 15,0 1-15,27-27 0,-27 26 16,0 1-16,26-1 16</inkml:trace>
          <inkml:trace contextRef="#ctx0" brushRef="#br0" timeOffset="25623.3345">14843 608 0,'0'26'16,"-26"-26"-16,-1 0 15,1 27 1,0-27-16,26 26 15</inkml:trace>
          <inkml:trace contextRef="#ctx0" brushRef="#br0" timeOffset="22226.2723">12303 291 0,'0'-27'47,"0"1"-31,-26 26 15,26-27-31,-27 27 0,1 0 16,0 0-1,26 27-15,-27-27 16,1 26-16,-1 1 16,27-1-16,-26-26 0,26 26 15,0 1-15,0-1 16,0 1-16,0-1 0,26-26 0,-26 27 15,27-27-15,-27 26 0,26-26 16,1 0-16,-27 27 16,26-27-16,0 0 0,1 0 15,-1 0-15,-26-27 16,27 27-16,-1-26 0,1-1 16,-27 1-16,0-1 0,0 1 15,26-1-15,-26 1 0,0-27 16,0 27-16,0-1 0,0 1 15,-26-1-15,26-52 0,0 52 0,-27 1 16,27 0-16,0-1 0,0 1 16,-26 26-16,26-27 0,0 1 15,0-1-15,0 54 32,0 26-17,0-27-15,0 1 16,0-1-16,26 0 0,-26 27 0,0-26 15,0-1-15,0 1 0,0-1 16,27 1-16,-27-1 0,0 1 0,26-1 16,-26 0-16,27 54 31</inkml:trace>
          <inkml:trace contextRef="#ctx0" brushRef="#br0" timeOffset="23176.7882">12568 317 0,'26'0'16,"-26"26"-1,27-26-15,-1 0 47,1 0-31,-27-26-1,26 26 1,-26-26 0,0-1-1,-26 27 1,26-26-16,-27 26 0,1 0 15,-1 0 1,1 26 15,26 1-31,0 52 32,0-53-32,0 1 15,26-1-15,-26 1 16,27-27-16,-27 26 15,26-26-15,1 0 0,-1 0 16,1 0-16,-1 0 0,1 0 0,-1 0 16,1-26-16,-1-1 0,0 27 15,1-26-15,-1 26 0,1-27 16,-1 1-16,1-1 0,-1 1 0,1 0 0,-27-1 16,26 1-16,-26-1 0,0 1 0,0-27 15,0 26-15,0-26 0,0 27 0,0-27 16,-26 27-16,26-27 0,0 26 0,-27 1 15,27-27-15,-26 26 0,26 1 16,-27 26-16,27-27 0,0 1 0,-26 26 16,26 26 15,-27-26-31,27 27 0,0-1 16,0 1-16,0-1 0,0 27 0,0-26 15,0 26-15,0 0 0,0-1 0,27-25 16,-27 26-16,0 0 0,26 0 0,-26 0 15,27-27-15,-27 27 0,26 0 0,-26-27 16,27 27-16,-27-26 0,0 26 0,0-27 16,0 27-16,26-27 0,-26 1 0,0-1 15,0 27-15,0-26 0,0-1 16,0 1-16,0-1 0,-26-26 16,-1 0-1,1 0-15,26-26 0,-27 26 16,1-27-16,-1 1 0,1-1 15,-1 1-15,27-1 0,-26 27 16,26-26-16,-26-1 0,26 1 16,0-1 15,26 27-31</inkml:trace>
        </inkml:traceGroup>
        <inkml:traceGroup>
          <inkml:annotationXML>
            <emma:emma xmlns:emma="http://www.w3.org/2003/04/emma" version="1.0">
              <emma:interpretation id="{CD91CAB5-46D6-4409-AB00-28AFE2F36178}" emma:medium="tactile" emma:mode="ink">
                <msink:context xmlns:msink="http://schemas.microsoft.com/ink/2010/main" type="inkWord" rotatedBoundingBox="13969,1905 15185,1892 15191,2458 13975,2471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7615.2623">15214 238 0,'-53'-80'32,"26"54"-32,27-1 31,0 1-31,27 26 16,-1 0-16,1 0 0,-1-27 15,1 27-15,-1 0 0,1 0 16,26 0-16,-27 0 0,0 0 15,1 0-15,26 0 0,0 0 16,0 27-16,-27-1 0,1-26 16,-1 27-16,0-27 0,1 26 0,-1 1 15,1-1-15,-1 1 16,-26-1-16,27 1 0,-27-1 0,0 0 16,0 1-16,0-1 0,0 1 15,0-1-15,-27 1 16,27-1-16,-26-26 0,26 27 15,-53-1-15,26-26 16,1 0-16,0 27 0,-1-27 16,1 0-16,-1 26 0,1-26 15,-1 0-15,1 0 16,-1 0-16,1 0 16,26-26 30</inkml:trace>
          <inkml:trace contextRef="#ctx0" brushRef="#br0" timeOffset="27144.6207">15399 132 0,'0'-27'15,"-26"27"-15,26-26 32,-27 26-32,27 26 47,0 1-47,0-1 0,0 1 15,27-1-15,-27 1 16,0-1-16,26 27 0,-26-27 0,0 1 15,26-1-15,-26 1 0,27-27 16,-27 26-16,0 1 0,26-1 16</inkml:trace>
          <inkml:trace contextRef="#ctx0" brushRef="#br0" timeOffset="28129.5779">15902 211 0,'26'0'62,"1"0"-46,-1 0 0,1 0-16,-1 0 0,0 0 15,27 0-15,-26 0 16,-1 0-16,1-26 0,-1 26 0,1 0 0,-1 0 16,1-27-16,-1 27 0,0 0 15,-52 0 32</inkml:trace>
          <inkml:trace contextRef="#ctx0" brushRef="#br0" timeOffset="28391.1388">16087 211 0,'0'27'47,"26"-1"-47,-26 27 16,27-53-16,-27 26 15,0 1-15,26-1 0,-26 1 16,27 26-16,-27-27 15,26 1-15,-26-1 0,0 1 16,27-27-16,-27 26 0</inkml:trace>
        </inkml:traceGroup>
        <inkml:traceGroup>
          <inkml:annotationXML>
            <emma:emma xmlns:emma="http://www.w3.org/2003/04/emma" version="1.0">
              <emma:interpretation id="{A32AEF59-11A2-4C89-976A-70DCC6974161}" emma:medium="tactile" emma:mode="ink">
                <msink:context xmlns:msink="http://schemas.microsoft.com/ink/2010/main" type="inkWord" rotatedBoundingBox="15741,2116 17089,2102 17093,2474 15745,2488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33833.1098">16907 291 0,'0'-27'15,"0"54"64,0-1-79,0 0 15,0 1-15,0-1 16,27 1-16,-27-1 0,0 1 15,26 26-15,0-27 16,1 1-16,-27-1 0,26-26 0,-26 26 16,27-26-16,-1 0 15,1 0-15,-1 0 16,1 0-16,-1-26 0,1 0 16,-1-1-16,-26 1 15,0-1-15,0 1 16,0-1-16,0 1 0,0-1 15,0 1 1,0 52 15,0 1-31,27-27 16,-27 26-16,26 1 0,-26-1 16,26 1-16,1-27 15</inkml:trace>
          <inkml:trace contextRef="#ctx0" brushRef="#br0" timeOffset="34247.6722">17542 343 0,'0'-26'0,"0"0"16,0-1-1,-26 27 1,-1 0 0,1 0-16,-1 0 15,1 27-15,26-1 16,0 0-16,0 1 16,0-1-1,26-26-15,-26 27 0,27-27 0,-1 26 16,1-26-16,-27 27 15,26-27-15,1 0 0,-27 26 16,26-26-16,-26 27 31,-26-27-31,-1 0 16,1 0 0,-1 26-16,1-26 15,-1 0 1</inkml:trace>
          <inkml:trace contextRef="#ctx0" brushRef="#br0" timeOffset="34946.0761">17727 423 0,'27'0'16,"-1"0"0,1 0-1,-1 0-15,1 0 16,-1 0-1,1-27 1,-27 1 15,-27 26-15,27-27-16,-26 27 16,-1 0-16,1 0 15,-1 0 1,1 0-16,26 27 15,-27-27-15,27 26 0,0 1 16,0-1 0,0 1-16,27-27 15,-27 26-15,26-26 16,1 0-16,-1 0 0,1 0 16,-1 0-16,1 0 15,-1-26-15,0 26 0,1-27 16,-1 1-16,1-1 0,-1 27 15,-26-26-15,27-1 16,-27 1-16,26 26 47,106 159 31,-184-133-62,-1-26-1,26 0-15,1 0 16,-1 0 0</inkml:trace>
        </inkml:traceGroup>
        <inkml:traceGroup>
          <inkml:annotationXML>
            <emma:emma xmlns:emma="http://www.w3.org/2003/04/emma" version="1.0">
              <emma:interpretation id="{CEFADA43-B69A-47F2-9D4E-C64AB19DD398}" emma:medium="tactile" emma:mode="ink">
                <msink:context xmlns:msink="http://schemas.microsoft.com/ink/2010/main" type="inkWord" rotatedBoundingBox="17536,1727 18567,1716 18574,2375 17542,2385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36354.9473">18944 370 0,'0'-27'31,"-26"27"-15,-1-26 0,1 26-16,0 0 15,-1 0-15,1 0 16,-1 0-1,1 26 1,-1 1-16,27-1 16,0 1-1,0-1-15,27-26 0,-1 27 16,1-27-16,-1 0 16,1 0-16,-1 0 15,0 0-15,1 0 0,-27-27 16,26 27-16,1 0 15,-27-26-15,0-1 16,0 54 31,0-1-31,26 1-16,1-27 15,-27 26-15,26-26 0,1 27 16,-1-27-16,1 0 15,-1 0-15,1 0 16,-1-27-16,0 27 16,1-26-16,-27-1 15,53-105 17,-53 106-32,0-1 0,-53 1 15,53-1-15,0 1 0,-27 26 16,27-27-16,0 1 0,-26-1 15,0 27 17,26 27-17,0-1-15,0 1 16,0-1-16,0 1 0,0-1 0,0 1 16,0-1-16,0 0 0,26-26 15,-26 27-15,26-1 0,1 1 16,-1-27-16,-26 26 0,27-26 0,-1 27 15,1-27-15,-1 0 0,-26 26 0,27-26 16,-1 0-16,1 0 0,-1 0 0,0 0 16,1 0-16,-1 0 15,-26-26-15,27 26 0,-27-27 0,26 27 16,-26-26-16,27 26 0,-27-27 0,0 1 16,0-1-16,0 1 0,0 0 15,0-1-15,0 1 0,-27-27 0,27 26 16,0 1-16,-26-27 0,26 26 0,0 1 15,0 0-15,0-27 0,-27 53 0,27-27 16,0 1-16,-26-1 0,-1 27 31,27 27-15,-26-1-16,26 1 16,0-1-16,0 1 0,0-1 0,0 0 15,0 1-15,0-1 0,0 1 16,0-1-16,0 1 0,0-1 0,26 1 15,-26-1-15,0 1 0,0-1 0,27-26 16,-27 26-16,26 1 0,1-1 16,-27 1-16,26-27 0,-26 26 15,106 27 1</inkml:trace>
        </inkml:traceGroup>
        <inkml:traceGroup>
          <inkml:annotationXML>
            <emma:emma xmlns:emma="http://www.w3.org/2003/04/emma" version="1.0">
              <emma:interpretation id="{6D69E239-8D95-4307-AD76-C5BC7BB52841}" emma:medium="tactile" emma:mode="ink">
                <msink:context xmlns:msink="http://schemas.microsoft.com/ink/2010/main" type="inkWord" rotatedBoundingBox="19122,1668 21581,1643 21591,2597 19132,2622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6987.1634">20505 264 0,'0'-26'0,"27"26"15,-1 0 32,1 0-47,-1 0 16,1 0-16,-1 0 16,1 0-16,-1 0 0,1 0 15,-27-27-15,26 1 16,-26-1-16,0 1 0,0-1 15,0 1-15,-26-1 16,26 1-16,-27 0 0,-26-1 0,53 1 16,-26-1-16,-1 1 0,27-1 0,-26 1 15,-1 26-15,27-27 16,-26 27 0,26 27-1,0-1-15,0 1 0,0 26 0,0-27 0,0 27 16,0-27-16,0 27 0,0 0 15,0 27-15,0-27 0,26-1 0,-26-25 16,0-1-16,0 54 16,27-54-16,-27 1 0,0 26 0,26-27 15,-26 0-15,0 1 0,27-1 16,-27 1-16,0-1 16,0 1-16,26-27 15,-26-27 16</inkml:trace>
          <inkml:trace contextRef="#ctx0" brushRef="#br0" timeOffset="37482.7431">20320 529 0,'-26'-27'16,"26"1"15,26 26-31,1 0 16,-1 0-1,1 0-15,-1 0 0,1 0 0,-1 0 16,27 0-16,0-27 16,-27 27-16,27 0 15,-26 0-15,26 0 0,-1 0 0,-25-26 16,-1 26-16,1 0 0,-1 0 15,-26-27 1,-106 27 62,80 0-78,0 27 16,-1-27-16,1 26 15,26 1 1,0-1 0,0 1-16,26-1 15,1 1-15,-1-27 16,0 26-16,1-26 16,-1 0-16,1 0 15,-1 0-15,1 0 0,-1 0 0,1 0 16,-1 0-16,1 0 0,-27-26 15</inkml:trace>
          <inkml:trace contextRef="#ctx0" brushRef="#br0" timeOffset="37943.4258">21220 423 0,'0'-27'47,"-27"27"-47,1 0 16,-1 0-1,1 0 1,0 0-16,-1 0 15,27 27-15,-26-27 16,26 26 0,0 1-16,26 26 31,133-106 47,-159 79-47,26 1-15,1-27-16,-1 0 16</inkml:trace>
          <inkml:trace contextRef="#ctx0" brushRef="#br0" timeOffset="39325.6624">21458 449 0,'-27'0'16,"1"0"15,52 0-15,1 0-1,26-26 1,-27 26-16,1 0 0,-1-27 16,1 27-16,-1 0 0,1 0 15,-1 0-15,-26-26 0,27 26 16,-1 0-16,-26 26 62,0 1-30,0-1-32,0 1 0,0-1 15,26-26-15,-26 27 16,27-27-16,-27 26 0,26-26 16,1 0-16,-1 0 15,1 0-15,-27-26 16,26 26-16,-26-27 15,27 27-15,-27-26 16,0-1-16,26 27 16,-26 27 15,0-1-15,0 1-16,0-1 15,27-26-15,-27 27 0,26-27 16,-26 26-16,26-26 15,1 26-15,-1-26 16,1 0-16,-1 0 16,-26-26-16,0-27 31,0 27-31,0-1 0,-26 1 16,-1 26-16,27-27 0,-26 27 15,26-26-15,-27-1 16,54 27 46,-1 0-62,1 0 16,-1 0-16,-26-26 0,27 26 0,-1 0 16,1 0-16,-1 0 15,1 0-15,-1 0 16,-26-27-16,27 27 15,-27 27 32,0-1-31,0 1-16,0-1 16,0 1-16,0-1 15,26-26-15,-26 27 0,26-27 0,-26 26 16,27-26-16,-1 0 0,1 27 15,-1-27-15,1 0 16,-1 0-16,1 0 0,-1 0 16,-26-27-16,27 27 0,-1-26 15,-26-1-15,26 1 0,-26-1 16,0 1 0,0-1-16,0 1 15,-26-1-15,0 27 31,26 27-15,0-1-16,-27-26 16,27 27-16,0-1 0,27 54 31,-27-54-15,26-26-16,0 27 0,1-27 0,-1 0 15</inkml:trace>
          <inkml:trace contextRef="#ctx0" brushRef="#br0" timeOffset="38215.1802">21511 185 0,'0'-27'0,"0"1"0,0-1 15,0 54 16,0-1-31,0 1 16,0-1-16,0 1 0,0-1 16,26 1-16,-26-1 15,0 0-15,0 27 0,0-26 0,27-27 16,-27 26-16,0 1 0,26-1 16,-26 1-16,0-1 15</inkml:trace>
        </inkml:traceGroup>
        <inkml:traceGroup>
          <inkml:annotationXML>
            <emma:emma xmlns:emma="http://www.w3.org/2003/04/emma" version="1.0">
              <emma:interpretation id="{18BF6F5E-3B35-407D-92C8-B36B30627745}" emma:medium="tactile" emma:mode="ink">
                <msink:context xmlns:msink="http://schemas.microsoft.com/ink/2010/main" type="inkWord" rotatedBoundingBox="22037,2090 22644,2083 22649,2512 22042,2519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39738.3824">23204 449 0,'27'-26'15,"-27"52"32,0 1-31,0-1-16,0 1 16,0-1-16,26-26 0,-26 27 0,0-1 15,0 0-15,27 1 16</inkml:trace>
          <inkml:trace contextRef="#ctx0" brushRef="#br0" timeOffset="39903.8933">23231 317 0,'-27'-79'46,"54"132"1</inkml:trace>
          <inkml:trace contextRef="#ctx0" brushRef="#br0" timeOffset="40321.0033">23469 449 0,'0'27'62,"0"-1"-62,26-26 16,-26 27-16,0-1 15,27-26-15,-27 27 0,0-1 16,26-26-16,-26 26 16,27-26-1,-1 0 1,-26-26 0,27 26-16,-27-26 0,26 26 15,-26-27-15,26 27 0,1-26 16,-27-1-16,26 27 31,-26 27-15,27-1-1,-27 1 1,26 25 0,1-52-16,-27 27 0</inkml:trace>
        </inkml:traceGroup>
        <inkml:traceGroup>
          <inkml:annotationXML>
            <emma:emma xmlns:emma="http://www.w3.org/2003/04/emma" version="1.0">
              <emma:interpretation id="{1D146958-3947-480D-B6E4-14D2556CC165}" emma:medium="tactile" emma:mode="ink">
                <msink:context xmlns:msink="http://schemas.microsoft.com/ink/2010/main" type="inkWord" rotatedBoundingBox="23196,1556 25399,1533 25408,2338 23204,2361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42322.757">25374 370 0,'-27'-27'63,"1"27"-48,-1 0 1,1 0-16,-1 0 15,1 0 1,26 27-16,0-1 16,0 1-1,0-1-15,0 1 32,26-27-32,1 0 15,-1 0-15,1 0 16,-27-27-1,26 27-15,-26-26 16,0-1-16,0 1 16</inkml:trace>
          <inkml:trace contextRef="#ctx0" brushRef="#br0" timeOffset="42886.78">25612 317 0,'-27'0'31,"1"0"-15,26-26-1,-26 26-15,-1 26 32,27 0-17,0 1-15,0-1 16,0 1-16,0-1 16,0 1-1,27-27 1,-1 0-1,0 0-15,1 0 0,-1-27 16,1 1-16,-1-1 16,-26 1-16,27-1 15,-27 1-15,0-27 16,26 0-16,-26 27 0,0-1 0,0 1 16,0-27-16,0 26 0,0-25 0,27 25 15,-27 1-15,0-27 16,0 26-16,26 27 0,-26-26 0,0 52 31,0 1-15,0-1-16,-26 1 0,26-1 15,0 27-15,-27 0 16,107 264 62</inkml:trace>
          <inkml:trace contextRef="#ctx0" brushRef="#br0" timeOffset="43537.9789">25903 291 0,'53'-27'62,"-27"27"-46,1 0-16,-1 0 0,1 0 15,-1 0 1,-26-26 0,27 26-16,-27-27 0,0 1 15,0-1 1,0 1-1,-27 26 1,1 26 0,-1 1-1,27-1-15,-26 1 16,26-1-16,0 1 16,0-1-16,0 0 15,0 1-15,26-27 0,-26 26 0,27-26 16,-27 27-16,26-27 0,1 0 15,-1 0-15,1 0 16,-1 0-16,0 0 0,1 0 16,-1 0-16,1 0 0,-1-27 0,54-52 31,-54 53-31,-26-1 0,27-26 16,-27 27-16,26-1 0,0-52 15,-26 26-15,27-26 0,-27-1 16,0 27-16,26 27 0,-26-1 15,0 1-15,0-1 0,0 1 16,-26 26 15,26 26-31,-27-26 0,27 27 0,-26-1 16,26 1-16,-26-1 0,-1 27 16,1-26-16,26 26 0,-27-27 0,27 1 15,0 25-15,0-25 0,0-1 0,0 1 16,0-1-16,0 1 0,0-1 0,0 1 15,27-1-15,-27 1 0,26-27 0,-26 26 16,0 0-16,27-26 0,-1 0 16,-26 27-16,26-27 0,1 0 15,-1 0-15</inkml:trace>
          <inkml:trace contextRef="#ctx0" brushRef="#br0" timeOffset="41829.7136">24501 476 0,'0'26'0,"-27"-26"47,1 0-47,26-26 15,-27-1-15,1 27 16,26-26-16,-27 26 16,27-27-16,0 1 0,0-1 15,27-25 17,158 131 46,-159-26-47,1-27-31,-27 1 16,0-54 15,26 27-16,-26-26-15,0-1 16,27 1-16,-1-1 16,-26 1-16,27 26 15,-27-26-15,26 26 0,1 0 32,-27 26-17,26-26-15,-26 26 0,0 1 16,27-1-16,-27 1 15,0-1 1,26-26 31,-26-26-31,27 26-16,-27-27 0,26 27 0,-26-26 15,26 26-15,1-27 16,-1 27-16,1 0 15,-1 0 1,-26 27 0,0-1-1,27 1 1,-27-1-16,0 1 16,0-1-16</inkml:trace>
        </inkml:traceGroup>
        <inkml:traceGroup>
          <inkml:annotationXML>
            <emma:emma xmlns:emma="http://www.w3.org/2003/04/emma" version="1.0">
              <emma:interpretation id="{87580A52-BC15-43B7-AE2A-809696A5B9DD}" emma:medium="tactile" emma:mode="ink">
                <msink:context xmlns:msink="http://schemas.microsoft.com/ink/2010/main" type="inkWord" rotatedBoundingBox="25794,1402 26983,1390 26989,1974 25800,1986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44734.1929">26961-159 0,'27'-27'62,"-27"54"-46,0-1 0,26 1-16,1-1 15,-27 1-15,26-27 16,-26 26-16,27-26 15,-1 0-15,-26 27 16,26-27-16,1 0 16,-27 26-1,26 0 1,-26 1-16,0-1 16,0 1 15,-26-27-16,-1 0-15,1 0 16,0 0 0,26-27-16,-27 27 31,27-26-15,-26 26-16</inkml:trace>
          <inkml:trace contextRef="#ctx0" brushRef="#br0" timeOffset="45151.658">27120-80 0,'0'-26'0,"0"-1"15,-26 27-15,26-53 16,0 27-16,0-1 0,-27 1 16,27-1-16,0 1 15,0 0-15,0-1 0,0 1 16,0-1-16,-26 27 16,26-26-1,0 52 32,0 1-31,26-27-16</inkml:trace>
          <inkml:trace contextRef="#ctx0" brushRef="#br0" timeOffset="45666.0681">27332-186 0,'0'27'0,"26"-27"78,-26 26-62,0 1-16,27-1 16,-27 1-1,0-1-15,0 1 16</inkml:trace>
          <inkml:trace contextRef="#ctx0" brushRef="#br0" timeOffset="46468.8866">27411 2 0,'0'80'78,"27"-80"-62,-27 26-16,26-26 15,0 0 1,1 0 0,-27-26-1,26 26-15,-26-27 16,27 27-16,-27-53 16,0 27-16,26 0 15,-26-1-15,0 1 16,0 52 15,0 1-15,0-1-16,0 0 15,0 1-15,0-1 0,0 1 16,27-1 0,-1-26-1,1 0 1,-1-26-16,1 26 0,-1-27 0,0 27 15,1-53-15,-1 53 16,1-52-16,-1 25 0,1-26 16,-27 0-16,26 27 0,-26-1 15,0 1-15,0-27 0,27 27 0,-27-1 16,0 1-16,0-1 0,0 1 16,0 52 15,-27-26-31,27 27 15,-26 26-15,-1-27 0,27 0 0,-26 27 16,-1 0-16,27-26 16,0 52-16,0-52 0,-26-1 15,26 0-15,0 1 0,0-1 16,0 1-16,53-1 31,79-52 79,-132 52-95,27-26 1</inkml:trace>
          <inkml:trace contextRef="#ctx0" brushRef="#br0" timeOffset="46669.3839">28125 26 0,'27'-53'78</inkml:trace>
        </inkml:traceGroup>
      </inkml:traceGroup>
      <inkml:traceGroup>
        <inkml:annotationXML>
          <emma:emma xmlns:emma="http://www.w3.org/2003/04/emma" version="1.0">
            <emma:interpretation id="{B6E0B8C2-2E37-4A27-ABFE-C04DBFBAE5CE}" emma:medium="tactile" emma:mode="ink">
              <msink:context xmlns:msink="http://schemas.microsoft.com/ink/2010/main" type="line" rotatedBoundingBox="3993,2537 15528,2493 15532,3454 3996,3498"/>
            </emma:interpretation>
          </emma:emma>
        </inkml:annotationXML>
        <inkml:traceGroup>
          <inkml:annotationXML>
            <emma:emma xmlns:emma="http://www.w3.org/2003/04/emma" version="1.0">
              <emma:interpretation id="{F47197A8-CDEB-432C-B497-17DD55ECCF2B}" emma:medium="tactile" emma:mode="ink">
                <msink:context xmlns:msink="http://schemas.microsoft.com/ink/2010/main" type="inkWord" rotatedBoundingBox="3993,2648 4920,2644 4922,3304 3996,3307"/>
              </emma:interpretation>
            </emma:emma>
          </inkml:annotationXML>
          <inkml:trace contextRef="#ctx0" brushRef="#br0" timeOffset="48385.0461">5371 1243 0,'-26'0'16,"-1"0"-1,27-26 1,-26 26 0,-1 0-1,1 0 1,0 26-1,26 1-15,-27-1 0,27 0 16,0 1-16,-26-27 16,26 26-16,0 1 15,0-1-15,26-26 0,-26 27 16,27-27-16,-1 0 16,0 0-16,1 0 0,-1 0 15,-26-27-15,27 27 0,-27-26 16,26 26-16,1-27 0,-27 1 15,26-1-15,1 1 16,-27 0-16,0-1 16,26 27 15,1 27-15,-1-1-16,0-26 15,-26 26-15,27-26 16,-27 27-16,26-27 15,1 0 95</inkml:trace>
          <inkml:trace contextRef="#ctx0" brushRef="#br0" timeOffset="48836.8357">5848 1243 0,'158'-291'219,"-158"212"-219,0 52 15,-26 1-15,26-1 16,0 54 15,0 26-31,0-27 16,0 1-16,0 25 0,0-25 15,0-1-15,26 54 0,-26-54 0,27 27 16,-1 0-16,-26-26 16,27-1-16,-27 0 0,0 1 15,0-1-15</inkml:trace>
        </inkml:traceGroup>
        <inkml:traceGroup>
          <inkml:annotationXML>
            <emma:emma xmlns:emma="http://www.w3.org/2003/04/emma" version="1.0">
              <emma:interpretation id="{3FB1EC74-4293-4722-8EDF-E83B3D04B1A6}" emma:medium="tactile" emma:mode="ink">
                <msink:context xmlns:msink="http://schemas.microsoft.com/ink/2010/main" type="inkWord" rotatedBoundingBox="5423,2888 7433,2880 7435,3300 5424,3308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51299.4645">7302 1164 0,'79'0'47,"-52"0"-32,-1 0-15,0-27 32,-211 133 77,185-79-93,27-27-16,-27 26 0,26-26 0,1 26 15,26-26 1,-27 0-16</inkml:trace>
          <inkml:trace contextRef="#ctx0" brushRef="#br0" timeOffset="51722.4649">7647 1190 0,'-53'-53'63,"26"53"-48,-26 27 1,53-1 0,0 1-16,0-1 0,0 1 31,27-1-31,-1-26 16,160 26 124</inkml:trace>
          <inkml:trace contextRef="#ctx0" brushRef="#br0" timeOffset="51977.4672">7911 1031 0,'133'318'140</inkml:trace>
          <inkml:trace contextRef="#ctx0" brushRef="#br0" timeOffset="50541.8924">6747 1164 0,'0'-27'109,"0"1"-93,0-1-1,-26 27-15,26-26 16,-27 26-16,1 0 31,-1 0-31,27 26 16,-26-26-16,26 27 16,-27-1-16,27 1 15,0-1-15,0 1 0,0-1 16,0 1-16,27 25 15,-1 1-15,1-53 16,-27 27-16,53-1 0,-27-26 16,1 27-16,-1-27 0,0 0 15,1 0-15</inkml:trace>
          <inkml:trace contextRef="#ctx0" brushRef="#br0" timeOffset="50927.9999">6879 1190 0,'27'0'15,"-1"0"1,1 0-16,-1 0 15,1 27-15,-1-1 16,1-26-16,-1 27 16,-26-1-16,27-26 0,-27 26 15,-27-26 17,1 0-17,-1 0 1,27-26-16,0 0 31,27 26-31,-1-27 16,1 1-16,-1 26 0,0 0 15,1-27-15,-1 27 16</inkml:trace>
          <inkml:trace contextRef="#ctx0" brushRef="#br0" timeOffset="52575.2478">7938 1270 0,'291'-106'172,"-318"106"-172,-26 26 31,53 54 16,27-80-47,-27 26 0,26-26 15,1 0-15,-1 0 0,1 0 16,-1 0-16,1 0 16,-1-26-16,1-1 15,-1 1-15,0-1 16,-26 1-16,0-1 15,27 27-15,-27 27 47,26-27-47,-26 26 16,27 1-16,-1-1 0,1 1 16,-27-1-16,26 0 0,-26 1 15,0-1 1,-26-26-1,-1 0-15,1 0 16,-27 0 15</inkml:trace>
        </inkml:traceGroup>
        <inkml:traceGroup>
          <inkml:annotationXML>
            <emma:emma xmlns:emma="http://www.w3.org/2003/04/emma" version="1.0">
              <emma:interpretation id="{9335EA12-91C8-4C7D-935F-7E76F1CF926A}" emma:medium="tactile" emma:mode="ink">
                <msink:context xmlns:msink="http://schemas.microsoft.com/ink/2010/main" type="inkWord" rotatedBoundingBox="8016,2936 8387,2934 8388,3200 8017,3201"/>
              </emma:interpretation>
              <emma:one-of disjunction-type="recognition" id="oneOf15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53401.557">9393 1190 0,'-106'-106'125,"53"133"-110,27-27 1,26 26-16,-27 1 16,27-1-16,0 1 0,0-1 15,0 1-15,0-1 0,27-26 16,-27 26-16,26-26 0,1 27 15,-1-27-15,1 0 0,-1 0 16,0 0-16,1 0 16,-27-27-16,26 27 0,1-26 15,-27 0-15,26 26 0,-26-27 16,0 1-16,0-1 16,0 54 30,0-1-46,0 1 16,27-1-16,-1-26 16,-26 26-16,27-26 0</inkml:trace>
        </inkml:traceGroup>
        <inkml:traceGroup>
          <inkml:annotationXML>
            <emma:emma xmlns:emma="http://www.w3.org/2003/04/emma" version="1.0">
              <emma:interpretation id="{8CC4B2DD-59EC-404C-B4D9-FCB395B1DC4B}" emma:medium="tactile" emma:mode="ink">
                <msink:context xmlns:msink="http://schemas.microsoft.com/ink/2010/main" type="inkWord" rotatedBoundingBox="9099,2518 12829,2503 12833,3464 9103,3479"/>
              </emma:interpretation>
              <emma:one-of disjunction-type="recognition" id="oneOf16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56196.108">11192 1190 0,'106'27'78,"-80"-1"-63,1 1-15,-1-1 16,1 0 0,-27 1-16,0-106 93,26 52-93,1 27 16,-1-26-16,1 26 16,-1 0-16,-26-27 15,27 27-15,-1 0 0,0 0 16,1 0-16,-1-26 15,1-1-15,-1 1 16,-26-1-16,0 1 16,27-1-16,-27 1 0,0-1 0,0 1 15,0 0-15,0-1 0,0-52 16,0 52-16,-27 1 0,27-1 0,0 1 16,-26-1-16,-1 1 15,1 26-15,-1 0 16,27 26-1,-26-26-15,26 27 0,0 26 16,0-27-16,0 54 0,0-1 16,26-26-16,-26-27 0,27 27 15,-27-26-15,53 26 0,-53-27 0,26 27 16,1-26-16,-1 25 0,-26-25 16,27-1-16,26 27 0,-53-26 0,26-1 15,0 1-15,-26-1 0,0 1 0,27-27 16,-27 26-16,0 0 15,-27-26 1,1 0-16,0 0 16,-1 0-16,-52-79 31,79-27 0</inkml:trace>
          <inkml:trace contextRef="#ctx0" brushRef="#br0" timeOffset="56400.4758">11933 1217 0,'0'-27'16,"212"239"140,-186-239-140,-26 1-16,27 26 0</inkml:trace>
          <inkml:trace contextRef="#ctx0" brushRef="#br0" timeOffset="56547.3907">12039 1084 0,'0'0'62</inkml:trace>
          <inkml:trace contextRef="#ctx0" brushRef="#br0" timeOffset="56836.5179">12277 1005 0,'79'53'78,"-79"-27"-78,27 1 16,-1 26-16,1 0 15,-1-27-15,1 1 0,-27-1 16,26 0 0,0 1-1</inkml:trace>
          <inkml:trace contextRef="#ctx0" brushRef="#br0" timeOffset="57243.3919">12356 1270 0,'0'-53'63,"53"53"-48,-26 0-15,-1 0 0,53-27 32,1 27-17,-80-26-15,26 26 16,-26-53 0,0 26 15,0 1-16,-26 26-15,26 26 47,26-26-31,1 53-16,-1-26 16,1-1-16,-27 1 0,26-27 15,-26 26-15,0 1 0,27-27 0,-27 26 16,0 0-16,26 1 15</inkml:trace>
          <inkml:trace contextRef="#ctx0" brushRef="#br0" timeOffset="54951.5524">10478 1190 0,'0'-26'15,"-27"26"1,27-27 0,-26 27-16,-1 0 15,27-26-15,-26 26 16,-1 0 0,1 0-1,0 0-15,26 26 16,-27-26-16,27 27 0,0-1 15,0 54 17,318-160 124,-292 80-109,0 27-32,-26-1-15,27-26 16,-27 27-16,26-27 0,-26 26 0,27-26 16,-1 26-16,1 1 15,-1-27 1,-26-27 31,0 1-32,0 0-15,0-1 0,0 1 16,0-1-16,0 1 16,0-1-16,0 1 15</inkml:trace>
          <inkml:trace contextRef="#ctx0" brushRef="#br0" timeOffset="55372.7666">11060 1270 0,'26'0'16,"-26"-27"0,0 1 15,0-1-31,0 1 16,-26 26-1,-1 0 1,27-27-16,-26 27 15,-1 27 1,27-1 0,0 1-16,0-1 15,0 1 1,0-1-16,27-26 16,-1 26-16,1-26 15,-1 27-15,1-27 0,-1 0 16,1 0-1,-1 0-15</inkml:trace>
          <inkml:trace contextRef="#ctx0" brushRef="#br0" timeOffset="57660.987">12991 1111 0,'-26'-27'47,"52"27"-32</inkml:trace>
          <inkml:trace contextRef="#ctx0" brushRef="#br0" timeOffset="57636.9855">12991 1190 0,'0'27'63,"27"-27"-63,-27 26 16,26 1-16,1-1 15,-27 0-15,0 1 16,26-27-16,-26 26 15</inkml:trace>
          <inkml:trace contextRef="#ctx0" brushRef="#br0" timeOffset="58235.1741">13203 1217 0,'26'0'47,"1"26"0,-27 1-31,26-27-16,-26 26 15,0 0-15,27-26 16,-27 27-16,26-1 47,-26-52-47,0-1 16,212 54 140</inkml:trace>
          <inkml:trace contextRef="#ctx0" brushRef="#br0" timeOffset="58891.059">13732 1217 0,'-53'-106'94,"27"106"-78,-1 0-1,27 26-15,-26 80 47,26-79-47,53-1 32,-27-26-32,1 0 15,-1-26-15,1 26 16,-27-27-16,26 27 0,-26-26 15,26-1-15,-26 1 16,0-1-16,27 27 47,-27 27-47,0-1 16,0 1-16,26-1 0,-26 1 15,27-1-15,-27 0 0,0 1 0,26-1 16,-26 1-16,27-1 0,-27 1 0,0-1 15,26 1-15,-26-1 0,27 1 16,-27-1-16,0 0 0,-27-26 47,1 0-47,-1 0 16,1 0-16,-1 0 0,1 0 15,-1 0-15,27-26 0,-26 26 0,0 0 16,26-26-16,0-1 31,26 27-15</inkml:trace>
        </inkml:traceGroup>
        <inkml:traceGroup>
          <inkml:annotationXML>
            <emma:emma xmlns:emma="http://www.w3.org/2003/04/emma" version="1.0">
              <emma:interpretation id="{3D481E19-3F65-4A75-A1B8-512DB7D32BF2}" emma:medium="tactile" emma:mode="ink">
                <msink:context xmlns:msink="http://schemas.microsoft.com/ink/2010/main" type="inkWord" rotatedBoundingBox="13228,2573 15528,2564 15531,3277 13230,3286"/>
              </emma:interpretation>
              <emma:one-of disjunction-type="recognition" id="oneOf17">
                <emma:interpretation id="interp17" emma:lang="" emma:confidence="0.5">
                  <emma:literal>del.</emma:literal>
                </emma:interpretation>
                <emma:interpretation id="interp18" emma:lang="" emma:confidence="0">
                  <emma:literal>dil.</emma:literal>
                </emma:interpretation>
                <emma:interpretation id="interp19" emma:lang="" emma:confidence="0">
                  <emma:literal>die.</emma:literal>
                </emma:interpretation>
                <emma:interpretation id="interp20" emma:lang="" emma:confidence="0">
                  <emma:literal>de.</emma:literal>
                </emma:interpretation>
                <emma:interpretation id="interp21" emma:lang="" emma:confidence="0">
                  <emma:literal>did.</emma:literal>
                </emma:interpretation>
              </emma:one-of>
            </emma:emma>
          </inkml:annotationXML>
          <inkml:trace contextRef="#ctx0" brushRef="#br0" timeOffset="60954.6226">15611 1217 0,'0'-27'15,"-106"159"110,106-105-109,26-27-16,-26 26 0,27-26 16,-1 0-16,1 0 15,-1 0-15,1-26 16,-27-1-16,26 27 15,-26-26-15,0 0 0,0-1 16,0 1-16,26-27 0,-26 26 16,0-26-16,0 27 0,0-1 15,0-52-15,0 53 0,0-1 16,0 1-16,0-1 0,0 1 16,-26 26-16,26 26 31,0 1-16,0-1-15,0 1 16,0 25-16,26 1 0,-26-26 0,0-1 16,0 1-16,0-1 0,0 1 0,0-1 15,27 1-15,-27-1 0,0 1 16,0-1-16,26-26 0,-26 26 16,0 1-16</inkml:trace>
          <inkml:trace contextRef="#ctx0" brushRef="#br0" timeOffset="61710.3078">15902 1217 0,'26'26'31,"1"-26"-15,-1 0 0,-79 53 140,53-27-140,27 54-1,-1-80-15,-26 26 16,27-26-16,-1 0 0,0 0 15,27 0-15,-26 0 16,-1 0-16,1-26 0,-1 26 0,-26-27 16,27 27-16,-1-26 0,1-1 15,-1 1-15,-26 0 0,0-1 0,26 1 16,-26-1-16,0-26 0,0 27 0,0-27 16,0 26-16,0-26 0,0 27 15,0-27-15,0 27 0,0-1 0,0-26 0,0 27 16,-26-1-16,26 1 15,0 52 32,-26-26-47,26 27 0,-27-1 0,27 1 16,0-1-16,-26 54 0,26-54 16,0 0-16,0 1 0,0-1 0,0 27 15,0-26-15,0-1 0,0 1 0,0-1 16,0 1-16,0-1 0,26-26 15,-26 27-15,0-1 0,27-26 16,-27 26-16,26-26 0,-26 27 16,26-27-16,1 0 0,-1 26 15,1-26-15,-1 0 16</inkml:trace>
          <inkml:trace contextRef="#ctx0" brushRef="#br0" timeOffset="61892.5069">16695 1270 0,'0'-27'31,"-26"27"16</inkml:trace>
          <inkml:trace contextRef="#ctx0" brushRef="#br0" timeOffset="59898.4136">14394 1243 0,'0'-26'47,"0"-1"-31,0 1 15,26 26-31,-26-27 31,26 27-31,1 0 16,-1 0 0,1 0-1,-27 27-15,26-27 0,-26 26 16,27-26-16,-27 27 0,26-27 0,-26 26 16,27 1-16,-27-1 15,26-26-15,-26-26 78,212 78 63,-186-78-94,-26 0-32,0-1-15,27 27 16,-27-26-16,26-1 0,-26 1 16,27 26-16,-27-27 15,26 27-15,1 0 16,-27 53 0,26-53-16,-26 27 15,0-1-15,26 1 16,-26-1-16,0 0 15,27 1-15,-27-1 16</inkml:trace>
          <inkml:trace contextRef="#ctx0" brushRef="#br0" timeOffset="60378.1639">15346 1217 0,'0'-27'31,"-26"27"-15,26-26 0,-27 26-1,1 0 1,-1 26 0,27 1-1,0-1-15,0 1 16,0-1-16,0 0 15,27-26-15,-27 27 16,26-27-16,1 0 16,-1 0-16,1 0 15,-1 0-15,-26-27 0,26 27 16,-26-26-16,0 0 16,0-1-1,-26 27 1,26-26-16</inkml:trace>
        </inkml:traceGroup>
      </inkml:traceGroup>
    </inkml:traceGroup>
    <inkml:traceGroup>
      <inkml:annotationXML>
        <emma:emma xmlns:emma="http://www.w3.org/2003/04/emma" version="1.0">
          <emma:interpretation id="{12B7D987-9D6A-49EA-947A-AC58982B9244}" emma:medium="tactile" emma:mode="ink">
            <msink:context xmlns:msink="http://schemas.microsoft.com/ink/2010/main" type="paragraph" rotatedBoundingBox="-2012,4315 5262,4089 5294,5124 -1980,53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0BC251-2DA4-44E3-8015-1E47EBD829AB}" emma:medium="tactile" emma:mode="ink">
              <msink:context xmlns:msink="http://schemas.microsoft.com/ink/2010/main" type="line" rotatedBoundingBox="-2012,4315 5262,4089 5294,5124 -1980,5349"/>
            </emma:interpretation>
          </emma:emma>
        </inkml:annotationXML>
        <inkml:traceGroup>
          <inkml:annotationXML>
            <emma:emma xmlns:emma="http://www.w3.org/2003/04/emma" version="1.0">
              <emma:interpretation id="{6CFA12DE-D075-479B-96BD-0CD6F86512B8}" emma:medium="tactile" emma:mode="ink">
                <msink:context xmlns:msink="http://schemas.microsoft.com/ink/2010/main" type="inkWord" rotatedBoundingBox="-2002,4634 -1666,4624 -1647,5234 -1983,5244"/>
              </emma:interpretation>
              <emma:one-of disjunction-type="recognition" id="oneOf18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95989.9062">-529 2804 0,'27'0'78,"-27"-26"-31,-27 26-16,1 0-31,-1 0 16,1 0-16,-1 0 15,1 0-15,-1 0 16,27 26-16,-26-26 16,-1 0-16,1 0 0,-1 0 15,1 0 17,26 27-17,0-1 16,0 0-15,26-26-16,-26 27 0,0-1 16,0 1-16,27-27 0,-27 26 15,0 27-15,0-26 0,0-1 0,0 1 16,0-1-16,0 0 16,0 1-16,0-1 0,0 1 0,-27-27 15,27 26-15,0 1 16,0-1-16,-26 1 15,26-1 1,26-26 15,1 0-15,-1 0-16,1 0 16,-1 0-16,1 0 15,-1 0-15,1 0 16,-27-26-1,26 26-15</inkml:trace>
        </inkml:traceGroup>
        <inkml:traceGroup>
          <inkml:annotationXML>
            <emma:emma xmlns:emma="http://www.w3.org/2003/04/emma" version="1.0">
              <emma:interpretation id="{EF778F3D-FBB7-4A20-9009-681590263BE6}" emma:medium="tactile" emma:mode="ink">
                <msink:context xmlns:msink="http://schemas.microsoft.com/ink/2010/main" type="inkWord" rotatedBoundingBox="-1423,4296 1217,4214 1248,5233 -1392,5315"/>
              </emma:interpretation>
              <emma:one-of disjunction-type="recognition" id="oneOf19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101039.9535">900 3122 0,'0'-27'31,"26"27"0,0 0-15,1 0-16,-27 27 15,0-1 1,0 0 0,0 1-16,0-1 15,0 1-15,-27-27 0,27 26 0,-26-26 16,26 27-1,-26-27-15,52 0 63,0 0-63,1 0 16,185-53 30</inkml:trace>
          <inkml:trace contextRef="#ctx0" brushRef="#br0" timeOffset="101292.2012">1508 3148 0,'27'0'0,"-27"26"31,0 1-31,0-1 15,-27 1-15,27-1 16,-26-26-16,26 27 0,0-1 16,-27 1-16,1-27 15,26 26-15,-27-26 0,27 27 0</inkml:trace>
          <inkml:trace contextRef="#ctx0" brushRef="#br0" timeOffset="102419.1136">1614 2989 0,'-27'0'0,"54"0"63,-1 0-63,1 0 0,-1 0 15,1 0-15,-1 0 16,1 0-16,-27-26 0,26 26 0,1 0 15,-1 0-15,1 0 0,-1 0 16,-26-27-16,26 27 0,1 0 16</inkml:trace>
          <inkml:trace contextRef="#ctx0" brushRef="#br0" timeOffset="102088.4841">1799 2751 0,'27'-26'16,"-1"26"-16,1 0 15,-27-27-15,26 27 16,-26-26 0,26 26-16,-26-27 0,27 27 15,-27-26-15,26 26 0,-26-27 16,0 1-16,0 0 16,0-1-16,-26 1 15,26-1-15,-27 27 0,27-26 0,-26 26 16,26-27-16,-26 27 0,-1 0 15,27-26-15,-26 26 16,-1 0 0,27 26-16,0 1 15,0 26 1,0-27-16,0 1 0,0-1 0,0 0 16,27 27-16,-27-26 0,53 184 31,52 160 63</inkml:trace>
          <inkml:trace contextRef="#ctx0" brushRef="#br0" timeOffset="103078.699">2170 3042 0,'0'-26'0,"26"26"78,-26-27-78,26 27 0,1 0 15,-1 0-15,1 0 16,-1 0-16,1 0 16,-27 27-16,0-1 15,0 1 1,0-1-1,-27-26-15,27 27 0,-26-27 16,26 26-16,0 0 16,-27-26-16,54 27 31,-1-27-31,1 0 16,-1 0-16,-26 26 15,27-26-15,-27 27 31,-27-27-15,1 26 0,-1-26-16,1 0 15,-1 0-15,27 27 0,-26-27 16,-1 0-16,1 0 16</inkml:trace>
          <inkml:trace contextRef="#ctx0" brushRef="#br0" timeOffset="99328.8234">-238 3148 0,'0'-26'63,"26"26"-48,1 0 1,-1 0-16,1 0 15,-1 0-15,1 0 0,-1 0 16,1 0-16,-1-27 16,0 27-16,1 0 15,-1 0-15,1 0 16</inkml:trace>
          <inkml:trace contextRef="#ctx0" brushRef="#br0" timeOffset="98995.5266">-79 2883 0,'26'0'16,"1"0"47,-1 0-48,-26-26 1,0 0-1,0-1 1,0 1 0,-26 26-1,26-27 1,-27 27-16,1 0 16,-1 0 15,27 27-31,0-1 15,0 1-15,0-1 16,0 0-16,0 1 0,0-1 16,0 1-16,27-1 0,-27 1 0,0-1 15,26 1-15,-26-1 0,0 1 0,27-1 16,-1 53 0,-26-52-16,0-1 0,0 1 15,0-1 1,0 1-1</inkml:trace>
          <inkml:trace contextRef="#ctx0" brushRef="#br0" timeOffset="99611.8568">291 3201 0,'0'26'0,"-26"1"32,-80 79-1</inkml:trace>
          <inkml:trace contextRef="#ctx0" brushRef="#br0" timeOffset="100493.7404">476 3069 0,'27'0'62,"-1"0"-62,1 0 16,-1 0 0,1 0-16,-1-27 0,0 27 15,1 0-15,-1 0 16,1-26-1,-1 26-15</inkml:trace>
          <inkml:trace contextRef="#ctx0" brushRef="#br0" timeOffset="100222.2991">661 2831 0,'27'0'16,"-1"0"0,1 0-1,-1 0 1,-26-27-16,27 27 16,-27-26-16,-238-160 125,238 239-110,0 27 1,0-54-16,0 1 0,0-1 0,0 1 15,26-1-15,-26 0 0,0 1 0,27-1 16,-27 1-16,0-1 0,0 1 0,26-27 16,-26 26-16,0 1 0,0-1 15,26 1-15,-26-1 0,0 0 0,0 1 16,0-1-16,0 1 16,0-1-1,0 1 1</inkml:trace>
        </inkml:traceGroup>
        <inkml:traceGroup>
          <inkml:annotationXML>
            <emma:emma xmlns:emma="http://www.w3.org/2003/04/emma" version="1.0">
              <emma:interpretation id="{5A0A3DCD-2619-4B2A-9817-B889BC8A6604}" emma:medium="tactile" emma:mode="ink">
                <msink:context xmlns:msink="http://schemas.microsoft.com/ink/2010/main" type="inkWord" rotatedBoundingBox="1506,4326 3080,4277 3108,5191 1535,5240"/>
              </emma:interpretation>
              <emma:one-of disjunction-type="recognition" id="oneOf20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105274.9469">2910 2963 0,'0'-27'62,"27"27"-46,-1 0-16,1 0 0,-1 0 16,1 0-16,-1 0 0,27-26 15,-26 26-15,-1 0 16,0 0-16,1 0 0,-1 0 15,-26-27-15,27 27 16</inkml:trace>
          <inkml:trace contextRef="#ctx0" brushRef="#br0" timeOffset="104974.5605">3175 2672 0,'0'-27'31,"26"27"16,-26-26-47,27 26 0,-1-27 31,-26 1-31,0 0 16,0-1-1,-26 1 1,-1 26-16,27-27 0,-26 27 16,0 0-1,-1 0-15,1 27 16,26-1-16,0 1 16,0-1-16,0 0 0,0 1 15,0-1-15,0 1 0,0 26 0,0-27 16,26 1-16,-26 26 0,0-27 15,0 0-15,0 27 0,27-26 0,-27-1 16,0 1-16,26 52 16,-26-26-1,0-27-15,0 1 0,0-1 0,0 1 16,-26-27-16,26 26 16,-27-26-1,1 0 1</inkml:trace>
          <inkml:trace contextRef="#ctx0" brushRef="#br0" timeOffset="103386.3189">2884 3174 0,'0'-26'16,"0"52"46,-27-26-62,27 27 0,-26-27 0,26 26 0,-26 1 16,-1-1-16,27 1 15,-26-27-15,26 26 0,-27 1 0,1-1 16</inkml:trace>
          <inkml:trace contextRef="#ctx0" brushRef="#br0" timeOffset="105934.2359">3440 2910 0,'-27'264'157,"27"-237"-126,27-27 0,-1 0-15,0 0-16,1 0 15,-1 0-15,1 0 0,-1-27 16,-26 1-16,27 26 16,-27-26-16,26 26 15,-26-27-15,-26 27 63,26 27-48,0-1-15,-27 0 16,27 1-16,0-1 16,0 1-16,0-1 0,0 1 15,0-1 1,0 1-16,27-27 16</inkml:trace>
          <inkml:trace contextRef="#ctx0" brushRef="#br0" timeOffset="106380.3186">3863 2963 0,'26'0'78,"1"0"-78,-1 0 16</inkml:trace>
          <inkml:trace contextRef="#ctx0" brushRef="#br0" timeOffset="106574.6327">4207 2936 0,'26'0'63,"1"0"-63</inkml:trace>
        </inkml:traceGroup>
        <inkml:traceGroup>
          <inkml:annotationXML>
            <emma:emma xmlns:emma="http://www.w3.org/2003/04/emma" version="1.0">
              <emma:interpretation id="{9723E20E-3B27-46A2-8F19-A4E72B40B259}" emma:medium="tactile" emma:mode="ink">
                <msink:context xmlns:msink="http://schemas.microsoft.com/ink/2010/main" type="inkWord" rotatedBoundingBox="3370,4202 5263,4143 5293,5098 3400,5157"/>
              </emma:interpretation>
              <emma:one-of disjunction-type="recognition" id="oneOf21">
                <emma:interpretation id="interp25" emma:lang="" emma:confidence="0.5">
                  <emma:literal>10}</emma:literal>
                </emma:interpretation>
                <emma:interpretation id="interp26" emma:lang="" emma:confidence="0">
                  <emma:literal>10};</emma:literal>
                </emma:interpretation>
                <emma:interpretation id="interp27" emma:lang="" emma:confidence="0">
                  <emma:literal>10]</emma:literal>
                </emma:interpretation>
                <emma:interpretation id="interp28" emma:lang="" emma:confidence="0">
                  <emma:literal>100}</emma:literal>
                </emma:interpretation>
                <emma:interpretation id="interp29" emma:lang="" emma:confidence="0">
                  <emma:literal>1°]</emma:literal>
                </emma:interpretation>
              </emma:one-of>
            </emma:emma>
          </inkml:annotationXML>
          <inkml:trace contextRef="#ctx0" brushRef="#br0" timeOffset="108385.3059">5556 2857 0,'80'317'140</inkml:trace>
          <inkml:trace contextRef="#ctx0" brushRef="#br0" timeOffset="108932.0844">5874 2989 0,'-106'27'109,"106"-1"-109,0 1 16,0-1-1,106-26 48,-106-132 31</inkml:trace>
          <inkml:trace contextRef="#ctx0" brushRef="#br0" timeOffset="109577.4301">5821 2513 0,'423'-53'187,"-396"53"-171,-27 27 15,26-27-31,-26 53 16,27-53-16,-27 52 0,26 1 15,-26-26-15,0-1 16,0 1-16,0-1 0,26 1 0,-26 26 16,0-27-16,0 0 0,0 1 15,0-1-15,27 27 0,-27-26 16,0-1-16,0 1 0,0-1 15,26 1-15,-26-1 0,0 0 16,0 1 0,27-27-1,-27 26-15,-27-26 47,-26 0-16,27 0-31,0 0 0,-1 0 0,1 0 16,-1 0-16,1 0 31,26 27 1,-27-27-17</inkml:trace>
          <inkml:trace contextRef="#ctx0" brushRef="#br0" timeOffset="106829.708">4551 2883 0,'26'0'47</inkml:trace>
          <inkml:trace contextRef="#ctx0" brushRef="#br0" timeOffset="107060.1736">4762 2883 0,'80'27'78</inkml:trace>
          <inkml:trace contextRef="#ctx0" brushRef="#br0" timeOffset="108162.0105">5080 2963 0,'0'-27'47,"26"27"-32,1 0 1,52 0-1,-52 0-15,105 0 79</inkml:trace>
          <inkml:trace contextRef="#ctx0" brushRef="#br0" timeOffset="107765.5746">5265 2645 0,'27'0'16,"-1"0"0,1 0-1,-1-53 1,0 27-16,-26 0 15,0-1 1,0 1-16,0-1 16,0 1-16,-26 26 0,26-27 15,-26 1-15,26-1 0,0 1 16,-27 26-16,1 0 16,-1 0-1,27 26 1,-26 1-16,26-1 15,0 1-15,-27-1 0,27 1 0,0-1 16,0 1-16,0-1 0,0 0 16,0 27-16,0 0 0,27 0 15,-27-26-15,26 26 0,-26-1 16,0-25-16,27-1 0,-27 1 0,0 26 16,0-27-16,0 1 15,0-1-15,0 1 0,0-1 16,0 0-16,0 1 15,0-1 1</inkml:trace>
        </inkml:traceGroup>
      </inkml:traceGroup>
    </inkml:traceGroup>
    <inkml:traceGroup>
      <inkml:annotationXML>
        <emma:emma xmlns:emma="http://www.w3.org/2003/04/emma" version="1.0">
          <emma:interpretation id="{CC13426A-0F4F-4680-8CE8-564D292D2ADF}" emma:medium="tactile" emma:mode="ink">
            <msink:context xmlns:msink="http://schemas.microsoft.com/ink/2010/main" type="paragraph" rotatedBoundingBox="-2004,9469 -1491,5597 106,5809 -407,96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C35709C-D260-46DF-B6C2-653A0208B4C9}" emma:medium="tactile" emma:mode="ink">
              <msink:context xmlns:msink="http://schemas.microsoft.com/ink/2010/main" type="line" rotatedBoundingBox="-2004,9469 -1491,5597 106,5809 -407,9681"/>
            </emma:interpretation>
          </emma:emma>
        </inkml:annotationXML>
        <inkml:traceGroup>
          <inkml:annotationXML>
            <emma:emma xmlns:emma="http://www.w3.org/2003/04/emma" version="1.0">
              <emma:interpretation id="{8474A5E5-444D-4173-8292-2E3812CAC49B}" emma:medium="tactile" emma:mode="ink">
                <msink:context xmlns:msink="http://schemas.microsoft.com/ink/2010/main" type="inkWord" rotatedBoundingBox="-2004,9469 -1821,8086 -223,8298 -407,9681"/>
              </emma:interpretation>
              <emma:one-of disjunction-type="recognition" id="oneOf22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0" timeOffset="126495.5715">-291 7223 0,'0'-27'16,"0"54"15,0-1-15,0 1-16,0-1 16,0 0-16,0 1 15,0-1-15,0 1 16,26-27-16,-26 26 15,0 1-15</inkml:trace>
          <inkml:trace contextRef="#ctx0" brushRef="#br0" timeOffset="125960.2741">-688 7090 0,'27'0'47,"-1"-26"-32,0 26-15,-26-27 16,27 27-16,-1 0 0,-26-26 16,80-53 15,-80 52-15,-159 636 171,159-583-187,0 1 31,-26-27-15,-1 0-16,1-27 16,-1 27-16,1-26 15</inkml:trace>
          <inkml:trace contextRef="#ctx0" brushRef="#br0" timeOffset="125327.6913">-185 6323 0,'0'-26'16,"-27"26"-16,-211 476 172,238-450-172,-26-26 0,26 27 0,0-1 16,-27-26-16</inkml:trace>
          <inkml:trace contextRef="#ctx0" brushRef="#br0" timeOffset="127931.4679">-185 6402 0,'53'0'94,"344"582"93,-371-582-171,0 0 15</inkml:trace>
          <inkml:trace contextRef="#ctx0" brushRef="#br0" timeOffset="128855.0088">370 7196 0,'27'0'16,"-27"-26"0,26 26 15,-26-27-31,27 1 15,-27-1 1,0 1-16,-27-1 16,1 27-1,26-26-15,-27 26 0,1 0 16,-1 0 0,27 26-1,-26-26-15,26 27 0,0-1 0,0 1 16,0-1-16,0 1 15,0 26-15,0-27 0,26 27 16,-26-27-16,27 54 0,-1-54 16,-26 1-16,27 26 0,-27-27 0,26 1 15,-26-1-15,0 1 0,27-27 0,-27 26 16,26 0-16,-26 1 0,0-1 16,-106 27 30</inkml:trace>
          <inkml:trace contextRef="#ctx0" brushRef="#br0" timeOffset="129407.1451">794 7302 0,'-53'450'172,"79"-450"-157,-26-27 1,0 1-16,0-1 0,0 1 15,0 0 1,-26 26-16,26-27 0,-27 27 16,27-26-16,0-1 15</inkml:trace>
          <inkml:trace contextRef="#ctx0" brushRef="#br0" timeOffset="129034.0082">212 7567 0,'0'-53'46,"291"0"48</inkml:trace>
          <inkml:trace contextRef="#ctx0" brushRef="#br0" timeOffset="126185.1575">-820 7461 0,'185'-133'140,"-159"107"-124,1 26-16,-1 0 16,1 0-1,-27-26 1</inkml:trace>
        </inkml:traceGroup>
        <inkml:traceGroup>
          <inkml:annotationXML>
            <emma:emma xmlns:emma="http://www.w3.org/2003/04/emma" version="1.0">
              <emma:interpretation id="{D6B3CAC0-4867-478D-B2DF-CA63AC59B4C5}" emma:medium="tactile" emma:mode="ink">
                <msink:context xmlns:msink="http://schemas.microsoft.com/ink/2010/main" type="inkWord" rotatedBoundingBox="-1759,7797 -1467,5600 -212,5767 -503,7964"/>
              </emma:interpretation>
              <emma:one-of disjunction-type="recognition" id="oneOf23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0" timeOffset="118322.2051">26 4418 0,'-26'0'15,"26"-26"-15,26 26 63,1 0-63,-1 0 16,1 0-16,-1 0 0,1 0 125,237-27-125,-237 1 0</inkml:trace>
          <inkml:trace contextRef="#ctx0" brushRef="#br0" timeOffset="118798.7091">503 4339 0,'26'0'16,"80"26"93,-106 1-109,0-1 16,-53 0-1,27 1 1,26-1-16,-27-26 0,27 27 16,-26-1-16,26 1 31,26-27 0,1 0-15,-1 0-16,1 0 15,-1-27-15,0 27 0,1 0 16,-1 0 0,-26-26-16,27 26 0,-1 0 15</inkml:trace>
          <inkml:trace contextRef="#ctx0" brushRef="#br0" timeOffset="121185.8148">238 4788 0,'0'-26'16,"0"0"15,0 52 47,0 0-62,0 1-1,-26 26-15,-1 0 16,1-27-16,-1 1 0,27-1 16,-26 1-16,26-1 0,-27 1 0,1 25 15,26-25-15,-27-27 16,27 26-16,-26 1 0,0-1 0,26 1 15,-27-1-15,27 1 16,27-27 31,-1 0-47,0 0 16</inkml:trace>
          <inkml:trace contextRef="#ctx0" brushRef="#br0" timeOffset="122273.8965">-582 5847 0,'317'-106'109,"-290"79"-109,-1 27 16,1 0-16</inkml:trace>
          <inkml:trace contextRef="#ctx0" brushRef="#br0" timeOffset="122943.1149">-79 5714 0,'158'-79'78,"-158"132"-63,0-27 1,0 1 0,27-27-1,-27 26 1,26 1 0,1-27-1,-1 26-15,1-26 16,-27 27-16,0-1 15,-27-26 1,27 27 0,-26-27-16,-107 26 15,107 1-15,0-27 16,-1 0-16,1 0 16,-1-27-1</inkml:trace>
          <inkml:trace contextRef="#ctx0" brushRef="#br0" timeOffset="122015.1338">-397 5556 0,'79'-185'109,"-105"185"-93,26-27-16,-26 27 15,-1 0 1,27 27-1,-26-27-15,26 26 0,0 0 16,0 1-16,0-1 0,0 1 16,0-1-16,0 1 0,0-1 15,26 1-15,-26-1 0,0 1 0,27-1 16,-27 0-16,0 1 0,0-1 0,0 1 16,26-1-16,-26 1 0,0-1 15,0 1-15,0-1 16,0 1-16,0-1 15</inkml:trace>
          <inkml:trace contextRef="#ctx0" brushRef="#br0" timeOffset="182953.5619">714 4153 0,'27'-26'62,"-1"26"-46,-26-26-16,27 26 0,-1-27 16,1 27-16,-27-26 0,26 26 15,-26-27-15,27 27 0,-1-26 16</inkml:trace>
          <inkml:trace contextRef="#ctx0" brushRef="#br0" timeOffset="117934.5129">265 4153 0,'0'27'0,"26"-27"63,-26-27-32,26 27-31,-26-26 16,27 0-1,-27-1-15,0 1 16,0-1 0,0 1-16,-27-1 15,1 1-15,0-1 16,-1 27-1,27-26-15,-26 26 16,26 26 0,-27-26-1,27 27-15,0-1 16,0 1-16,0-1 0,0 1 16,0-1-16,0 1 0,0 25 0,27-25 0,-27-1 15,0 1-15,0-1 0,26 1 16,-26-1-16,27 27 0,-27-26 15,0-1-15,0 0 0,0 1 0,0-1 16,26 1-16,-26-1 0,0 1 16,0-1-16,0 1 15,0-1-15,0 1 16</inkml:trace>
          <inkml:trace contextRef="#ctx0" brushRef="#br0" timeOffset="182516.4872">714 4074 0,'27'0'109,"-1"-26"-93,1-1 0,-1 27-16,-26-26 15,27 26-15,-27-27 16,26 27-16,-26-26 16,27 26-1,-27-27 1,26 27-16,0 0 31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8:51.2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9D01799-9246-46B1-92B8-E9357D4EB4CA}" emma:medium="tactile" emma:mode="ink">
          <msink:context xmlns:msink="http://schemas.microsoft.com/ink/2010/main" type="inkDrawing" rotatedBoundingBox="1811,5900 4317,6098 4220,7332 1714,7134" hotPoints="4196,6068 4194,7183 1785,7179 1787,6064" semanticType="enclosure" shapeName="Rectangle">
            <msink:sourceLink direction="with" ref="{1F0F8BD8-DADE-4737-B5AE-485092A93288}"/>
          </msink:context>
        </emma:interpretation>
      </emma:emma>
    </inkml:annotationXML>
    <inkml:trace contextRef="#ctx0" brushRef="#br0">675 0 0,'-27'0'109,"1"0"-93,-1 0-16,1 0 0,-1 0 15,1 0-15,-1 0 0,1 0 16,-1 0-16,1 0 0,0 0 16,-1 26-16,1-26 0,-1 0 15,1 0-15,-1 0 16,1 26-16,-1-26 0,-26 0 16,27 27-16,-1-27 15,1 0-15,26 26 110,0 1-110,0-1 15,-26-26-15,26 27 0,0-1 0,0 1 16,0-1-16,0 1 0,0-1 15,0 1-15,0-1 0,0 0 16,0 1-16,-27-1 0,27 1 0,0 26 16,0-27-16,0 27 0,0-26 15,0 25-15,0-25 0,0-1 0,0 1 16,0 26-16,0-27 0,0 1 0,0-1 16,0 1-16,0-1 0,0 0 0,0 1 15,0-1-15,0 1 16,0-1-16,0 1 15,0-1 1,0 1 0,27-27 62,-1 0-78,0 0 15,1 0-15,-1 0 16,1 0-16,-1 0 0,1 0 16,-1 0-16,1 0 0,26 0 0,-27 0 15,1 0-15,-1 0 0,27 0 0,-27 0 16,1 0-16,-1 0 0,27 0 0,-26 26 16,-1-26-16,1 0 0,-1 27 0,0-27 15,1 0-15,-1 0 0,1 0 0,-1 26 16,1-26-16,-1 0 0,1 0 0,-1 0 15,1 0-15,-1 0 0,1 0 0,25 27 16,-25-27-16,-1 0 0,1 0 0,-1 0 16,1 0-16,-1 0 0,1 0 0,26 0 15,-27 0-15,0 0 0,1 0 0,-1 0 16,1 0-16,-1 26 0,1-26 16,-1 0-16,27 0 0,-26 0 0,-1 0 15,1 0-15,25 0 0,-25 0 0,-1 0 16,27 0-16,-26 0 0,26 0 0,-27 0 15,1 0-15,-1 0 0,27 0 0,-27-26 16,1 26-16,-1 0 0,1 0 0,-1 0 16,1 0-16,-1-27 0,1 27 15,-1 0-15,1 0 0,-1 0 16,0 0-16,1 0 16,-27-26-16,26 26 0,1 0 15,-1 0 1,1 0-1,-27-27 142,0 1-142,0-1-15,0 1 16,0-1-16,0 1 0,0-1 16,0 1-16,0-27 0,0 27 0,0-1 15,0-26-15,-27 27 0,27-27 0,0 0 16,0 26-16,0-25 0,-26 25 0,26-26 15,0 27-15,0-1 0,0 1 0,0-1 16,0 1-16,-27-1 0,27 1 16,0 0-16,0-1 15,0 1-15,0-1 16,0 1-16,0-1 16,0 1-1,0-1 48,-26 27-48,-1-26 32,1 26-31,0 0-1,-1 0-15,1 0 16,-1 0-16,1 0 16,-1 0-16,1 0 0,-1 0 15,1 0-15,-1-27 0,1 27 16,-1 0-16,1 0 0,0 0 0,-1 0 16,1 0-16,-1 0 0,1 0 0,-1 0 15,-26 0-15,27 0 0,-1 0 0,1 0 16,0 0-16,-1 0 0,1 0 15,-1 0-15,1 0 0,-1 0 0,1 0 0,-1 0 16,1 0-16,-1 0 0,1 0 16,-1 0-16,1 0 0,0 0 0,-1 0 15,1 0-15,-1 0 0,1 0 0,-1 0 16,1 0-16,-1 0 0,1 0 16,-1 0-16,1 0 15,0 0-15,-1 0 16,1 0-16,-1 0 15,1 0-15,-1 0 0,1 0 16,-1 0 0,1 0-16,-1 0 0,1 0 15,-1 0-15,1 0 32,0 0 14,-1 0-14,1 0-1,-1 0 16,27 27 15,0-1-46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8:54.3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1A67EF8-EEC7-4EF0-862A-875BA6A9B144}" emma:medium="tactile" emma:mode="ink">
          <msink:context xmlns:msink="http://schemas.microsoft.com/ink/2010/main" type="inkDrawing" rotatedBoundingBox="13807,5969 17576,5889 17601,7054 13832,7134" hotPoints="17486,5787 17595,6810 14066,7186 13957,6163" semanticType="enclosure" shapeName="Rectangle"/>
        </emma:interpretation>
      </emma:emma>
    </inkml:annotationXML>
    <inkml:trace contextRef="#ctx0" brushRef="#br0">423 0 0,'-26'0'109,"-1"0"-93,-26 0-16,27 27 15,-1-27-15,1 0 16,-1 0-16,1 26 0,-27-26 16,26 0-16,1 0 0,0 27 15,-1-27-15,1 0 32,26 26-17,26 1 1,-26-1-1,27-26-15,-1 27 0,-26-1 16,26 1-16,-26-1 16,0 1-16,27-27 0,-27 26 0,0 0 15,0 1-15,26-1 0,-26 1 0,0-1 16,27 1-16,-27-1 0,0 1 0,26-1 0,-26 27 16,0-27-16,27 1 0,-27-1 15,0 27-15,26-26 0,-26-1 0,0 54 16,0-54-16,27 0 0,-27 1 15,0-1-15,0 1 0,0-1 16,0 1-16,26-27 0,-26 26 16,0 1-16,27-27 78,-1 0-31,1-27-47,-1 27 15,0 0-15,1 0 16,-1 0-16,1-26 0,-1 26 16,1 0-16,-1 0 0,1 0 0,-1 0 15,1 0-15,-1 0 0,0 0 0,1 0 16,-1 0-16,1 0 0,-1 0 0,1 0 15,-1 0-15,1 0 0,-1 0 0,1 0 16,26 0-16,-27 0 0,0 0 16,27 0-16,-26-27 0,26 27 0,0 0 0,-27 0 15,27 0-15,0 0 0,-27 0 16,27-26-16,0 26 0,-26 0 0,26 0 16,-27 0-16,27 0 0,-27 0 0,1 0 15,-1 0-15,1 0 0,-1 0 0,1 0 16,-1 0-16,1 0 0,-1 0 0,27-27 15,-27 27-15,1 0 0,-1 0 0,1 0 16,26 0-16,-27 0 0,1 0 0,26 0 16,-27-26-16,27 26 0,0 0 0,-27 0 15,27 0-15,0-27 0,-26 27 0,26 0 16,-27 0-16,27 0 0,-27 0 0,1 0 16,-1 0-16,1 0 0,-1 0 0,1 0 15,-1 0-15,1 0 0,-1 0 0,1 0 16,-1 0-16,0 0 0,1 0 15,-1 0-15,1 0 0,-1 0 0,1 0 16,-1 0-16,1 0 0,-1 0 0,1 0 16,-1 0-16,0 0 0,1 0 15,-1 0-15,1 0 16,-1 0 0,1 0-1,-1 0 1,-52 0 62,-1 0-62</inkml:trace>
    <inkml:trace contextRef="#ctx0" brushRef="#br0" timeOffset="1665.7044">370 27 0,'847'-53'141,"-794"53"-141,52 0 15,-52 0-15,-26 0 0,26 0 0,0 0 16,-27 0-16,27-26 0,0 26 0,0 0 15,-27 0-15,27 0 0,0 0 16,0 0-16,53-27 0,-53 27 16,79 0-16,-79 0 0,0 0 0,26 0 15,-26 0-15,0 0 0,0 0 16,0 0-16,53 0 16,-53 0-16,26 0 0,-26 0 0,-26 0 15,-1 0-15,27 0 0,-27 0 0,1 0 16,-1 0-16,80 27 15,-53-27-15,-27 0 0,1 0 0,-1 0 16,1 0-16,-1 0 0,1 0 0,-1 0 16,1 0-16,26 0 15,-27 0-15,1 0 0,-1 0 0,0 0 16,1 0-16,-1 0 16,-26 26 124,27-26-124,-27 53-16,0-27 15,0 1-15,26-1 0,-26 1 16,0-1-16,0 1 16,0-1-16,0 1 15,0-1-15,0 1 0,0-1 16,0 0-16,0 1 0,0-1 16,0 1-16,0-1 0,0 1 15,27-1-15,-27 1 0,0-1 16,0 1-16,0-1 0,0 0 0,0 1 15,26-1-15,-26 1 16,0-1-16,0 1 16,0-1-1,0 1 1,0-1 0,0 1 30,0-1 1,0 0 31,0 1-62,-26-27-16,26 26 16,-53 1 15,-27-1 0,54-26-15,0 0-16,-1 0 0,1 0 15,-1 0-15,1 0 16,-1 0-16,1 0 16,-1 0-16,1 27 15,-1-27 1,1 0 15,-1 0-15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9:50.2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60A3BB6-2D74-440D-A9A9-00D17D829E6C}" emma:medium="tactile" emma:mode="ink">
          <msink:context xmlns:msink="http://schemas.microsoft.com/ink/2010/main" type="writingRegion" rotatedBoundingBox="1084,9921 1666,9921 1666,10477 1084,10477"/>
        </emma:interpretation>
      </emma:emma>
    </inkml:annotationXML>
    <inkml:traceGroup>
      <inkml:annotationXML>
        <emma:emma xmlns:emma="http://www.w3.org/2003/04/emma" version="1.0">
          <emma:interpretation id="{7ED06C80-A4D5-4446-ABFD-BD181CAFFE45}" emma:medium="tactile" emma:mode="ink">
            <msink:context xmlns:msink="http://schemas.microsoft.com/ink/2010/main" type="paragraph" rotatedBoundingBox="1084,9921 1666,9921 1666,10477 1084,104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3BFBF2-E8D3-4813-9F54-462EB9BA8AE8}" emma:medium="tactile" emma:mode="ink">
              <msink:context xmlns:msink="http://schemas.microsoft.com/ink/2010/main" type="line" rotatedBoundingBox="1084,9921 1666,9921 1666,10477 1084,10477"/>
            </emma:interpretation>
          </emma:emma>
        </inkml:annotationXML>
        <inkml:traceGroup>
          <inkml:annotationXML>
            <emma:emma xmlns:emma="http://www.w3.org/2003/04/emma" version="1.0">
              <emma:interpretation id="{539AEDA2-E74B-44A9-9894-73CD51B2E16A}" emma:medium="tactile" emma:mode="ink">
                <msink:context xmlns:msink="http://schemas.microsoft.com/ink/2010/main" type="inkWord" rotatedBoundingBox="1084,9921 1666,9921 1666,10477 1084,10477"/>
              </emma:interpretation>
              <emma:one-of disjunction-type="recognition" id="oneOf0">
                <emma:interpretation id="interp0" emma:lang="" emma:confidence="0.5">
                  <emma:literal>\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`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-</emma:literal>
                </emma:interpretation>
              </emma:one-of>
            </emma:emma>
          </inkml:annotationXML>
          <inkml:trace contextRef="#ctx0" brushRef="#br0">0 0 0,'582'556'156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9:35.2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49D6BC1-9D7F-4A33-AA8C-2B0F7DE7B7E3}" emma:medium="tactile" emma:mode="ink">
          <msink:context xmlns:msink="http://schemas.microsoft.com/ink/2010/main" type="writingRegion" rotatedBoundingBox="-289,6228 1227,8576 286,9184 -1231,6837"/>
        </emma:interpretation>
      </emma:emma>
    </inkml:annotationXML>
    <inkml:traceGroup>
      <inkml:annotationXML>
        <emma:emma xmlns:emma="http://www.w3.org/2003/04/emma" version="1.0">
          <emma:interpretation id="{E68E8581-67B5-4837-B0E7-6027328ED5D7}" emma:medium="tactile" emma:mode="ink">
            <msink:context xmlns:msink="http://schemas.microsoft.com/ink/2010/main" type="paragraph" rotatedBoundingBox="-289,6228 1227,8576 286,9184 -1231,6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BC8FC9-B7E0-4EC9-A61F-932E95EA6225}" emma:medium="tactile" emma:mode="ink">
              <msink:context xmlns:msink="http://schemas.microsoft.com/ink/2010/main" type="line" rotatedBoundingBox="-289,6228 1227,8576 286,9184 -1231,6837"/>
            </emma:interpretation>
          </emma:emma>
        </inkml:annotationXML>
        <inkml:traceGroup>
          <inkml:annotationXML>
            <emma:emma xmlns:emma="http://www.w3.org/2003/04/emma" version="1.0">
              <emma:interpretation id="{181780D2-2477-4872-BCE8-20E04E5DA00F}" emma:medium="tactile" emma:mode="ink">
                <msink:context xmlns:msink="http://schemas.microsoft.com/ink/2010/main" type="inkWord" rotatedBoundingBox="-289,6228 1227,8576 286,9184 -1231,683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1164 5371 0,'0'-27'15,"27"27"1,-27-26-16,26 26 16,1-27-16,-1 27 15,0 0-15,-26-26 16,27 26-16,-27-27 31,0 1-31,-27 26 16,-25 661 171</inkml:trace>
          <inkml:trace contextRef="#ctx0" brushRef="#br0" timeOffset="228.5273">979 5688 0,'0'0'78,"26"0"-78,1 0 0,26 0 16,-27-26-16,107-1 15,-107 27 1,0 0-16,1 0 16,-1 0-16</inkml:trace>
          <inkml:trace contextRef="#ctx0" brushRef="#br0" timeOffset="742.9856">1535 5529 0,'0'53'94,"0"-26"-78,0-1-16,238 106 218,-212-26-186,-26-79-32,0-1 15,0 1-15</inkml:trace>
          <inkml:trace contextRef="#ctx0" brushRef="#br0" timeOffset="6336.5347">1349 6085 0,'0'-27'47,"27"27"-47,-27 27 78,0-1-78,0 1 0,-27-1 16,27 1-16,0-1 0,-26 1 15,-1 26-15,27-27 0,0 1 16,-26-1-16,26 27 0,0-27 0,-26 1 15,26-1-15,0 1 0,0-1 16,0 1-16,0-1 16,0 1-16</inkml:trace>
          <inkml:trace contextRef="#ctx0" brushRef="#br0" timeOffset="7844.7449">1667 6191 0,'0'-27'47,"26"27"-47,-26 27 0,53 26 16,-53-27-16,27 1 0,-1-1 15,-26 1-15,27-1 0,-1 0 16,1 1-16,-27 26 0,26-27 0,0 1 16,-26-1-16,27 1 0,-27-1 0,26 1 15,1-27-15,-27 26 0,26 0 0,-26 1 0,27-27 16,-27 26-16,26 1 0,1-27 16,-27 26-16</inkml:trace>
          <inkml:trace contextRef="#ctx0" brushRef="#br0" timeOffset="6954.4838">1482 6826 0,'0'-27'0,"-106"424"141</inkml:trace>
          <inkml:trace contextRef="#ctx0" brushRef="#br0" timeOffset="7148.2804">1191 6932 0,'185'26'110</inkml:trace>
          <inkml:trace contextRef="#ctx0" brushRef="#br0" timeOffset="7518.1208">1667 7011 0,'79'-53'141,"-79"79"-125,27 1-16,-1-27 15,-26 26-15,0 1 0,27-27 16,-27 26-16,-159 54 62</inkml:trace>
          <inkml:trace contextRef="#ctx0" brushRef="#br0" timeOffset="-554.3506">238 4788 0,'27'27'93,"-1"-27"-93,0 53 0,1-53 16,26 53-16,-27-27 0,1 1 16,-1-1-16,1-26 0,-1 27 15,1-1-15,-1 27 0,1-53 0,-1 26 16,0 1-16,1-1 0,-1-26 15,-26 27-15,27-1 16,-1 1 0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9:46.0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7C27897-8210-404B-A082-57E3B048F8E9}" emma:medium="tactile" emma:mode="ink">
          <msink:context xmlns:msink="http://schemas.microsoft.com/ink/2010/main" type="writingRegion" rotatedBoundingBox="2191,8814 972,14302 -767,13916 452,8428">
            <msink:destinationLink direction="with" ref="{933DB15E-4D80-4A38-BFBF-644220F76AB5}"/>
          </msink:context>
        </emma:interpretation>
      </emma:emma>
    </inkml:annotationXML>
    <inkml:traceGroup>
      <inkml:annotationXML>
        <emma:emma xmlns:emma="http://www.w3.org/2003/04/emma" version="1.0">
          <emma:interpretation id="{79F5594A-4E62-4BFD-897F-A80545ACE2F0}" emma:medium="tactile" emma:mode="ink">
            <msink:context xmlns:msink="http://schemas.microsoft.com/ink/2010/main" type="paragraph" rotatedBoundingBox="2191,8814 972,14302 -767,13916 452,84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C77139-BBFE-4EB0-8691-61A3ABA76385}" emma:medium="tactile" emma:mode="ink">
              <msink:context xmlns:msink="http://schemas.microsoft.com/ink/2010/main" type="line" rotatedBoundingBox="2191,8814 972,14302 -767,13916 452,8428"/>
            </emma:interpretation>
          </emma:emma>
        </inkml:annotationXML>
        <inkml:traceGroup>
          <inkml:annotationXML>
            <emma:emma xmlns:emma="http://www.w3.org/2003/04/emma" version="1.0">
              <emma:interpretation id="{9730C391-9C0A-418F-84DB-0DA33A72C227}" emma:medium="tactile" emma:mode="ink">
                <msink:context xmlns:msink="http://schemas.microsoft.com/ink/2010/main" type="inkWord" rotatedBoundingBox="1578,8678 1026,11161 315,11003 867,852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2328 6879 0,'27'0'31,"-27"-27"16,0 1-32,26-1 1,-26 1 0,0-1-1,-26 27 1,-1 0-1,1 27 17,26-1-32,-27 54 15,27-27-15,0-27 0,0 27 16,0 0-16,0-27 0,0 27 16,0-26-16,0 26 15,0-27-15,0 1 0,0-1 0,0 0 16,0 1-16,0-1 0,0 1 15</inkml:trace>
          <inkml:trace contextRef="#ctx0" brushRef="#br0" timeOffset="178.2209">2117 7276 0,'317'-106'125</inkml:trace>
          <inkml:trace contextRef="#ctx0" brushRef="#br0" timeOffset="485.0238">2434 7196 0,'132'424'219</inkml:trace>
          <inkml:trace contextRef="#ctx0" brushRef="#br0" timeOffset="1200.3275">2328 7805 0,'27'-27'78,"-27"54"-62,-27-1-16,1 1 15,-1-1-15,1 1 0,26-1 0,-27 0 16,1 27-16,0-26 0,-1-1 0,27 1 16,-26-1-16,-1 1 0,27-1 15,-26 1-15,26-1 0,-27 27 0,1-27 16,26 1-16,-27-27 0,27 26 0,0 1 16,0-1-16</inkml:trace>
          <inkml:trace contextRef="#ctx0" brushRef="#br0" timeOffset="2388.5736">1826 8625 0,'0'-27'15,"26"27"-15,-26-26 0,0 0 16,0-1 0,0 1-1,-26 26-15,26-27 16,-27 27-16,1 0 16,-1 0-1,27 27-15,-26-27 0,26 26 16,0 1-16,-27-1 0,27 0 0,0 1 15,0 26-15,0-27 0,0 1 0,0 26 16,0-27-16,0 1 0,0 26 0,27-27 16,-27 27-16,0-27 15,26 1-15,-26-1 0,0 1 0,0-1 16,0 1-16,0-1 16,-26-26-16,26 27 15,-27-27-15,1 0 16,-1 0-16,1 0 0,-1-53 15,1 53-15,0-27 16,26 1 0,-27 26-16,27-27 15,0 1 1,27 26 0,-27-27-16,26 27 0,0-26 15,1 26-15,-1 0 0,1-27 16,-1 27-16,1 0 0,-1 0 15,1 0-15,-1 0 16</inkml:trace>
        </inkml:traceGroup>
        <inkml:traceGroup>
          <inkml:annotationXML>
            <emma:emma xmlns:emma="http://www.w3.org/2003/04/emma" version="1.0">
              <emma:interpretation id="{C0BE0116-885A-4995-BDD1-963EB56682DB}" emma:medium="tactile" emma:mode="ink">
                <msink:context xmlns:msink="http://schemas.microsoft.com/ink/2010/main" type="inkWord" rotatedBoundingBox="1517,11846 972,14302 -767,13916 -221,1146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761.9284">820 11800 0,'-26'0'46,"26"26"-46,-53 54 16,53-54 0,0 1-16,-27-27 0,27 26 0,-53 53 62</inkml:trace>
          <inkml:trace contextRef="#ctx0" brushRef="#br0" timeOffset="8293.8055">900 12038 0,'79'-132'125,"-79"158"-125,53 27 31,79 79 16,-132-105-47,0-1 16,-53 27 15</inkml:trace>
          <inkml:trace contextRef="#ctx0" brushRef="#br0" timeOffset="7765.9295">556 11932 0,'132'53'109</inkml:trace>
          <inkml:trace contextRef="#ctx0" brushRef="#br0" timeOffset="7307.9386">1270 11271 0,'0'-27'47,"0"54"-32,-53 26 1,53-27-16,0 1 0,-26-1 16,-1-26-16,1 53 0,26-27 15,-27 1-15,27-1 0,-26-26 16,26 27-16,-27-1 0</inkml:trace>
          <inkml:trace contextRef="#ctx0" brushRef="#br0" timeOffset="8579.9867">1402 11509 0,'159'159'63,"-133"-133"-47,54 27-1,-54 0 1,1-53-16</inkml:trace>
          <inkml:trace contextRef="#ctx0" brushRef="#br0" timeOffset="9158.5519">2275 11826 0,'-53'53'125,"80"-106"-79,-27 27-46,-27-1 32,1 27-17</inkml:trace>
          <inkml:trace contextRef="#ctx0" brushRef="#br0" timeOffset="8801.6307">1931 11906 0,'-132'132'125,"132"-158"-125,27-1 16,-27 1-16,26-1 0,-26 1 15,27-1-15,-1 27 16,106-26 156</inkml:trace>
          <inkml:trace contextRef="#ctx0" brushRef="#br0" timeOffset="5854.4133">1640 9763 0,'0'26'78,"0"1"-78,-53-1 15,53 27-15,-26-27 0,26 1 0,-26 26 16,-1-27-16,27 1 0,-26 26 0,26-27 16,-27 1-16,27-1 0,0 0 15,-26 1-15,26-1 0,0 1 0,-27-1 0,27 1 16,0-1-16,0 1 0</inkml:trace>
          <inkml:trace contextRef="#ctx0" brushRef="#br0" timeOffset="87615.296">1693 10398 0,'-26'-27'16,"-1"27"-1,27 27 48,0-1-47,0 1-16,-26 25 15,26 1 1,-27 27-16,27-1 15,-26-52-15,26 25 0,-26 1 0,26-26 0,-27 26 16,27-27-16,-26 54 16,26-27-16,-27 26 0,1-53 0,26 27 15,0-26-15,-27-1 0,27 27 0,-26-26 16,26-1-16,-27 1 16,27 25-16,0-25 15,0-1-15,-26-26 16</inkml:trace>
          <inkml:trace contextRef="#ctx0" brushRef="#br0" timeOffset="43517.4004">1667 10451 0,'0'-27'15,"0"1"17,0 52 14,-27-26-46,27 27 16,0 25-16,-26-25 0,26-1 16,-27 1-16,27-1 0,-26 1 0,0 26 15,26-27-15,-27 1 0,1-1 0,26 27 16,-27-27-16,1 1 0,26 26 0,-27-27 16,1 1-16,26-1 0,-27 1 15,1 26-15,26-27 0,-27 0 0,1 1 16,0 52-16,26-52 0,-27-1 0,1 27 15,26-26-15,-27-1 0,1 1 16,26-1-16,-27 27 0,27-27 0,-26 1 16,-1-1-16,27 1 0,-26-1 15,26 1-15,-27-27 0,27 26 16,0 1-16,-26-27 16,26-27 46,0 1-46</inkml:trace>
          <inkml:trace contextRef="#ctx0" brushRef="#br0" timeOffset="44239.4756">794 10451 0,'0'-27'15,"-27"27"1,27-26 0,27 26 30,-27 26-46,26-26 0,1 0 16,-1 27-16,1-1 0,-1-26 16,-26 26-16,26-26 0,-26 27 15,27-1-15,-1-26 0,-26 27 16,27-27-16,-27 26 0,26 1 0,1-27 16,-1 26-16,27 1 0,0 26 15,-26-53-15,-1 26 0,0 0 16,1 1-16,-1-1 0,583 530 156,-583-556-140,-26 27-16,-53-27 93</inkml:trace>
          <inkml:trace contextRef="#ctx0" brushRef="#br0" timeOffset="6547.3456">1138 10636 0,'26'-27'15,"1"1"1,-1-1 0,-26 504 218,-53-477-234,27 0 16,-1 0-1,1 0 1,26-27-16,-27 27 0,1-26 15,-1-1 1,1 27 0,26-26-16,291-54 140</inkml:trace>
          <inkml:trace contextRef="#ctx0" brushRef="#br0" timeOffset="88214.5298">873 10662 0,'-26'-26'0,"52"26"78,1 26-78,25 1 16,1-1-16,-26 1 15,-1-1-15,1 0 0,-1-26 0,1 27 16,-1-1-16,1 1 0,-1-1 15,27 1-15,-27-27 0,1 26 0,-1 1 0,1-1 16,-1 1-16,1-27 16,-1 26-16,1 1 0,-1-27 15,1 52-15,-1-52 16,0 27-16,1-27 0,-27 26 16,26-26-16,-26 27 15,27-27-15,-27 79 63</inkml:trace>
          <inkml:trace contextRef="#ctx0" brushRef="#br0" timeOffset="6964.536">1402 10794 0,'27'106'157,"-27"-79"-157,26-27 31,1-27-16,-27 1 1,0-1 0,0 1-1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09:49.8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1A581FF-C772-43CB-8B27-8BC9377E0B6C}" emma:medium="tactile" emma:mode="ink">
          <msink:context xmlns:msink="http://schemas.microsoft.com/ink/2010/main" type="writingRegion" rotatedBoundingBox="740,10636 2327,10636 2327,11218 740,11218">
            <msink:destinationLink direction="with" ref="{933DB15E-4D80-4A38-BFBF-644220F76AB5}"/>
          </msink:context>
        </emma:interpretation>
      </emma:emma>
    </inkml:annotationXML>
    <inkml:traceGroup>
      <inkml:annotationXML>
        <emma:emma xmlns:emma="http://www.w3.org/2003/04/emma" version="1.0">
          <emma:interpretation id="{B74517FE-E953-4F00-B6D4-2C7C3A3701F0}" emma:medium="tactile" emma:mode="ink">
            <msink:context xmlns:msink="http://schemas.microsoft.com/ink/2010/main" type="paragraph" rotatedBoundingBox="740,10636 2327,10636 2327,11218 740,112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519294-8FE3-41AC-A337-08B9CD05C371}" emma:medium="tactile" emma:mode="ink">
              <msink:context xmlns:msink="http://schemas.microsoft.com/ink/2010/main" type="line" rotatedBoundingBox="740,10636 2327,10636 2327,11218 740,11218"/>
            </emma:interpretation>
          </emma:emma>
        </inkml:annotationXML>
        <inkml:traceGroup>
          <inkml:annotationXML>
            <emma:emma xmlns:emma="http://www.w3.org/2003/04/emma" version="1.0">
              <emma:interpretation id="{5F4A1F1D-27A9-4429-85EA-FD603F2C344A}" emma:medium="tactile" emma:mode="ink">
                <msink:context xmlns:msink="http://schemas.microsoft.com/ink/2010/main" type="inkWord" rotatedBoundingBox="740,10636 1084,10636 1084,11112 740,11112"/>
              </emma:interpretation>
              <emma:one-of disjunction-type="recognition" id="oneOf0">
                <emma:interpretation id="interp0" emma:lang="" emma:confidence="0.5">
                  <emma:literal>ca</emma:literal>
                </emma:interpretation>
                <emma:interpretation id="interp1" emma:lang="" emma:confidence="0.5">
                  <emma:literal>. a</emma:literal>
                </emma:interpretation>
                <emma:interpretation id="interp2" emma:lang="" emma:confidence="0">
                  <emma:literal>9 a</emma:literal>
                </emma:interpretation>
                <emma:interpretation id="interp3" emma:lang="" emma:confidence="0">
                  <emma:literal>( a</emma:literal>
                </emma:interpretation>
                <emma:interpretation id="interp4" emma:lang="" emma:confidence="0">
                  <emma:literal>C a</emma:literal>
                </emma:interpretation>
              </emma:one-of>
            </emma:emma>
          </inkml:annotationXML>
          <inkml:trace contextRef="#ctx0" brushRef="#br0">2011 8837 0,'0'-27'15,"0"1"1,-27 26 47,27 26-63,-26-26 0,26 27 15,-27-1-15,1 27 16,26 26-1,53-26 1,-27-26 0,1-1-16,-1-26 15,1 0-15,-27 27 0,26-27 0,1 26 16,-1-26 0,-26 27-16,0-1 0,-26 0 31,-1-26-16,1 0 1,-1 0-16,27-26 16,-26 0-16,26-1 15,0 1-15,0-1 16,0 1-16,53-1 0,-53 1 16,26-1-16,1 1 0,-27-1 15,26 1-15,-26 0 0,0-1 16,27 27-16,-27-26 0,0-1 15,0 1 1</inkml:trace>
          <inkml:trace contextRef="#ctx0" brushRef="#br0" timeOffset="-917.1317">2117 8837 0,'-53'-27'15,"159"265"220,-80-185-235,0 0 15,-26-26-15,0-1 0,27 0 0,-27 1 16</inkml:trace>
        </inkml:traceGroup>
        <inkml:traceGroup>
          <inkml:annotationXML>
            <emma:emma xmlns:emma="http://www.w3.org/2003/04/emma" version="1.0">
              <emma:interpretation id="{C14E5547-0687-4F37-B57B-C7EA759A8687}" emma:medium="tactile" emma:mode="ink">
                <msink:context xmlns:msink="http://schemas.microsoft.com/ink/2010/main" type="inkWord" rotatedBoundingBox="1798,10636 2327,10636 2327,11218 1798,11218"/>
              </emma:interpretation>
            </emma:emma>
          </inkml:annotationXML>
          <inkml:trace contextRef="#ctx0" brushRef="#br0" timeOffset="1020.6263">3096 8942 0,'0'-26'31,"0"0"-15,0-1 15,0 1-15,0-1-16,-27 27 0,1-26 16,-1 26-1,-26 264 63,53-184 141,27-80-203,-1 0-16,1 0 15</inkml:trace>
          <inkml:trace contextRef="#ctx0" brushRef="#br0" timeOffset="1419.1488">3387 9101 0,'-159'159'93,"159"-106"-77,53-27 0,-27-26-1,1 0-15,-1-26 16,-26-1-16,27 27 0,-27-26 16,0-1-16,26 27 15,-26-26-15,0 0 16,0 52 15,27-26-15,-27 26-16,0 1 0,0-1 15,0 1-15,26-1 0,-26 1 16,26-27-16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0:27.7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98AE245-645C-481F-9518-86606F128246}" emma:medium="tactile" emma:mode="ink">
          <msink:context xmlns:msink="http://schemas.microsoft.com/ink/2010/main" type="writingRegion" rotatedBoundingBox="3880,13042 3381,10692 4007,10560 4506,12909"/>
        </emma:interpretation>
      </emma:emma>
    </inkml:annotationXML>
    <inkml:traceGroup>
      <inkml:annotationXML>
        <emma:emma xmlns:emma="http://www.w3.org/2003/04/emma" version="1.0">
          <emma:interpretation id="{FB58A624-0F96-4241-8F89-35EF25B8F360}" emma:medium="tactile" emma:mode="ink">
            <msink:context xmlns:msink="http://schemas.microsoft.com/ink/2010/main" type="paragraph" rotatedBoundingBox="3880,13042 3381,10692 4007,10560 4506,129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C98ABC-438C-442D-BE41-EDB8D473508D}" emma:medium="tactile" emma:mode="ink">
              <msink:context xmlns:msink="http://schemas.microsoft.com/ink/2010/main" type="line" rotatedBoundingBox="3880,13042 3381,10692 4007,10560 4506,12909"/>
            </emma:interpretation>
          </emma:emma>
        </inkml:annotationXML>
        <inkml:traceGroup>
          <inkml:annotationXML>
            <emma:emma xmlns:emma="http://www.w3.org/2003/04/emma" version="1.0">
              <emma:interpretation id="{CCF066D8-41CD-42DF-8145-4B2B84B36CAC}" emma:medium="tactile" emma:mode="ink">
                <msink:context xmlns:msink="http://schemas.microsoft.com/ink/2010/main" type="inkWord" rotatedBoundingBox="3880,13042 3381,10692 4007,10560 4506,12909"/>
              </emma:interpretation>
              <emma:one-of disjunction-type="recognition" id="oneOf0">
                <emma:interpretation id="interp0" emma:lang="" emma:confidence="0.5">
                  <emma:literal>-1</emma:literal>
                </emma:interpretation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-a</emma:literal>
                </emma:interpretation>
                <emma:interpretation id="interp3" emma:lang="" emma:confidence="0">
                  <emma:literal>-i</emma:literal>
                </emma:interpretation>
                <emma:interpretation id="interp4" emma:lang="" emma:confidence="0">
                  <emma:literal>-T</emma:literal>
                </emma:interpretation>
              </emma:one-of>
            </emma:emma>
          </inkml:annotationXML>
          <inkml:trace contextRef="#ctx0" brushRef="#br0">588 2143 0,'0'26'15,"27"-26"-15,-27 27 16,0-1 0,0 1-16,0-1 31,0 1-16,26-1 1,-26 0-16,27-26 47,-27-26-16,0 0-15,0-1-16,0-26 15,0 27-15,0-1 0,-27 1 16,27-27-16,0 26 0,0-26 0,0 27 16,0-27-16,0-26 15,0 26-15,0 0 0,0 26 0,-26-25 0,26-1 16,0-27-16,-27-26 16,27 80-16,0-27 0,-26 0 15,26 27-15,0-27 0,-27 0 0,27 0 0,-26 26 16,26-25-16,-27-1 0,27 26 15,0-26-15,-26 27 0,26-27 0,-26 26 16,26-26-16,0 27 0,-27-27 0,27 27 0,0-1 16,-26 1-16,26-27 0,0 26 15,0 1-15,-27-1 0,27 1 16,0 0-16,-26-1 0,26 1 16,-27-1-16,27 1 0,0-1 15,-26 27-15,26-26 0,0-1 16,-27 1-16,27-1 15,0 1 1,-26 26-16,26-26 0,0-1 16,0 1-1,0-1 1,0 1 0,-27 26-1,27 26 32,-26 1-31,26-1-16,-27-26 0,27 27 0,-26-1 15,0 27-15,26-27 0,-27-26 0,27 27 16,-26-1-16,26 1 0,0-1 0,-27-26 16,27 27-16,0-1 15,0 1-15,0-1 16,0 0 15,27-26-15,-1-26-1</inkml:trace>
          <inkml:trace contextRef="#ctx0" brushRef="#br0" timeOffset="421.7168">218 53 0,'0'-27'16,"0"1"-1,0 52 48,0 1-48,26-1-15,1 1 16,-1-1-16,1 0 16,-27 1-16,26-27 15,-26 26-15,27-26 0,-1 0 16,1 0-1,-1 27-15,0-27 16,1 0-16,-1 0 16,1 0-16,-1 0 31,1 0-15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0:10.7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0F8BD8-DADE-4737-B5AE-485092A93288}" emma:medium="tactile" emma:mode="ink">
          <msink:context xmlns:msink="http://schemas.microsoft.com/ink/2010/main" type="writingRegion" rotatedBoundingBox="3862,5979 4285,5979 4285,6217 3862,6217">
            <msink:destinationLink direction="with" ref="{89D01799-9246-46B1-92B8-E9357D4EB4CA}"/>
          </msink:context>
        </emma:interpretation>
      </emma:emma>
    </inkml:annotationXML>
    <inkml:traceGroup>
      <inkml:annotationXML>
        <emma:emma xmlns:emma="http://www.w3.org/2003/04/emma" version="1.0">
          <emma:interpretation id="{661059A7-42C0-4D0A-8A2C-653DDE947A9B}" emma:medium="tactile" emma:mode="ink">
            <msink:context xmlns:msink="http://schemas.microsoft.com/ink/2010/main" type="paragraph" rotatedBoundingBox="3862,5979 4285,5979 4285,6217 3862,62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6BB30A-76CC-48FF-8940-36A549206F73}" emma:medium="tactile" emma:mode="ink">
              <msink:context xmlns:msink="http://schemas.microsoft.com/ink/2010/main" type="line" rotatedBoundingBox="3862,5979 4285,5979 4285,6217 3862,6217"/>
            </emma:interpretation>
          </emma:emma>
        </inkml:annotationXML>
        <inkml:traceGroup>
          <inkml:annotationXML>
            <emma:emma xmlns:emma="http://www.w3.org/2003/04/emma" version="1.0">
              <emma:interpretation id="{4673DE57-3145-47B3-AE24-1D834778AF42}" emma:medium="tactile" emma:mode="ink">
                <msink:context xmlns:msink="http://schemas.microsoft.com/ink/2010/main" type="inkWord" rotatedBoundingBox="3862,5979 4285,5979 4285,6217 3862,6217"/>
              </emma:interpretation>
              <emma:one-of disjunction-type="recognition" id="oneOf0">
                <emma:interpretation id="interp0" emma:lang="" emma:confidence="0.5">
                  <emma:literal>=</emma:literal>
                </emma:interpretation>
                <emma:interpretation id="interp1" emma:lang="" emma:confidence="0">
                  <emma:literal>c</emma:literal>
                </emma:interpretation>
                <emma:interpretation id="interp2" emma:lang="" emma:confidence="0">
                  <emma:literal>b</emma:literal>
                </emma:interpretation>
                <emma:interpretation id="interp3" emma:lang="" emma:confidence="0">
                  <emma:literal>"</emma:literal>
                </emma:interpretation>
                <emma:interpretation id="interp4" emma:lang="" emma:confidence="0">
                  <emma:literal>4</emma:literal>
                </emma:interpretation>
              </emma:one-of>
            </emma:emma>
          </inkml:annotationXML>
          <inkml:trace contextRef="#ctx0" brushRef="#br0">5027 4312 0,'0'27'16,"0"-54"77,27 27-77,-27-26-16,26 26 0,0-27 16,1 27-16,-27-26 0,26 26 15,-26-27-15,27 27 0,-1-26 16,1 26-16,-1-27 16,-26 1-1,27 26-15</inkml:trace>
          <inkml:trace contextRef="#ctx0" brushRef="#br0" timeOffset="395.285">5159 4365 0,'27'0'94,"-1"0"-94,1 0 0,-1 0 16,-26-26-16,27 26 0,26-53 15,-27 53-15,0 0 0,-26-27 16,27 27-16,-1 0 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5:10:49.7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27016B-743C-415C-954C-88D64AFCD0A9}" emma:medium="tactile" emma:mode="ink">
          <msink:context xmlns:msink="http://schemas.microsoft.com/ink/2010/main" type="writingRegion" rotatedBoundingBox="-2905,-62 5827,541 5553,4490 -3178,3885"/>
        </emma:interpretation>
      </emma:emma>
    </inkml:annotationXML>
    <inkml:traceGroup>
      <inkml:annotationXML>
        <emma:emma xmlns:emma="http://www.w3.org/2003/04/emma" version="1.0">
          <emma:interpretation id="{090CA7BA-04AC-405C-8299-D80C96813F67}" emma:medium="tactile" emma:mode="ink">
            <msink:context xmlns:msink="http://schemas.microsoft.com/ink/2010/main" type="paragraph" rotatedBoundingBox="-2905,-62 5827,541 5717,2121 -3014,15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D1A679-9D32-4D58-8F84-CEEAE2DB4A0D}" emma:medium="tactile" emma:mode="ink">
              <msink:context xmlns:msink="http://schemas.microsoft.com/ink/2010/main" type="line" rotatedBoundingBox="-2905,-62 5827,541 5717,2121 -3014,1516"/>
            </emma:interpretation>
          </emma:emma>
        </inkml:annotationXML>
        <inkml:traceGroup>
          <inkml:annotationXML>
            <emma:emma xmlns:emma="http://www.w3.org/2003/04/emma" version="1.0">
              <emma:interpretation id="{60712872-F580-4B45-BC20-36132DBBDE96}" emma:medium="tactile" emma:mode="ink">
                <msink:context xmlns:msink="http://schemas.microsoft.com/ink/2010/main" type="inkWord" rotatedBoundingBox="3804,745 4688,806 4636,1559 3752,149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6919-1690 0,'29'0'16,"-29"-29"-16,0 0 15,0 58 1,0 30 0,0-30-16,0 0 0,0 0 0,0 30 15,0-30-15,0 29 0,0-29 16,0 30-16,0-30 0,0 0 0,0 30 15,0-30-15,0 0 0,0 0 0,0 0 16,0 1-16,30-1 0,-30 0 16,0 0-16</inkml:trace>
          <inkml:trace contextRef="#ctx0" brushRef="#br0" timeOffset="243.4531">6744-1193 0,'0'-29'16,"-29"29"0,58 0 15,0 0-31,30-30 0,-30 30 16,0 0-16,0 0 0,0 0 15,1 0-15,-1 0 0,-29-29 0,29 29 16,0 0-16,0 0 0,1 0 15,-30-29-15</inkml:trace>
          <inkml:trace contextRef="#ctx0" brushRef="#br0" timeOffset="550.8042">7240-1631 0,'0'-29'0,"0"-1"15,0 60 16,0 28-15,30-58-16,-30 29 0,0 0 0,0 1 16,0-1-16,0 29 0,0-29 0,0 1 15,29-1-15,-29 0 0,0 29 0,0-28 16,0-1-16,0 0 0,0 0 0,0 0 16,0 1-16,0-1 15</inkml:trace>
          <inkml:trace contextRef="#ctx0" brushRef="#br0" timeOffset="908.3595">7240-1281 0,'30'0'31,"57"-29"-16,-58 29 1,0 0-16,1 0 0,-1 0 16,-29-29-16,29 29 0,0 0 15,0 0-15,1-29 16,-30 58 46,0 0-62,0 0 16,0 0-16,0 1 0,0-1 16,0 0-16,0 0 15,0 0-15,0 1 0,0-1 32</inkml:trace>
        </inkml:traceGroup>
        <inkml:traceGroup>
          <inkml:annotationXML>
            <emma:emma xmlns:emma="http://www.w3.org/2003/04/emma" version="1.0">
              <emma:interpretation id="{83FB77FC-2493-4A18-9456-26F202DF36E4}" emma:medium="tactile" emma:mode="ink">
                <msink:context xmlns:msink="http://schemas.microsoft.com/ink/2010/main" type="inkWord" rotatedBoundingBox="4599,904 4614,905 4613,934 4597,932"/>
              </emma:interpretation>
              <emma:one-of disjunction-type="recognition" id="oneOf1">
                <emma:interpretation id="interp1" emma:lang="" emma:confidence="0.5">
                  <emma:literal>-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,</emma:literal>
                </emma:interpretation>
                <emma:interpretation id="interp5" emma:lang="" emma:confidence="0">
                  <emma:literal>r</emma:literal>
                </emma:interpretation>
              </emma:one-of>
            </emma:emma>
          </inkml:annotationXML>
          <inkml:trace contextRef="#ctx0" brushRef="#br0" timeOffset="1067.7272">7561-1602 0,'0'29'47</inkml:trace>
        </inkml:traceGroup>
        <inkml:traceGroup>
          <inkml:annotationXML>
            <emma:emma xmlns:emma="http://www.w3.org/2003/04/emma" version="1.0">
              <emma:interpretation id="{813CA9C8-4592-4B55-B642-E78B5BAD6702}" emma:medium="tactile" emma:mode="ink">
                <msink:context xmlns:msink="http://schemas.microsoft.com/ink/2010/main" type="inkWord" rotatedBoundingBox="4850,1152 5162,1173 5138,1518 4826,1496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568.7758">7795-1310 0,'29'0'16,"-29"29"15,0 0-15,0 1 0,29-30-16,-29 29 0,0 0 15,0 0 1,30-29-16,-30-29 62,29 29-46,-29-29-16,0 0 16,0-1-16,29 30 15,-29-29-15,0 0 16,29 29-1,-29-29-15,29 29 16,1 0-16,-30 29 16,0 0-16,29 30 15,-29-30-15,0 0 16,0 0-16,0 0 0,0 1 16,0-1-16,0 0 15,29 0 1</inkml:trace>
        </inkml:traceGroup>
        <inkml:traceGroup>
          <inkml:annotationXML>
            <emma:emma xmlns:emma="http://www.w3.org/2003/04/emma" version="1.0">
              <emma:interpretation id="{27E51AA6-DB90-4404-9EAE-B21AFA2FAC2A}" emma:medium="tactile" emma:mode="ink">
                <msink:context xmlns:msink="http://schemas.microsoft.com/ink/2010/main" type="inkWord" rotatedBoundingBox="1010,647 5796,979 5717,2121 931,179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268.4909">8467-1281 0,'29'0'16,"-29"-29"-16,0 0 15,-29 0 1,-1 29 0,1 0-16,0-30 15,0 30-15,0 0 16,29 30-1,-30-30-15,30 29 0,-29 0 16,29 0-16,0 0 0,-29-29 16,29 30-16,0-1 0,0 0 0,0 0 15,0 0-15,29-29 16,-29 30-16,29-30 0,1 0 16,-1 0-16,0 0 0,0 0 15,0 0-15,1 0 0,-1-30 16,0 1-16,0 29 0,0-29 15,-29 0-15,30 29 0,-30-29 0,0-1 16,29 1-16,-29 0 0,0 0 16,0 58 15,0 0-15,0 0-16,0 1 0,0-1 15,0 0-15,0 29 0,0-28 0,0-1 16,0 29-16,0-29 0,29 30 0,-29-30 0,0 0 15,0 29-15,0-28 0,0-1 16,0 29-16,0-29 0,0 1 0,0-1 16,0 0-16,0 0 0,0 0 0,0 1 15,-88 28 1,-58-58 15,88 0-31,-146-117 31,174 59-15,30 29-16,0-1 16,0 1-1,30 29-15,-1-29 0,0 29 16</inkml:trace>
          <inkml:trace contextRef="#ctx0" brushRef="#br0" timeOffset="-3326.6163">4321-1777 0,'0'29'16,"29"-29"15,-29-29 47,-29 0-62,0-1-1,-1 30 1,1 0-16,0 0 16,0 0-16,0 0 15,-1 0-15,1 30 16,0-1 0,0 0-16,29 0 15,-29 0-15,-1 1 16,30-1-16,-29 0 0,29 0 15,0 0-15,0 1 0,0-1 0,0 0 16,0 0-16,0 0 0,0 1 16,0-1-16,0 0 0,0 0 15,29 0-15,1 1 0,-30-1 0,29-29 16,-29 29-16,29-29 0,0 29 16,0-29-16,1 0 0,-1 0 15,0 0-15,0 0 16,0 0-16,1 0 0,-1-29 15,0 29-15,0 0 0,0-29 16,1 0-16,-30-1 16,29 30-16,-29-29 0,29 29 0,-29-29 15,0 0-15,29 29 0,-29-29 0,0-1 16,0 1-16,0 0 0,0 0 16,0 0-16,0-1 0,0 1 0,0 0 15,0 0-15,-29 0 0,29-1 16,-29 1-16,0 0 15,29 0-15,-30 29 16,1 0 0,0 0-1,0 0 17,29 29-32,0 0 15</inkml:trace>
          <inkml:trace contextRef="#ctx0" brushRef="#br0" timeOffset="-2593.3853">4700-1514 0,'0'-30'31,"-29"30"-15,29 30 31,29-1-31,-29 0-16,0 0 15,30-29-15,-30 29 0,29 1 16,-29-1-16,29 0 0,-29 0 0,29 0 15,-29 1-15,29-1 0,0 0 16,-29 0-16,30-29 0,-30 29 16,29-29-16,0 0 15,-29-29 1,29 0 0,-29 0-16,0 0 0,0-1 15,29 30-15,-29-29 0,0 0 0,0 0 16,0 0-16,0-1 0,0 1 15,0 0-15</inkml:trace>
          <inkml:trace contextRef="#ctx0" brushRef="#br0" timeOffset="-2075.2139">5255-1281 0,'29'0'16,"0"0"-1,30 0 17,-30-29-17,-29-29 1,0-1-1,0 30-15,-29 0 16,29 0-16,-29 29 16,29-30-16,-30 30 0,1 0 31,0 0-15,29 30-16,-29-30 0,29 29 0,-29 0 15,-1 0-15,30 0 16,0 1-16,-29-1 0,29 0 15,0 0-15,0 0 0,0 1 16,29-1-16,1 0 16,-1 0-16,0-29 0,0 29 15,0-29-15,1 0 16,-1 0-16,0 0 16,0 0-16,0 0 0,-29-29 0</inkml:trace>
        </inkml:traceGroup>
        <inkml:traceGroup>
          <inkml:annotationXML>
            <emma:emma xmlns:emma="http://www.w3.org/2003/04/emma" version="1.0">
              <emma:interpretation id="{DF6CEAA6-81E7-4441-ABBC-34EDBD3AE5D6}" emma:medium="tactile" emma:mode="ink">
                <msink:context xmlns:msink="http://schemas.microsoft.com/ink/2010/main" type="inkWord" rotatedBoundingBox="-2905,-62 3725,396 3629,1791 -3001,1332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-1656.7559">5576-1456 0,'29'0'16,"-29"-29"-16,30 29 31,-1 0-15,58 87-1,-87-57 1,59 57 0,-30-58-1,-29 1-15,0-1 0,0 0 16,-29-29-1,0 0-15,-1 0 16,30-29-16,-29 0 16,29-1-16,0 1 15,0 0-15,0 0 16,0 0-16,0-1 0,29 1 16,1 29-16,-30-29 15,0 0-15,29 29 0,0 0 16,-29-29-16</inkml:trace>
          <inkml:trace contextRef="#ctx0" brushRef="#br0" timeOffset="-692.3399">6014-1281 0,'29'0'62,"1"0"-46,-1 0-16,0 0 0,0 0 0,0 0 16,0 0-16,1 0 15,-1 0-15,0 0 0,0-29 0,0 29 16,1 0 0</inkml:trace>
          <inkml:trace contextRef="#ctx0" brushRef="#br0" timeOffset="-972.2269">6394-1777 0,'29'0'31,"0"0"-16,0 0 1,0 0-16,-29-29 16,30 29-16,-30-30 15,29 30-15,-29-29 0,0 0 0,0 0 16,0 0-16,0-1 16,-59 30-16,59-29 0,0 0 0,-29 0 15,0 0-15,0 29 0,29-30 16,-29 30-16,-1 0 0,1 0 15,29 30 1,-29-30-16,29 29 0,0 0 16,-29 0-16,29 0 0,0 1 0,0-1 15,0 29-15,0 1 0,0-30 0,0 29 16,0 1-16,0-1 0,0 30 0,0-30 16,0 0-16,0 1 0,0-1 15,0 1-15,0-30 0,0 29 0,0-29 16,0 1-16,29-1 0,-29 0 0,0 0 15,29 0-15,-29 0 0,0 1 16,0-1-16,29-29 16,-29 29-16,0-58 31</inkml:trace>
          <inkml:trace contextRef="#ctx0" brushRef="#br0" timeOffset="-443.3495">6510-1427 0,'0'29'31,"0"1"-15,0-1-16,0 0 16,-29-29-16,29 29 0,0 0 0,0 1 15,0-1-15,0 0 0,0 0 0,0 0 16,0 1-16,59-1 16,-59 0-16,29-29 15,0 0-15</inkml:trace>
          <inkml:trace contextRef="#ctx0" brushRef="#br0" timeOffset="-278.9747">6540-1514 0,'-30'-30'16,"1"30"-1,29 30 32</inkml:trace>
          <inkml:trace contextRef="#ctx0" brushRef="#br0" timeOffset="155970.8471">0-1952 0,'0'29'94,"0"0"-94,0 0 16,0 0-16,0 1 0,0-1 15,0 0-15,0 0 16,0 0-16,0 30 0,0-30 0,0 0 16,0 0-16,0 1 0,0-1 0,0 29 15,0-29-15,0 30 0,-29-59 16,29 87-16,0-57 15</inkml:trace>
          <inkml:trace contextRef="#ctx0" brushRef="#br0" timeOffset="156382.7754">87-1602 0,'30'0'31,"-1"-29"-15,0 29-16,0 0 16,0 0-16,1-29 15,-1 29-15,0 0 0,0 0 16,-29-30-16,29 30 0,1 0 15,-1 0 1,0 0 0</inkml:trace>
          <inkml:trace contextRef="#ctx0" brushRef="#br0" timeOffset="157001.8582">613-1923 0,'58'-59'63,"-28"59"-47,-1 0-16,0 0 15,0 0-15,0 30 16,-29-1-1,0 0-15,0 0 0,0 0 16,0 1-16,-29-1 16,29 0-16,-29 0 15,29 0-15,-29-29 0,29 30 0,0-1 16,0 0-16,-29-29 0,29 29 0,-30 0 16,30 1-16,-29-30 15,29 29-15,29-29 47,1 0-31,-1 0-16,0 0 15,0 0-15,0 0 16,1 0 0,116-59 62</inkml:trace>
          <inkml:trace contextRef="#ctx0" brushRef="#br0" timeOffset="159084.6879">847-1193 0,'29'0'78,"0"-29"-78,0 29 0,0 0 16,1-30-16,-1 30 15,0 0-15,0-29 0,0 29 0,30 0 16,-1-29-16,0 29 15,-28-29-15,28 29 0,-29 0 0,30-29 16,-30 29-16,0 0 0,0-30 0,0 30 0,1 0 16,28-29-1,-29 29 1</inkml:trace>
          <inkml:trace contextRef="#ctx0" brushRef="#br0" timeOffset="158534.0603">1343-1923 0,'0'-29'0,"0"-1"32,0 1-17,-29 29 1,29-29-16,-30 29 15,1-29-15,0 29 16,0 0 0,0 0-1,29 29 1,-30-29-16,30 29 0,-29-29 16,29 29-16,0 1 15,0-1-15,0 29 16,29 30 15,-29-59-31,30 0 0,-30 0 16,29-29-16,-29 30 0,0-1 0,29-29 15,-29 29-15,29-29 0,0 0 0,1 29 16,-1-29-16,0 0 16,0 0-16,0 0 0,1-29 15,-30 0 1,29 0-16,-29-1 0,0 1 15,0 0-15,0 0 0,0 0 16,0-1-16,0 1 0,0 0 16,0 0-16,0 0 0,0-1 15,0 1-15,0 0 0,0 0 16,-29 29-16,29-29 0,-30 29 16,30-30-1,-29 30 1,29 30-1,-29-30-15,29 29 16,0 0-16,0 0 16,-29-29-16,29 29 0,0 1 15,0-1-15,0 0 0,0 0 16,29 0 0,0-29-1,0 30 1,1-30-16,-1 0 0,0 0 15,0 0-15,0 0 16,1 0-16,-30-30 16,29 30-16,-29-29 0,0 0 15,29 29-15,-29-29 0,0 0 16,0-1 0,0 147 77,0-88-93,29 1 16,0-1 0,1-29-1,-1 0-15,0 0 16,-29-29-16,29 29 15,-29-30-15,29 30 16,-29-29-16,0 0 16,0 0-16,30 29 0,-30-29 0,0 58 62,0 0-46,0 0-16,29 0 15,0-29 1,0 0-16,0 0 16,1 0-16,-1 0 15,-29-29-15,29 0 16,-29 0-16,29 29 0,-29-29 16,0-1-16,0 1 15,0 0-15,0 0 0,0 0 16,0-1-1,29 60 17,1-1-17,-1-29-15,0 29 16,-29 0-16,0 0 16,29-29-16,0 146 46,-116-87 17</inkml:trace>
          <inkml:trace contextRef="#ctx0" brushRef="#br0" timeOffset="159551.4643">993-1135 0,'-30'29'16,"1"-29"-16,58 0 62,1 0-46,-1 0-1,-29-29-15,29 29 16,0 0-16,0 0 16,0 0-16,-29-29 15,30 29-15,-1 0 0,0 0 0,0 0 16,-29-29-16,29 29 0,1 0 0,28 0 16,-29-29-16,0 29 0,1 0 0,-1-30 15,29 30-15,293-87 110</inkml:trace>
        </inkml:traceGroup>
      </inkml:traceGroup>
    </inkml:traceGroup>
    <inkml:traceGroup>
      <inkml:annotationXML>
        <emma:emma xmlns:emma="http://www.w3.org/2003/04/emma" version="1.0">
          <emma:interpretation id="{0352B348-345E-4615-9096-BDAF0E349200}" emma:medium="tactile" emma:mode="ink">
            <msink:context xmlns:msink="http://schemas.microsoft.com/ink/2010/main" type="paragraph" rotatedBoundingBox="-2913,2399 -1354,2588 -1438,3278 -2996,30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3ADAB0-90C3-41EC-8016-6A135B38CF8A}" emma:medium="tactile" emma:mode="ink">
              <msink:context xmlns:msink="http://schemas.microsoft.com/ink/2010/main" type="line" rotatedBoundingBox="-2913,2399 -1354,2588 -1438,3278 -2996,3089"/>
            </emma:interpretation>
          </emma:emma>
        </inkml:annotationXML>
        <inkml:traceGroup>
          <inkml:annotationXML>
            <emma:emma xmlns:emma="http://www.w3.org/2003/04/emma" version="1.0">
              <emma:interpretation id="{D337C15B-CC10-478E-98CB-D17E18926CE8}" emma:medium="tactile" emma:mode="ink">
                <msink:context xmlns:msink="http://schemas.microsoft.com/ink/2010/main" type="inkWord" rotatedBoundingBox="-2913,2399 -1354,2588 -1438,3278 -2996,3089">
                  <msink:destinationLink direction="with" ref="{0F81DF50-C603-4784-9B9D-7FE9BA67C2A8}"/>
                </msink:context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37058.6638">0 179 0,'0'29'0,"0"-58"157,29 29-142,-29-29 1,29 0 0,0 29-16,1 0 15,-30-30-15,29 30 0,0 0 16,0-29-16,0 29 15,1 0-15,-30-29 16,29 29-16,0 0 16,-29-29-1,29 29 1</inkml:trace>
          <inkml:trace contextRef="#ctx0" brushRef="#br0" timeOffset="37591.0765">146 150 0,'0'-29'0,"29"29"15,-29 29 16,29-29-15,-29 29-16,0 0 0,0 0 16,0 0-16,0 1 15,0-1-15,0 0 0,0 0 0,0 0 16,0 117 15,0-116-31,29-30 0,-29 29 16</inkml:trace>
          <inkml:trace contextRef="#ctx0" brushRef="#br0" timeOffset="38151.2031">292 383 0,'29'0'63,"0"0"-63,0 0 16,1 29-1,-30 1 1,29-1-1,-29 0-15,0 0 16,0 0 0,0-58 31,29-146-1,-29 146-46</inkml:trace>
          <inkml:trace contextRef="#ctx0" brushRef="#br0" timeOffset="39047.4375">642 296 0,'-29'0'109,"29"29"-93,-29-29 0,29 29-16,0 0 15,0 0 1,0 1 15,29-30-31,-29 29 16,29-29-1,0 0-15,1-29 16,-30-1 0,0 1-1,0 0 1,0 0 0,0 58 62,0 0-63,0 0-15,29 1 32,0-1-17,0-29-15,0 0 31,-29-29-31,30-1 16,-30 1 0,0 0-16,0 0 15,0 0-15,0-1 16,0 1-16,0 58 62,0 1-46,0-1-16,29 0 16,-29 0-16,29-29 15,-29 29-15,29-29 16,0 0 0</inkml:trace>
          <inkml:trace contextRef="#ctx0" brushRef="#br0" timeOffset="39207.1794">788 62 0,'29'0'62</inkml:trace>
          <inkml:trace contextRef="#ctx0" brushRef="#br0" timeOffset="39799.1328">993 237 0,'0'29'16,"29"-29"15,-29 30-15,29-30-1,-29 58 1,29-29 31,-29-58 15,0 0-46,29 29-16,-29-29 0,0-1 16,29 1-1,1 29 16,-30 29 1,29-29-32,-29 30 0,0-1 15,0 0 1,29-29-16,-29 29 16,29-29-1</inkml:trace>
          <inkml:trace contextRef="#ctx0" brushRef="#br0" timeOffset="40443.262">1343 179 0,'-29'0'79,"29"29"-79,-30 0 31,30 0-31,30-29 31,-1 0-15,0 0-16,-29-29 15,29 29-15,-29-29 0,29 29 16,-29-29-16,0 0 0,0 0 16,0-1-16,0 1 15,0 88 16,0-30-15,0 0-16,0 0 16,0 0-16,0 0 0,0 1 15,0-1-15,0 0 0,0 0 0,30 30 16,-30-30-16,0 0 0,29 0 0,-29 0 16,0 1-16,0-1 0,29 0 15,-29 0-15,0 0 16,-29-29 15,0 0-31,-1 0 16,1 0-16,29-29 0,-29 29 0,0 0 15,0 0-15,29-29 16,-30 0 0</inkml:trace>
        </inkml:traceGroup>
      </inkml:traceGroup>
    </inkml:traceGroup>
    <inkml:traceGroup>
      <inkml:annotationXML>
        <emma:emma xmlns:emma="http://www.w3.org/2003/04/emma" version="1.0">
          <emma:interpretation id="{5DCBD055-2691-4520-88CC-02C3A0055715}" emma:medium="tactile" emma:mode="ink">
            <msink:context xmlns:msink="http://schemas.microsoft.com/ink/2010/main" type="paragraph" rotatedBoundingBox="-3019,3109 2645,2318 2793,3380 -2871,41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4E26AF-D1FB-4D4E-9213-8430B3ECEA1A}" emma:medium="tactile" emma:mode="ink">
              <msink:context xmlns:msink="http://schemas.microsoft.com/ink/2010/main" type="line" rotatedBoundingBox="-3019,3109 2645,2318 2793,3380 -2871,4171"/>
            </emma:interpretation>
          </emma:emma>
        </inkml:annotationXML>
        <inkml:traceGroup>
          <inkml:annotationXML>
            <emma:emma xmlns:emma="http://www.w3.org/2003/04/emma" version="1.0">
              <emma:interpretation id="{F720B9C1-4860-448F-B643-934B69CD3857}" emma:medium="tactile" emma:mode="ink">
                <msink:context xmlns:msink="http://schemas.microsoft.com/ink/2010/main" type="inkWord" rotatedBoundingBox="-195,2715 1662,2455 1768,3210 -90,3469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62999.8436">2773 354 0,'30'0'109,"-1"0"-93,0 0-16,0 0 0,0 0 16,1-29-16,-1 29 0,0-29 0,29 29 15,-28-30-15,-1 30 0,58-29 16,-28 0-16,-30 29 0,0-29 0,30 29 16,-30-29-16,0 29 0,0-29 15,0 29-15,1 0 0,-1 0 16,0-30-1,-58 60 17,0-1-17</inkml:trace>
          <inkml:trace contextRef="#ctx0" brushRef="#br0" timeOffset="63323.5653">3211 296 0,'0'29'63,"0"0"-63,0 0 15,0 0-15,0 1 16,0-1-16,0 0 0,0 0 0,0 0 16,0 1-16,0-1 0,0 0 15,0 0-15,0 0 0,0 1 0,0-1 16,0 0-16,0 0 0,0 0 16,0 1-16,0-1 15,30-29 1</inkml:trace>
          <inkml:trace contextRef="#ctx0" brushRef="#br0" timeOffset="63742.7015">3270 558 0,'87'0'47,"-57"0"-47,-1 0 16,-29 30-16,29-30 16,-29 29-16,29-29 0,-29 29 0,29 0 15,-29 0 1,30 1-16,-30-1 15,-30-29 32,30-29-31,0-1 0,0 1-16,0 0 0,0 0 15,30 0-15,-30-1 16,29 30-16,-29-29 0,29 29 15,-29-29 1</inkml:trace>
          <inkml:trace contextRef="#ctx0" brushRef="#br0" timeOffset="64500.4647">3824 471 0,'-29'0'31,"-146"117"48,175-88-79,0 29 15,29-29 1,0-29-1,1 0-15,-1 0 16,0 0-16,0-29 16,0 29-1,-29-29-15,0 0 16,0 0-16,30 29 0,-30-30 0,0 1 16,0 0-1,0 58 32,0 0-47,0 1 16,29-30-16,-29 29 0,29 0 15,0-29-15,-29 29 0,29-29 16,1 0 0,-1 0-16,0 0 15,0 0-15,-29-29 16,29 0-16,-29 0 15,0-1-15,30 1 0,-30 0 16,0 0-16,0 0 0,0-1 16,0 1-1,0 58 17,0 1-32,0-1 15,0 0-15,0 0 16,0 0-16,29 1 0,-29-1 15,29-29-15,0 0 16,0 29 0,1-58-1</inkml:trace>
          <inkml:trace contextRef="#ctx0" brushRef="#br0" timeOffset="64655.4296">4146 208 0,'0'29'47</inkml:trace>
          <inkml:trace contextRef="#ctx0" brushRef="#br0" timeOffset="65167.3964">4350 412 0,'29'0'31,"0"0"16,-29 30-47,30-1 16,-30 0-16,0 0 15,0 0-15,29 1 47,-29-60-31,0 1-1,29 29-15,-29-58 16,0 29-16,29 29 0,-29-30 16,0 1-16,29 29 15,-29-29-15,30 29 16,-1 29-1,-29 0 1,29 1 0,-29-1-16,0 0 15,29-29-15,-29 29 0,0 0 16,29 1 0</inkml:trace>
        </inkml:traceGroup>
        <inkml:traceGroup>
          <inkml:annotationXML>
            <emma:emma xmlns:emma="http://www.w3.org/2003/04/emma" version="1.0">
              <emma:interpretation id="{BBD94CD0-BE61-4859-89A0-C5C335CAA590}" emma:medium="tactile" emma:mode="ink">
                <msink:context xmlns:msink="http://schemas.microsoft.com/ink/2010/main" type="inkWord" rotatedBoundingBox="-2998,3257 2665,2466 2793,3380 -2871,4171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65622.2989">4700 150 0,'-29'-59'31,"29"89"0,59 28 0</inkml:trace>
          <inkml:trace contextRef="#ctx0" brushRef="#br0" timeOffset="65408.4809">4759 325 0,'0'29'31,"0"0"-16,0 0-15,0 1 16,0-1-16,0 0 0,29-29 16,-29 29-16,0 0 0,0 1 15,0-1 1,29-29-16</inkml:trace>
          <inkml:trace contextRef="#ctx0" brushRef="#br0" timeOffset="66006.6524">4934 296 0,'0'29'16,"0"0"0,29-29-16,-29 29 0,0 0 15,0 1 1,29-30-16,-29 29 16,29-29-1,1 0 16,-1 0-15,-29-29-16,0-1 16,0 1-16,29 29 0,-29-29 0,0 0 15,29 29-15,-29-29 16,29 29 0,1 0-1,-30 29 1,29 58-1,-29-57 1,29 28 0,0-29-1</inkml:trace>
          <inkml:trace contextRef="#ctx0" brushRef="#br0" timeOffset="66670.4536">5518 266 0,'0'-29'16,"0"0"15,-29 29 0,-1 0-15,1 0-1,0 0 1,29 29-16,0 0 16,-29 1-16,29-1 15,0 0-15,0 0 16,0 0-16,29-29 0,-29 30 15,29-30-15,0 0 16,1 0-16,-1-30 16,0 1-1,-29 0-15,29 0 0,-29 0 16,29-1-16,-29 1 0,0 0 16,0 0-16,0 0 0,30 291 78,-30-232-78,0 28 0,29-29 15,-29 0-15,0 1 0,0-1 0,29 0 16,-29 0-16,0 0 0,0 1 0,29-30 16,-29 29-16,0 0 0,0 0 15,0 0-15,-29-29 16,29 30-16,-29-30 15,0 0-15,-1 0 0,1 0 16,0 0-16,0-30 16,0 30-16,29-29 0,-30 29 15,30-29-15,0 0 16,0 0 0</inkml:trace>
          <inkml:trace contextRef="#ctx0" brushRef="#br0" timeOffset="41672.6259">0 1113 0,'0'-29'0,"0"0"16,0 0-1,29 29 1,0 0 0,0 0-16,1 0 0,-1-30 15,0 30-15,0 0 0,0 0 16,1-29-16,-1 29 0,0 0 16,0 0-16,0 0 0,1 0 15,-1 0-15,0 29 16,0-29-16,-29 30 15,29-1-15,-29 0 16,30 0-16,-30 0 16,29 1-16,-29-1 15,0 0 1,0 0 0,-88 0-1,59-29-15,29 30 0,-29-30 16,-59 29-1,59-29-15,0 0 16,0 0-16,-1 0 16,1 29-1,0-29-15,0 0 16,29 29-16</inkml:trace>
          <inkml:trace contextRef="#ctx0" brushRef="#br0" timeOffset="41171.3301">263 1055 0,'0'29'62,"0"0"-62,29 0 16,-29 1-16,0-1 15,0 0-15,0 0 16,29 0-16,-29 1 16</inkml:trace>
          <inkml:trace contextRef="#ctx0" brushRef="#br0" timeOffset="42282.3315">759 1026 0,'-29'0'16,"0"0"46,29 29-62,-30-29 16,30 29-16,0 0 15,0 0-15,0 1 16,30-30 0,-1 0-1,0 0-15,-29-30 16,29 30-16,-29-29 16,29 29-16,-29-29 15,0 0 1,0 58 15,0 0-15,30-29-1,-30 29-15,0 1 0,29-1 16,0-29 0</inkml:trace>
          <inkml:trace contextRef="#ctx0" brushRef="#br0" timeOffset="43143.1997">934 1055 0,'29'-29'47,"1"29"-32,-1-30 1,0 30-16,0 0 0,0-29 16,0 29-16,1-29 15,-1 29 1,0 0-16,-29-29 47,0 58 0,-29 0-47,29 0 15,0 1 1,0-1-16,0 0 16,0 0-1,0 0-15,29-29 16,0 0-1,-29-29 1,29 0-16,-29 0 16,30 29-16,-30-29 0,0-1 15,0 1 1,0 58 46,0 1-46,0-1-16,29-29 16,-29 29-16,0 0 15,29-29-15,-29 29 0</inkml:trace>
          <inkml:trace contextRef="#ctx0" brushRef="#br0" timeOffset="42585.9686">963 792 0,'0'-29'15,"30"29"-15,-30 29 16,0 0-1,0 0-15,0 1 0,29-30 0,-29 29 16,0 0-16,0 0 0,0 0 16,0 1-16,29-30 0,-29 29 15,0 0-15,0 0 16,0 30 0,29-59-1</inkml:trace>
          <inkml:trace contextRef="#ctx0" brushRef="#br0" timeOffset="53183.3774">1518 880 0,'0'29'62,"29"-29"1,0 0-48,1 0 1,-1-29-16,0 29 16,0 0-16,0 0 0,1 0 0,-1 0 15,0 0-15,0-30 0,0 30 16,1 0-16,-1 0 0,0 0 0,0 0 15,0 0-15,1-29 0,-1 29 16,0 0-16,0 0 0,0 0 0,1 0 16,-1 0-16,0 0 0,0 0 0,0 0 15,0 0-15,1-29 0,-1 29 16,0 0-16,0 0 0,0 0 16,1 0-16,-1 0 15,0-29-15,0 29 16,0 0-1,1 0 1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1:34.6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76B1A2-FBFC-45F7-A398-805B0E4A9CF8}" emma:medium="tactile" emma:mode="ink">
          <msink:context xmlns:msink="http://schemas.microsoft.com/ink/2010/main" type="writingRegion" rotatedBoundingBox="17627,4959 24265,4625 24363,6578 17725,6912"/>
        </emma:interpretation>
      </emma:emma>
    </inkml:annotationXML>
    <inkml:traceGroup>
      <inkml:annotationXML>
        <emma:emma xmlns:emma="http://www.w3.org/2003/04/emma" version="1.0">
          <emma:interpretation id="{8384C28B-133B-4658-A4CA-A36C04E669FA}" emma:medium="tactile" emma:mode="ink">
            <msink:context xmlns:msink="http://schemas.microsoft.com/ink/2010/main" type="paragraph" rotatedBoundingBox="17627,4959 24265,4625 24320,5732 17682,60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9D10A0-BFC8-4426-9F53-B7D390A5F851}" emma:medium="tactile" emma:mode="ink">
              <msink:context xmlns:msink="http://schemas.microsoft.com/ink/2010/main" type="line" rotatedBoundingBox="17627,4959 24265,4625 24320,5732 17682,6066"/>
            </emma:interpretation>
          </emma:emma>
        </inkml:annotationXML>
        <inkml:traceGroup>
          <inkml:annotationXML>
            <emma:emma xmlns:emma="http://www.w3.org/2003/04/emma" version="1.0">
              <emma:interpretation id="{53C82FF1-AC68-42FB-8E4E-A2E7D1863338}" emma:medium="tactile" emma:mode="ink">
                <msink:context xmlns:msink="http://schemas.microsoft.com/ink/2010/main" type="inkWord" rotatedBoundingBox="17632,5074 19673,4971 19714,5798 17674,590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932-283 0,'0'-53'16,"0"27"-1,0 52 16,159 398 48</inkml:trace>
          <inkml:trace contextRef="#ctx0" brushRef="#br0" timeOffset="271.6122">1012-18 0,'291'-80'94,"-265"80"-79,-26-26-15,27 26 16,-27-26-16,-53 184 109</inkml:trace>
          <inkml:trace contextRef="#ctx0" brushRef="#br0" timeOffset="586.5143">1514-150 0,'0'-27'16,"-132"186"125,132-133-126,27 1 1,-1-27-16,1 0 16,-1 0-1,0 0-15,-26-27 16,27 27-16,-27-26 15,0-1-15,0 1 16,0-1 0,26 27 15</inkml:trace>
          <inkml:trace contextRef="#ctx0" brushRef="#br0" timeOffset="1023.3756">1832-177 0,'0'-26'0,"0"-1"16,0 1-1,-27 26 1,1 0 0,26 26-1,0 1-15,-26-1 16,26 1-16,0-1 0,0 0 16,0 1-16,0-1 0,0 1 15,26-1-15,0-26 0,-26 27 16,27-27-16,-1 0 0,1 0 15,-27-53-15,26 53 0,-26-53 16,27 26-16,-27 1 0,0 0 0,26-1 16,-26 1-16,0-27 0,0 26 15,0 1-15,0-1 0,0 1 0,0-1 0,0 1 16,0-1-16,0 1 0,0 0 16,0 52-1,0 27 1,0-27-16,0 1 15,27-1-15,-27 1 0,26-1 0</inkml:trace>
          <inkml:trace contextRef="#ctx0" brushRef="#br0" timeOffset="-1323.363">59 88 0,'0'-27'15,"0"1"1,-26 26 0,26-27-1,0 54 17,-27 26-17,27-27-15,0 1 16,0 26-16,0-1 15,0-25-15,0 26 0,0-27 0,0 1 16,0-1-16,27 1 16</inkml:trace>
          <inkml:trace contextRef="#ctx0" brushRef="#br0" timeOffset="-1136.3151">6-150 0,'0'-106'47</inkml:trace>
          <inkml:trace contextRef="#ctx0" brushRef="#br0" timeOffset="-390.8442">271 8 0,'26'291'125,"-26"-317"-109,0-1-16,27 27 16,-27-26-16,0 0 0,26-1 15,-26-26-15,27 27 16,-27-1-16,26 27 16,1 0 15,-27 27-31,26-1 15,-26 1 1,27-27-16,-27 26 16,26-26-1,0 0 1,1 0-16,-27-26 0,26-1 16,1 1-16,-1-1 15,1 1-15,-27-1 16,26 1-16,-26-1 15,27 1-15,-27-1 0,0 1 16,0 0 0,0-1-16,0 54 31,0-1-15,26-26-16,-26 26 0,0 1 15,0-1-15,0 1 0,27-1 16,-1 1-16,-26-1 0,0 1 15,0-1-15,0 1 0,0-1 16,0 1 0,-26-27-1,-1 0 1,1 0 0,26-27-1</inkml:trace>
        </inkml:traceGroup>
        <inkml:traceGroup>
          <inkml:annotationXML>
            <emma:emma xmlns:emma="http://www.w3.org/2003/04/emma" version="1.0">
              <emma:interpretation id="{2404746A-2D66-4243-A8C9-5F08C0407461}" emma:medium="tactile" emma:mode="ink">
                <msink:context xmlns:msink="http://schemas.microsoft.com/ink/2010/main" type="inkWord" rotatedBoundingBox="20105,4835 20645,4807 20697,5843 20157,587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889.3322">2679-203 0,'-53'-80'47,"26"80"-31,1 0-1,-1 0 1,1 0 0,26 27-16,-27-1 0,1 1 15,26-1-15,0 1 16,0-1-16,0 0 15,0 1-15,26-27 0,-26 26 16,27-26-16,-1 0 16,1 0-16,-1 0 0,1 0 15,-27-26-15,26 26 16,-26-27-16,0 1 0,27 26 16,-27-26-16,0-1 15,0 1-15,0 52 47,0 1-31,0-1-16,26-26 15,1 0-15,-1 0 16,0 0-16,1-26 16,-1-1-16,-26 1 15,27-1-15,-27 1 0,26-1 0,-26 1 16,0-1-16,27 1 0,-27-1 0,0 1 0,0-1 15,0 1-15,0 0 0,0-1 16,-27 1-16,27-1 0,-26-52 16,-1 79-1,27 26 1,0 1 0,0-1-16,0 1 0,0-1 0,0 1 15,0 25-15,0 1 0,27 0 0,-27-26 16,26 26-16,-26 0 0,27 0 0,-27 26 15,26-26-15,1 0 0,-27-27 0,26 27 16,-26-26-16,0 26 0,27-27 0,-27 0 16,0 1-16,0-1 0,0 1 0,0-1 15,-53-26-15,53 27 16,-27-27-16,1 0 16,-1 0-16,1 0 0,26-27 15,-27 27-15,27-26 0,-26 26 0,26-53 16,0 26-16,0 1 0,0 0 15,0-1-15</inkml:trace>
        </inkml:traceGroup>
        <inkml:traceGroup>
          <inkml:annotationXML>
            <emma:emma xmlns:emma="http://www.w3.org/2003/04/emma" version="1.0">
              <emma:interpretation id="{437FAFE2-7B0D-4684-8236-4B1FF944B166}" emma:medium="tactile" emma:mode="ink">
                <msink:context xmlns:msink="http://schemas.microsoft.com/ink/2010/main" type="inkWord" rotatedBoundingBox="21236,5101 22884,5018 22923,5803 21276,588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435.7914">3790-336 0,'0'-26'78,"-27"26"-62,1 0-1,-1 0-15,1 0 16,0 26-16,-1-26 16,1 27-1,26-1-15,-27 1 16,27-1-16,0 1 15,27 52 1,-27-53-16,26-26 0,27 0 16,-27 0-1,1 0-15,26-26 16,-53 0-16,26-1 0,1 1 0,-1-27 16,1 26-16,-27 1 15,0-1-15,0 54 31,0-1-15,0 27-16,0 0 16,0 0-16,26-27 0,-26 27 15,0 0-15,27-26 0,-27 26 0,0 0 16,0-27-16,0 1 0,0-1 0,0 0 16,0 1-16,0 26 0,-27-53 15,27 26-15,-26 1 0,-1-27 16,27 26-1,-26-26-15,26-26 16,-27-1-16,27-26 16,0 27-1,53-1-15</inkml:trace>
          <inkml:trace contextRef="#ctx0" brushRef="#br0" timeOffset="3810.4787">4134-309 0,'0'-27'16,"26"27"15,-26 27-31,27-1 16,-27 1-16,0-1 15,0 1-15,26-1 0,-26 27 16,0-27-16,0 1 16,0-1-16,0 1 0,0 26 15,0-27 1,0-52 0,0-1-1,0-26-15,27 27 16,-27-1-16,26 1 15,-26-53-15,27 52 16,-1 1-16,0 26 0,-26-27 16,27 27-1</inkml:trace>
          <inkml:trace contextRef="#ctx0" brushRef="#br0" timeOffset="4578.9489">4637-309 0,'-27'-27'31,"1"27"-15,-1 0-1,239 27 173,-212-1-172,0 1-1,-27-1-15,27 1 0,0-1 16,0 1-16,0-1 0,0 0 15,27 1 1,-1-27-16,-26 26 16,27-26-16,-1 0 15,1 0-15,-27-26 0,26 26 16,-26-27-16,27 27 0,-27-26 0,26 26 16,-26-26-16,26-1 0,-26 1 15,0-1-15,27 27 16,185-185 156,-292 158-157,27 27 1,27 0-16</inkml:trace>
        </inkml:traceGroup>
        <inkml:traceGroup>
          <inkml:annotationXML>
            <emma:emma xmlns:emma="http://www.w3.org/2003/04/emma" version="1.0">
              <emma:interpretation id="{BBC9E836-84A1-4482-AAF1-BBD37528624C}" emma:medium="tactile" emma:mode="ink">
                <msink:context xmlns:msink="http://schemas.microsoft.com/ink/2010/main" type="inkWord" rotatedBoundingBox="23476,4815 24272,4775 24302,5357 23505,539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366.8758">5827-309 0,'238'26'203,"-211"-52"-203,-1-1 16,-26 1-16,27 26 0,-27-27 15,26 27 17</inkml:trace>
          <inkml:trace contextRef="#ctx0" brushRef="#br0" timeOffset="6045.1259">5827-600 0,'0'-27'16,"0"1"-1,27 581 141</inkml:trace>
          <inkml:trace contextRef="#ctx0" brushRef="#br0" timeOffset="6753.8076">6330-283 0,'0'27'16,"26"-27"-1,-26-27-15,0 1 16,0-1 0,-26 1-1,-1 26 16,1 0-15,26 26 0,0 1-16,-27-27 15,27 26-15,0 1 0,0-1 16,0 1-16,0-1 0,27 1 16,-27-1-16,26-26 15,1 26-15,-1-26 0,1 0 16</inkml:trace>
          <inkml:trace contextRef="#ctx0" brushRef="#br0" timeOffset="7128.7402">6515-283 0,'27'0'63,"-1"0"-63,0-26 15,-26-1 1,27 27-16,-27-26 16,0-1-1,-27 27 1,1 0-1,0 0 1,-1 0 0,27 27-16,0-1 15,-26-26-15,26 27 0,0-1 16,0 1-16,0-1 16,0 1-16,26-1 15,-26 1-15,27-27 0,-1 26 16</inkml:trace>
        </inkml:traceGroup>
      </inkml:traceGroup>
    </inkml:traceGroup>
    <inkml:traceGroup>
      <inkml:annotationXML>
        <emma:emma xmlns:emma="http://www.w3.org/2003/04/emma" version="1.0">
          <emma:interpretation id="{4903A9A6-F199-4D06-8D37-55898FA7ABA0}" emma:medium="tactile" emma:mode="ink">
            <msink:context xmlns:msink="http://schemas.microsoft.com/ink/2010/main" type="paragraph" rotatedBoundingBox="20189,5895 22226,5904 22222,6780 20185,67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3176F7D-8324-4986-AF8B-A282F0898AF3}" emma:medium="tactile" emma:mode="ink">
              <msink:context xmlns:msink="http://schemas.microsoft.com/ink/2010/main" type="inkBullet" rotatedBoundingBox="20189,5895 21591,5901 21588,6538 20186,6531"/>
            </emma:interpretation>
            <emma:one-of disjunction-type="recognition" id="oneOf4">
              <emma:interpretation id="interp4" emma:lang="" emma:confidence="0">
                <emma:literal>→</emma:literal>
              </emma:interpretation>
            </emma:one-of>
          </emma:emma>
        </inkml:annotationXML>
        <inkml:trace contextRef="#ctx0" brushRef="#br0" timeOffset="9214.6763">2520 1014 0,'423'-106'125,"-423"132"-31,0 27-78,0-26-1,27-27-15,-1 0 16,1 26-16,-1-26 16,0 0-16,1-26 15,-1 26-15,-26-27 0,27 1 16,-1 26 0,-26-27-16,0 1 15,0 52 16,0 1-15,0-1 0,0 1-16,27-1 15,-1-26-15,-26 27 16,27-27-16,-1 0 0,1 0 16,-1 0-16,1-27 15,-1 1-15,0-1 16,-26 1-16,27-1 0,-27 1 0,26-1 15,-26 1-15,0-1 0,27 1 0,-27-27 16,0 27-16,0-1 0,0-26 16,0-26-16,0 52 0,0 1 15,0 0-15,0-1 0,0 1 0,-27 26 16,1 26 15,26 1-31,0-1 16,-27 0-16,27 1 0,0-1 0,-26 27 15,26-26-15,0-1 0,397 159 110,-397-211-110,26-1 0,-26 1 15,27 0-15,-27-1 0,0-26 0,0 27 16,0-1-16,0 1 0,0-1 0,0 1 16,0-1-16,0 1 0,-27 0 0,1-1 15,-1 27 1,1 27 15,-1 25-31,27-25 0,-26-27 16,26 26-16,0 1 0,0-1 0,0 1 15,0-1-15,0 1 0,0-1 16,26 1-16,-26-1 0,0 0 0,27 1 16,-1-1-16,-26 1 0,27-27 15,-1 26-15,1-26 0,-27 27 0,26-27 16,1 0-16,-1 0 0</inkml:trace>
      </inkml:traceGroup>
      <inkml:traceGroup>
        <inkml:annotationXML>
          <emma:emma xmlns:emma="http://www.w3.org/2003/04/emma" version="1.0">
            <emma:interpretation id="{BBF7ACC7-D80C-4EEB-AA52-440C7C8A6C34}" emma:medium="tactile" emma:mode="ink">
              <msink:context xmlns:msink="http://schemas.microsoft.com/ink/2010/main" type="line" rotatedBoundingBox="20399,6137 22225,6145 22222,6780 20396,6772"/>
            </emma:interpretation>
          </emma:emma>
        </inkml:annotationXML>
        <inkml:traceGroup>
          <inkml:annotationXML>
            <emma:emma xmlns:emma="http://www.w3.org/2003/04/emma" version="1.0">
              <emma:interpretation id="{4DC8107A-8DFC-45B1-AFA5-EAC7A727A63F}" emma:medium="tactile" emma:mode="ink">
                <msink:context xmlns:msink="http://schemas.microsoft.com/ink/2010/main" type="inkWord" rotatedBoundingBox="20399,6137 20506,6138 20503,6773 20396,6772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8189.8829">2732 749 0,'105'-79'78,"-105"714"141,-26-635-203</inkml:trace>
        </inkml:traceGroup>
        <inkml:traceGroup>
          <inkml:annotationXML>
            <emma:emma xmlns:emma="http://www.w3.org/2003/04/emma" version="1.0">
              <emma:interpretation id="{4B9260A4-2F8E-42F7-9C1A-A3403CB5B7AA}" emma:medium="tactile" emma:mode="ink">
                <msink:context xmlns:msink="http://schemas.microsoft.com/ink/2010/main" type="inkWord" rotatedBoundingBox="21695,6188 22225,6191 22223,6668 21693,6666"/>
              </emma:interpretation>
              <emma:one-of disjunction-type="recognition" id="oneOf6">
                <emma:interpretation id="interp6" emma:lang="" emma:confidence="0.5">
                  <emma:literal>J</emma:literal>
                </emma:interpretation>
                <emma:interpretation id="interp7" emma:lang="" emma:confidence="0.5">
                  <emma:literal>Z .</emma:literal>
                </emma:interpretation>
                <emma:interpretation id="interp8" emma:lang="" emma:confidence="0">
                  <emma:literal>Z /</emma:literal>
                </emma:interpretation>
                <emma:interpretation id="interp9" emma:lang="" emma:confidence="0">
                  <emma:literal>Z ,</emma:literal>
                </emma:interpretation>
                <emma:interpretation id="interp10" emma:lang="" emma:confidence="0">
                  <emma:literal>z .</emma:literal>
                </emma:interpretation>
              </emma:one-of>
            </emma:emma>
          </inkml:annotationXML>
          <inkml:trace contextRef="#ctx0" brushRef="#br0" timeOffset="9665.2948">4028 802 0,'0'26'62,"26"1"-62,1-27 16,-1 0-16,1 0 0,26-53 31,105 291 94,-158-211-125,0 52 16,-26-53-1,26 1-15,-26-27 16,-1 0-16,1 0 16,-1 0-16,27-27 0,-26 27 15,-1-52-15,27 25 16,0 1-16,0-1 15,0 1 1,27 26-16</inkml:trace>
          <inkml:trace contextRef="#ctx0" brushRef="#br0" timeOffset="9824.744">4531 802 0,'26'-79'32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1:53.8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E9BF81-F516-4D1C-93C4-3FE459AEA462}" emma:medium="tactile" emma:mode="ink">
          <msink:context xmlns:msink="http://schemas.microsoft.com/ink/2010/main" type="writingRegion" rotatedBoundingBox="12641,6275 12307,8984 11281,8857 11615,6148"/>
        </emma:interpretation>
      </emma:emma>
    </inkml:annotationXML>
    <inkml:traceGroup>
      <inkml:annotationXML>
        <emma:emma xmlns:emma="http://www.w3.org/2003/04/emma" version="1.0">
          <emma:interpretation id="{416F63FC-7C7F-4DAD-93EA-70CB999DDE5B}" emma:medium="tactile" emma:mode="ink">
            <msink:context xmlns:msink="http://schemas.microsoft.com/ink/2010/main" type="paragraph" rotatedBoundingBox="12641,6275 12307,8984 11281,8857 11615,61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19C4EA-06F5-4E57-BE5E-BEFBC29A65EB}" emma:medium="tactile" emma:mode="ink">
              <msink:context xmlns:msink="http://schemas.microsoft.com/ink/2010/main" type="line" rotatedBoundingBox="12641,6275 12307,8984 11281,8857 11615,6148"/>
            </emma:interpretation>
          </emma:emma>
        </inkml:annotationXML>
        <inkml:traceGroup>
          <inkml:annotationXML>
            <emma:emma xmlns:emma="http://www.w3.org/2003/04/emma" version="1.0">
              <emma:interpretation id="{34DD1F14-9B89-4751-A6C1-DF1AEFF0803F}" emma:medium="tactile" emma:mode="ink">
                <msink:context xmlns:msink="http://schemas.microsoft.com/ink/2010/main" type="inkWord" rotatedBoundingBox="11281,8857 11615,6148 12641,6275 12307,898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-106 159 0,'0'-27'31,"0"54"31,-27-27-62,27 26 0,-26-26 16,26 27-16,-26-1 0,-1 0 0,27 1 16,-26-27-16,26 26 0,-27 1 15,1 26-15,26 0 0,-27-27 16,27 1-16,0-1 0,0 1 15,-26-27-15,26 26 16,0 0-16,0 1 16</inkml:trace>
          <inkml:trace contextRef="#ctx0" brushRef="#br0" timeOffset="-1395.3717">-344-767 0,'0'-27'0,"26"27"0,-26-26 15,27-1-15,-27 1 16,0-1-16,0 1 16,0-1-16,0 1 15,0-1-15,0 1 16,0 0-16,-27 26 0,27-27 15,-26 27-15,-1 0 16,27-26-16,-26 26 0,-1 0 16,1 0-16,-1 0 15,1 0-15,26 26 16,-26-26-16,26 27 0,0-1 16,-27 0-16,27 1 15,0-1-15,0 1 0,0-1 0,0 1 16,27-1-16,-27 1 15,0-1-15,26 54 0,0-54 0,-26 27 16,27-27-16,-27 27 0,0-26 16,26-1-16,-26 1 0,0 26 0,27 0 15,-27-27-15,0 0 0,0 1 16,26-27-16,-26 53 16,0-27-1,0 1-15,-26-27 16,-1 0-1,1 0-15</inkml:trace>
          <inkml:trace contextRef="#ctx0" brushRef="#br0" timeOffset="-1123.0538">-688-397 0,'26'-53'47,"1"53"-31,-1 0-16,1 0 0,26 0 15,-27-26 1,0 26-16,1 0 0,-1 0 0,1 0 15,26-27 1,-27 27-16,1 0 16,-27-26-16</inkml:trace>
          <inkml:trace contextRef="#ctx0" brushRef="#br0" timeOffset="-552.469">-133-582 0,'53'212'172,"-79"-212"-172,26 26 16,-27 0 0,54-26 30,-1 0-30,1 0-16,-1-26 0,1 26 16,-1-26-16,1 26 0,-1 0 15,27-27-15,-27 27 16,1 0-16,-27-26 0,26 26 16,1 0-1</inkml:trace>
          <inkml:trace contextRef="#ctx0" brushRef="#br0" timeOffset="665.0941">-794 1191 0,'26'0'16,"-26"-27"-16,27 27 16,-27-26-16,26 26 15,-26-27-15,27 1 16,-27-1-16,0 1 16,0-1-16,0 1 15,0-1-15,-27 1 0,1 0 16,26-1-16,-27 27 15,27-26-15,-26 26 16,0 0-16,-1 0 0,1 0 16,26 26-16,-27 1 15,27-1-15,-26 80 16,26-80-16,0 1 0,0-1 16,53 1-16,-53-1 0,26 1 15,1 52-15,25 0 16,-25-26-16,-27-26 15,0-1-15,0 1 0,26 25 16,-26-25 0,0-1-1,-26-26-15,-1 0 16,1 0-16</inkml:trace>
          <inkml:trace contextRef="#ctx0" brushRef="#br0" timeOffset="1378.5165">-424 1296 0,'186'80'171,"-186"-54"-171,26-26 16,1 0-16,-1 0 16,0 27-1,1-27-15,-27 26 16,0 1 0,0-1-1,-27-26-15,1 26 0,0-26 16,-1 27-16,1-27 15,-1 0-15,1 26 0,-1-26 0,1 0 16,-1 0-16,1 0 0,-1 0 16</inkml:trace>
          <inkml:trace contextRef="#ctx0" brushRef="#br0" timeOffset="887.0439">-1032 1429 0,'53'-53'62,"-27"53"-62,1 0 16,-1-27-16,1 27 0,-1 0 0,1-26 15,25 26 1,1 0-16,-26 0 16,-27-27-16,26 27 0</inkml:trace>
        </inkml:traceGroup>
      </inkml:traceGroup>
    </inkml:traceGroup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2:13.1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F185824-C996-4A01-8B5F-0D7C132C8CD2}" emma:medium="tactile" emma:mode="ink">
          <msink:context xmlns:msink="http://schemas.microsoft.com/ink/2010/main" type="writingRegion" rotatedBoundingBox="9990,7901 15535,6479 16657,10855 11112,12277"/>
        </emma:interpretation>
      </emma:emma>
    </inkml:annotationXML>
    <inkml:traceGroup>
      <inkml:annotationXML>
        <emma:emma xmlns:emma="http://www.w3.org/2003/04/emma" version="1.0">
          <emma:interpretation id="{72565803-CD6D-472A-A07C-C04AD2D6E563}" emma:medium="tactile" emma:mode="ink">
            <msink:context xmlns:msink="http://schemas.microsoft.com/ink/2010/main" type="paragraph" rotatedBoundingBox="10524,7764 13763,6934 13878,7383 10639,82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456AE21-A2DF-4CD5-8822-D62DB98A270A}" emma:medium="tactile" emma:mode="ink">
              <msink:context xmlns:msink="http://schemas.microsoft.com/ink/2010/main" type="inkBullet" rotatedBoundingBox="10582,7990 10657,7970 10663,7994 10588,8013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-212-3044 0,'27'0'16,"-1"0"0,1 0-16</inkml:trace>
      </inkml:traceGroup>
      <inkml:traceGroup>
        <inkml:annotationXML>
          <emma:emma xmlns:emma="http://www.w3.org/2003/04/emma" version="1.0">
            <emma:interpretation id="{0C385E3D-9963-4FF6-B8BC-C3DC41B5AAFF}" emma:medium="tactile" emma:mode="ink">
              <msink:context xmlns:msink="http://schemas.microsoft.com/ink/2010/main" type="line" rotatedBoundingBox="11947,7399 13763,6934 13878,7383 12062,7848"/>
            </emma:interpretation>
          </emma:emma>
        </inkml:annotationXML>
        <inkml:traceGroup>
          <inkml:annotationXML>
            <emma:emma xmlns:emma="http://www.w3.org/2003/04/emma" version="1.0">
              <emma:interpretation id="{FF65C654-614C-4361-8848-69103D77A046}" emma:medium="tactile" emma:mode="ink">
                <msink:context xmlns:msink="http://schemas.microsoft.com/ink/2010/main" type="inkWord" rotatedBoundingBox="12096,7185 13149,7381 13063,7841 12011,764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3664.6353">2699-1060 0,'106'291'172</inkml:trace>
          <inkml:trace contextRef="#ctx0" brushRef="#br0" timeOffset="274.007">1217-3388 0,'371'-80'78</inkml:trace>
          <inkml:trace contextRef="#ctx0" brushRef="#br0" timeOffset="555.9171">2090-3626 0,'265'-27'79</inkml:trace>
        </inkml:traceGroup>
        <inkml:traceGroup>
          <inkml:annotationXML>
            <emma:emma xmlns:emma="http://www.w3.org/2003/04/emma" version="1.0">
              <emma:interpretation id="{B76595B7-6362-4E82-AA17-FF9FEB7CEDBD}" emma:medium="tactile" emma:mode="ink">
                <msink:context xmlns:msink="http://schemas.microsoft.com/ink/2010/main" type="inkWord" rotatedBoundingBox="13660,7128 13803,7091 13820,7159 13678,7196"/>
              </emma:interpretation>
            </emma:emma>
          </inkml:annotationXML>
          <inkml:trace contextRef="#ctx0" brushRef="#br0" timeOffset="600.0794">2884-3838 0,'27'-79'31,"25"79"-16,-25 0 1,-1 0-16</inkml:trace>
        </inkml:traceGroup>
      </inkml:traceGroup>
    </inkml:traceGroup>
    <inkml:traceGroup>
      <inkml:annotationXML>
        <emma:emma xmlns:emma="http://www.w3.org/2003/04/emma" version="1.0">
          <emma:interpretation id="{07D07E23-AE2D-4DAD-B92C-53588FC8DEF0}" emma:medium="tactile" emma:mode="ink">
            <msink:context xmlns:msink="http://schemas.microsoft.com/ink/2010/main" type="paragraph" rotatedBoundingBox="12932,10363 13009,7719 13829,7743 13752,1038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4CA55A7-0BB4-462A-B109-5E93F507B6D4}" emma:medium="tactile" emma:mode="ink">
              <msink:context xmlns:msink="http://schemas.microsoft.com/ink/2010/main" type="line" rotatedBoundingBox="12932,10363 13009,7719 13829,7743 13752,10387"/>
            </emma:interpretation>
          </emma:emma>
        </inkml:annotationXML>
        <inkml:traceGroup>
          <inkml:annotationXML>
            <emma:emma xmlns:emma="http://www.w3.org/2003/04/emma" version="1.0">
              <emma:interpretation id="{7B37402D-9887-4132-962F-90026AE227B1}" emma:medium="tactile" emma:mode="ink">
                <msink:context xmlns:msink="http://schemas.microsoft.com/ink/2010/main" type="inkWord" rotatedBoundingBox="12932,10363 13009,7719 13829,7743 13752,10387"/>
              </emma:interpretation>
              <emma:one-of disjunction-type="recognition" id="oneOf2">
                <emma:interpretation id="interp2" emma:lang="" emma:confidence="0.5">
                  <emma:literal>g'</emma:literal>
                </emma:interpretation>
                <emma:interpretation id="interp3" emma:lang="" emma:confidence="0">
                  <emma:literal>y'</emma:literal>
                </emma:interpretation>
                <emma:interpretation id="interp4" emma:lang="" emma:confidence="0">
                  <emma:literal>¢</emma:literal>
                </emma:interpretation>
                <emma:interpretation id="interp5" emma:lang="" emma:confidence="0.5">
                  <emma:literal>5 .</emma:literal>
                </emma:interpretation>
                <emma:interpretation id="interp6" emma:lang="" emma:confidence="0">
                  <emma:literal>g</emma:literal>
                </emma:interpretation>
              </emma:one-of>
            </emma:emma>
          </inkml:annotationXML>
          <inkml:trace contextRef="#ctx0" brushRef="#br0" timeOffset="-12859.6764">3942-1192 0,'0'-53'31,"0"27"-31,-26 26 16,0 0 15,-1 0-31,1 26 16,-1 0-16,1-26 15,26 27-15,0-1 16,0 1-16,0-1 0,0 1 16,26-1-16,1 1 15,-27-1-15,26-26 0,-26 27 0,27-27 16,-27 26-16,26-26 0,-26 26 0,26-26 15,-26 27-15,0-1 0,0 1 16,0-1 0,-26 1-16,0-27 15,-1 0-15</inkml:trace>
          <inkml:trace contextRef="#ctx0" brushRef="#br0" timeOffset="-14898.4008">2620-2171 0,'-186'661'141</inkml:trace>
          <inkml:trace contextRef="#ctx0" brushRef="#br0" timeOffset="-17351.7144">1561-3706 0,'-26'-26'16,"26"52"15,26-26-15,-26 27-16,27-27 0,-1 53 15,-26-27-15,27-26 0,-1 27 16,27 26-16,-27-53 0,1 26 16,-1 0-16,1-26 0,-1 27 15,1-27-15,-1 26 0,1 1 16,-1-27-16,-26 26 0</inkml:trace>
          <inkml:trace contextRef="#ctx0" brushRef="#br0" timeOffset="-14146.64">2461-1298 0,'0'-26'16,"0"-1"15,-27 27-15,27-26-16,-26 26 15,-1 0-15,1 0 16,-1 0-1,27 26-15,-26-26 0,26 27 0,-26-1 16,26 1-16,0-1 16,-27 27-16,27-27 0,0 27 15,0 0-15,0-26 0,53-1 0,-53 1 16,26-1-16,-26 0 0,27 1 0,-27-1 16,26 1-16,-26-1 0,27 27 15,-1-26-15,1 26 31,-54-27-31,1-26 16</inkml:trace>
          <inkml:trace contextRef="#ctx0" brushRef="#br0" timeOffset="-13914.703">2143-822 0,'344'-158'110</inkml:trace>
          <inkml:trace contextRef="#ctx0" brushRef="#br0" timeOffset="-16459.5398">2249-2647 0,'53'-27'78,"26"1"-78,133-27 47</inkml:trace>
          <inkml:trace contextRef="#ctx0" brushRef="#br0" timeOffset="-16755.2597">2487-2991 0,'27'0'31,"-27"-27"-15,26 1 0,-26-1-16,27 27 0,-27-26 15,0-1-15,0 1 16,0-27-16,-27 27 16,27-1-16,-26 27 0,26-26 15,-53 26-15,26 0 0,1-27 16,-1 27-16,-26 0 0,27 0 15,0 0-15,26 27 0,-27-1 16,27 1-16,0-1 0,0 1 16,0-1-16,0 27 0,0-27 0,27 27 15,-27-26-15,26-1 0,-26 27 0,26 0 16,1 0-16,-1-27 16,1 1-16,-27-1 0,26 1 0,-26-1 0,27 1 15,-1 26-15,1-27 16,-27 1-16,0-1 15,0 0-15,-27-26 32</inkml:trace>
        </inkml:traceGroup>
      </inkml:traceGroup>
    </inkml:traceGroup>
    <inkml:traceGroup>
      <inkml:annotationXML>
        <emma:emma xmlns:emma="http://www.w3.org/2003/04/emma" version="1.0">
          <emma:interpretation id="{F617336F-00C7-4B97-BAF2-E7E76C0FCE93}" emma:medium="tactile" emma:mode="ink">
            <msink:context xmlns:msink="http://schemas.microsoft.com/ink/2010/main" type="paragraph" rotatedBoundingBox="10535,9398 15276,7949 15537,8801 10796,102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B6EA80-2CF9-4D72-ADF0-18C654E099EA}" emma:medium="tactile" emma:mode="ink">
              <msink:context xmlns:msink="http://schemas.microsoft.com/ink/2010/main" type="line" rotatedBoundingBox="10535,9398 15276,7949 15537,8801 10796,10250"/>
            </emma:interpretation>
          </emma:emma>
        </inkml:annotationXML>
        <inkml:traceGroup>
          <inkml:annotationXML>
            <emma:emma xmlns:emma="http://www.w3.org/2003/04/emma" version="1.0">
              <emma:interpretation id="{29649E56-8ADC-4D35-BC07-BB18929B015A}" emma:medium="tactile" emma:mode="ink">
                <msink:context xmlns:msink="http://schemas.microsoft.com/ink/2010/main" type="inkWord" rotatedBoundingBox="10535,9398 11509,9101 11769,9953 10796,1025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9601.9586">132-1271 0,'0'26'16,"-26"-26"-16,26 26 16,-26 1-16,-1 26 15,27 0-15,-26-27 0,26 1 16,-27-1-16,27 1 0,0-1 15,0 0-15,-26 1 0,26-1 16</inkml:trace>
          <inkml:trace contextRef="#ctx0" brushRef="#br0" timeOffset="10207.6051">238-1060 0,'80'-53'156,"-80"80"-141,26-27-15,-26 26 0,27-26 0,-1 0 16,0 0-16,1 0 16,26 0-16,26 0 15,-52 0 1,-27 27-16,0-1 16,-27-26-16,27 27 15,-26-27-15,-1 26 0,1-26 16,-1 26-1</inkml:trace>
          <inkml:trace contextRef="#ctx0" brushRef="#br0" timeOffset="9785.6577">-79-1298 0,'53'0'78,"-27"27"-78,1-1 0,-1-26 16</inkml:trace>
          <inkml:trace contextRef="#ctx0" brushRef="#br0" timeOffset="9221.7605">715-1854 0,'0'-26'0,"0"0"16,0-1 0,0 54 15,0-1-15,-27 27-1,-26 0-15,53-27 0,-26 1 0,-1-1 16,1 54-16,-80 52 15,106-106 1</inkml:trace>
          <inkml:trace contextRef="#ctx0" brushRef="#br0" timeOffset="-1048.7661">0-1166 0,'27'0'16,"-27"-26"-16,26 26 16,344-106 31,-184 53-16</inkml:trace>
        </inkml:traceGroup>
        <inkml:traceGroup>
          <inkml:annotationXML>
            <emma:emma xmlns:emma="http://www.w3.org/2003/04/emma" version="1.0">
              <emma:interpretation id="{00E08F23-05A1-4282-A58D-892CB6530756}" emma:medium="tactile" emma:mode="ink">
                <msink:context xmlns:msink="http://schemas.microsoft.com/ink/2010/main" type="inkWord" rotatedBoundingBox="11460,9166 11868,9042 12113,9844 11705,9969"/>
              </emma:interpretation>
              <emma:one-of disjunction-type="recognition" id="oneOf4">
                <emma:interpretation id="interp8" emma:lang="" emma:confidence="0.5">
                  <emma:literal>do</emma:literal>
                </emma:interpretation>
                <emma:interpretation id="interp9" emma:lang="" emma:confidence="0">
                  <emma:literal>boo</emma:literal>
                </emma:interpretation>
                <emma:interpretation id="interp10" emma:lang="" emma:confidence="0">
                  <emma:literal>Io</emma:literal>
                </emma:interpretation>
                <emma:interpretation id="interp11" emma:lang="" emma:confidence="0">
                  <emma:literal>Jiao</emma:literal>
                </emma:interpretation>
                <emma:interpretation id="interp12" emma:lang="" emma:confidence="0">
                  <emma:literal>Jiro</emma:literal>
                </emma:interpretation>
              </emma:one-of>
            </emma:emma>
          </inkml:annotationXML>
          <inkml:trace contextRef="#ctx0" brushRef="#br0" timeOffset="10703.8801">847-1854 0,'-53'-26'15,"53"0"1,185 370 46,-158-265-46,-1-26-16,0-53 16,-26 26-16,-26-26 47,0 0-32,-1-26 1,1 26-1,-1 0-15,27 26 16,-26-26-16,26 27 16,0-1-16,-27-26 0,27 27 15,0-1-15,0 1 0,0-1 16,0 0-16,0 1 16,27-27-16,-1 0 15,-26-27 1</inkml:trace>
          <inkml:trace contextRef="#ctx0" brushRef="#br0" timeOffset="11274.6271">1058-1377 0,'-26'26'16,"26"27"0,0-26-1,0-1-15,-26-26 0,26 26 0,0 1 16,0-1-16,0 1 15,-27-27 1,27-27 15,-26 27-31,26-26 0,0-1 16,0 1-16,0 0 16,26 26-1,1 0 1,-27 26-1,26-26-15,0 26 0,1-26 16,-1 27-16,1-27 16,-1 0-16,1 26 15,-1-26-15,1 0 16,-27-26-16,0-1 16,26 27-16,-26-26 0,0 0 0,0-1 15,0 1-15,0-1 0,-26 1 16,26-1-16,0 1 15,-27 26-15,1 0 16,26 79 15</inkml:trace>
        </inkml:traceGroup>
        <inkml:traceGroup>
          <inkml:annotationXML>
            <emma:emma xmlns:emma="http://www.w3.org/2003/04/emma" version="1.0">
              <emma:interpretation id="{5FB2942E-7FA7-4451-993E-FE71E297C96D}" emma:medium="tactile" emma:mode="ink">
                <msink:context xmlns:msink="http://schemas.microsoft.com/ink/2010/main" type="inkWord" rotatedBoundingBox="11951,9530 12320,9417 12329,9447 11960,9560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-1012.7631">1164-1483 0,'186'-79'62,"-160"79"-62,0 0 16,1 0-16,-1 0 0,1-27 0,-1 27 16,1 0-16</inkml:trace>
        </inkml:traceGroup>
        <inkml:traceGroup>
          <inkml:annotationXML>
            <emma:emma xmlns:emma="http://www.w3.org/2003/04/emma" version="1.0">
              <emma:interpretation id="{37A889FA-1BFA-4BE6-8517-A2C5A0FF3DD7}" emma:medium="tactile" emma:mode="ink">
                <msink:context xmlns:msink="http://schemas.microsoft.com/ink/2010/main" type="inkWord" rotatedBoundingBox="12223,9657 12273,9641 12316,9784 12266,9799"/>
              </emma:interpretation>
              <emma:one-of disjunction-type="recognition" id="oneOf6">
                <emma:interpretation id="interp14" emma:lang="" emma:confidence="0.5">
                  <emma:literal>.</emma:literal>
                </emma:interpretation>
                <emma:interpretation id="interp15" emma:lang="" emma:confidence="0">
                  <emma:literal>,</emma:literal>
                </emma:interpretation>
                <emma:interpretation id="interp16" emma:lang="" emma:confidence="0">
                  <emma:literal>'</emma:literal>
                </emma:interpretation>
                <emma:interpretation id="interp17" emma:lang="" emma:confidence="0">
                  <emma:literal>i</emma:literal>
                </emma:interpretation>
                <emma:interpretation id="interp18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11527.2621">1482-1377 0,'26'132'125,"-26"-158"-125,0-1 0,-26 1 15,26-1 1,-53 1-16</inkml:trace>
        </inkml:traceGroup>
        <inkml:traceGroup>
          <inkml:annotationXML>
            <emma:emma xmlns:emma="http://www.w3.org/2003/04/emma" version="1.0">
              <emma:interpretation id="{A7CDD317-977A-488A-89CA-5843082A8853}" emma:medium="tactile" emma:mode="ink">
                <msink:context xmlns:msink="http://schemas.microsoft.com/ink/2010/main" type="inkWord" rotatedBoundingBox="12958,9214 13414,9075 13421,9098 12965,9237"/>
              </emma:interpretation>
              <emma:one-of disjunction-type="recognition" id="oneOf7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-765.767">2170-1801 0,'450'-158'79</inkml:trace>
        </inkml:traceGroup>
        <inkml:traceGroup>
          <inkml:annotationXML>
            <emma:emma xmlns:emma="http://www.w3.org/2003/04/emma" version="1.0">
              <emma:interpretation id="{E05E2569-7220-4F05-B6E5-358C1C2C5F69}" emma:medium="tactile" emma:mode="ink">
                <msink:context xmlns:msink="http://schemas.microsoft.com/ink/2010/main" type="inkWord" rotatedBoundingBox="14287,8836 14616,8735 14631,8784 14301,8884"/>
              </emma:interpretation>
              <emma:one-of disjunction-type="recognition" id="oneOf8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-570.2852">3493-2198 0,'26'0'0,"1"0"0,-1 0 16,0-26-16,1 26 15,-1 0-15,160-26 47</inkml:trace>
        </inkml:traceGroup>
        <inkml:traceGroup>
          <inkml:annotationXML>
            <emma:emma xmlns:emma="http://www.w3.org/2003/04/emma" version="1.0">
              <emma:interpretation id="{1661F335-D846-4C9A-848B-CFD09CA77A14}" emma:medium="tactile" emma:mode="ink">
                <msink:context xmlns:msink="http://schemas.microsoft.com/ink/2010/main" type="inkWord" rotatedBoundingBox="15259,8577 15451,8519 15457,8539 15266,8598"/>
              </emma:interpretation>
              <emma:one-of disjunction-type="recognition" id="oneOf9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-298.9514">4472-2436 0,'26'-26'0,"133"-27"63</inkml:trace>
        </inkml:traceGroup>
      </inkml:traceGroup>
    </inkml:traceGroup>
    <inkml:traceGroup>
      <inkml:annotationXML>
        <emma:emma xmlns:emma="http://www.w3.org/2003/04/emma" version="1.0">
          <emma:interpretation id="{8B5C52F6-40B7-4538-BA3B-E2DFF9C4FC5B}" emma:medium="tactile" emma:mode="ink">
            <msink:context xmlns:msink="http://schemas.microsoft.com/ink/2010/main" type="paragraph" rotatedBoundingBox="10780,10961 16466,9896 16663,10949 10977,12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04833F-4085-4C3E-A53D-D395572FF896}" emma:medium="tactile" emma:mode="ink">
              <msink:context xmlns:msink="http://schemas.microsoft.com/ink/2010/main" type="inkBullet" rotatedBoundingBox="10794,11034 10808,11031 10811,11047 10796,11049"/>
            </emma:interpretation>
            <emma:one-of disjunction-type="recognition" id="oneOf10">
              <emma:interpretation id="interp22" emma:lang="" emma:confidence="0">
                <emma:literal>•</emma:literal>
              </emma:interpretation>
            </emma:one-of>
          </emma:emma>
        </inkml:annotationXML>
        <inkml:trace contextRef="#ctx0" brushRef="#br0" timeOffset="-3738.2864">0 0 0</inkml:trace>
      </inkml:traceGroup>
      <inkml:traceGroup>
        <inkml:annotationXML>
          <emma:emma xmlns:emma="http://www.w3.org/2003/04/emma" version="1.0">
            <emma:interpretation id="{AB445D82-7499-47A4-8E39-9CBA86F3E5C1}" emma:medium="tactile" emma:mode="ink">
              <msink:context xmlns:msink="http://schemas.microsoft.com/ink/2010/main" type="line" rotatedBoundingBox="10917,10935 16192,9948 16211,10053 10937,11041"/>
            </emma:interpretation>
          </emma:emma>
        </inkml:annotationXML>
        <inkml:traceGroup>
          <inkml:annotationXML>
            <emma:emma xmlns:emma="http://www.w3.org/2003/04/emma" version="1.0">
              <emma:interpretation id="{6452CBC7-C328-4670-BFC9-0D0330174F5F}" emma:medium="tactile" emma:mode="ink">
                <msink:context xmlns:msink="http://schemas.microsoft.com/ink/2010/main" type="inkWord" rotatedBoundingBox="10926,10981 11028,10961 11032,10985 10930,11005"/>
              </emma:interpretation>
              <emma:one-of disjunction-type="recognition" id="oneOf11">
                <emma:interpretation id="interp23" emma:lang="" emma:confidence="0.5">
                  <emma:literal>-</emma:literal>
                </emma:interpretation>
                <emma:interpretation id="interp24" emma:lang="" emma:confidence="0.5">
                  <emma:literal>. -</emma:literal>
                </emma:interpretation>
                <emma:interpretation id="interp25" emma:lang="" emma:confidence="0">
                  <emma:literal>. .</emma:literal>
                </emma:interpretation>
                <emma:interpretation id="interp26" emma:lang="" emma:confidence="0">
                  <emma:literal>. _</emma:literal>
                </emma:interpretation>
                <emma:interpretation id="interp27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-3367.2993">132-53 0,'27'0'0,"-1"0"16,1 0-16,-1 0 15</inkml:trace>
        </inkml:traceGroup>
        <inkml:traceGroup>
          <inkml:annotationXML>
            <emma:emma xmlns:emma="http://www.w3.org/2003/04/emma" version="1.0">
              <emma:interpretation id="{626EBD5C-8A13-4393-97D9-0EC3F21E830C}" emma:medium="tactile" emma:mode="ink">
                <msink:context xmlns:msink="http://schemas.microsoft.com/ink/2010/main" type="inkWord" rotatedBoundingBox="11796,10777 12429,10658 12435,10691 11802,10809"/>
              </emma:interpretation>
              <emma:one-of disjunction-type="recognition" id="oneOf12">
                <emma:interpretation id="interp28" emma:lang="" emma:confidence="0.5">
                  <emma:literal>.</emma:literal>
                </emma:interpretation>
                <emma:interpretation id="interp29" emma:lang="" emma:confidence="0">
                  <emma:literal>-</emma:literal>
                </emma:interpretation>
                <emma:interpretation id="interp30" emma:lang="" emma:confidence="0">
                  <emma:literal>,</emma:literal>
                </emma:interpretation>
                <emma:interpretation id="interp31" emma:lang="" emma:confidence="0">
                  <emma:literal>_</emma:literal>
                </emma:interpretation>
                <emma:interpretation id="interp32" emma:lang="" emma:confidence="0">
                  <emma:literal>`</emma:literal>
                </emma:interpretation>
              </emma:one-of>
            </emma:emma>
          </inkml:annotationXML>
          <inkml:trace contextRef="#ctx0" brushRef="#br0" timeOffset="-3144.7483">1006-239 0,'158'-26'46,"-131"-1"-30,-1 27-16</inkml:trace>
          <inkml:trace contextRef="#ctx0" brushRef="#br0" timeOffset="-2849.6193">1508-345 0,'133'0'63</inkml:trace>
        </inkml:traceGroup>
        <inkml:traceGroup>
          <inkml:annotationXML>
            <emma:emma xmlns:emma="http://www.w3.org/2003/04/emma" version="1.0">
              <emma:interpretation id="{7E6674FF-76F9-4443-B84C-81208280D6FB}" emma:medium="tactile" emma:mode="ink">
                <msink:context xmlns:msink="http://schemas.microsoft.com/ink/2010/main" type="inkWord" rotatedBoundingBox="12883,10580 13017,10556 13019,10571 12886,10596"/>
              </emma:interpretation>
              <emma:one-of disjunction-type="recognition" id="oneOf13">
                <emma:interpretation id="interp33" emma:lang="" emma:confidence="0.5">
                  <emma:literal>-</emma:literal>
                </emma:interpretation>
                <emma:interpretation id="interp34" emma:lang="" emma:confidence="0">
                  <emma:literal>_</emma:literal>
                </emma:interpretation>
                <emma:interpretation id="interp35" emma:lang="" emma:confidence="0">
                  <emma:literal>.</emma:literal>
                </emma:interpretation>
                <emma:interpretation id="interp36" emma:lang="" emma:confidence="0">
                  <emma:literal>,</emma:literal>
                </emma:interpretation>
                <emma:interpretation id="interp37" emma:lang="" emma:confidence="0">
                  <emma:literal>€</emma:literal>
                </emma:interpretation>
              </emma:one-of>
            </emma:emma>
          </inkml:annotationXML>
          <inkml:trace contextRef="#ctx0" brushRef="#br0" timeOffset="-2628.163">2090-451 0,'133'-27'62</inkml:trace>
        </inkml:traceGroup>
        <inkml:traceGroup>
          <inkml:annotationXML>
            <emma:emma xmlns:emma="http://www.w3.org/2003/04/emma" version="1.0">
              <emma:interpretation id="{3447EACE-C5B1-4907-9D3D-D1EB50758303}" emma:medium="tactile" emma:mode="ink">
                <msink:context xmlns:msink="http://schemas.microsoft.com/ink/2010/main" type="inkWord" rotatedBoundingBox="13413,10501 13571,10472 13574,10492 13417,10521"/>
              </emma:interpretation>
              <emma:one-of disjunction-type="recognition" id="oneOf14">
                <emma:interpretation id="interp38" emma:lang="" emma:confidence="0.5">
                  <emma:literal>-</emma:literal>
                </emma:interpretation>
                <emma:interpretation id="interp39" emma:lang="" emma:confidence="0">
                  <emma:literal>_</emma:literal>
                </emma:interpretation>
                <emma:interpretation id="interp40" emma:lang="" emma:confidence="0">
                  <emma:literal>.</emma:literal>
                </emma:interpretation>
                <emma:interpretation id="interp41" emma:lang="" emma:confidence="0">
                  <emma:literal>,</emma:literal>
                </emma:interpretation>
                <emma:interpretation id="interp42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-2583.3117">2620-531 0,'26'0'47,"0"0"-47,1 0 16,-1 0-16,1-26 0,-1 26 16</inkml:trace>
        </inkml:traceGroup>
        <inkml:traceGroup>
          <inkml:annotationXML>
            <emma:emma xmlns:emma="http://www.w3.org/2003/04/emma" version="1.0">
              <emma:interpretation id="{1656A748-3F2D-4105-BAFA-004D32F22DCA}" emma:medium="tactile" emma:mode="ink">
                <msink:context xmlns:msink="http://schemas.microsoft.com/ink/2010/main" type="inkWord" rotatedBoundingBox="14260,10345 14387,10321 14392,10347 14264,10371"/>
              </emma:interpretation>
              <emma:one-of disjunction-type="recognition" id="oneOf15">
                <emma:interpretation id="interp43" emma:lang="" emma:confidence="0.5">
                  <emma:literal>-</emma:literal>
                </emma:interpretation>
                <emma:interpretation id="interp44" emma:lang="" emma:confidence="0">
                  <emma:literal>.</emma:literal>
                </emma:interpretation>
                <emma:interpretation id="interp45" emma:lang="" emma:confidence="0">
                  <emma:literal>_</emma:literal>
                </emma:interpretation>
                <emma:interpretation id="interp46" emma:lang="" emma:confidence="0">
                  <emma:literal>,</emma:literal>
                </emma:interpretation>
                <emma:interpretation id="interp47" emma:lang="" emma:confidence="0">
                  <emma:literal>`</emma:literal>
                </emma:interpretation>
              </emma:one-of>
            </emma:emma>
          </inkml:annotationXML>
          <inkml:trace contextRef="#ctx0" brushRef="#br0" timeOffset="-2303.9061">3466-689 0,'132'0'63</inkml:trace>
        </inkml:traceGroup>
        <inkml:traceGroup>
          <inkml:annotationXML>
            <emma:emma xmlns:emma="http://www.w3.org/2003/04/emma" version="1.0">
              <emma:interpretation id="{46A053DB-A8E0-4B82-9352-1DB78C6F984D}" emma:medium="tactile" emma:mode="ink">
                <msink:context xmlns:msink="http://schemas.microsoft.com/ink/2010/main" type="inkWord" rotatedBoundingBox="14789,10265 14917,10240 14922,10267 14793,10291"/>
              </emma:interpretation>
              <emma:one-of disjunction-type="recognition" id="oneOf16">
                <emma:interpretation id="interp48" emma:lang="" emma:confidence="0.5">
                  <emma:literal>.</emma:literal>
                </emma:interpretation>
                <emma:interpretation id="interp49" emma:lang="" emma:confidence="0">
                  <emma:literal>-</emma:literal>
                </emma:interpretation>
                <emma:interpretation id="interp50" emma:lang="" emma:confidence="0">
                  <emma:literal>,</emma:literal>
                </emma:interpretation>
                <emma:interpretation id="interp51" emma:lang="" emma:confidence="0">
                  <emma:literal>_</emma:literal>
                </emma:interpretation>
                <emma:interpretation id="interp52" emma:lang="" emma:confidence="0">
                  <emma:literal>`</emma:literal>
                </emma:interpretation>
              </emma:one-of>
            </emma:emma>
          </inkml:annotationXML>
          <inkml:trace contextRef="#ctx0" brushRef="#br0" timeOffset="-2108.3335">3995-769 0,'133'0'63</inkml:trace>
        </inkml:traceGroup>
        <inkml:traceGroup>
          <inkml:annotationXML>
            <emma:emma xmlns:emma="http://www.w3.org/2003/04/emma" version="1.0">
              <emma:interpretation id="{5CF187E2-DE12-4EDE-AFB6-61DCC0587759}" emma:medium="tactile" emma:mode="ink">
                <msink:context xmlns:msink="http://schemas.microsoft.com/ink/2010/main" type="inkWord" rotatedBoundingBox="15398,10186 15449,10176 15452,10195 15401,10205"/>
              </emma:interpretation>
              <emma:one-of disjunction-type="recognition" id="oneOf17">
                <emma:interpretation id="interp53" emma:lang="" emma:confidence="0.5">
                  <emma:literal>.</emma:literal>
                </emma:interpretation>
                <emma:interpretation id="interp54" emma:lang="" emma:confidence="0">
                  <emma:literal>-</emma:literal>
                </emma:interpretation>
                <emma:interpretation id="interp55" emma:lang="" emma:confidence="0">
                  <emma:literal>,</emma:literal>
                </emma:interpretation>
                <emma:interpretation id="interp56" emma:lang="" emma:confidence="0">
                  <emma:literal>_</emma:literal>
                </emma:interpretation>
                <emma:interpretation id="interp57" emma:lang="" emma:confidence="0">
                  <emma:literal>`</emma:literal>
                </emma:interpretation>
              </emma:one-of>
            </emma:emma>
          </inkml:annotationXML>
          <inkml:trace contextRef="#ctx0" brushRef="#br0" timeOffset="-1871.4764">4604-848 0,'53'0'47</inkml:trace>
        </inkml:traceGroup>
        <inkml:traceGroup>
          <inkml:annotationXML>
            <emma:emma xmlns:emma="http://www.w3.org/2003/04/emma" version="1.0">
              <emma:interpretation id="{F2417503-2C02-4070-88C3-BA23B4914A21}" emma:medium="tactile" emma:mode="ink">
                <msink:context xmlns:msink="http://schemas.microsoft.com/ink/2010/main" type="inkWord" rotatedBoundingBox="16131,9959 16192,9948 16199,9989 16139,10001"/>
              </emma:interpretation>
              <emma:one-of disjunction-type="recognition" id="oneOf18">
                <emma:interpretation id="interp58" emma:lang="" emma:confidence="0.5">
                  <emma:literal>.</emma:literal>
                </emma:interpretation>
                <emma:interpretation id="interp59" emma:lang="" emma:confidence="0">
                  <emma:literal>,</emma:literal>
                </emma:interpretation>
                <emma:interpretation id="interp60" emma:lang="" emma:confidence="0">
                  <emma:literal>-</emma:literal>
                </emma:interpretation>
                <emma:interpretation id="interp61" emma:lang="" emma:confidence="0">
                  <emma:literal>:</emma:literal>
                </emma:interpretation>
                <emma:interpretation id="interp62" emma:lang="" emma:confidence="0">
                  <emma:literal>"</emma:literal>
                </emma:interpretation>
              </emma:one-of>
            </emma:emma>
          </inkml:annotationXML>
          <inkml:trace contextRef="#ctx0" brushRef="#br0" timeOffset="-1814.3569">5345-1033 0,'53'-27'15,"-53"1"-15</inkml:trace>
        </inkml:traceGroup>
      </inkml:traceGroup>
      <inkml:traceGroup>
        <inkml:annotationXML>
          <emma:emma xmlns:emma="http://www.w3.org/2003/04/emma" version="1.0">
            <emma:interpretation id="{30D237B2-C64C-4BDE-80C9-958B01DA59AE}" emma:medium="tactile" emma:mode="ink">
              <msink:context xmlns:msink="http://schemas.microsoft.com/ink/2010/main" type="line" rotatedBoundingBox="12480,10717 16448,9890 16660,10904 12691,11732"/>
            </emma:interpretation>
          </emma:emma>
        </inkml:annotationXML>
        <inkml:traceGroup>
          <inkml:annotationXML>
            <emma:emma xmlns:emma="http://www.w3.org/2003/04/emma" version="1.0">
              <emma:interpretation id="{2AD5A771-C0D7-40DB-94F5-9656421142F6}" emma:medium="tactile" emma:mode="ink">
                <msink:context xmlns:msink="http://schemas.microsoft.com/ink/2010/main" type="inkWord" rotatedBoundingBox="12480,10717 13255,10555 13453,11510 12679,11671"/>
              </emma:interpretation>
              <emma:one-of disjunction-type="recognition" id="oneOf19">
                <emma:interpretation id="interp63" emma:lang="" emma:confidence="1">
                  <emma:literal/>
                </emma:interpretation>
              </emma:one-of>
            </emma:emma>
          </inkml:annotationXML>
          <inkml:trace contextRef="#ctx0" brushRef="#br0" timeOffset="1963.6653">2461-398 0,'0'-80'94,"-238"636"0</inkml:trace>
          <inkml:trace contextRef="#ctx0" brushRef="#br0" timeOffset="2286.5322">2090 237 0,'27'0'31,"-27"26"-16,-53-26 1,53 27-16,0-1 16,-53 0-16,53 1 0,-26-1 0,-1 27 15,1 27 1,-1-54-16,27 1 16,-26-27-16,26 26 0</inkml:trace>
          <inkml:trace contextRef="#ctx0" brushRef="#br0" timeOffset="2496.2242">1826 316 0,'26'-79'63,"1"79"-63,26 26 31,-53 1-31,26-27 0,1 26 16,-1 0-16</inkml:trace>
          <inkml:trace contextRef="#ctx0" brushRef="#br0" timeOffset="2920.8873">2170 448 0,'106'0'47,"-80"0"-47,0 0 0,1 0 16,-1 0-16,1-26 15,52-27 1,-52 26-16,-27 1 15,0 0-15,0-1 0,0 1 16,-53 26-16,-27-27 47,80 54-31,0-1-1,27-26-15,-1 27 16,-26-1-16,53-26 0,-53 26 15,27-26-15,-1 0 0,1 27 0,-1-27 16,1 26-16,-1 1 16,-26-1-1,-53-26-15,53 27 16,-26-27-16,-1 26 0,1-26 16,-1 0-16,1 0 0</inkml:trace>
        </inkml:traceGroup>
        <inkml:traceGroup>
          <inkml:annotationXML>
            <emma:emma xmlns:emma="http://www.w3.org/2003/04/emma" version="1.0">
              <emma:interpretation id="{9FAC8807-1F01-4CCB-A657-4A5EE50FBDB0}" emma:medium="tactile" emma:mode="ink">
                <msink:context xmlns:msink="http://schemas.microsoft.com/ink/2010/main" type="inkWord" rotatedBoundingBox="14213,10451 16467,9981 16660,10904 14405,11374"/>
              </emma:interpretation>
              <emma:one-of disjunction-type="recognition" id="oneOf20">
                <emma:interpretation id="interp64" emma:lang="" emma:confidence="1">
                  <emma:literal/>
                </emma:interpretation>
              </emma:one-of>
            </emma:emma>
          </inkml:annotationXML>
          <inkml:trace contextRef="#ctx0" brushRef="#br0" timeOffset="3856.5061">3916-28 0,'0'53'31,"0"-27"-15,-26-26-16,26 27 0,-27-1 0,27 1 15,-26-27-15,26 26 0,-27 1 0,27-1 16,0 1-16,-26-1 15,26 1-15,-27-27 16,1 26-16,-1-26 0</inkml:trace>
          <inkml:trace contextRef="#ctx0" brushRef="#br0" timeOffset="3501.2667">3890-610 0,'-80'370'110</inkml:trace>
          <inkml:trace contextRef="#ctx0" brushRef="#br0" timeOffset="5100.2562">3546 25 0,'26'0'15,"0"0"-15,1 26 16,-1-26-1,1 27-15,-1-27 0,1 0 16,-1 0-16,-26 26 0</inkml:trace>
          <inkml:trace contextRef="#ctx0" brushRef="#br0" timeOffset="4530.2954">3598-28 0</inkml:trace>
          <inkml:trace contextRef="#ctx0" brushRef="#br0" timeOffset="5569.1256">4181 157 0,'26'0'0,"-26"-26"16,0-1-1,0 1 16,26 52 16,-26 1-31,27-27 0,-27 26-16,26-26 15,-26 27-15</inkml:trace>
          <inkml:trace contextRef="#ctx0" brushRef="#br0" timeOffset="5880.7468">4313-769 0,'159'185'78,"-133"-158"-62,1-1-16,-1 1 0,0-1 15,1-26-15,-1 27 0,54-1 32,-54 1-32</inkml:trace>
          <inkml:trace contextRef="#ctx0" brushRef="#br0" timeOffset="6394.7297">4921-372 0,'0'132'47,"0"-105"-47,0-1 0,-26 1 16,26-1-16,0 1 0,0-1 0,-27 27 15,27-26 17,0-80-17,0 26-15,0 1 0,0-1 16,0 1-16,0-1 16,0-26-16,27 27 0,-27 0 15,0-1-15,0 1 0,26 26 16,1 0-1,-1 26 1,1 1-16,211-27 94,-238-27-94,0 1 15,-27-1-15,27 1 0,0-1 0,0 1 16,0-1-16,0 1 0,-26 26 16,26-27-16,0 54 15,0-1 1</inkml:trace>
          <inkml:trace contextRef="#ctx0" brushRef="#br0" timeOffset="6699.0049">5583-398 0,'-80'26'32,"54"-26"-32,26 27 15,-26-1-15,-1 1 0,1 52 16,26-53-1,53 1-15,-27-27 16,0 26-16,1-26 0,-1 0 0,27 0 16,-26 0-16,-1 0 0,1 0 0,-1-53 15,1 53-15,-1-26 0,1-1 16,-27 1-16,26 0 0,-26-1 16,0 1-16,-53 26 15,53-27-15,-26 27 0,-1-26 0,-26 26 0,27 0 16,-1 0-16,-26 0 0</inkml:trace>
        </inkml:traceGroup>
      </inkml:traceGroup>
    </inkml:traceGroup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1:59.8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197285F-AD45-4B53-9E3F-97FC603C8394}" emma:medium="tactile" emma:mode="ink">
          <msink:context xmlns:msink="http://schemas.microsoft.com/ink/2010/main" type="writingRegion" rotatedBoundingBox="13941,8593 15147,10307 14807,10546 13602,8831"/>
        </emma:interpretation>
      </emma:emma>
    </inkml:annotationXML>
    <inkml:traceGroup>
      <inkml:annotationXML>
        <emma:emma xmlns:emma="http://www.w3.org/2003/04/emma" version="1.0">
          <emma:interpretation id="{A1DB1E55-D6EE-497B-8A62-28AED668C326}" emma:medium="tactile" emma:mode="ink">
            <msink:context xmlns:msink="http://schemas.microsoft.com/ink/2010/main" type="paragraph" rotatedBoundingBox="13941,8593 15147,10307 14807,10546 13602,8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B28116-F353-4520-A086-291F04839EB7}" emma:medium="tactile" emma:mode="ink">
              <msink:context xmlns:msink="http://schemas.microsoft.com/ink/2010/main" type="line" rotatedBoundingBox="13941,8593 15147,10307 14807,10546 13602,8831"/>
            </emma:interpretation>
          </emma:emma>
        </inkml:annotationXML>
        <inkml:traceGroup>
          <inkml:annotationXML>
            <emma:emma xmlns:emma="http://www.w3.org/2003/04/emma" version="1.0">
              <emma:interpretation id="{5F34273C-6124-45E1-8EAF-5433E2F3170F}" emma:medium="tactile" emma:mode="ink">
                <msink:context xmlns:msink="http://schemas.microsoft.com/ink/2010/main" type="inkWord" rotatedBoundingBox="13840,8664 14445,9524 14363,9581 13759,8721"/>
              </emma:interpretation>
            </emma:emma>
          </inkml:annotationXML>
          <inkml:trace contextRef="#ctx0" brushRef="#br0">3016-2330 0,'-26'0'16,"26"27"0,0-1-16,53-26 0,-53 27 15,26-1-15,-26 0 0,27 27 16,26 0-16,0 27 15,-27-27-15,53 26 0,-52-26 16,26 0-16,-27-27 0,27 27 16,-26 0-16,26-26 0,-27-1 0,0 27 15,27-27-15</inkml:trace>
        </inkml:traceGroup>
        <inkml:traceGroup>
          <inkml:annotationXML>
            <emma:emma xmlns:emma="http://www.w3.org/2003/04/emma" version="1.0">
              <emma:interpretation id="{BDCE79F5-AB62-476F-883F-9F64F6C79F3F}" emma:medium="tactile" emma:mode="ink">
                <msink:context xmlns:msink="http://schemas.microsoft.com/ink/2010/main" type="inkWord" rotatedBoundingBox="14727,9710 15147,10307 14807,10546 14387,9948"/>
              </emma:interpretation>
            </emma:emma>
          </inkml:annotationXML>
          <inkml:trace contextRef="#ctx0" brushRef="#br0" timeOffset="531.5341">3704-928 0,'238'-105'63</inkml:trace>
          <inkml:trace contextRef="#ctx0" brushRef="#br0" timeOffset="1391.9407">4207-795 0,'26'0'0,"27"-27"47,0 133 47</inkml:trace>
          <inkml:trace contextRef="#ctx0" brushRef="#br0" timeOffset="-2910.5804">2725-2859 0,'238'-26'204,"-238"52"-204,53 212 62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2:28.2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33DB15E-4D80-4A38-BFBF-644220F76AB5}" emma:medium="tactile" emma:mode="ink">
          <msink:context xmlns:msink="http://schemas.microsoft.com/ink/2010/main" type="inkDrawing" rotatedBoundingBox="-820,14073 -38,10091 2847,10657 2065,14640" hotPoints="1125,10304 2395,12538 682,14454 -587,12220" semanticType="enclosure" shapeName="Ellipse">
            <msink:sourceLink direction="with" ref="{D7C27897-8210-404B-A082-57E3B048F8E9}"/>
            <msink:sourceLink direction="with" ref="{A1A581FF-C772-43CB-8B27-8BC9377E0B6C}"/>
          </msink:context>
        </emma:interpretation>
      </emma:emma>
    </inkml:annotationXML>
    <inkml:trace contextRef="#ctx0" brushRef="#br0">1328 81 0,'-26'0'15,"-1"-26"-15,1 26 16,-1-27-16,1 27 16,0 0-1,26-26 1,-27 26-16,1 0 15,-1 0-15,1 0 16,-1 0-16,27 26 0,-26-26 16,-1 0-16,1 27 0,-1-27 15,-26 26-15,27 1 0,-53-1 16,26 27 0,26-53-16,1 26 0,-1 1 0,1-27 15,-27 53-15,53-27 0,-79 54 16,52-1-1,1-53-15,-1 27 0,1 0 0,-1-26 16,1 26-16,-1 26 16,1-26-16,-27 79 0,53-79 15,-26 0-15,26-26 0,-27 26 0,27-27 16,0 27-16,-26 106 16,26-54-16,-27 28 15,27-54-15,0 0 0,0-26 16,-26 27-16,26-27 0,0 26 0,-27 0 15,27-26-15,-26 27 0,26-27 16,0 79-16,-27-79 16,27 0-16,0 79 0,0-79 0,0 26 0,0-26 15,0 0-15,0 27 0,27-28 0,-27 1 16,26 53-16,-26-53 16,27 0-16,-27 0 0,26 0 0,1-27 0,-1 27 15,-26-26-15,27 26 0,-27-27 16,26 1-16,-26 26 0,26-27 0,-26 0 15,27 1-15,-1-1 0,-26 1 0,27-1 16,-1 1-16,1-1 0,-1 1 16,1-27-16,-1 26 0,1-26 0,-1 0 15,1 27-15,-1-27 0,0 0 0,1 26 16,-1-26-16,1 0 0,26 26 0,-27-26 16,1 27-16,-1-27 0,1 0 0,-1 26 15,0-26-15,27 0 0,-26 0 0,-1 0 16,1 0-16,-1 0 0,1 0 0,-1 0 15,1 0-15,-1 0 0,1 0 0,-1 0 16,0 0-16,1 0 0,-1-26 0,1 26 16,-1-27-16,1 1 0,-1 26 0,1-26 15,-1 26-15,1-27 0,-1 1 0,0-1 16,27 27-16,-26-26 0,-1-1 0,27 1 16,-26-27-16,-1 26 0,27 1 15,-26 0-15,25-27 0,1 26 0,-26-26 16,26 27-16,0-27 0,-27 26 0,27-26 15,0 1-15,-27 25 0,27-26 0,0 0 16,-26 0-16,26 27 0,-27-27 0,1 0 16,25 27-16,-25-27 0,-1 26 0,27-26 15,-26 27-15,-1-27 0,1 26 0,-1 1 16,1 0-16,-27-1 0,26 1 0,0 26 16,-26-27-16,27 1 0,-1-1 0,-26 1 15,27-1-15,-27 1 16,26-1-16,-26 1 0,0 0 15,0-1-15,27 1 0,-27-1 0,0 1 16,0-1-16,26 1 0,-26-1 0,0 1 16,0-1-16,27-26 0,-27 27 0,0 0 15,0-27-15,0 26 0,0 1 0,0-27 16,0 26-16,0 1 0,0-27 0,0 26 16,-27-25-16,27 25 0,0-26 0,-26 27 15,26-1-15,0-26 0,-27 0 0,27 27 16,0-27-16,0 27 0,-26-1 0,26-26 15,0 27-15,0-1 0,-27-26 16,27 27-16,0 0 0,-26-1 0,26 1 16,-27-1-16,27 1 0,0-1 15,-26 27-15,26-26 0,-26-1 0,26 1 16,-27 26-16,27-27 0,-26 1 16,-1-1-16,27 1 15,-26 26-15,26-26 0,-27 26 0,1-27 16,26 1-16,-27 26 0,1-27 0,26 1 15,-27 26-15,1-27 0,0 27 0,-1-26 16,-26-1-16,27 27 0,-1-26 0,-26 26 16,27 0-16,-1-27 0,-26 27 0,27-26 15,-27 26-15,27 0 0,-1 0 16,1-27-16,-1 27 0,1 0 0,-1 0 0,1-26 16,-1 26-16,1-26 15,0 26-15,-1-27 16,1 27-16,26-26 15,-27 26-15,27-27 0,-26 27 16,26-26-16,-27 26 0,27-27 16,-26 27-16,-1-26 0,1 26 15,-1-27-15,1 27 16,-1-26-16,1 26 0,0 0 0,-1-27 16,1 27-16,-1 0 0,1-26 0,-1 26 15,1 0-15,-1 0 0,1-26 16,-1 26-16,1 0 0,0 0 15,-1 0-15,1 0 0,-1 0 0,1 0 16,-1 26-16,1-26 0,-1 26 0,1 1 16,-27-1-16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3:55.94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57D200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3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3800337-0EC5-41C2-A40F-C0FAD08A2D31}" emma:medium="tactile" emma:mode="ink">
          <msink:context xmlns:msink="http://schemas.microsoft.com/ink/2010/main" type="writingRegion" rotatedBoundingBox="-2314,281 23124,192 23172,13909 -2266,13998"/>
        </emma:interpretation>
      </emma:emma>
    </inkml:annotationXML>
    <inkml:traceGroup>
      <inkml:annotationXML>
        <emma:emma xmlns:emma="http://www.w3.org/2003/04/emma" version="1.0">
          <emma:interpretation id="{B9F2B165-174A-4002-874A-9AFF5D1813A8}" emma:medium="tactile" emma:mode="ink">
            <msink:context xmlns:msink="http://schemas.microsoft.com/ink/2010/main" type="paragraph" rotatedBoundingBox="-917,385 6658,125 6696,1242 -879,15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47AA607-649E-4F7A-AF25-F43AB2931C47}" emma:medium="tactile" emma:mode="ink">
              <msink:context xmlns:msink="http://schemas.microsoft.com/ink/2010/main" type="line" rotatedBoundingBox="-917,385 6658,125 6696,1242 -879,1503">
                <msink:destinationLink direction="with" ref="{11234DF8-7D11-49B2-BA76-27FAF4222A6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40688EE-E5DE-47C4-A789-904B2175BD1C}" emma:medium="tactile" emma:mode="ink">
                <msink:context xmlns:msink="http://schemas.microsoft.com/ink/2010/main" type="inkWord" rotatedBoundingBox="-904,761 1786,668 1808,1317 -882,140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211 662 0,'27'0'47,"-27"-27"-47,26 1 15,1 26-15,-1 0 16,-26-27-16,27 27 0,-1 0 16,1 0-16,-27-26 0,26 26 15,1 0-15,-1 0 0,1 0 16,-27-27-16,26 27 0,0 0 15</inkml:trace>
          <inkml:trace contextRef="#ctx0" brushRef="#br0" timeOffset="-290.106">291 344 0,'26'0'78,"1"-26"-78,-1 26 15,1-27-15,-1 27 16,1 0-16,-1 0 0,1 0 16,-1-26-16,0 26 0,1 0 15,-27-27-15,26 27 16,-79 0 15</inkml:trace>
          <inkml:trace contextRef="#ctx0" brushRef="#br0" timeOffset="630.2064">741 318 0,'26'0'110,"1"0"-95,-27 26 1,26-26-16,-26 27 0,0-1 15,26 1-15,-26-1 16,0 0-16,27 1 16,-27-1-16,0-52 47,0-1-32,0 1-15,26 0 16,-26-1-16,27 1 15,-1-1-15,-26 1 0,0-1 0,27 1 16,-27-1-16,26 27 16,1-26-16,-1 26 15,1 26 1,-27 1 0,0 26-16,0-27 15,0 27-15,0-26 16,0-1-16,0 0 0,0 1 15,0-1-15</inkml:trace>
          <inkml:trace contextRef="#ctx0" brushRef="#br0" timeOffset="-695.6899">53 185 0,'-27'0'0,"1"0"16,52 0 46,1 0-46,-1-26-16,1 26 16,-1 0-16,1 0 0,-1-26 0,0-1 0,1 27 0,26-26 15,-27 26-15,1 0 0,26-27 16,-27 27-16,27 0 0,-26-26 15,-1 26-15,0 0 0,27-27 0,-26 27 16,-54 0 31</inkml:trace>
          <inkml:trace contextRef="#ctx0" brushRef="#br0" timeOffset="-1158.4616">291 133 0,'-27'0'31,"27"26"47,0 27-62,0-27 0,0 1-16,0-1 0,0 1 15,0-1-15,0 1 0,0-1 16,0 1-16,-26-1 0,26 0 16,0 1-16,0-1 0,0 1 0,-27-27 15</inkml:trace>
          <inkml:trace contextRef="#ctx0" brushRef="#br0" timeOffset="1171.6082">1481 159 0,'27'0'15,"-27"-26"-15,0-1 16,0 1 0,-27 26-1,1 0-15,0 0 16,-1 0 0,1 0-16,-1 26 0,1-26 15,26 27-15,-27-1 16,27 0-16,0 1 15,0-1-15,27-26 16,-27 27-16,26-27 0,-26 26 0,53-26 16,-53 27-16,27-27 0,-1 26 15,0 1-15,1-27 0,-27 26 16,26 1-16,-26-1 0,0 0 16,-26 1-1,-1-27 1,1 0-16,0 0 0,-1 0 15,1 0-15,-1 0 0,1 0 16,-1 0-16,1 0 16,26-27-16,0 1 15,0 0-15</inkml:trace>
          <inkml:trace contextRef="#ctx0" brushRef="#br0" timeOffset="1639.1137">1773 318 0,'26'0'16,"0"0"-16,-26-27 16,27 27-1,-27-26-15,0-1 16,0 1 0,0-1-1,0 1-15,0 0 16,-27 26-1,1 0-15,0 0 16,-1 26-16,1 0 16,26 1-1,-27-1-15,27 1 0,0-1 16,0 1-16,0-1 0,0 1 0,0-1 16,0 1-16,27-27 0,-27 26 15,26 0-15,1-26 0,-27 27 16,26-27-16,0 26 0,1-26 0,-1 0 15,1 0-15,-1 0 16,1 0-16</inkml:trace>
          <inkml:trace contextRef="#ctx0" brushRef="#br0" timeOffset="2316.7027">2037 159 0,'27'0'0,"-1"0"32,27 26-1,-27-26-31,-26 27 15,0-1-15,27-26 0,-27 27 0,0-1 16,26 1-16,-26-1 0,0 1 16,27-27-1,-27-27 32,0 1-31,26 26-16,-26-27 0,0 1 0,0-1 15,27 1-15,-27-1 16,0 1-16,26 26 0,-26-26 16,27 26-1,-1 0-15,-26 26 16,0 0-16,27-26 16,-27 27-16,0-1 0,0 1 15,0-1-15,26 1 0,-26-1 16,0-52 31,26 26-32,-26-27-15,27 1 16,-27-1-16,0 1 0,26-1 16,1 27-16,-27-26 0,26 0 15,1-1 1,-1 27-16,1 27 31,-27-1-31,0 0 16,26 1-16,-26-1 15,0 1-15,0-1 16,27 1-16</inkml:trace>
        </inkml:traceGroup>
        <inkml:traceGroup>
          <inkml:annotationXML>
            <emma:emma xmlns:emma="http://www.w3.org/2003/04/emma" version="1.0">
              <emma:interpretation id="{984E01DC-70C6-4171-B037-65753EDFB7D9}" emma:medium="tactile" emma:mode="ink">
                <msink:context xmlns:msink="http://schemas.microsoft.com/ink/2010/main" type="inkWord" rotatedBoundingBox="2028,284 3041,249 3072,1164 2060,119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792.5721">2937-185 0,'0'-26'16,"26"26"15,-26 26-15,0 1-1,0-1-15,0 0 0,27 1 16,-27-1-16,0 1 0,0-1 0,0 1 15,26-1-15,-26 1 0,0-1 0,0 1 16,0-1-16,0 0 0,27 1 0,-27-1 16,0 1-16,0-1 15</inkml:trace>
          <inkml:trace contextRef="#ctx0" brushRef="#br0" timeOffset="3127.4684">3175 133 0,'26'0'0,"-26"26"16,27-26-16,-27 26 15,26-26-15,-26 27 16,0-1-16,27-26 15,-27 27-15,0-1 0,0 1 16,0-1-16,0 1 0,0-1 16,0 1-1,-27-27-15,1 26 16,-1-26-16,1 0 0,-1 0 16,1 0-16,-1 0 15,1 0-15,0 0 0,26-26 16,-27 26-16,1-27 0,-1 1 15</inkml:trace>
          <inkml:trace contextRef="#ctx0" brushRef="#br0" timeOffset="3919.8738">3386 133 0,'27'-27'0,"-1"27"16,1-26-16,-1 26 16,1-27-16,-1 27 15,-26-26-15,27 26 0,-27-27 16,26 1-16,-26-1 15,0 1-15,27-1 0,-27 1 16,0 0-16,0-27 0,0 26 0,0 1 16,-27-1-16,27-26 0,0 27 15,-26-1-15,26 1 0,0-1 0,-27 1 16,27 26-16,-26 0 0,26 0 31,-27 26-15,27 1-16,0-1 0,0 1 0,0 26 15,-26-27-15,26 27 0,0 0 0,0-26 16,0 25-16,0 1 0,0-26 16,0 26-16,0 0 0,0-27 0,0 27 15,26-27-15,-26 1 0,27-1 0,-27 1 0,26-1 16,-26 1-16,27-1 0,-1 1 16,1-27-16,-1 26 0,1-26 15,-1 0-15,0 0 16,1-26-16,-1-1 15,-26 1-15,27-1 0,-27 1 16,0-1-16,26 1 0,-26-1 0,0 1 16,0-27-16,0 27 0,0-1 15,0 1-15,0-1 0,-26 27 16,-1 53 15,1 0-15,26-26-16,-27-1 0,27 0 0,0 1 15,0-1-15,53-26 0,-53 27 16,27-1-16,-1 1 0,1-27 16,-1 26-16,1-26 15,-1 0-15,1 0 0</inkml:trace>
        </inkml:traceGroup>
        <inkml:traceGroup>
          <inkml:annotationXML>
            <emma:emma xmlns:emma="http://www.w3.org/2003/04/emma" version="1.0">
              <emma:interpretation id="{BCEC5C4B-C9FB-4DDC-9156-83986D508DCD}" emma:medium="tactile" emma:mode="ink">
                <msink:context xmlns:msink="http://schemas.microsoft.com/ink/2010/main" type="inkWord" rotatedBoundingBox="3598,488 6667,382 6696,1242 3628,134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943.686">5530 106 0,'0'-26'0,"0"-1"16,-27 27-16,1-26 16,-1 26-1,1 0 1,-1 0-16,1 0 15,26 26-15,-27-26 0,27 27 16,-26-27-16,26 53 0,0-27 16,0 0-16,0 1 15,0-1-15,0 1 16,53-1 0,-27-26-16,1 0 0,-1 0 15,1 0-15,-27-26 0,26 26 16,1-27-16,-1 1 0,1-1 15,-27 1-15,26 0 16,-26-1 0,26 27-1,-26 27 1,27-27-16,-27 26 0,26-26 16</inkml:trace>
          <inkml:trace contextRef="#ctx0" brushRef="#br0" timeOffset="6686.8926">5741 53 0,'0'-26'0,"27"26"31,-1 0-31,1 0 15,-1 26-15,1 1 16,-1-1-16,0 1 16,1-27-16,-27 26 0,26 0 15,1-26-15,-27 27 0,26-1 16,-26 1 0,0-54 30,0 1-46,0-1 16,0 1-16,0 0 0,0-1 16,0 1-16,27 26 0,-27-27 15,26 27-15,-26-26 0,27 26 0,-27-27 16,26 27 0,1-26-16,-1 105 46,1-26-30,-27-26-16,0-1 0,0 0 16,26-26-16,-26 27 15,26-27 1,1-27 0,-1 1-1,1 0-15,-27-1 16,26 1-16,-26-1 15,27 27-15,-27-26 0,26-1 16,-26 80 15,0-26-15,27-27-16,-27 26 0,0 1 0,26-1 16,1 0-16,-1 1 15,0-27-15,-26 26 16,27-26-16,-1 0 0,1 0 15,-1-26 1,-26-1-16,0 1 16,27 0-16,-27-1 15,0 1 1,-27 26-16</inkml:trace>
          <inkml:trace contextRef="#ctx0" brushRef="#br0" timeOffset="6905.9795">6429-291 0,'-26'0'0,"26"-26"15,0 52 17,26-26-32,1 27 0</inkml:trace>
          <inkml:trace contextRef="#ctx0" brushRef="#br0" timeOffset="5090.9187">4551-185 0,'-27'0'0,"27"-26"0,-26-1 31,52 54 0,-26-1-15,27 1-16,-27-1 0,26 27 16,-26-27-16,0 1 0,0 26 0,27-27 15,-27 1-15,0 26 0,0-27 0,0 0 16,26 27-16,-26-26 0,0-1 0,0 1 16,0-1-16,0 1 0,0-1 15,0 1-15,0-1 16,0-52 15,26-1-15,-26 1-1,27 26-15,-1-27 16,1 27-16,-1 0 16,1 0-16,-1 0 0,1 0 15</inkml:trace>
          <inkml:trace contextRef="#ctx0" brushRef="#br0" timeOffset="5515.1554">4974 185 0,'26'0'16,"1"0"0,-1 0-16,1 0 15,-1 0-15,27-26 32,-26 26-17,-27-53 1,-27 53-1,27-26-15,-26 26 0,26-27 0,-27 27 16,-26 0-16,27-26 16,-1 26-16,1 0 15,26 26-15,-26-26 0,26 27 16,-27-1-16,1 27 16,26-27-16,0 1 15,0-1-15,0 1 0,26-1 16,1 1-16,-1-1 15,0-26-15,1 27 0,-1-27 16,1 0-16</inkml:trace>
          <inkml:trace contextRef="#ctx0" brushRef="#br0" timeOffset="7319.4766">6800-53 0,'0'53'63,"26"-26"-63,-26-1 15,27 1-15,-27-1 0,0 1 16,0-1-16,26 0 16,0-26-1,1-26 1,-1 0-16,1 26 16,-27-27-16,26 27 0,-26-26 15,27-1-15,-27 1 0,26 26 0,-26-27 16,0 1-16,27-1 0,-27 1 15,26 52 17,-26 1-32,0-1 15,27 1-15,-27-1 0,26 27 16</inkml:trace>
          <inkml:trace contextRef="#ctx0" brushRef="#br0" timeOffset="7863.7321">7382-26 0,'0'-27'0,"0"1"16,0-1-16,-27 1 16,1 26-1,26-26-15,-27 26 16,1 26-1,26 0 1,-27 1-16,27-1 16,0 1-16,0-1 15,0 1 1,27-27-16,-1 0 0,1 0 16,-1 0-16,1-27 15,-1 1-15,-26-1 16,27 27-16,-27-26 0,26 26 15,-26-27-15,0 54 32,0-1-17,0 1-15,0-1 0,0 1 16,0-1-16,0 1 0,0-1 0,0 1 16,0 25-16,27-25 0,-27-1 0,0 1 15,26-1-15,-26 1 0,26-1 16,-26 1-16,27-1 0,-27 1 0,26-27 0,-26 26 15,0 0-15,0 1 16,-26-27 0,-1 0-16,-25 0 15,25 0-15,27-27 0,-26 27 0,-1 0 16,-52-52 0,26 25-1,53 1 1</inkml:trace>
        </inkml:traceGroup>
      </inkml:traceGroup>
    </inkml:traceGroup>
    <inkml:traceGroup>
      <inkml:annotationXML>
        <emma:emma xmlns:emma="http://www.w3.org/2003/04/emma" version="1.0">
          <emma:interpretation id="{6EBB54D5-EE64-43C4-A7E9-62DE0B0F4697}" emma:medium="tactile" emma:mode="ink">
            <msink:context xmlns:msink="http://schemas.microsoft.com/ink/2010/main" type="paragraph" rotatedBoundingBox="3391,949 23111,85 23168,1390 3448,2254" alignmentLevel="4"/>
          </emma:interpretation>
        </emma:emma>
      </inkml:annotationXML>
      <inkml:traceGroup>
        <inkml:annotationXML>
          <emma:emma xmlns:emma="http://www.w3.org/2003/04/emma" version="1.0">
            <emma:interpretation id="{E857C679-4D75-4647-98EB-B6A20306B26A}" emma:medium="tactile" emma:mode="ink">
              <msink:context xmlns:msink="http://schemas.microsoft.com/ink/2010/main" type="line" rotatedBoundingBox="3391,949 23111,85 23168,1390 3448,2254"/>
            </emma:interpretation>
          </emma:emma>
        </inkml:annotationXML>
        <inkml:traceGroup>
          <inkml:annotationXML>
            <emma:emma xmlns:emma="http://www.w3.org/2003/04/emma" version="1.0">
              <emma:interpretation id="{9AAC0297-C66C-4DD3-8FD5-AF99FBF083EE}" emma:medium="tactile" emma:mode="ink">
                <msink:context xmlns:msink="http://schemas.microsoft.com/ink/2010/main" type="inkWord" rotatedBoundingBox="3409,1376 4139,1344 4169,2031 3439,206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0827.8983">4339 635 0,'0'27'125,"0"-1"-125,26 1 16,-26-1-16,0 1 0,0-1 15,0 0-15,0 27 0,0-26 0,0-1 16,0 1-16,0 26 0,0-27 0,0 54 16,-26-54-16,26 0 15,0 1-15,0-1 0,0 1 0,0-1 16,0 1-16,0-1 16</inkml:trace>
          <inkml:trace contextRef="#ctx0" brushRef="#br0" timeOffset="51306.2406">4445 1006 0,'-27'0'31,"27"26"-31,27-26 63,-1 0-47,1 0-16,-1-26 15,27 26 1,-26 0-16,25 0 0,-25-27 0,-1 27 15,1 0-15,-1 0 16,1 0 0,-1 0-1</inkml:trace>
          <inkml:trace contextRef="#ctx0" brushRef="#br0" timeOffset="51625.5544">4842 847 0,'26'0'78,"1"26"-62,-1-26-16,1 0 15,-1 0-15,0 0 0,-26 27 16,27-27-16,-1 26 16,-26 1-16,0-1 15,-26 1-15,-27-1 16,53 1-16,-26-1 0,-54 1 15,54-1-15,-1-26 0</inkml:trace>
        </inkml:traceGroup>
        <inkml:traceGroup>
          <inkml:annotationXML>
            <emma:emma xmlns:emma="http://www.w3.org/2003/04/emma" version="1.0">
              <emma:interpretation id="{E378DCAE-9BBA-4127-BF2F-8B70C2A25F78}" emma:medium="tactile" emma:mode="ink">
                <msink:context xmlns:msink="http://schemas.microsoft.com/ink/2010/main" type="inkWord" rotatedBoundingBox="5203,1428 6066,1390 6086,1825 5222,1862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55736.2867">6112 715 0,'0'-27'31,"0"54"63,0-1-78,0 1-1,0-1-15,0 0 16,0 1-16,0-1 0,0 1 15,26-1-15,-26 1 0,27-27 16,-27 26-16,26-26 16,-26 27-16,27-27 15,-1 0-15,0 0 16,1 0 0,-27-27-16,26 27 15,-26-26-15,0-1 16,0 1-16,0-1 15,0 54 32,0-1-47,27 1 16,-27 26-16,26-53 16,-26 26-16,27-26 0,-27 27 0,26-27 15,1 0-15,-1 0 0,-26 26 16,27-26-16,-1 0 0,0 0 15,-26-26-15,27-1 16,-27 1-16,0-1 0,0 1 16,0-1-16,0 1 0,0-1 15,0 1-15,-27 26 0,27-27 0,0 1 16,-26 26-16,26-26 16,-26 26-16,-1 26 31,27 0-16</inkml:trace>
          <inkml:trace contextRef="#ctx0" brushRef="#br0" timeOffset="56171.8231">6826 900 0,'27'0'16,"-1"0"-16,0 0 16,1 0-1,-1-27 1,-26 1-1,0-1 1,0 1-16,-26 26 16,26-26-16,-27 26 15,1 0 1,0 0-16,-1 0 16,27 26-16,-53 0 0,27 1 15,26-1-15,-27 1 16,27-1-16,0 1 0,0-1 15,27 1 1,-27-1-16,26-26 0,-26 27 0,53-27 0,-26 0 16,-1 26-16,0-26 15,1 0-15,-1 0 0,1 0 0</inkml:trace>
        </inkml:traceGroup>
        <inkml:traceGroup>
          <inkml:annotationXML>
            <emma:emma xmlns:emma="http://www.w3.org/2003/04/emma" version="1.0">
              <emma:interpretation id="{1E14F502-997B-4C65-9B0A-D0FEEEED21C2}" emma:medium="tactile" emma:mode="ink">
                <msink:context xmlns:msink="http://schemas.microsoft.com/ink/2010/main" type="inkWord" rotatedBoundingBox="6819,976 8649,896 8686,1739 6856,181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58200.6332">8175 609 0,'-26'0'16,"26"-27"-16,0 54 47,0-1-32,0 1-15,0-1 16,0 1-16,0-1 16,0 27-16,0-27 0,26 1 15,-26-1-15,0 1 16,27-27-16,-1 0 16,-26 26-16,27-26 0,-1 0 15,1 0-15,-27-26 16,26-1-16,-26 1 15,27-1 1,-27 1-16,0 52 47,0 1-47,26 52 31,-26-52-31,27-1 16,-1-26-16,-26 27 0,26-27 15,1 0-15,-1 0 0,1 0 16,-1 0-16,1-27 16,-1 27-16,-26-26 0,27-1 0,-1 1 0,-26-1 15,0 1-15,27-1 0,-27-25 0,0 25 16,0 1-16,26-27 0,-26 0 0,0-80 16,0 107-16,-26 0 15,26-27-15,0 26 0,-27 1 0,27-1 16,-26 27-16,26-26 0,-27 26 15,27-27-15,-26 27 16,26 27 0,-27-27-1,27 53-15,-26-53 0,26 26 0,0 27 0,-27-26 16,27-1-16,0 0 0,0 1 0,0 26 16,0-27-16,0 1 0,0 26 0,0-27 15,27 27-15,-27-26 0,26-1 0,-26 0 16,27 27-16,-27-26 0,26-27 0,-26 26 15,27 1-15,-1-1 0,1 1 16,-1-1-16,1-26 16,-1 0-16,0 0 0,1 0 15,-1-26 1,-26-1-16,27 1 0,-27-1 16,0 1-16,26-1 0,-26 1 0,0-1 15,0 1-15,0 0 0,27 26 16,-27-27-16,0 54 47,26-1-47,-26 0 15,27-26-15,-27 27 0,0-1 0,26-26 16,-26 27-16,53-1 16</inkml:trace>
          <inkml:trace contextRef="#ctx0" brushRef="#br0" timeOffset="58365.1658">8996 529 0,'-27'0'0,"27"-26"15</inkml:trace>
          <inkml:trace contextRef="#ctx0" brushRef="#br0" timeOffset="58971.6744">9313 688 0,'0'-26'0,"-26"26"16,26-27-16,-27 27 31,1 27 0,26-1-15,-27 1-16,27-1 0,0 1 16,0-1-16,0 0 0,0 1 15,0-1-15,0 1 0,0-1 16,27 1-16,-27-1 0,26-26 16,-26 27-16,53-27 15,27-27 1,-54 27-1,-26-26-15,26-1 0,-26 1 0,27-1 16,-1-158 0,-26 132-16,0 0 0,27 0 15,-27 0-15,0 1 0,0 25 16,0-26-16,0-26 0,0 52 16,0 1-16,-27-1 0,27 1 0,0 52 46,0 1-30,0-1-16,0 1 0,0-1 0,0 1 0,0 26 16,0-27-16,0 1 0,0 25 15,0-25-15,0-1 0,0 1 16,0 26-16,27 0 0,-27-27 0,0 1 16,0-1-16,26 1 0,-26-1 0,27 0 15,-27 1-15</inkml:trace>
          <inkml:trace contextRef="#ctx0" brushRef="#br0" timeOffset="57169.2849">7831 529 0,'0'-26'15,"0"-1"1,0 54 62,0-1-78,27-26 16,-27 27-16,26-1 15,-26 1-15,0-1 0,0 1 0,0-1 16,0 1-16,0-1 16,0 1-16,0-1 15,0-52 32,27 26-47,-27-27 16,26 27-16,1 0 15,-1 0-15,1 0 16,-27 27 0,26-27-16,-26 26 0,0 0 15,0 1-15,0-1 16,0 1-16,0-1 16,0 1-16,-26-27 0,26 26 0,-27-26 15,1 0-15,-54 27 16,54-27-16,-1 0 0,1 0 15,0 0-15,-1 0 16,27-27 0,0 1-16,0-1 0,0 1 15,0-1-15</inkml:trace>
        </inkml:traceGroup>
        <inkml:traceGroup>
          <inkml:annotationXML>
            <emma:emma xmlns:emma="http://www.w3.org/2003/04/emma" version="1.0">
              <emma:interpretation id="{D210FB8C-0A69-4B16-A020-405304743DB3}" emma:medium="tactile" emma:mode="ink">
                <msink:context xmlns:msink="http://schemas.microsoft.com/ink/2010/main" type="inkWord" rotatedBoundingBox="9167,696 12093,568 12150,1873 9225,2001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61799.8107">10954 556 0,'0'-27'16,"0"80"125,0-26-141,0-1 15,0 1-15,0-1 16,0 1-16,26-1 0,0 1 15,1-1-15,-1-26 16,-26 26-16,27-26 0,-1 0 16,1 0-1,-27-26-15,0 0 16,26 26-16,-26-27 0,0 1 16,0-1-16,0 1 0,0-1 15,0 54 32,0-1-47,27 1 16,-27-1-16,0 1 15,26-1-15,1 0 0,-27 1 0,26-27 16,1 26-16,-1-26 16,0 0-1,1-26-15,-1-27 16,1 0-16,-27 27 0,0-1 15,26 1-15,-26-27 0,0 26 16,0-26-16,0 27 0,0-27 0,0 27 0,0-27 16,0 26-16,0-26 0,0 27 0,0-1 15,-26 1-15,26-1 0,0 1 16,-27 26 0,1 79 15,26-52-31,-27-1 0,27 1 0,0-1 0,0 1 15,0-1-15,0 1 0,0 25 16,0-25-16,0-1 0,27 1 0,-27-1 16,26 1-16,-26-1 0,53 27 0,-53-26 15,27-27-15,-1 26 0,1 1 0,-1-27 16</inkml:trace>
          <inkml:trace contextRef="#ctx0" brushRef="#br0" timeOffset="62407.5488">11721 609 0,'0'-27'16,"0"1"-1,26 26 16,1 0-31,-1 0 0,-26-27 16,27 27-16,-1 0 0,1 0 0,-1 0 16,1 0-16,-1 0 15,0 0-15,-26-26 16,27 26-16,-1 0 16,-26 26-1,0 1 1,0-1-16,0 1 15,0-1-15,0 1 0,27-1 0,-27 1 16,0-1-16,0 1 16,0-1-16</inkml:trace>
          <inkml:trace contextRef="#ctx0" brushRef="#br0" timeOffset="62104.8142">11747 159 0,'-26'0'16,"26"26"15,0 1-15,0 26-16,0-27 0,26 1 15,-26 26-15,0-27 0,0 1 0,0 25 16,27-25-16,-27-1 0,26 1 0,-26 26 16,0-27-16,27 1 0,-27-1 0,26 27 15,-26-26-15,0-1 0,27-26 0,-27 26 16,0 1-16</inkml:trace>
          <inkml:trace contextRef="#ctx0" brushRef="#br0" timeOffset="62559.7041">11985 344 0,'0'-26'0,"0"-1"16,-26 27-16,26-26 0</inkml:trace>
          <inkml:trace contextRef="#ctx0" brushRef="#br0" timeOffset="60613.0883">10160 873 0,'-27'0'16,"1"0"15,26-26-31,0-1 16,0 1 0,0 0-16,0-1 15,0 1-15,0-1 16,0 1-16,0-1 0,0 1 15,26 26-15,-26-27 0,27 27 16,-27-26-16,26 26 16,1-27-16,-1 27 15,1 0 1,-27 53-16,26 0 16,1 80 15,-1-81-16,-26-25-15,0-54 47,26 27-47,-26-26 16,0 0-16,27-1 0,-27 1 16,0-1-16,26 27 0,-26-26 15,27 26-15,-1 0 16,1 0-1,-27 26 1,26-26-16,-26 53 0,0-26 16,27-1-16,-27 0 15,0 1-15,26-27 16,-26-27 31,0 1-47,27 0 15,-27-1-15,0 1 0,26-1 16,-26 1-16,0-1 0,27 1 0,-27-1 16,26 27-1,0 0 1,-26 27-16,27-1 16,-27 1-16,0-1 15,0 1-15,26-27 0,-26 26 0,0 1 16,0-1-16,0 0 0,27-26 15</inkml:trace>
          <inkml:trace contextRef="#ctx0" brushRef="#br0" timeOffset="62874.7519">12197 133 0,'0'26'47,"0"0"-31,27 27-16,-27-26 0,0 52 15,26-26-15,-26 0 16,26 79-16,-26-79 0,27 0 16,-27 0-16,0 0 0,0 0 0,26-27 15,-26 27-15,0 0 0,0-26 0,27-1 16,-27 1-16,0-1 0,0 1 0,0-1 15,0 0-15</inkml:trace>
          <inkml:trace contextRef="#ctx0" brushRef="#br0" timeOffset="63595.8166">12329 529 0,'0'-26'0,"0"-1"16,27 27 0,-1 0-16,1 0 15,-1 0-15,1 0 16,-1 0-16,-26 27 0,27-1 16,-27 1-1,0-1-15,0 1 0,0-1 16,-27-26-16,27 27 0,0-1 15,-26-26-15,26 27 16,-27-27-16,27 26 0,0-52 31,27-1-31,-1-26 16,1 27-16,-1 26 0,1-27 0,-27 1 16,26-1-16,133-290 46,-133 105-30,-26 186-16,-53-54 31,27 54-31,26 0 16,-27 26-16,27 52 16,-26-52-16,26 27 15,0-1-15,-27 1 0,27-1 0,0 27 16,0-26-16,0 26 0,0-27 15,0 27-15,0 0 0,0-27 0,0 27 16,0-26-16,27 26 0,-27-27 0,0 0 0,26 1 16,-26-1-16,27 1 0,-1-1 15,-26 1-15,27-27 0,-1 26 0,1-26 16,-27 27-16,26-27 0,1 0 0,-1 0 16,0 0-16,1-27 0,-1 27 15,-26-53-15,27 53 0,-27-26 0,0-1 16,26 1-16,-26-1 0,0 1 15,0 0-15,0-1 16,-26 27-16,-1 0 16,27 27-1,-26-1 1,26 0-16,0 27 16,0-26-16,26-1 15,1 1-15,-1-1 16</inkml:trace>
        </inkml:traceGroup>
        <inkml:traceGroup>
          <inkml:annotationXML>
            <emma:emma xmlns:emma="http://www.w3.org/2003/04/emma" version="1.0">
              <emma:interpretation id="{FE76A349-4283-4C9C-B39C-6FEAE36E347B}" emma:medium="tactile" emma:mode="ink">
                <msink:context xmlns:msink="http://schemas.microsoft.com/ink/2010/main" type="inkWord" rotatedBoundingBox="12620,647 14896,548 14926,1251 12651,1351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65930.5192">13546 503 0,'0'-27'109,"0"1"-93,0 0-16,0-1 15,0 1-15,0-1 16,27 27-16,-27-26 0,0-1 16,26 27-1,1 0-15,-1 0 16,1 0-1,-27 27-15,26-27 0,-26 26 16,27 1-16,-27-1 0,0 1 16,0-1-16,26-26 0,-26 26 15,0 1-15,0-1 0,27-26 78,-27-26-78,0-1 16,0 1-16,0 0 0,0-1 16,26 1-1,1 26-15,-1 0 16,0 26 0,1 1-16,-1-1 15,1-26-15,-27 26 16,26 1-16,-26-54 62,0 1-62,27 0 16,-27-1-16,26 1 0,-26-1 16,0 1-16,27 26 15,-27-27-15,26 27 16,1 0-1,-27 27-15,0-1 0,26-26 16,-26 53-16,0-26 16,26-1-16,-26 0 0,0 1 15,27-27-15,-27 26 0,26-26 16</inkml:trace>
          <inkml:trace contextRef="#ctx0" brushRef="#br0" timeOffset="66359.8404">14446 318 0,'0'-27'15,"-26"27"1,-1 0 0,1 0-1,-1 0 1,1 0-16,26 27 16,0-1-1,0 1-15,0-1 16,0 1-16,26-27 0,1 26 15,-1-26-15,1 0 16,-1 0-16,1 0 16,-1-26-16,0 26 15,-26-27-15,0 1 16,0-1-16,0 1 16,-26 26-1,0 0-15,-1 0 16</inkml:trace>
          <inkml:trace contextRef="#ctx0" brushRef="#br0" timeOffset="66896.0938">14869 265 0,'0'-27'16,"-26"27"-16,26-26 15,-27 26 1,1 0-16,0 0 16,-1 0-1,27 26-15,-26 1 0,26-1 16,-27-26-16,27 27 15,0-1-15,0 1 16,0-1-16,0 1 0,0-1 16,27-26-16,-1 26 15,1-26-15,-1 0 0,0 0 16,1 0-16,-1 0 16,1-26-16,-1-27 15,-26 0-15,0 27 0,27-1 16,-27 1-16,0-1 0,0 1 15,0-1-15,0 1 0,0-80 16,0 53-16,0 27 16,0-1-16,-27 1 0,27-1 15,0 54 17,0-1-32,0 1 15,0-1-15,0 1 0,0 26 16,0-27-16,27 27 0,-27 0 15,0-27-15,26 1 0,-26-1 0,0 1 0,27 79 32</inkml:trace>
          <inkml:trace contextRef="#ctx0" brushRef="#br0" timeOffset="67529.7896">15213 238 0,'27'0'15,"-27"-26"1,26 26-16,1 0 16,-1 0-16,1 0 15,-27-27 1,0 1-1,-27 26 1,1-26-16,-1 26 16,1 0-16,-1 0 15,1 26 1,26 0-16,-27-26 0,27 27 16,0-1-16,0 1 0,0-1 15,0 1-15,0-1 0,27 27 16,-27-26-16,0-1 15,26 0-15,-26 1 0,27-27 16,-1 0-16,1 26 0,-1-26 16,27 0-16,-26 0 0,-1 0 15,0-53-15,1 53 0,-1-26 0,1 0 16,-1 26-16,1-27 0,-1 1 16,-26-1-16,53-26 0,-53 0 15,0 27-15,27-27 0,-27 27 0,0-1 0,0-26 16,0 27-16,0-27 0,0 26 0,0 1 15,0-1-15,-27 27 0,27-26 16,0 0-16,-26 26 0,26-27 16,0 54 15,0-1-15,0 0-16,-27 1 0,27-1 0,0 27 15,0-26-15,0-1 0,0 1 0,0-1 16,0 27-16,0-27 0,27 1 0,-27-1 15,26 1-15,-26-1 0,27 1 0,26-1 16,-53 1-16,26-1 0,0-26 16,-26 27-16,27-27 0</inkml:trace>
        </inkml:traceGroup>
        <inkml:traceGroup>
          <inkml:annotationXML>
            <emma:emma xmlns:emma="http://www.w3.org/2003/04/emma" version="1.0">
              <emma:interpretation id="{0A10E588-8D0E-41BB-A8F7-ECEA88133950}" emma:medium="tactile" emma:mode="ink">
                <msink:context xmlns:msink="http://schemas.microsoft.com/ink/2010/main" type="inkWord" rotatedBoundingBox="15483,625 16596,577 16621,1153 15508,1202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76423.5658">16642 238 0,'0'-26'31,"0"-1"-16,0 1 17,-26 26-32,-1 0 0,1 0 15,-1 0-15,1 0 16,-1 0-16,27 26 0,-26-26 16,26 27-16,-27-27 0,1 53 15,26-27-15,0 1 16,0-1-16,0 1 15,26-1-15,1-26 16,-1 27-16,1-27 16,-1 0-16,1 0 15,-1 0-15,1-27 0,-1 27 16,-26-26-16,0-1 16,27 1-16,-27-1 15,0 54 32,26-27-47,-26 26 16,26 1-16,1-27 15,-27 26-15,26-26 16,1 0-16,-1 0 16,-26-26-16,27-1 15,-27 1-15,26 26 16,1-27-16,-27 54 47,0-1-32,26-26-15</inkml:trace>
          <inkml:trace contextRef="#ctx0" brushRef="#br0" timeOffset="76866.9448">17251 238 0,'-27'0'0,"27"-26"16,-26 26-16,-1 0 15,1 0 1,26 26-16,-27 1 15,27-1-15,0 1 16,0-1-16,0 1 16,27-27-16,-27 26 15,26-26-15,1 27 0,-1-27 16,1 0-16,-1 0 16,-26-53-16,27 53 0,-1-53 15,-26 26-15,0 1 0,26-1 16,-26 1-16,0-1 0,0 1 0,27-27 15,-27 27-15,0-1 0,0-26 0,0 0 16,0 0-16,0 27 16,0 0-16,0 52 31,0 27-15,0-27-16,0 1 0,26-1 15,-26 27-15,0-26 0,27-1 16,-27 27-16,53 0 0,-53 0 15,26-27-15</inkml:trace>
        </inkml:traceGroup>
        <inkml:traceGroup>
          <inkml:annotationXML>
            <emma:emma xmlns:emma="http://www.w3.org/2003/04/emma" version="1.0">
              <emma:interpretation id="{17F33D84-C8C4-4340-A7F1-59F613E7B590}" emma:medium="tactile" emma:mode="ink">
                <msink:context xmlns:msink="http://schemas.microsoft.com/ink/2010/main" type="inkWord" rotatedBoundingBox="17186,846 18145,804 18164,1231 17205,1274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78563.9902">18097 159 0,'0'-26'0,"0"-1"47,0 54 31,0 25-47,0 1-31,0-26 0,0 52 16,0-52 0,27-1-16,-1 1 15,1-27-15,-1 0 16,1 0-16,-1 0 0,1-27 15,-1 1-15,0-1 16,-26 1-16,27-1 0,-27 1 16,0-1-16,26 27 15,-26-26-15,0-1 16,0 54 15,0-1-31,0 27 16,27-53-16,-27 27 0,0-1 15,26-26-15,1 0 0,-27 27 0,26-27 16,1 0-16,-1 0 16,1 0-16,-1 0 15,-26-27-15,26 27 0,-26-26 0,27 26 16,-1 0-16,-26-27 0,0 1 16,27 26-16,-27-27 0,26 54 46,-26-1-46,27 1 16,-27-1-16,0 1 0,26-1 16,-26 1-16,0-1 0,27 0 15,-27 1 1,-27-27 15,27-27-31,0 1 0,-26 26 16,26-26-16,0-1 0,0 1 15,0-1-15,53 27 16,-27-26-16,1 26 16,-1 0-16,-26-27 0,27 27 15,-1 0-15,0 0 0,-26-26 0,27 26 16,-1 0-16,-26-27 0,27 27 16,-27-26-16,0-1 15,-27 27 1,1 0-1,-1 27 1,1-1-16,26 1 16,0-1-16,0 1 15,53-1 1,-27 1-16,1-27 0</inkml:trace>
        </inkml:traceGroup>
        <inkml:traceGroup>
          <inkml:annotationXML>
            <emma:emma xmlns:emma="http://www.w3.org/2003/04/emma" version="1.0">
              <emma:interpretation id="{DBDC5543-9F30-49CE-9DD8-91E45591D01C}" emma:medium="tactile" emma:mode="ink">
                <msink:context xmlns:msink="http://schemas.microsoft.com/ink/2010/main" type="inkWord" rotatedBoundingBox="18743,577 20053,520 20085,1242 18775,1300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80660.1729">19711 238 0,'-26'-26'15,"-1"-1"1,54 27 15,-27-26-31,53 26 0,-27 0 0,1 0 16,-1 0-16,27 0 15,0 0-15,-27-26 0,54 26 0,-27-27 16,0 27-16,-27 0 0,1-26 16,-1 26-16,0-27 0,1 27 15,-27-26-15,26 26 0,-26-27 16,0 1-16,0-1 0,0 1 0,0-1 16,0 1-16,-26 26 15,26-26-15,-27 26 0,1-27 16,0 27-16,-1 0 15,1 27 1,26-1-16,-27 0 16,27 1-16,-26 26 0,26-27 15,0 1-15,0 79 16,0-80-16,0 0 0,0 1 0,0-1 16,0 1-16,26-1 0,-26 1 15,0-1-15,27 1 0,-27-1 16,26-26 15,-26-26-31,27 26 16,-27-27-16,26 27 0,-26-26 15,26-1-15,-26 1 0,27 26 16,-27-27-16,26 27 0,-26 27 31,27-1-15,-27 1-16,0-1 0,0 1 15,26-27-15,-26 26 0,27 1 16,-1-27-16,1 0 16,-1 0-16,-26 26 0,27-26 15,-1 0-15,0 0 0,1-53 16,-1 53-16,-26-26 16,0-1-16,27 1 0,-27-1 15,0 1-15,0-1 16,0 1-16,-27 26 15,27-27-15,-26 27 16,-1 0-16,1 0 16,26 27-1,0-1-15,0 1 16,0-1-16,26-26 16,1 27-16,-1-27 15,1 0-15,-1 0 0,1 0 16,-1 0-16,1 0 0,-1 0 15,1-27-15,-1 27 0,-26-26 0,27 26 16,-27-27-16,26 27 0,-26-26 0,26-1 31,-26 54-15,27-27 0,-27 26-16,26 1 0,-26-1 15,0 1-15,27-1 0,-27 1 16,0-1-16,0 1 0,26-27 0,-26 26 15,0 0-15,0 1 16,-26-27-16,-1 0 16,1 0-16,-1 0 15</inkml:trace>
          <inkml:trace contextRef="#ctx0" brushRef="#br0" timeOffset="79719.9322">19923-53 0,'26'-53'16,"-26"80"46,0-1-62,0 1 0,0-1 0,0 1 16,0-1-16,0 1 0,0-1 15,0 27-15,0-27 0,0 1 0,0-1 0,27 1 16,-27-1-16,0 1 0,0-1 16,0 1-16,0-1 15</inkml:trace>
        </inkml:traceGroup>
        <inkml:traceGroup>
          <inkml:annotationXML>
            <emma:emma xmlns:emma="http://www.w3.org/2003/04/emma" version="1.0">
              <emma:interpretation id="{7803FB7D-E36A-4748-8B7D-3F1A16050A99}" emma:medium="tactile" emma:mode="ink">
                <msink:context xmlns:msink="http://schemas.microsoft.com/ink/2010/main" type="inkWord" rotatedBoundingBox="20672,503 23125,396 23157,1141 20705,1249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82419.5213">21643 238 0,'-27'0'0,"27"-26"78,-26-1-47,26 1-31,0 0 16,26-1-1,1 27-15,-27-26 16,26 26-1,1 0-15,-1 0 16,-26 26-16,27 1 16,-1 78 15,-26-78-15,26-27-16,-26 26 15,0-52 16,0-1-15,0 1-16,0-1 16,0 1-1,27 26-15,-27-26 0,26 26 16,1 26 0,-27 0-1,26-26-15,-26 27 0,0-1 16,0 1-16,0-1 0,27 1 15,-27-1-15,0 1 16,26-27 0,-26-27-1,27 1 1,-1-1-16,-26 1 16,27 26-16,-27-27 0,26 1 0,1-1 15,-27 1-15,26 26 16,0 0 15,-26 26-31,0 1 16,0-1-16,27 1 0,-27-1 15,0 1-15</inkml:trace>
          <inkml:trace contextRef="#ctx0" brushRef="#br0" timeOffset="82835.3364">22489 238 0,'-26'0'0,"26"-26"0,-27 26 16,1 0-16,26-27 15,-26 27-15,-1 0 16,1 0 0,-1 0-16,1 27 15,26-1 1,-27-26-16,27 27 0,0-1 0,0 1 16,53-27-1,-53 26-15,27-26 0,-1 0 16,1 0-16,-1 0 0,0 0 15,1 0-15,-27-26 0,26 26 0,-26-27 16,27-26-16,-27 27 16,0-1-16,0 1 0,0 0 15,-27-1-15,1 27 16</inkml:trace>
          <inkml:trace contextRef="#ctx0" brushRef="#br0" timeOffset="83281.7417">22860 238 0,'0'-26'15,"-27"26"-15,1-27 16,-1 27-16,1 0 15,0 0 1,26 27-16,-27-27 0,1 26 16,26 1-16,0-1 0,-27 27 31,27-26-31,0-1 0,27-26 0,-1 27 16,1-27-16,-1 0 15,0 0-15,1 0 0,-27-27 16,26 27-16,1-26 0,-27-1 15,26 1-15,1-1 0,-1-52 16,-26 26-16,27 27 0,-27-27 0,0 26 16,0-26-16,26 0 15,-26 0-15,0 27 0,0 0 16,0 52 15,0 0-31,0 1 16,0 52-16,0-52 0,0-1 0,0 27 15,0-26-15,0-1 0,0 27 16,0-27-16,0 1 0,0-1 16,27 1-16,-27-1 0,26 1 0</inkml:trace>
          <inkml:trace contextRef="#ctx0" brushRef="#br0" timeOffset="83842.5533">23204 212 0,'26'0'16,"1"0"0,-1 0-1,1 0-15,-27 26 16,26-26-16,1 0 0,-1 0 16,0 0-16,-26-26 15,27 26-15,-27-27 16,0 1-16,0 0 0,0-1 15,0 1-15,-27-1 16,-52 1 15,53 52-31,-1 1 16,27-1-16,-26 1 0,26-1 16,0 0-16,-27 1 0,27-1 0,0 1 15,0-1-15,0 1 0,53-1 16,-53 1-16,27-1 0,-1-26 0,1 0 15,-1 27-15,27-27 0,0 0 16,-27 0-16,1 0 0,26-27 0,-27 27 16,27-53-16,-27 53 0,27-26 15,-26-27-15,-1 26 0,1 1 0,-1-27 16,1 27-16,-1-27 0,1 0 0,-1 0 0,-26 0 16,27 0-16,-27 0 0,0 0 15,26 27-15,-26-1 0,0 1 16,0-1-16,-26 54 15,-1 26 1,1-27-16,26 1 0,-27-1 16,27 27-16,-26-27 0,-1 27 0,27 0 15,0-26-15,0 26 0,0-27 0,0 1 16,0 25-16,0-25 0,0-1 16,27 1-16,-1 26 0,1-27 15,-1 1-15,1-27 0</inkml:trace>
        </inkml:traceGroup>
      </inkml:traceGroup>
    </inkml:traceGroup>
    <inkml:traceGroup>
      <inkml:annotationXML>
        <emma:emma xmlns:emma="http://www.w3.org/2003/04/emma" version="1.0">
          <emma:interpretation id="{D7C0A0F3-927E-4138-A82F-E68ED157D0B0}" emma:medium="tactile" emma:mode="ink">
            <msink:context xmlns:msink="http://schemas.microsoft.com/ink/2010/main" type="paragraph" rotatedBoundingBox="-2298,2739 16309,1189 16436,2713 -2171,42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E3737B-FC40-4D9F-9D4C-6C133BE79CC7}" emma:medium="tactile" emma:mode="ink">
              <msink:context xmlns:msink="http://schemas.microsoft.com/ink/2010/main" type="line" rotatedBoundingBox="-2298,2739 16309,1189 16436,2713 -2171,4263"/>
            </emma:interpretation>
          </emma:emma>
        </inkml:annotationXML>
        <inkml:traceGroup>
          <inkml:annotationXML>
            <emma:emma xmlns:emma="http://www.w3.org/2003/04/emma" version="1.0">
              <emma:interpretation id="{83319C6F-3E67-4237-B4FE-0CF3D4E45144}" emma:medium="tactile" emma:mode="ink">
                <msink:context xmlns:msink="http://schemas.microsoft.com/ink/2010/main" type="inkWord" rotatedBoundingBox="-2275,3009 -199,2836 -119,3803 -2195,3976">
                  <msink:destinationLink direction="with" ref="{8D3D3364-B51E-4E71-8FAA-C02D39CDAFA9}"/>
                  <msink:destinationLink direction="with" ref="{8A934DD9-B34E-4DBE-8D56-F0D08D890E8A}"/>
                </msink:context>
              </emma:interpretation>
            </emma:emma>
          </inkml:annotationXML>
          <inkml:trace contextRef="#ctx0" brushRef="#br0" timeOffset="198370.8268">-873 2540 0,'26'0'31,"-79"0"16,27 0-32,-1 0-15,1 0 16,-1 0-16,1 0 0,0 0 16,-1 0-16,-26 0 15,27 0-15,-1 0 0,1 0 16,-1 0-16,1 0 0,-1 27 15,1-27-15,26 26 16,0 1 31,0-1-31,26-26-16,-26 27 0,0-1 15,0 0-15,27-26 16,-27 27-16,0-1 0,0 27 0,0-26 15,0-1-15,0 1 0,0-1 16,0 1-16,0-1 0,0 0 16,-27 1-16,27-1 0,0 1 15,0-1-15,0 1 0,0-1 16,0 1 0,0-1-1,27-26 1,-1 0-1,1 0-15,-1 0 0,-26-26 16,27 26-16,-1 0 16,-26-27-16,27 27 0,-1 0 0,1-26 15,-1 26 1,-52 0 46</inkml:trace>
          <inkml:trace contextRef="#ctx0" brushRef="#br0" timeOffset="199917.386">-926 2831 0,'27'0'63,"-1"0"-48,0 0-15,1 0 16,-1 0-16,27 0 16,-26-26-16,-1 26 15,1 0-15,26-27 16,-27 27-1,1 0 1</inkml:trace>
          <inkml:trace contextRef="#ctx0" brushRef="#br0" timeOffset="199582.614">-688 2646 0,'27'0'15,"-1"0"1,1-26 0,-1-1 15,-52-79 31,-1 106-46,1 27 0,26-1-16,-27-26 0,27 27 0,0-1 15,0 1-15,-26-1 0,26 1 0,0-1 16,0 0-16,0 1 0,0-1 15,0 1-15,0 26 0,0-27 16,0 1-16,0-1 0,0 1 0,0-1 16,26-26-16,-26 26 0,0 1 0,0-1 15,0 1-15</inkml:trace>
          <inkml:trace contextRef="#ctx0" brushRef="#br0" timeOffset="200194.6102">-317 2805 0,'0'26'63,"0"1"-63,-27-1 15,27 1-15,0-1 0,0 1 16,0-1-16,0 0 16</inkml:trace>
          <inkml:trace contextRef="#ctx0" brushRef="#br0" timeOffset="200751.7731">53 2884 0,'27'0'16,"-27"27"-1,0-1 1,-27 1-16,1-1 15,-1-26 1</inkml:trace>
          <inkml:trace contextRef="#ctx0" brushRef="#br0" timeOffset="201694.6149">185 2673 0,'27'0'47,"-1"0"-32,1 0-15,-1 0 0,1 0 16,-1 0-16,1 0 16,-1 0-16,0 0 0,-26-27 0,27 27 15,-1-26-15,1 26 16,-1 0-16,-26-27 16,27 27-16</inkml:trace>
          <inkml:trace contextRef="#ctx0" brushRef="#br0" timeOffset="201428.2986">503 2355 0,'26'0'0,"-26"-26"16,27 26 0,-27-27-16,26 1 15,-26-1 1,0 1 0,0-1-16,0 1 15,-26-1-15,-1 27 16,1-26-16,-1 26 15,1 0 1,26 26 0,-27 1-1,27-1-15,0 1 0,0-1 0,-26 1 16,26-1-16,0 54 0,-26 25 16,26-52-16,0-26 15,0-1-15,0 1 0,0 105 16,0-79-1,0-27 1,0 1-16,0-1 0,0 1 16</inkml:trace>
          <inkml:trace contextRef="#ctx0" brushRef="#br0" timeOffset="202259.9185">662 2646 0,'26'0'47,"1"0"-32,-1 0 1,-26 27 0,0-1-16,0 0 15,0 1-15,-26-1 16,-1 27-1,1-53-15,-1 27 16,1-1-16,-1-26 0,27 27 16,-26-1-16,-1-26 15,54 0 17,-1 0-17,27 0-15,-26 0 16,-1 0-16,1 0 0,-1 0 15,-26-26-15,26 26 16</inkml:trace>
        </inkml:traceGroup>
        <inkml:traceGroup>
          <inkml:annotationXML>
            <emma:emma xmlns:emma="http://www.w3.org/2003/04/emma" version="1.0">
              <emma:interpretation id="{7603EB10-D245-400A-A643-F20B017CA8C0}" emma:medium="tactile" emma:mode="ink">
                <msink:context xmlns:msink="http://schemas.microsoft.com/ink/2010/main" type="inkWord" rotatedBoundingBox="215,3526 318,3518 341,3800 239,3809">
                  <msink:destinationLink direction="with" ref="{8D3D3364-B51E-4E71-8FAA-C02D39CDAFA9}"/>
                </msink:context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04437.5611">1217 2778 0,'0'27'47,"0"-1"-47,0 1 16,0-1-16,0 1 15,-26 26-15,26-27 0,-27 0 16,1 1-16,26-1 0</inkml:trace>
        </inkml:traceGroup>
        <inkml:traceGroup>
          <inkml:annotationXML>
            <emma:emma xmlns:emma="http://www.w3.org/2003/04/emma" version="1.0">
              <emma:interpretation id="{102D8F44-7FF6-4A89-A2BF-AE41CE13B032}" emma:medium="tactile" emma:mode="ink">
                <msink:context xmlns:msink="http://schemas.microsoft.com/ink/2010/main" type="inkWord" rotatedBoundingBox="507,2505 3321,2271 3448,3795 634,4029">
                  <msink:destinationLink direction="with" ref="{8D3D3364-B51E-4E71-8FAA-C02D39CDAFA9}"/>
                  <msink:destinationLink direction="with" ref="{2B6925AB-1E80-46A2-B3AD-D45481E98827}"/>
                </msink:context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208859.7547">3202 2487 0,'26'0'47,"1"0"-31,-1 0-1,0 0-15,1 0 16,-1 0 0,-26-26-16,27 26 0,-1 0 15,1 0-15,-1 0 16</inkml:trace>
          <inkml:trace contextRef="#ctx0" brushRef="#br0" timeOffset="208552.2212">3440 2196 0,'26'0'16,"1"0"-1,-1 0 1,1 0 0,-27-26-16,0-1 15,26 27-15,-26-26 0,0-1 16,26 27-16,-26-26 0,0 0 15,0-1-15,0 1 16,0-1-16,-52 1 0,52-1 16,-27 1-16,27-1 0,-26 27 15,-1-26-15,1 26 16,-1 0-16,1 0 16,-1 0-16,1 0 15,26 26 1,0 1-16,0-1 0,-27 1 15,27-1-15,0 1 0,0 26 16,0-27-16,0 27 16,0-27-16,0 54 0,0-54 0,53 345 62,0-239 16</inkml:trace>
          <inkml:trace contextRef="#ctx0" brushRef="#br0" timeOffset="207670.5449">2937 2514 0,'26'0'32</inkml:trace>
          <inkml:trace contextRef="#ctx0" brushRef="#br0" timeOffset="209532.6042">3572 2434 0,'26'0'31,"-26"27"-15,0-1-1,27-26-15,-27 27 32,26-27-32,-26 26 15,27-26 63,-27-26-62,26-1 0,-26 1-16,27 26 15,-27-27-15,26 27 16,1 0-1,-27 27 17,26 132 46</inkml:trace>
          <inkml:trace contextRef="#ctx0" brushRef="#br0" timeOffset="210508.1827">3969 1932 0,'212'-27'203,"-212"54"-156,0 26-32,0 0 1,26-27-16,-26 0 0,0 1 15,0-1-15,0 1 0,26 26 16,-26 0-16,0-27 16,0 1-16,27-1 0,-27 27 15,0-27-15,0 1 16,0-1-16,26 1 16,-26-1-16,0 1 0,0-1 15,0 1-15,0-1 16,27-26-1,-27 27-15,0-1 32,0 0 15,-27-26-1,1 0-30,-1 0-16,1 0 16,0 0-1,-1 0-15,1 0 16,-1 0-16,1 0 16,-1 0 15,27 27-16</inkml:trace>
          <inkml:trace contextRef="#ctx0" brushRef="#br1" timeOffset="254196.6407">3202 1746 0,'0'-26'0,"0"0"62,-27 26-46,1 0-16,-1 0 16,1-27-16,-1 27 0,1 0 15,-27 0-15,26 0 16,-25 0-16,25 0 15,1 0-15,-1 0 0,-26 0 16,27 0-16,-1 0 0,1 0 0,-1 0 16,1 0-16,-27 0 15,27 27-15,-1-27 0,1 0 16,-27 26-16,26-26 0,1 0 16,-1 26-16,1-26 0,-1 0 15,1 27-15,0-27 0,-27 0 16,26 26-16,1-26 15,-1 0-15,27 27 0,-53-27 16,27 0-16,-1 26 16,1-26-16,0 0 15,-27 27-15,26-1 0,1 1 16,-1-27-16,27 26 16,-26-26-16,-1 27 0,1-27 0,26 26 15,-27 1-15,1-1 16,-1-26-16,1 26 15,26 1-15,-26-27 0,26 26 16,-27 1-16,27-1 16,-26 1-16,26-1 0,-27-26 0,27 27 15,0-1-15,-26 1 0,26-1 16,-27 1-16,27-1 0,0 0 0,-26 1 16,26-1-16,0 1 0,0-1 15,0 1-15,0-1 0,0 1 16,0-1-16,0 1 15,26 25-15,-26-25 16,27-1-16,-1 1 16,-26-1-16,27 27 0,-1-53 15,-26 27-15,27-1 0,-1-26 16,-26 27-16,26-27 0,-26 26 0,27-26 0,-27 26 16,26 1-16,1-27 0,-1 26 15,1 1-15,-1-27 0,1 26 16,-1-26-16,1 0 0,-1 0 15,1 0-15,25 27 0,-25-27 16,-1 0-16,1 0 0,-1 0 0,1 26 16,-1-26-16,1 0 0,-1 0 0,1 0 15,-1 0-15,0 0 0,27 0 0,-26 0 16,-1 0-16,1 0 0,-1 0 16,1 0-16,-1 0 0,1 0 0,-1 0 15,1 0-15,-1 0 0,0 0 16,1 0-16,-1 0 0,1 0 15,-1 0-15,1 0 0,-1 0 0,1 0 16,-1 0-16,1 0 0,-1-26 0,0 26 16,1 0-16,-1 0 0,1 0 0,-1 0 15,1-27-15,-1 27 0,27 0 0,-26 0 16,-1 0-16,1 0 0,-1 0 0,0 0 16,1 0-16,-1 0 0,1 0 15,-1 0-15,1 0 0,-1 0 0,1-26 16,-1 26-16,1 0 0,-1 0 15,0 0-15,1 0 0,-1 0 16,1 0-16,-27-27 0,26 27 16,1 0-16,-1 0 0,1-26 15,-1 26-15,1 0 16,-1-27-16,1 27 16,-1 0-16,0-26 0,1 26 15,-1-26-15,1 26 16,-27-27-16,26 27 0,1-26 15,-1-1-15,1 1 16,-27-1 0,26 27-16,-26-26 0,0-1 15,27 27-15,-27-26 0,0-1 16,0 1-16,26 0 16,-26-1-16,0 1 15,0-1-15,26 27 16,-26-26-16,0-1 0,0 1 15,0-1-15,0 1 0,0-1 16,0 1-16,0 0 16,-26 26-16,26-27 0,0 1 0,-26-1 15,-1 1-15,27-1 0,-26 1 16,-1-1-16,27 1 0,-26-1 16,26 1-16,-27 26 0,27-27 15,-26 1-15,-1 0 0,1-1 16,26 1-16,-27-1 0,1 1 15,26-1-15,-26 27 0,26-26 0,0-1 16,-27 27-16,1-26 0,-1-1 16,1 1-1,-1 26-15,27-27 0,-26 27 16,-1-26-16,1 0 16,-1 26-16,1 0 0,-1-27 15,1 27-15,0 0 0,-1 0 16,1-26-16,-1 26 0,1 0 15,-1 0-15,1 0 0,-1 0 0,1 0 16,-1 0-16,1 0 16,0 0-16,-1 0 0,1 0 0,-1 0 15,1 0-15,-1 0 16,1 0-16,-1 26 0,1-26 0,-1 0 16,1 0-16,-1 27 0,1-27 0,0 0 15,26 26-15,-27-26 0,1 0 0,-1 0 16,27 26-16,-26-26 0,-1 0 0,1 0 15,26 27-15,-27-27 16,1 0-16,-1 0 0,27 26 16,-26-26-16,0 0 0,-1 27 15,1-27-15,-1 0 16,1 0-16,-1 0 0,1 0 16,-1 0-1,1 26 63,-1 1-62,1-27-16,26 26 16,-27-26-16</inkml:trace>
          <inkml:trace contextRef="#ctx0" brushRef="#br0" timeOffset="205821.4846">1482 2567 0,'26'0'31,"1"0"1,-1 0-17,1 0 1,-1 0-1,1 0-15,-1 0 0,0-27 16,1 27-16,-1 0 16,1 0-1</inkml:trace>
          <inkml:trace contextRef="#ctx0" brushRef="#br0" timeOffset="205500.2354">1746 2329 0,'27'0'15,"-1"0"1,-26-27 0,0 1-1,0-1 1,0 1-16,0-1 15,0 1-15,-26 26 16,26-27-16,-27 1 16,1 26-1,-1 0 1,27 26 0,-26-26-1,26 53-15,0-26 0,0-1 16,0 1-16,0 79 15,0-80-15,0 0 0,0 1 16,0-1-16,0 1 0,0-1 16,0 1-16,0 79 15,0-80-15,0 0 0,0 27 16,0 0 31</inkml:trace>
          <inkml:trace contextRef="#ctx0" brushRef="#br0" timeOffset="206499.7293">1852 2567 0,'27'0'78,"-27"-27"-62,26 27-16,1 0 31,-27 27-15,0-1-16,0 1 15,0-1 1,-27-26-16,27 27 15,0-1 1,0 0 0,27-26-1,-1 0-15,-26 27 16,27-27-16,-1 26 16,-26 1-1,0-1 1,-26-26-1,26 27-15,-27-27 16,1 0-16,-1 0 16,1 0-16,-107 0 78</inkml:trace>
          <inkml:trace contextRef="#ctx0" brushRef="#br0" timeOffset="207109.093">2276 2540 0,'26'0'94,"0"0"-94</inkml:trace>
          <inkml:trace contextRef="#ctx0" brushRef="#br0" timeOffset="207301.469">2567 2514 0,'26'0'47,"1"0"-47</inkml:trace>
        </inkml:traceGroup>
        <inkml:traceGroup>
          <inkml:annotationXML>
            <emma:emma xmlns:emma="http://www.w3.org/2003/04/emma" version="1.0">
              <emma:interpretation id="{E9E6474C-EB0D-4474-9B25-73BE23340F22}" emma:medium="tactile" emma:mode="ink">
                <msink:context xmlns:msink="http://schemas.microsoft.com/ink/2010/main" type="inkWord" rotatedBoundingBox="3708,2538 4775,2449 4840,3233 3773,3322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89529.1739">5239 1773 0,'0'-27'16,"0"54"31,0-1-31,0 1-16,0-1 0,0 27 0,-27-26 15,27 26-15,0 0 0,-26 26 16,26-26-16,0 0 0,0-27 0,0 27 15,0-26-15,0-1 0,0 27 0,0-27 16,0 1-16,0-1 0,0 1 16,0-1-16</inkml:trace>
          <inkml:trace contextRef="#ctx0" brushRef="#br0" timeOffset="90075.0783">4736 2382 0,'-27'0'15,"1"0"-15,-1 0 16,27-27 15,27 27-31,-1 0 16,1-26-16,-1 26 0,1 0 15,-1-27-15,27 27 0,-26 0 0,26-26 16,52-1-16,-52 1 16,0 26-16,0-27 0,0 1 0,0 26 0,0-27 15,0 27-15,-27-26 0,27 26 0,-26 0 16,-1 0-16,-26-27 0,27 27 0,-1 0 16,-26 27 30,0-1-46,-26-26 16,26 27-16,-27-1 0,27 1 16,0-1-1,-26-26-15,26 27 0,0-1 16,0 1-16,53-27 16,-27 0-16,0 0 15,1 0-15,-1-27 16,1 1-16,-27-1 15,0 1-15,0-1 16,-27 27 0,27-26-16,-26 26 0,26-27 47</inkml:trace>
        </inkml:traceGroup>
        <inkml:traceGroup>
          <inkml:annotationXML>
            <emma:emma xmlns:emma="http://www.w3.org/2003/04/emma" version="1.0">
              <emma:interpretation id="{9E538F61-28AD-44DA-A49A-3839B8469AA3}" emma:medium="tactile" emma:mode="ink">
                <msink:context xmlns:msink="http://schemas.microsoft.com/ink/2010/main" type="inkWord" rotatedBoundingBox="5411,2353 8034,2134 8126,3248 5504,3467">
                  <msink:destinationLink direction="with" ref="{4A706B62-556D-441B-8760-2B7874C7B5F7}"/>
                </msink:context>
              </emma:interpretation>
              <emma:one-of disjunction-type="recognition" id="oneOf15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91134.2512">6932 1932 0,'26'0'15,"-26"26"1,27 1-16,-1-1 16,-26 1-16,27-27 15,-27 26-15,26 0 0,-26 1 16,0-1-16,0 1 15,-26-27 1,-1 0 0,1-53 15,158-132 0,-53 158 0,-52 1-31,-1 26 0</inkml:trace>
          <inkml:trace contextRef="#ctx0" brushRef="#br0" timeOffset="91409.0556">7302 1932 0,'27'26'0,"-1"-26"15,-26 27-15,27-27 0,-1 0 16,1 0-16,-1 0 16,-26-27-16,27 27 15,-27-26-15,0-1 16,0 1 0,-27 26-16,1-27 15,-1 27-15,1 0 16,-1 53-16,1-53 15,26 53-15,0-26 16,0-1-16,0 1 16,0-1-16,0 0 0,26 1 15</inkml:trace>
          <inkml:trace contextRef="#ctx0" brushRef="#br0" timeOffset="92026.755">7805 1852 0,'0'-26'0,"0"-1"15,-26 27-15,-54 27 32,54 26-32,-1-27 15,27 1-15,-26-1 0,26 1 16,0-1-16,0 1 0,0-1 15,0 27-15,26-27 0,1-26 16,-1 0 0,1 0-16,-1 0 0,1 0 15,-27-26-15,26 26 0,0-27 0,1 1 0,-1 0 16,1-1-16,-1-26 0,-26 27 16,27-1-16,-1 1 0,-26-27 0,27 26 15,-27 1-15,26-27 0,-26 27 0,0-1 0,0 1 16,0-1-16,0 1 0,0-1 15,0 1-15,0 52 32,0 27-17,0 0-15,0 0 16,-26-27-16,26 27 16,-27 0-16,27 27 0,0-54 15,0 1-15,27-1 0,-27 1 16,0-1-16,26-26 0,-26 26 0,27-26 15,-1 27-15,1-27 16,25 0-16,-25-27 0,-1 27 16,1-52-16,-1 25 0,1 1 15,-27-1-15,0 1 0,26-1 0,-26 1 16,0-1-16,0 1 16,0 79 15,0-27-31,0 1 15,0-1-15,0 1 16,0-1-16,27-26 16</inkml:trace>
          <inkml:trace contextRef="#ctx0" brushRef="#br0" timeOffset="92166.6387">8414 1720 0,'0'-53'15,"-27"53"1,27 27 15</inkml:trace>
          <inkml:trace contextRef="#ctx0" brushRef="#br0" timeOffset="92440.0521">8652 1799 0,'0'-26'16,"-27"26"0,1 0-1,-1 0-15,27 26 16,-26 1-16,26-1 15,0 1-15,-27-27 0,27 26 0,0 1 16,0-1-16,0 27 16,53-26-16,-53-1 15,27 0-15,26-26 16,-27 0-16,1 0 0</inkml:trace>
          <inkml:trace contextRef="#ctx0" brushRef="#br0" timeOffset="92855.1549">8758 1852 0,'-27'0'16,"27"-26"-1,27 26 1,-1 0 0,0 0-16,1 0 0,-1 0 15,1 0-15,-1 0 0,1 0 16,-1 0-16</inkml:trace>
          <inkml:trace contextRef="#ctx0" brushRef="#br0" timeOffset="92670.6775">8890 1614 0,'26'0'16,"-26"-26"-16,0 79 47,0 185-16,0-212-31,0 1 16,0 26-1</inkml:trace>
          <inkml:trace contextRef="#ctx0" brushRef="#br0" timeOffset="90510.8992">6588 1641 0,'0'-27'0,"26"27"15,-26-26 1,0 52 15,0 1-31,0-1 16,0 1-16,0 25 0,-26 1 16,26 0-16,-27 0 0,1 80 15,26-81-15,-26 28 0,26-1 0,0-26 0,-27 27 16,27-28-16,0 1 0,-26 0 15,26 0-15,-27-26 0,27 26 0,0-1 16,-26-52-16</inkml:trace>
          <inkml:trace contextRef="#ctx0" brushRef="#br0" timeOffset="90791.2113">6482 2090 0,'79'-158'32,"-52"158"-32,-1-27 15,1 1-15,-1 26 0,-26-27 0,53 27 16,-26 0-16,-1 0 16,1 0-16,-27 27 15,0-1-15,26 1 0,-26-1 0,0 1 16,0-1-16,0 1 0,-53-1 15,53 0-15,-26 1 0,26-1 0,-27 1 16,1-27-16,-1 26 0,1 1 16,26-1-16,-27-26 0</inkml:trace>
        </inkml:traceGroup>
        <inkml:traceGroup>
          <inkml:annotationXML>
            <emma:emma xmlns:emma="http://www.w3.org/2003/04/emma" version="1.0">
              <emma:interpretation id="{C6404CB6-2409-4C53-AB6F-3D792E253B55}" emma:medium="tactile" emma:mode="ink">
                <msink:context xmlns:msink="http://schemas.microsoft.com/ink/2010/main" type="inkWord" rotatedBoundingBox="8720,2013 11907,1748 12005,2925 8818,3190"/>
              </emma:interpretation>
              <emma:one-of disjunction-type="recognition" id="oneOf16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96040.3401">9789 1482 0,'0'-27'125,"0"1"-94,27 26-31,-27-26 16,26 26-16,-26-27 16,0 54 31,0 25-47,0-25 15,-26 26-15,26 0 16,0 26-16,0-26 0,-27 0 15,27-27-15,0 27 0,0 0 0,0 0 16,0 0-16,0 0 0,-26 0 16,26 79-16,-27-79 15,27-26-15,-26-1 0</inkml:trace>
          <inkml:trace contextRef="#ctx0" brushRef="#br0" timeOffset="96339.0527">9816 1746 0,'106'-105'32,"-80"105"-32,1 0 15,-1 0-15,1 0 0,-1 0 0,0 0 16,27 0-1,-53 26-15,0 1 16,0-1-16,-26 27 0,-1-27 16,27 1-16,-52-1 15,25-26-15,1 27 0,-1-27 16,1 26-16,-1-26 0,1 0 0,26 27 16,-27-27-16,1 0 15</inkml:trace>
          <inkml:trace contextRef="#ctx0" brushRef="#br0" timeOffset="96726.7511">10424 1720 0,'27'0'15,"-27"-26"-15,26 26 16,-26-27 0,0 1-1,-26 26 1,26-27-16,-27 27 0,1 0 15,-1 0-15,1 0 16,26 27-16,-26-27 0,26 26 16,-27-26-16,27 27 0,-26 25 15,26-25-15,0-1 0,0 1 16,26-1-16,1 1 16,-1-27-1,0 26-15,1-26 0,-1 0 0,1 0 16</inkml:trace>
          <inkml:trace contextRef="#ctx0" brushRef="#br0" timeOffset="97124.1153">10636 1641 0,'27'0'15,"-27"26"1,26-26-16,-26 27 16,26-1-16,-26 0 15,0 1-15,27-27 0,-27 26 0,0 1 16,0-1-16,0 1 16,-27-1-1,1-26-15,0 0 16,26-26-1,-27 26-15,27-53 0,0 26 16,0 1-16,0-1 0,27 1 16,-27 0-16,26 26 0,-26-27 15,53 27-15,-53-26 0,53 26 16,-27-27-16,1 27 16,-27-26-16,26 26 0</inkml:trace>
          <inkml:trace contextRef="#ctx0" brushRef="#br0" timeOffset="97926.784">11006 1852 0,'-26'-26'16,"52"26"15,1-27-15,-1 27-16,1 0 0,-1 0 0,1 0 0,-1-26 15,1 26-15,52 0 16,-52-27-16,-1 27 15,0 0-15,1-26 16</inkml:trace>
          <inkml:trace contextRef="#ctx0" brushRef="#br0" timeOffset="97690.9366">11403 1404 0,'27'0'47,"-1"0"-32,1 0-15,-1 0 16,1 0-16,-1 0 16,1-27-16,-1 1 15,-26-1-15,0 1 16,26 26-16,-26-27 0,0 1 16,0-1-16,0 1 0,0-1 15,0 1-15,-26-1 16,0 27-1,-1 0-15,1 27 16,-1-1-16,1 27 16,-1 0-16,1 27 15,-27-1-15,53-26 16,-27 0-16,1 0 0,0 53 16,-1 26-16,1 27 15,-1-80-15,27-26 16,0-27-16,-26 27 0,26-26 15,0-1-15,0 1 0,-27-1 16,27 1 0,-26-27-16</inkml:trace>
          <inkml:trace contextRef="#ctx0" brushRef="#br0" timeOffset="98425.3863">11694 1694 0,'-26'0'47,"-1"0"-31,1 0-16,0 0 16,-1 0-16,1 26 15,-1-26 1,1 26-16,26 1 0,0-1 15,-27-26-15,27 27 0,0-1 16,0 1-16,0-1 16,0 1-16,27-1 0,-1-26 15,-26 27-15,27-27 0,-1 0 16,1 0-16,-1 0 16,27-27-16,-27 1 0,1-1 15,-27 1-15,26-1 16,-26 1-16,0-1 15,0 1-15,0-1 16,0 1-16,-26 26 31</inkml:trace>
          <inkml:trace contextRef="#ctx0" brushRef="#br0" timeOffset="98786.6421">11933 1720 0,'26'0'16,"53"238"62,-79-211-78,0-54 47,-26 27-47,26-26 15,0-1-15,0 1 0,0-27 16,26 26-16,1-26 15,-1 27-15,1 26 16,-27-26-16,26 26 0,-26-27 16,27 27-16</inkml:trace>
          <inkml:trace contextRef="#ctx0" brushRef="#br0" timeOffset="99413.4318">12250 1641 0,'26'0'16,"-26"26"15,27-26-31,-27 53 16,26-53-16,-26 53 15,0-27-15,0 1 16,0-1-16,0 1 0,0-1 16,0-52 31,0-1-32,80-105 16,-54 106-15,54 52 31,-80 0-47,26 27 16,-26-26-1,0-1 1,27-26-1,-27-26 1,26 26-16,-26-27 0,26 27 16,1-26-16,-1-1 0,1 1 15,-1 0-15,1-1 16,-1 1-16,1-1 16,-1 27-1,1 27 1,-27-1-1,0 1-15,0-1 16,0 0-16,0 1 16,0-1-16,0 1 0,-27-27 15,27 26-15</inkml:trace>
        </inkml:traceGroup>
        <inkml:traceGroup>
          <inkml:annotationXML>
            <emma:emma xmlns:emma="http://www.w3.org/2003/04/emma" version="1.0">
              <emma:interpretation id="{9F48A1A7-BD51-44D6-B7D2-8C8F20FB7C26}" emma:medium="tactile" emma:mode="ink">
                <msink:context xmlns:msink="http://schemas.microsoft.com/ink/2010/main" type="inkWord" rotatedBoundingBox="12732,1818 16337,1517 16410,2397 12806,2698"/>
              </emma:interpretation>
              <emma:one-of disjunction-type="recognition" id="oneOf17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102367.1053">14129 1429 0,'26'0'32,"-26"26"-32,0 1 15,26-1-15,-26 1 16,0-1 0,0 1-16,0-1 15,-26-26 16,26-26-15,0-1 0,26 1-1,-26-1-15,27 27 16,-27-26-16,26 26 0,1-27 0,-1 27 16,1 0-1,-1 0-15,1 0 16</inkml:trace>
          <inkml:trace contextRef="#ctx0" brushRef="#br0" timeOffset="102726.5216">14525 1455 0,'0'27'0,"27"-27"0,26-27 47,-53 1-16,0 0-15,-27 26-16,1 0 15,-1 0-15,1 0 16,0 26-16,-1 0 16,27 1-1,-26-27-15,26 26 16,0 1-16,0-1 0,0 1 16,26-27-16,-26 26 15,27-26-15,-1 0 0</inkml:trace>
          <inkml:trace contextRef="#ctx0" brushRef="#br0" timeOffset="103446.9382">14869 1403 0,'0'-27'0,"0"1"16,-26 26-16,-1 0 31,1 0-31,0 26 16,26 1-1,-27-27-15,27 52 16,0-25-16,0-1 16,0 1-16,0-1 0,0 1 15,27-27-15,-27 26 16,26-26-16,0 0 0,27 0 31,0-53-15,-26 27-16,-27-1 15,26 1-15,1-1 0,-27 1 0,0 0 16,26-1-16,-26 1 0,27-27 0,-27 26 16,26-26-16,-26 27 0,27-53 15,-27 52-15,0 1 0,0-1 0,0 1 16,26-1-16,-26 1 15,0 52 17,0 27-17,-26-26-15,26-1 0,0 1 16,-27-1-16,27 0 0,-26 1 0,26 26 0,0-27 16,0 1-16,0-1 0,0 27 15,0-26-15,0 25 16,0-25-16,0-1 0,26-26 0,-26 27 15,27-27 1,-27 26-16,26-26 0,0 0 0,1 0 16,-1 0-16,1 0 15,-27-26-15,26 26 0,-26-27 16,27 27-16,-27-26 0,0-1 0,26 27 16,-26-26-16,0 0 0,0-1 15,0 1 1,0 52 31,0 1-47,0-1 15,0 0-15,27 1 16,-27-1-16,26-26 16</inkml:trace>
          <inkml:trace contextRef="#ctx0" brushRef="#br0" timeOffset="101533.36">13679 1191 0,'0'26'79,"0"1"-79,0-1 15,0 1-15,0 26 0,0-27 16,26 53-16,-26 1 0,0-27 15,0 0-15,0-27 0,27 27 16,-27-27-16,0 1 0,0 26 0,0-27 16,0 1-16,0-1 0,-27 1 0,27-1 15</inkml:trace>
          <inkml:trace contextRef="#ctx0" brushRef="#br0" timeOffset="101964.6534">13732 1482 0,'0'-27'15,"26"27"1,-26-26-16,27 26 16,-27-26-1,26 26-15,1 0 16,-1 0-16,0 0 0,1 0 15,-1 0-15,-26 26 16,27-26-16,-27 26 0,0 1 16,0-1-16,0 1 15,-27-1-15,-26 1 16,27-27-16,0 26 0,-1-26 16,1 0-16,-1 0 15</inkml:trace>
          <inkml:trace contextRef="#ctx0" brushRef="#br0" timeOffset="103608.4773">15451 1244 0,'-26'-27'16,"26"1"-16,-26 26 16,26 26 15</inkml:trace>
          <inkml:trace contextRef="#ctx0" brushRef="#br0" timeOffset="103982.5028">15663 1270 0,'-26'-26'15,"-1"26"32,1 26-31,26 1-16,-27-27 15,1 0-15,26 53 16,-27-27-16,27 1 16,0-1-16,0 0 15,27-26-15,-1 27 16,1-1-16,-1-26 16,1 0-16,-1 0 15,1 0-15,-1 0 0,1 0 16,-1 0-16</inkml:trace>
          <inkml:trace contextRef="#ctx0" brushRef="#br0" timeOffset="104613.9539">15928 1323 0,'-27'-26'31,"54"26"1,-1 0-17,1 0-15,-1 0 0,1 0 16,-1 0-16,0 0 0,1 0 16,-1-27-16,1 27 15,-1-26 1,1 26-16,-27-27 31,26 27-31,-26 27 31,0-1-15,0 1-16,0-1 16,0 1-16,0-1 15,0 1-15,0-1 16</inkml:trace>
          <inkml:trace contextRef="#ctx0" brushRef="#br0" timeOffset="104247.8764">15954 1006 0,'0'-27'15,"27"27"-15,-27 159 47,0-53-31,0-80-16,0 1 16,0-1-16,0 1 0,0-1 15,0 1-15,0-1 0,0 0 0,0 1 16</inkml:trace>
          <inkml:trace contextRef="#ctx0" brushRef="#br0" timeOffset="104759.6123">16219 1112 0,'0'-27'16,"0"1"-1</inkml:trace>
          <inkml:trace contextRef="#ctx0" brushRef="#br0" timeOffset="105655.7372">16642 1164 0,'0'-26'46,"-132"52"17,105-26-47,27 27-16,0-1 0,-26-26 15,26 27-15,0-1 0,0 1 16,-27-27-16,27 26 0,0 1 15,0-1-15,0 1 16,53-1 0,-26-26-16,-1 0 15,1 0-15,-1 0 0,1 0 16,-1 0 0,-26-26-16,27 26 0,-27-27 0,0 1 15,26 26 1,-26-27-16,0 1 0,26-1 15,-26 1-15,0-1 16,27 1 0,-1 26-1,1 0 1,-27 26 0,26-26-16,-26 53 15,0-26-15,0-1 16,0 1-1,27-1-15,-27 1 16,0-54 31,26 27-47,-26-26 16,0-1-16,27 1 0,-27-1 15,26 27-15,-26-26 0,27-1 16,-1 1-16,1-1 31,-1 107 16,-26-54-31,0 1-16,26-27 15,-26 26-15,0 1 0,0-1 16,0 1-1,0-1-15,0 0 16</inkml:trace>
          <inkml:trace contextRef="#ctx0" brushRef="#br0" timeOffset="105831.8598">17251 1297 0,'26'0'16,"-26"-27"-1</inkml:trace>
        </inkml:traceGroup>
      </inkml:traceGroup>
    </inkml:traceGroup>
    <inkml:traceGroup>
      <inkml:annotationXML>
        <emma:emma xmlns:emma="http://www.w3.org/2003/04/emma" version="1.0">
          <emma:interpretation id="{55EEA855-C481-4860-9903-C33ACFFD9B3D}" emma:medium="tactile" emma:mode="ink">
            <msink:context xmlns:msink="http://schemas.microsoft.com/ink/2010/main" type="paragraph" rotatedBoundingBox="5827,3102 8845,3227 8798,4354 5780,4229" alignmentLevel="6"/>
          </emma:interpretation>
        </emma:emma>
      </inkml:annotationXML>
      <inkml:traceGroup>
        <inkml:annotationXML>
          <emma:emma xmlns:emma="http://www.w3.org/2003/04/emma" version="1.0">
            <emma:interpretation id="{CF5688C1-13BF-4711-8FA2-2254DD7AFA4F}" emma:medium="tactile" emma:mode="ink">
              <msink:context xmlns:msink="http://schemas.microsoft.com/ink/2010/main" type="line" rotatedBoundingBox="5827,3102 8845,3227 8798,4354 5780,4229">
                <msink:destinationLink direction="with" ref="{A7267B74-99D0-4AC0-A8A4-B9194260499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6946A93-3CEB-486D-9ADB-456459766C2C}" emma:medium="tactile" emma:mode="ink">
                <msink:context xmlns:msink="http://schemas.microsoft.com/ink/2010/main" type="inkWord" rotatedBoundingBox="5827,3102 8845,3227 8798,4354 5780,4229"/>
              </emma:interpretation>
              <emma:one-of disjunction-type="recognition" id="oneOf18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156097.106">6932 2646 0,'0'-26'47,"0"-1"-16,0 54 47,0-1-78,0 1 16,0-1-16,-27 27 15,27 0-15,0-27 16,-26 27-16,26-26 0,-26-1 0,26 27 16,0-27-16,0 1 0,0-1 15,0 1-15,-27-1 0</inkml:trace>
          <inkml:trace contextRef="#ctx0" brushRef="#br0" timeOffset="156862.947">6720 2620 0,'0'-27'16,"0"1"-1,0-1 1,0 1 0,27 26-16,-27-27 15,26 27-15,1-26 16,-1-1-16,1 27 16,-1-26-16,0 26 0,1 0 15,-1 0-15,1-26 0,-1 26 0,1 0 16,-1 0-16,1 0 0,-1 0 15,1 0-15,-1 0 0,0 0 0,-26 26 16,27-26-16,-27 26 0,26 1 16,-26-1-16,0 1 15,0-1-15,-53 1 16,27 26-16,-133 105 62,186-158-46,-27 27 0,26-27-16,1 0 0,-1 0 15,1 26-15,-1-26 0,0 0 0,1 27 16,-1-1-16,1-26 16,-27 27-16,26-27 0,1 26 15,-27 1-15,26-1 0,-26 0 16,0 1-16,0-1 15,0 1-15,-53-27 0,27 26 16,-1-26-16,1 0 16,-1 0-16,1 0 0,0 27 15,-1-27-15,1 0 0,-1 0 0,1 0 16,-1 0-16,1 0 0,-1 0 16,1 0-1,26-27 1,-27 27-16</inkml:trace>
          <inkml:trace contextRef="#ctx0" brushRef="#br0" timeOffset="157723.7554">7699 2831 0,'0'-26'16,"-26"-1"-1,-1 1 1,1 26 0,26-27-16,-27 27 0,1 0 15,-1 0 1,1 27-1,0-27-15,26 26 16,-27 1-16,27-1 16,-26 1-16,26-1 0,0 1 15,0-1-15,0 1 16,0-1-16,0 0 0,26-26 16,1 27-1,-1-1-15,0-26 16,1 0-16,-1 0 15,-26-53-15,27 53 0,-1 0 16,-26-26-16,0 0 0,27-1 16,-27 1-1,0 52 17,26-26-17,-26 27-15,27-1 0,-27 0 16</inkml:trace>
          <inkml:trace contextRef="#ctx0" brushRef="#br0" timeOffset="158432.6761">8043 2778 0,'0'-26'0,"-26"-1"15,-1 27 1,27-26-16,-26 26 15,-1-26 1,1 26 0,-1 0-1,1 0-15,-1 238 94,27-212-94,27-26 0,26 0 0,-27 0 16,1 0-16,-1-26 15,1-1-15,-1 1 16,-26-1-16,0 1 16,0-1-16,0 1 0,0 52 46,27 1-46,-27-1 0,0 1 16,0-1-16,0 27 0,0 26 16,0-52-16,0 26 0,26 0 15,-26 26-15,27-26 0,-27 0 0,0-27 16,0 27-16,0-26 0,26-1 0,-26 1 16,0-1-16,0 1 15,-53-27-15,27 0 0,-1 0 16,1-27-16,-1 1 15,1-1-15,-1 1 0,1-1 0,-1 1 16,1-1-16,26 1 16,-27 0-16,27-1 0,-26 1 15,26-1-15,0 1 16,53 26-16</inkml:trace>
          <inkml:trace contextRef="#ctx0" brushRef="#br0" timeOffset="159213.0238">8414 2673 0,'0'-27'15,"-27"27"17,27-26-32,-26 26 15,26-27-15,-27 27 16,1 0 0,-1 0-1,1 27-15,-1-27 16,27 26-1,0 1-15,0-1 16,0 0-16,0 1 16,27-1-16,-1-26 15,-26 27-15,27-27 0,-1 0 16,1 0-16,-1 0 0,1 0 16,-1 0-16,-26-27 15,26 27-15,1 0 0,-27-26 0,26-1 16,1 1-16,-27 0 15,0 52 17,0 0-32,26 1 15,-26-1-15,0 1 0,0-1 0,0 27 16,27-26-16,-27 158 16,26-159-16,-26 27 15,0-26-15,0 26 16,0-27-16,0 1 0,-53-1 15,53 0-15,-53-26 0,27 0 16,-1 0-16,1 0 0,0 0 16,26-26-16,-27 26 0,1-26 0,-1-1 15,27 1-15,-26-1 0,26 1 16,0-1-16,0 1 16,0-1-16,26 1 15,1 26-15</inkml:trace>
          <inkml:trace contextRef="#ctx0" brushRef="#br0" timeOffset="159478.0913">8731 2699 0,'27'0'16,"-27"26"15,0 1-15,0-1-16,0 1 0,0-1 16,0 1-16,26-1 15,-26 1-15,0-1 0,0 1 16</inkml:trace>
          <inkml:trace contextRef="#ctx0" brushRef="#br0" timeOffset="159676.5322">8758 2567 0,'-27'-53'47</inkml:trace>
          <inkml:trace contextRef="#ctx0" brushRef="#br0" timeOffset="160091.6701">8943 2725 0,'0'27'15,"0"-1"17,0 1-32,0-1 15,0 1-15,0-1 16,26-26-1,-26 27-15,27-27 32,-27-27-17,26 1-15,-26-1 16,27 1-16,-1-1 0,-26 1 16,26 26-16,-26-27 0,0 1 15,27 26-15,-27-26 0,26 26 0,1 0 16,-27 26-1,26 0 1,-26 1-16,0-1 16,0 27-16,0 0 15,0-26 1,0-1-16,27-26 0,-27 27 16</inkml:trace>
          <inkml:trace contextRef="#ctx0" brushRef="#br0" timeOffset="160737.3727">9498 2699 0,'0'-26'31,"0"-1"-15,-26 27-1,26-26-15,-27 26 32,1 0-32,0 0 15,26 26-15,-27-26 16,1 27-1,26-1-15,0 0 0,0 1 16,0-1-16,0 1 16,26-27-16,1 26 15,-1-26-15,0 0 16,1 0-16,-1 0 16,-26-26-16,27 26 0,-1-27 15,-26 1-15,27 26 0,-27-27 0,26 27 16,-26-26-16,27 0 0,-27-1 15,26 1-15,-26 52 32,0 1-17,0-1-15,0 53 16,0-52-16,0 26 16,0-27-16,0 1 0,0 26 0,0-27 15,0 0-15,27 133 16,-27-132-16,26-1 15,-26 1-15,0-1 16,0 1-16,-26-27 0,-1 0 16,1 0-1,-1 0-15,-26 0 0,53-27 0,-26 27 16,-1-26-16,27-1 16,-26 27-16,26-26 0,0-1 0,-27 27 15,27-26 1</inkml:trace>
        </inkml:traceGroup>
      </inkml:traceGroup>
    </inkml:traceGroup>
    <inkml:traceGroup>
      <inkml:annotationXML>
        <emma:emma xmlns:emma="http://www.w3.org/2003/04/emma" version="1.0">
          <emma:interpretation id="{B5694460-75F7-490F-969C-CCD06FA312EB}" emma:medium="tactile" emma:mode="ink">
            <msink:context xmlns:msink="http://schemas.microsoft.com/ink/2010/main" type="paragraph" rotatedBoundingBox="5214,4338 8944,4559 8901,5282 5171,5060" alignmentLevel="5"/>
          </emma:interpretation>
        </emma:emma>
      </inkml:annotationXML>
      <inkml:traceGroup>
        <inkml:annotationXML>
          <emma:emma xmlns:emma="http://www.w3.org/2003/04/emma" version="1.0">
            <emma:interpretation id="{66A29329-4F06-453E-A548-40616F3C75BA}" emma:medium="tactile" emma:mode="ink">
              <msink:context xmlns:msink="http://schemas.microsoft.com/ink/2010/main" type="line" rotatedBoundingBox="5214,4338 8944,4559 8901,5282 5171,5060"/>
            </emma:interpretation>
          </emma:emma>
        </inkml:annotationXML>
        <inkml:traceGroup>
          <inkml:annotationXML>
            <emma:emma xmlns:emma="http://www.w3.org/2003/04/emma" version="1.0">
              <emma:interpretation id="{1228D107-E449-484C-BB94-48AEC3AFDFA6}" emma:medium="tactile" emma:mode="ink">
                <msink:context xmlns:msink="http://schemas.microsoft.com/ink/2010/main" type="inkWord" rotatedBoundingBox="5214,4338 6869,4436 6827,5159 5171,5060">
                  <msink:destinationLink direction="with" ref="{09BB668C-920D-41C9-BEDB-B22286239C1A}"/>
                </msink:context>
              </emma:interpretation>
              <emma:one-of disjunction-type="recognition" id="oneOf19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2" timeOffset="241159.2716">6138 3652 0,'-26'0'16,"26"-27"0,0 54 93,0-1-93,26-26-1,-26 26 1,27-26-16,-27 27 0,26-27 16,-26 26-1,27-26-15,-1 27 16,1-27-16,-1 0 0,1 0 15,-27 26-15,26-26 0,1 0 16,-1 0-16,1 27 16,-1-27-16,0 0 15,-26 26-15,27-26 0,-1 0 16,-26 27-16,27-27 16,-1 26-1,-26 1 16,0-1 16,0 0-15,0 1-17,0-1 1,-317 133 62,317-132-78,-27-27 16,1 0-1,52 0 48</inkml:trace>
          <inkml:trace contextRef="#ctx0" brushRef="#br2" timeOffset="242384.4077">6879 3757 0,'27'0'31,"-1"0"16,1 0-31,-27-26-16,26 26 15,1 0 1,-27 26 0,26-26-1,1 27-15,-1-1 16,0-26 0,-26 27-16,27-27 15,-27 26-15,26 1 16,-26-1 15,27-26-31,-27 27 31,26-27-31,-26-27 94</inkml:trace>
          <inkml:trace contextRef="#ctx0" brushRef="#br2" timeOffset="241803.6749">6932 3731 0,'0'26'78,"0"1"-63,0-1 1,27 1-16,-27-1 0,0 1 16,0-1-16,0 1 0,0-1 15,26 0-15,-26 1 16,0-1-16,0 1 0,27-1 15,-27 1-15,0-1 16</inkml:trace>
          <inkml:trace contextRef="#ctx0" brushRef="#br2" timeOffset="242876.412">7382 3678 0,'26'0'46,"-26"26"17,-26-26-63,26 27 16,-26-1-16,26 1 15,0-1-15,-27 1 16,27-1-16,0 1 15,-26-27-15,26 26 16,0 1-16,0-1 16,0-52 77</inkml:trace>
          <inkml:trace contextRef="#ctx0" brushRef="#br2" timeOffset="243504.1184">7461 3678 0,'0'26'125,"0"27"-110,0-26-15,0-1 16,0 1-16,0-1 0,0 1 16,0-1-16,0 1 15,0-1-15,0 0 16,0 1-16,0-1 16,27-26-16,-27 27 15,0-1-15,0 1 16,26-1-1,-26 1 1</inkml:trace>
          <inkml:trace contextRef="#ctx0" brushRef="#br2" timeOffset="244166.506">7726 4048 0,'0'27'125,"0"-1"-109,0 1-1,0-1-15,0 1 16,0 211 140</inkml:trace>
        </inkml:traceGroup>
        <inkml:traceGroup>
          <inkml:annotationXML>
            <emma:emma xmlns:emma="http://www.w3.org/2003/04/emma" version="1.0">
              <emma:interpretation id="{A961E5F2-8345-4993-885C-8CC419FBEC80}" emma:medium="tactile" emma:mode="ink">
                <msink:context xmlns:msink="http://schemas.microsoft.com/ink/2010/main" type="inkWord" rotatedBoundingBox="7209,4497 8942,4600 8917,5026 7184,4923"/>
              </emma:interpretation>
            </emma:emma>
          </inkml:annotationXML>
          <inkml:trace contextRef="#ctx0" brushRef="#br3" timeOffset="305564.2389">8123 3969 0,'-27'0'16,"27"26"47,27 1 15,343-54 15,-343 1-77</inkml:trace>
          <inkml:trace contextRef="#ctx0" brushRef="#br3" timeOffset="306618.5458">9022 3863 0,'0'-26'63,"-26"26"-48,26-27-15,-26 27 31,-1 0 1,1 27-32,-1-27 15,27 26-15,-26-26 16,26 27-16,-27-27 16,27 26-16,0 1 0,-26-27 15,26 26-15,0 0 0,211 27 156,-211-79-156,27-1 16,-27 1-16,0 52 63,0 1-48,0-1 1,0 1-16,0-1 15,0 1-15</inkml:trace>
          <inkml:trace contextRef="#ctx0" brushRef="#br3" timeOffset="307053.3102">9313 3890 0,'-26'0'31,"0"0"-15,131 264 124</inkml:trace>
          <inkml:trace contextRef="#ctx0" brushRef="#br3" timeOffset="307343.7168">9605 3890 0,'-106'0'78,"106"26"-62,-27 1-16,1-1 15,26 0-15,0 1 16,0-1-16,0 1 16,26-1-16,1-26 15,26 27-15</inkml:trace>
          <inkml:trace contextRef="#ctx0" brushRef="#br3" timeOffset="307620.8891">9790 4075 0,'26'0'31,"-26"26"-15,0 1 0,0-1-16,0 1 15,0-1-15,0 1 16,0-1-16,0 0 15</inkml:trace>
        </inkml:traceGroup>
      </inkml:traceGroup>
    </inkml:traceGroup>
    <inkml:traceGroup>
      <inkml:annotationXML>
        <emma:emma xmlns:emma="http://www.w3.org/2003/04/emma" version="1.0">
          <emma:interpretation id="{7C10EE41-187B-4C7C-8A77-FE4A878479D3}" emma:medium="tactile" emma:mode="ink">
            <msink:context xmlns:msink="http://schemas.microsoft.com/ink/2010/main" type="paragraph" rotatedBoundingBox="4761,5592 8928,5488 8974,7334 4807,7437" alignmentLevel="5"/>
          </emma:interpretation>
        </emma:emma>
      </inkml:annotationXML>
      <inkml:traceGroup>
        <inkml:annotationXML>
          <emma:emma xmlns:emma="http://www.w3.org/2003/04/emma" version="1.0">
            <emma:interpretation id="{7C4E067C-9941-4EFA-B029-A90A820D2B98}" emma:medium="tactile" emma:mode="ink">
              <msink:context xmlns:msink="http://schemas.microsoft.com/ink/2010/main" type="inkBullet" rotatedBoundingBox="4762,5609 4790,5609 4790,5634 4763,5635"/>
            </emma:interpretation>
            <emma:one-of disjunction-type="recognition" id="oneOf20">
              <emma:interpretation id="interp20" emma:lang="" emma:confidence="0">
                <emma:literal>•</emma:literal>
              </emma:interpretation>
            </emma:one-of>
          </emma:emma>
        </inkml:annotationXML>
        <inkml:trace contextRef="#ctx0" brushRef="#br1" timeOffset="260141.3054">5662 4895 0,'27'0'250,"-27"-26"-250</inkml:trace>
      </inkml:traceGroup>
      <inkml:traceGroup>
        <inkml:annotationXML>
          <emma:emma xmlns:emma="http://www.w3.org/2003/04/emma" version="1.0">
            <emma:interpretation id="{AB1A9CFE-09C7-45E3-9E29-FD2F66A6B519}" emma:medium="tactile" emma:mode="ink">
              <msink:context xmlns:msink="http://schemas.microsoft.com/ink/2010/main" type="line" rotatedBoundingBox="5714,5568 8928,5488 8974,7334 5760,7414"/>
            </emma:interpretation>
          </emma:emma>
        </inkml:annotationXML>
        <inkml:traceGroup>
          <inkml:annotationXML>
            <emma:emma xmlns:emma="http://www.w3.org/2003/04/emma" version="1.0">
              <emma:interpretation id="{FEA9B4DF-28DA-4270-A5A9-2A522C19D07A}" emma:medium="tactile" emma:mode="ink">
                <msink:context xmlns:msink="http://schemas.microsoft.com/ink/2010/main" type="inkWord" rotatedBoundingBox="5714,5568 8928,5488 8948,6278 5734,6358"/>
              </emma:interpretation>
              <emma:one-of disjunction-type="recognition" id="oneOf21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1" timeOffset="261820.0603">6615 4869 0,'0'26'94,"26"1"-79,-26-1 1,27 0-16,-1 1 0,1 26 16,-27 0-16,0-27 15,0 1-15,0-1 0,0 1 0,26-1 16,-26 0-16,0 1 0,0-1 16,0 1 62</inkml:trace>
          <inkml:trace contextRef="#ctx0" brushRef="#br1" timeOffset="262678.826">6641 4869 0,'0'-27'16,"27"27"78,-1 0-94,1 0 15,-1 0-15,-26 27 16,26-27-16,1 0 0,-27 26 16,26-26-16,-26 27 0,27-1 15,-1 0-15,1-26 0,-27 27 16,26-1-16,1-26 15,-27 27-15,26-27 16,-26 26-16,27-26 16,-27-26 46,53-106-15,-1 26 47,-25 132-16,-1-26-78,1 0 16,-27 27-16,0-1 15,26-26-15,-26 27 16,27-27-16,-27 26 0,0 0 15,0 1-15,26-27 16,-26 26-16,0 1 0,0-1 16,0 1-16,0-1 15,0 1-15,0-1 16,0 1 0,0-1-1,0 0 1</inkml:trace>
          <inkml:trace contextRef="#ctx0" brushRef="#br1" timeOffset="263663.383">7408 5213 0,'27'0'140,"-1"0"-140,1 0 16,-1 0-1,1 0 1,-27 26 0,26-26-1,-26 26-15,0 1 32,-211 158 108,211-158-109,26-27 32,0 0-47,1 0-1,-1 0-15,1 0 16,-1 0-1,-26-27-15,27 27 0,-1 0 16,1-26-16,-1 26 16,1 0 46</inkml:trace>
          <inkml:trace contextRef="#ctx0" brushRef="#br3" timeOffset="310443.6654">7647 5027 0,'26'0'94,"1"0"-79,-1 0-15,0 0 0,1 0 16,-1 0-16,1 0 0,-1 0 0,1 0 16,-1 0-16,1 0 0,-1 0 0,1-26 15,-1 26-15,0 0 0,1 0 0,-1 0 16,1 0-16,-1 0 15,1 0-15</inkml:trace>
          <inkml:trace contextRef="#ctx0" brushRef="#br3" timeOffset="311228.3057">8784 4895 0,'0'-26'63,"-26"-1"-32,-1 27-15,27-26-16,-53 423 187,80-397-187,-1-27 16,-26 1-16,0-1 0,27 1 15,-27-1-15,0 1 16,26 26-16,-26 26 47,0 1-47,0-1 16,27 1-16,-27-1 15,26-26-15,-26 27 0,27-27 16</inkml:trace>
          <inkml:trace contextRef="#ctx0" brushRef="#br3" timeOffset="311656.2079">9155 4922 0,'-53'317'203,"106"-317"-187</inkml:trace>
          <inkml:trace contextRef="#ctx0" brushRef="#br3" timeOffset="312004.3885">9419 4869 0,'-26'0'62,"26"26"-62,-27 1 16,1-1 0,26 0-16,-27-26 0,27 27 15,-26-1-15,26 1 0,0-1 16,-26 54 15,26-54-31,52-26 0,-52 27 16,53-1-16,-26-26 15,-1 0-15,1 0 0,-1 0 16</inkml:trace>
          <inkml:trace contextRef="#ctx0" brushRef="#br3" timeOffset="312586.6616">9657 5133 0,'27'0'16,"-1"0"31,-26 27-47,0-1 15,0 1 1,0-1 0,-26-26-16,26 26 0,-27 1 15,1-27-15,26 26 16,-26-26-16,-1 27 0,1-27 15,26 26 1,264-26 172,-237 0-173</inkml:trace>
          <inkml:trace contextRef="#ctx0" brushRef="#br3" timeOffset="289227.0642">6985 5530 0,'0'26'94,"27"1"-63,-27-1-31</inkml:trace>
        </inkml:traceGroup>
        <inkml:traceGroup>
          <inkml:annotationXML>
            <emma:emma xmlns:emma="http://www.w3.org/2003/04/emma" version="1.0">
              <emma:interpretation id="{F9484E23-D32F-421D-9837-BB421738C57B}" emma:medium="tactile" emma:mode="ink">
                <msink:context xmlns:msink="http://schemas.microsoft.com/ink/2010/main" type="inkWord" rotatedBoundingBox="5960,6643 6113,6639 6132,7404 5980,7408"/>
              </emma:interpretation>
              <emma:one-of disjunction-type="recognition" id="oneOf22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3" timeOffset="289432.6877">7012 5900 0,'0'27'31</inkml:trace>
          <inkml:trace contextRef="#ctx0" brushRef="#br3" timeOffset="289656.1913">6932 6244 0,'0'27'0,"0"-1"47</inkml:trace>
          <inkml:trace contextRef="#ctx0" brushRef="#br3" timeOffset="289950.7106">6932 6483 0,'0'26'16,"27"0"46</inkml:trace>
          <inkml:trace contextRef="#ctx0" brushRef="#br3" timeOffset="290072.711">6906 6668 0,'-27'0'63</inkml:trace>
        </inkml:traceGroup>
      </inkml:traceGroup>
    </inkml:traceGroup>
    <inkml:traceGroup>
      <inkml:annotationXML>
        <emma:emma xmlns:emma="http://www.w3.org/2003/04/emma" version="1.0">
          <emma:interpretation id="{570413C3-7611-475D-AFC0-9E526DFBB72E}" emma:medium="tactile" emma:mode="ink">
            <msink:context xmlns:msink="http://schemas.microsoft.com/ink/2010/main" type="paragraph" rotatedBoundingBox="1377,9072 12330,9077 12329,9951 1376,994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440CA7E-969F-4D2C-86C8-803C5BC5171A}" emma:medium="tactile" emma:mode="ink">
              <msink:context xmlns:msink="http://schemas.microsoft.com/ink/2010/main" type="line" rotatedBoundingBox="1377,9072 12330,9077 12329,9951 1376,9946"/>
            </emma:interpretation>
          </emma:emma>
        </inkml:annotationXML>
        <inkml:traceGroup>
          <inkml:annotationXML>
            <emma:emma xmlns:emma="http://www.w3.org/2003/04/emma" version="1.0">
              <emma:interpretation id="{F5195B6E-D115-41FB-8E15-49A8F6FF5593}" emma:medium="tactile" emma:mode="ink">
                <msink:context xmlns:msink="http://schemas.microsoft.com/ink/2010/main" type="inkWord" rotatedBoundingBox="1377,9127 2832,9128 2831,9842 1376,9841"/>
              </emma:interpretation>
              <emma:one-of disjunction-type="recognition" id="oneOf23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3" timeOffset="338616.7995">3519 8732 0,'-26'0'16,"26"26"15,26-26 0,1 0-15,-1 0-16,53 0 31,1 0 1</inkml:trace>
          <inkml:trace contextRef="#ctx0" brushRef="#br3" timeOffset="338778.3848">3546 8917 0,'79'26'78,"-26"-26"-62,-27 0-16,1 0 16</inkml:trace>
          <inkml:trace contextRef="#ctx0" brushRef="#br3" timeOffset="337576.2316">2699 8520 0,'0'-27'32,"0"1"-32,0-1 31,-27 27-31,27-26 15,-26 26-15,0 0 0,-1 0 16,27-26-16,-26 26 0,-1 0 16,1 0-16,-1 0 15,27 52-15,-26-52 0,-1 0 0,1 27 16,-1-27-16,27 26 16,-26 1-16,-1-1 0,27 1 0,-26-1 15,26 1-15,-26-1 0,26 1 16,0-1-16,0 1 0,0 25 15,0-25-15,0-1 0,26 1 0,0-1 16,-26 1-16,27-27 16,-1 0-16,1 26 0,-1-26 15,1 0-15,-1 0 0,1 0 16,-1-26-16,1-1 0,-1 27 16,-26-26-16,27 26 0,-27-27 0,0 1 15,26-1-15,-26 1 0,0 0 16,26 26-16,-26-27 0,0 1 15,0 52 17,0 1-17,0-1-15,0 0 0,0 1 0,0-1 16,0 1-16,0-1 16,0 1-16,0-1 0</inkml:trace>
          <inkml:trace contextRef="#ctx0" brushRef="#br3" timeOffset="337928.1904">2990 8573 0,'-27'-27'16,"1"27"15,0 0-15,26 27-16,-27-27 0,27 26 16,-26 27-1,-1-26-15,27-1 0,0 1 0,0-1 16,-26-26-16,26 53 15,0-27-15,0 1 0,0-1 16,0 1-16,26-27 0,-26 26 0,27 1 16,-1-27-16,1 26 15,-1-26-15,27 0 16</inkml:trace>
          <inkml:trace contextRef="#ctx0" brushRef="#br3" timeOffset="359379.8585">3334 8652 0,'0'-26'78,"0"-1"-63,-27 27 17,1 0-32,0 0 15,-1 0 1,1 27 0,26-1-1,-27-26-15,27 27 16,-26-27-16,26 26 0,0 1 15,0-1-15,-27 0 16,27 1-16,0-1 0,0 1 16,0-1-16,0 1 0,0-1 15,0 1-15,27-1 16,-27 1-16,26-27 16,-26 26-16,27-26 15,-27 26-15,26-26 0,1 0 16,-27 27-1,26-27 1</inkml:trace>
          <inkml:trace contextRef="#ctx0" brushRef="#br3" timeOffset="338278.0656">3255 8626 0,'0'-27'16,"-27"27"15,54 397 94</inkml:trace>
        </inkml:traceGroup>
        <inkml:traceGroup>
          <inkml:annotationXML>
            <emma:emma xmlns:emma="http://www.w3.org/2003/04/emma" version="1.0">
              <emma:interpretation id="{CD6D1959-DAB2-4CEF-861C-F9A1D4F3824E}" emma:medium="tactile" emma:mode="ink">
                <msink:context xmlns:msink="http://schemas.microsoft.com/ink/2010/main" type="inkWord" rotatedBoundingBox="4499,9259 6113,9260 6112,9948 4498,9947">
                  <msink:destinationLink direction="with" ref="{820D6AA3-ECB7-4B8E-A211-61D6488EC564}"/>
                </msink:context>
              </emma:interpretation>
              <emma:one-of disjunction-type="recognition" id="oneOf24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3" timeOffset="340208.8329">5927 8573 0,'0'-53'16,"-132"317"78,132-237-79,26 26 1,0 0 0,1-53-16,-1 0 0,1 0 0,-1 0 15</inkml:trace>
          <inkml:trace contextRef="#ctx0" brushRef="#br3" timeOffset="340460.3274">6191 8546 0,'-185'80'78,"185"-27"-62,0-27-16,27 53 31,-27-52-31,0-1 0,26-26 0,-26 27 16,27-27-16,-1 0 15,0 26-15</inkml:trace>
          <inkml:trace contextRef="#ctx0" brushRef="#br3" timeOffset="340724.2004">6456 8837 0,'0'53'31,"-26"27"0,-1 52 1,27-79-32,0-27 15,0 1-15</inkml:trace>
          <inkml:trace contextRef="#ctx0" brushRef="#br3" timeOffset="341266.2507">6694 8732 0,'318'-27'187</inkml:trace>
          <inkml:trace contextRef="#ctx0" brushRef="#br3" timeOffset="341455.8678">6906 8573 0,'-27'-27'16,"80"451"140</inkml:trace>
          <inkml:trace contextRef="#ctx0" brushRef="#br3" timeOffset="339921.9423">5477 8546 0,'-79'344'265,"105"-370"-265,1 26 0,-27-53 0,26 26 16,-26 1-16,0 0 16,0-1-1,26 54 16,-26-1-15,0 0-16,0 1 0,27-27 16,-27 26-16,26 1 0,-26-1 15,27-26-15,-1 27 0</inkml:trace>
        </inkml:traceGroup>
        <inkml:traceGroup>
          <inkml:annotationXML>
            <emma:emma xmlns:emma="http://www.w3.org/2003/04/emma" version="1.0">
              <emma:interpretation id="{836F5A7C-28FD-4AE3-818B-80C9D2688FD8}" emma:medium="tactile" emma:mode="ink">
                <msink:context xmlns:msink="http://schemas.microsoft.com/ink/2010/main" type="inkWord" rotatedBoundingBox="6536,9074 9870,9076 9869,9842 6535,9840">
                  <msink:destinationLink direction="with" ref="{820D6AA3-ECB7-4B8E-A211-61D6488EC564}"/>
                </msink:context>
              </emma:interpretation>
              <emma:one-of disjunction-type="recognition" id="oneOf25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3" timeOffset="342651.4142">8123 8520 0,'0'-27'16,"26"27"-16,-26-26 15,-26 26 32,-1 26-31,-52 1 15,79-1-31,-26 1 16,-1-1-16,27 1 0,0-1 15,-26 1-15,26-1 0,0 1 16,0-1-16,0 0 0,26 1 15,1-1-15,-1-26 16,0 27-16,1-27 0,-1 0 16,1 0-16</inkml:trace>
          <inkml:trace contextRef="#ctx0" brushRef="#br3" timeOffset="342943.4113">8414 8467 0,'-53'0'31,"27"79"0,-1-26-15,1-53-16,26 27 0,0-1 15,0 1-15,-27-27 0,27 53 0,0-1 16,0-25-16,0-1 16,27 1-16,-1-27 15,-26 26-15,27-26 0,-1 0 16,0 0-16,1 0 0</inkml:trace>
          <inkml:trace contextRef="#ctx0" brushRef="#br3" timeOffset="343419.3226">8599 8784 0,'-79'265'235,"105"-265"-235,1 0 15,-1 0 1,1 0-16,-1 0 0,-26-26 16,26 26-16,1 0 15</inkml:trace>
          <inkml:trace contextRef="#ctx0" brushRef="#br3" timeOffset="344240.1776">8917 8652 0,'0'27'63,"26"-27"-48,1 0-15,-1 0 16,0 0-16,1 0 16,-1 0-16,1 0 0,-1 0 15,1 0-15,-1 0 0,1 0 0,-1 0 16,1 0-16,-1 0 16</inkml:trace>
          <inkml:trace contextRef="#ctx0" brushRef="#br3" timeOffset="344495.4602">9128 8573 0,'0'-27'47,"0"54"-16,0-1-15,0 1-16,27-1 16,-27 1-16,0-1 0,0 1 15,0-1-15,0 0 16,0 1-16,0-1 0,0 1 15</inkml:trace>
          <inkml:trace contextRef="#ctx0" brushRef="#br3" timeOffset="345293.1157">9578 8520 0,'0'-27'62,"-26"27"16,26 27-78,-27-1 16,27 1-16,-26-1 16,-1 1-16,1-1 0,158 133 78,-105-159-78,-1-27 15,133 107 142</inkml:trace>
          <inkml:trace contextRef="#ctx0" brushRef="#br3" timeOffset="345599.8952">10028 8493 0,'0'27'63,"-27"-27"-63,1 26 15,-1 1-15,27-1 0,0 1 16,-26-1-16,0 1 0,26-1 16,0 1-16,0-1 0,0 0 15,0 27 1,52-26 0,-25-27-1,-1 0-15,1 0 0,-1 0 0,-26-27 16,27 27-16</inkml:trace>
          <inkml:trace contextRef="#ctx0" brushRef="#br3" timeOffset="345850.2795">10266 8493 0,'-26'0'47,"26"27"-32,-27-27-15,1 53 16,-1 0 0,27-27-16,-26 1 15,26-1-15,0 1 0,0-1 16,0 0-16,0 1 16,26-27-16,1 26 15,-1-26-15,1 0 16</inkml:trace>
          <inkml:trace contextRef="#ctx0" brushRef="#br3" timeOffset="347120.5723">9552 8467 0,'0'26'187,"26"-26"-171,-26 27-16,27-1 31,-1 1-31,0-27 16,-26 26-1,0 1 1,27-27-16,-27 26 16,0 1-16,0-1 15,0 1-15,0-1 16,0 27 0,0-27-1,0 1-15,26-1 16,1-26-1</inkml:trace>
          <inkml:trace contextRef="#ctx0" brushRef="#br3" timeOffset="346279.404">10319 8811 0,'26'0'32,"1"0"-32,-1 0 15,-132 291 204,80-291-219,0 0 16,-1 0-16,1-27 0</inkml:trace>
          <inkml:trace contextRef="#ctx0" brushRef="#br3" timeOffset="342286.1959">7700 8520 0,'0'-27'31,"26"27"-31,-26-26 32,0-1-17,0 1-15,-26 0 16,26-1 0,-27 27-16,1 0 15,26-26-15,-27 26 16,1 0-16,-1 0 15,1 26-15,-1 1 16,1-1-16,26 0 16,-27 1-16,27-1 15,-26 1-15,26-1 0,0 1 0,0-1 16,0 1-16,0-1 0,0 1 0,0-1 16,0 1-16,26-1 15,1 27-15,-1-53 16,-26 26-16,27-26 0,-1 0 15,1 0-15,-1 0 16,1-26-16,-27-1 16,26 1-16,-26 0 15,0-1-15,27 27 16,-27-26-16,0 52 62,0 1-62,26-1 0,-26 0 16,26-26-16,-26 27 16,27-27-16,-27 26 0,26-26 15</inkml:trace>
          <inkml:trace contextRef="#ctx0" brushRef="#br3" timeOffset="347799.1728">10636 8652 0,'27'0'32,"26"27"-32,-27-27 15,1 0-15</inkml:trace>
        </inkml:traceGroup>
        <inkml:traceGroup>
          <inkml:annotationXML>
            <emma:emma xmlns:emma="http://www.w3.org/2003/04/emma" version="1.0">
              <emma:interpretation id="{CA18C736-677F-4263-AE2E-135F77891F16}" emma:medium="tactile" emma:mode="ink">
                <msink:context xmlns:msink="http://schemas.microsoft.com/ink/2010/main" type="inkWord" rotatedBoundingBox="10161,9418 10637,9419 10636,9472 10160,9471"/>
              </emma:interpretation>
              <emma:one-of disjunction-type="recognition" id="oneOf26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3" timeOffset="348343.5608">11457 8705 0,'53'27'63,"-27"-27"-63</inkml:trace>
          <inkml:trace contextRef="#ctx0" brushRef="#br3" timeOffset="347987.8123">11060 8679 0,'26'0'0,"1"0"16,-1 0-1,-26 26-15,27-26 0,-1 0 16</inkml:trace>
        </inkml:traceGroup>
        <inkml:traceGroup>
          <inkml:annotationXML>
            <emma:emma xmlns:emma="http://www.w3.org/2003/04/emma" version="1.0">
              <emma:interpretation id="{B391D437-945C-4EA3-9415-6C5F8DE7A8EC}" emma:medium="tactile" emma:mode="ink">
                <msink:context xmlns:msink="http://schemas.microsoft.com/ink/2010/main" type="inkWord" rotatedBoundingBox="11034,9153 12330,9154 12330,9842 11033,9841"/>
              </emma:interpretation>
              <emma:one-of disjunction-type="recognition" id="oneOf27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3" timeOffset="349426.6046">12568 8573 0,'0'-27'62,"-132"318"63,184-211-109,-25-80-1,-1 0-15,1 0 16</inkml:trace>
          <inkml:trace contextRef="#ctx0" brushRef="#br3" timeOffset="349804.8092">12859 8573 0,'0'-27'31,"-27"27"-31,-25 80 63,104 237 46</inkml:trace>
          <inkml:trace contextRef="#ctx0" brushRef="#br3" timeOffset="350390.7358">12965 8837 0,'0'27'110,"26"26"-79,1-27-15,-27 1-16,26-27 0,-26 53 15,0-27 1,0-52 31,27 26-32,-27-27-15,26 1 16,0-1-16,-26 1 0,27-1 16,-1 1-1,-26 52 48,27-26-48,-27 27-15,0-1 16,0 1-16,0-1 16,0 1-16,26-27 15,-26 26-15,0 0 16,0 1-1</inkml:trace>
          <inkml:trace contextRef="#ctx0" brushRef="#br3" timeOffset="349246.8442">12171 8520 0,'0'-27'16,"0"1"15,0-1-15,0 1 15,-26 26 0,-1 0-15,1 0-16,-1 0 15,1 0-15,26 26 16,-27-26-16,27 27 0,-26-1 16,26 1-16,-27-1 0,1 27 15,26-26-15,0-1 16,0 1-16,0 26 0,0-27 16,0 0-16,0 1 0,0-1 15,0 1-15,26-1 16,1-26-16,-1 27 15,1-27-15,-1 0 16,1 0-16,-1 0 16,1-27-16,-1 1 15,0-27-15,-26 26 16,27 1-16,-27 0 0,0-1 0,26 1 16,-26-1-16,0 54 62,0-1-62,0 1 0,0-1 16,0 0-16,27 107 47</inkml:trace>
        </inkml:traceGroup>
      </inkml:traceGroup>
    </inkml:traceGroup>
    <inkml:traceGroup>
      <inkml:annotationXML>
        <emma:emma xmlns:emma="http://www.w3.org/2003/04/emma" version="1.0">
          <emma:interpretation id="{1CBC670F-6358-44B1-9AE6-EC58F2B8C903}" emma:medium="tactile" emma:mode="ink">
            <msink:context xmlns:msink="http://schemas.microsoft.com/ink/2010/main" type="paragraph" rotatedBoundingBox="-2266,10453 8451,10537 8440,11929 -2277,118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110A8A-45CA-45D3-B113-27631830B298}" emma:medium="tactile" emma:mode="ink">
              <msink:context xmlns:msink="http://schemas.microsoft.com/ink/2010/main" type="line" rotatedBoundingBox="-2266,10453 8451,10537 8440,11929 -2277,11846"/>
            </emma:interpretation>
          </emma:emma>
        </inkml:annotationXML>
        <inkml:traceGroup>
          <inkml:annotationXML>
            <emma:emma xmlns:emma="http://www.w3.org/2003/04/emma" version="1.0">
              <emma:interpretation id="{04B9731A-6F59-4688-A54C-2A67B3841E51}" emma:medium="tactile" emma:mode="ink">
                <msink:context xmlns:msink="http://schemas.microsoft.com/ink/2010/main" type="inkWord" rotatedBoundingBox="-2273,11264 -1371,11271 -1375,11694 -2276,11686"/>
              </emma:interpretation>
              <emma:one-of disjunction-type="recognition" id="oneOf28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3" timeOffset="532412.1958">-1085 10610 0,'0'-26'16,"-26"26"-1,26-27 1,-27 27 0,1 0 15,0 0-31,-1 0 15,1 0 1,-1 27-16,1-27 16,-1 26-16,27 0 15,-26 1-15,26-1 0,0 1 16,0-1-16,-27 1 16,27-1-16,0 1 0,0-1 15,53-26-15,-53 27 0,27-27 16,-1 26-16,1-26 15,-1 27-15,1-27 0,-1 0 16,0 0-16,1 0 0,-1 0 0,1 0 16,-1 0-16,1 0 15,-1 0-15</inkml:trace>
          <inkml:trace contextRef="#ctx0" brushRef="#br3" timeOffset="534114.2805">-846 10557 0,'-27'0'62</inkml:trace>
          <inkml:trace contextRef="#ctx0" brushRef="#br3" timeOffset="534105.2802">-846 10689 0,'0'27'62,"0"-1"-46,53 133 47</inkml:trace>
          <inkml:trace contextRef="#ctx0" brushRef="#br3" timeOffset="534119.2809">-608 10663 0,'0'212'109</inkml:trace>
          <inkml:trace contextRef="#ctx0" brushRef="#br3" timeOffset="534122.2832">-581 10531 0,'105'423'171</inkml:trace>
        </inkml:traceGroup>
        <inkml:traceGroup>
          <inkml:annotationXML>
            <emma:emma xmlns:emma="http://www.w3.org/2003/04/emma" version="1.0">
              <emma:interpretation id="{49144F64-E1D9-4EEA-9853-5D4E58978BA8}" emma:medium="tactile" emma:mode="ink">
                <msink:context xmlns:msink="http://schemas.microsoft.com/ink/2010/main" type="inkWord" rotatedBoundingBox="-950,11111 983,11126 979,11617 -954,11602"/>
              </emma:interpretation>
              <emma:one-of disjunction-type="recognition" id="oneOf29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3" timeOffset="537305.7919">1 10425 0,'0'-27'16,"-27"27"-16,1 0 31,26-26-31,26 26 62,1 0-46,-1 0-16,1 26 16,52-26-16,-53 0 0,27 0 15,-26 0-15,26 0 0,-27 0 16,1 0-16,25 0 0,1 0 15,-26 0-15,-1 27 0,1-27 16,-1 0-16,-52 0 31,26 26-15,-27-26-16</inkml:trace>
          <inkml:trace contextRef="#ctx0" brushRef="#br3" timeOffset="537722.0794">265 10822 0,'344'-27'156</inkml:trace>
          <inkml:trace contextRef="#ctx0" brushRef="#br3" timeOffset="537523.3281">318 10451 0,'132'133'94,"-132"-107"-78,0 0-16,0 27 15,27 27 1,-27-54 0</inkml:trace>
          <inkml:trace contextRef="#ctx0" brushRef="#br3" timeOffset="538348.6048">689 10689 0,'238'27'109,"-212"-27"-93,1 26-16,-1-26 15,0 0 1</inkml:trace>
          <inkml:trace contextRef="#ctx0" brushRef="#br3" timeOffset="538177.6085">741 10531 0,'80'185'109,"-80"-159"-109,26 1 16,-26-1-16,0 1 0,27-27 0,-27 26 15</inkml:trace>
          <inkml:trace contextRef="#ctx0" brushRef="#br3" timeOffset="538743.2156">1350 10584 0,'-26'-53'47,"26"79"-31,0 1-1</inkml:trace>
          <inkml:trace contextRef="#ctx0" brushRef="#br3" timeOffset="538573.7367">1429 10663 0,'0'26'78,"27"1"-78,-27-1 16,0 1-16,0-1 0,26-26 0,-26 27 15,0-1-15,27-26 16,-27 27-16</inkml:trace>
          <inkml:trace contextRef="#ctx0" brushRef="#br3" timeOffset="539143.5231">1773 10636 0,'0'-26'16,"-26"26"-1,-54 0 17,54 26-17,264 186 110,-291-212-94,0 0-31,53 27 16,-26-27-16,-1 0 0,1 0 16</inkml:trace>
        </inkml:traceGroup>
        <inkml:traceGroup>
          <inkml:annotationXML>
            <emma:emma xmlns:emma="http://www.w3.org/2003/04/emma" version="1.0">
              <emma:interpretation id="{A735EAE9-6CE4-479E-8C4C-A837392E5AB4}" emma:medium="tactile" emma:mode="ink">
                <msink:context xmlns:msink="http://schemas.microsoft.com/ink/2010/main" type="inkWord" rotatedBoundingBox="1695,10915 3896,10932 3889,11894 1688,11877"/>
              </emma:interpretation>
              <emma:one-of disjunction-type="recognition" id="oneOf30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3" timeOffset="544222.2513">3096 10636 0,'27'0'62,"-27"-26"-15,0 0-31,-27 26 15,27-27-31,-26 27 15,-1 0-15,1 0 16,-1 0 0,27 27-16,-26-27 15,26 26-15,-27 0 16,27 1-16,-26-1 16,26 1-16,0-1 0,0 1 15,0-1-15,26 1 16,1-27-1,-1 0 1,1 0-16,-1 0 0,1-27 16,-1 1-1,1-1 1,-27 1-16,0-1 0,0 54 78,0-1-62,0 1-16,26-27 0,-26 26 15,27-26-15,-27 27 0,0-1 16,26-26-16,1 0 16,-27 27-1,26-27-15</inkml:trace>
          <inkml:trace contextRef="#ctx0" brushRef="#br3" timeOffset="544649.7016">3281 10636 0,'0'27'62,"0"-1"-46,27 1-1,-27-1-15,26 1 0,-26-1 16,0 1-16,27-27 16,-27 26-16,0 1 15,0-80 32,0 26-47,26 1 16,-26-1-16,27 1 15,-27-1-15,26 27 0,-26-26 16,27 26-16,-1-27 16</inkml:trace>
          <inkml:trace contextRef="#ctx0" brushRef="#br3" timeOffset="540540.4433">2594 10319 0,'0'-26'15,"211"819"126,-211-766-125,0-1-16</inkml:trace>
          <inkml:trace contextRef="#ctx0" brushRef="#br3" timeOffset="540846.5733">2620 10795 0,'185'-211'94,"-158"211"-94,-1 52 31,1-25-31,-27-1 0,0 1 16,0-1-16,0 1 16,-27 26-1,1-53-15,26 26 0,-27-26 0,1 0 16,-1 0 0,1 0-1</inkml:trace>
          <inkml:trace contextRef="#ctx0" brushRef="#br3" timeOffset="545937.4572">3546 10689 0,'26'27'31,"1"-27"-31,-1 0 0,1 0 16,-1 0-16,54-53 31,211 185 250,-291-158-281,26-1 0,-26 1 16,0-27-16,27 26 0,-27 1 0,0-27 15,0 27-15,0-27 0,0 26 16,0-26-16,0 27 0,0-1 0,0 1 0,0-27 16,0 27-16,-27-1 0,27 1 15,-26 26 32,26 26-47,0 27 0,-27-53 16,27 27-16,0-1 0,-26 0 0,26 27 15,0-26-15,0-1 0,0 1 0,0-1 16,0 1-16,0-1 0,0 1 0,0-1 16,0 0-16,0 1 0,0-1 0,0 1 15,26-1-15,-26 1 0,0-1 0,0 1 16,27-1-16,-1 1 15,1-27-15,-27 26 16,26-26-16,1 0 0,-1 27 16,0-27-1,1 0-15,-1-53 16,1 53 0,-27-27-16,0 1 15,26-1-15,-26 1 0,0-1 16,0 1-16,0-1 15,0 1 1,0 52 47,-26 1-63,26-1 0,0 1 15,0-1-15,0 1 16,0-1-16,26 1 15,1-27-15,-27 26 16,26-26-16,1 0 16,-1 0-16,1 0 0,-1 0 15,1 0-15,-27-26 0,26 26 0,0-27 16,27-26 0,0-370 109,-79 476-110,26-27-15,0 80 16,0-79-16,0 25 0,0-25 0,0-1 15,0 1-15,26 26 0,-26-27 16,0 1-16,27-27 0,-27 26 16,26 1-16,-26-1 0,27 1 15,-27-1-15,26-26 16,1 0-16</inkml:trace>
        </inkml:traceGroup>
        <inkml:traceGroup>
          <inkml:annotationXML>
            <emma:emma xmlns:emma="http://www.w3.org/2003/04/emma" version="1.0">
              <emma:interpretation id="{D03FD683-0F8E-43DC-8C57-472CBC23EE36}" emma:medium="tactile" emma:mode="ink">
                <msink:context xmlns:msink="http://schemas.microsoft.com/ink/2010/main" type="inkWord" rotatedBoundingBox="4683,11271 5349,11276 5345,11724 4680,11719"/>
              </emma:interpretation>
              <emma:one-of disjunction-type="recognition" id="oneOf31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3" timeOffset="548068.4203">5583 10584 0,'0'-53'63</inkml:trace>
          <inkml:trace contextRef="#ctx0" brushRef="#br3" timeOffset="547906.4518">5583 10689 0,'0'-26'16,"0"52"62,27 1-78,-27-1 16,0 1-16,26-1 0,-26 1 15,0-1-15,0 1 0,27-1 16,-27 1-16,0-1 16,0 0-16</inkml:trace>
          <inkml:trace contextRef="#ctx0" brushRef="#br3" timeOffset="548567.7406">5795 10742 0,'79'133'109,"-79"-107"-109,27-26 0,317 79 219</inkml:trace>
        </inkml:traceGroup>
        <inkml:traceGroup>
          <inkml:annotationXML>
            <emma:emma xmlns:emma="http://www.w3.org/2003/04/emma" version="1.0">
              <emma:interpretation id="{79ECC16F-9DA8-47D4-9E2D-88A274060584}" emma:medium="tactile" emma:mode="ink">
                <msink:context xmlns:msink="http://schemas.microsoft.com/ink/2010/main" type="inkWord" rotatedBoundingBox="6306,10520 8451,10537 8440,11906 6296,11889"/>
              </emma:interpretation>
              <emma:one-of disjunction-type="recognition" id="oneOf32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3" timeOffset="549286.333">7224 10901 0,'-27'0'0,"186"106"172,-159-80-156,0-52 15,0-1-31,0 1 15,0 0-15,26-1 16,1 1-16,-27-1 16,26 27-16,1-26 31,-1 26-15,1 0-16,-27 26 15,26-26-15,-26 27 0,27-1 16,-27 1-16,0-1 15,26-26-15,-26 26 0,0 1 16,0-1-16,0 1 16,0-1-16</inkml:trace>
          <inkml:trace contextRef="#ctx0" brushRef="#br3" timeOffset="549770.4126">7779 10928 0,'0'-27'31,"0"1"-16,-26 26 1,-1 0 0,1 0-1,0 0 1,-1 0 0,27 26-1,0 1 1,0-1-16,0 0 15,0 1-15,27-1 16,-1-26-16,-26 27 0,26-27 0,1 0 16,-1 0-1,1 0-15,-1 0 0,-26-27 16,27 27-16,-27-26 16,0-1-16,26 27 15,-26-26 1,0 52 15</inkml:trace>
          <inkml:trace contextRef="#ctx0" brushRef="#br3" timeOffset="551192.2665">8070 10954 0,'212'-53'125,"-185"53"-125,-1 0 0,0 0 15,1 0-15,-27-26 16,79 237 140,-52-211-140,26-79 31,105 211 78,-131-158-110,-27-1 1,0 1-16,0-1 0,0 1 16,-27-1-16,27 1 0,-53 0 15,53-1-15,-26 27 16,26-26-16,26 26 47,1 0-16,-1 0-31,1 0 0,-1 0 16,1 0-16,-1 0 15,1 0-15,-1 0 16,1 0-16,-27 26 62,0 27-30,0-27-32,0 1 0,0-1 15,0 1-15,0-1 16,26-26-16,-26 27 0,27-27 16,-27 26-16,26-26 0,0 0 15,1 0-15,-1 0 16,1 0-16,-1-26 15,1-1-15,-1 1 16,1 26-16,-27-27 0,26 1 16,-26-1-16,0 1 0,0 0 15,0-1-15,0 1 0,-26 26 63,26 26-63,0 1 15,0-1-15,0 0 16,0 1-16,0-1 0,26 1 16,-26-1-16,27-26 0,-27 27 0,26-27 15,-26 26-15,26-26 0,1 0 16,-27 27-16,26-27 0</inkml:trace>
          <inkml:trace contextRef="#ctx0" brushRef="#br3" timeOffset="550222.194">8256 10689 0,'26'-53'31,"-52"106"1,-1 318 61</inkml:trace>
          <inkml:trace contextRef="#ctx0" brushRef="#br3" timeOffset="352818.7789">8361 9816 0,'0'-26'15,"26"26"1,1 0 15,-1 0 16,1 26-47,-1-26 16,1 27-16,-1-1 15,1 1-15,-27-1 16,26-26-16,-26 27 0,0-1 16,27-26-16,-27 27 0,0-1 0,0 0 15,26-26-15,-26 27 0,0-1 16,159-237 249,-133 211-265,-26 26 16,27-26-16,-1 0 16,-26 27-16,27-27 15,-1 26 1,-26 1 46,0-1-46,0 0 0,0 1-16,0-1 31,0 1 16,0-1-32,0 1 1,0-1 0,0 27 156,0-79-63</inkml:trace>
        </inkml:traceGroup>
      </inkml:traceGroup>
    </inkml:traceGroup>
    <inkml:traceGroup>
      <inkml:annotationXML>
        <emma:emma xmlns:emma="http://www.w3.org/2003/04/emma" version="1.0">
          <emma:interpretation id="{6F266EC0-4ABD-41C0-81B2-9429407B709A}" emma:medium="tactile" emma:mode="ink">
            <msink:context xmlns:msink="http://schemas.microsoft.com/ink/2010/main" type="paragraph" rotatedBoundingBox="-2238,11965 11282,12122 11269,13279 -2251,131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B1C684-6E69-486D-A27E-6085BE8690C4}" emma:medium="tactile" emma:mode="ink">
              <msink:context xmlns:msink="http://schemas.microsoft.com/ink/2010/main" type="line" rotatedBoundingBox="-2238,11965 11282,12122 11269,13279 -2251,13121"/>
            </emma:interpretation>
          </emma:emma>
        </inkml:annotationXML>
        <inkml:traceGroup>
          <inkml:annotationXML>
            <emma:emma xmlns:emma="http://www.w3.org/2003/04/emma" version="1.0">
              <emma:interpretation id="{F8A1727A-A33F-44D5-93B7-BF88ACE12277}" emma:medium="tactile" emma:mode="ink">
                <msink:context xmlns:msink="http://schemas.microsoft.com/ink/2010/main" type="inkWord" rotatedBoundingBox="-2245,12564 -947,12579 -952,12977 -2249,12962"/>
              </emma:interpretation>
              <emma:one-of disjunction-type="recognition" id="oneOf33">
                <emma:interpretation id="interp33" emma:lang="" emma:confidence="1">
                  <emma:literal/>
                </emma:interpretation>
              </emma:one-of>
            </emma:emma>
          </inkml:annotationXML>
          <inkml:trace contextRef="#ctx0" brushRef="#br3" timeOffset="572947.4625">-423 11933 0,'0'-27'94</inkml:trace>
          <inkml:trace contextRef="#ctx0" brushRef="#br3" timeOffset="572942.4624">-343 12039 0,'0'79'93,"0"-52"-77,0-1 0,0 1 46</inkml:trace>
          <inkml:trace contextRef="#ctx0" brushRef="#br3" timeOffset="573219.4604">-158 11933 0,'106'185'110,"-106"-158"-110,-53-1 15</inkml:trace>
          <inkml:trace contextRef="#ctx0" brushRef="#br3" timeOffset="571326.7556">-1111 11933 0,'0'-27'0,"0"1"31,0 0 0,0-1 16,-26 27-47,-1 0 16,1 0-16,0 0 16,26 53-16,-27-53 0,1 0 15,26 26-15,-27 1 0,27-1 16,-26 1-16,26-1 15,-27 27-15,27-26 16,0-1-16,0 1 0,27-1 16,-1-26-1,-26 27-15,27-27 0,-1 0 16,1 26-16,-1-26 0,0 0 0,1 0 16,-1 0-16,54 0 31</inkml:trace>
          <inkml:trace contextRef="#ctx0" brushRef="#br3" timeOffset="571623.3258">-846 11986 0,'0'26'93,"0"1"-93,0-1 16,26 1-16,-26-1 16,0 1-16,0-1 15,0 1 1</inkml:trace>
          <inkml:trace contextRef="#ctx0" brushRef="#br3" timeOffset="571839.3243">-793 11880 0,'26'0'78</inkml:trace>
          <inkml:trace contextRef="#ctx0" brushRef="#br3" timeOffset="572192.6073">-581 12039 0,'0'26'63,"0"1"-48,0-1-15,0 1 16,0-1-16,0 1 16,0-1-1</inkml:trace>
          <inkml:trace contextRef="#ctx0" brushRef="#br3" timeOffset="572427.9638">-581 11959 0,'0'0'78</inkml:trace>
        </inkml:traceGroup>
        <inkml:traceGroup>
          <inkml:annotationXML>
            <emma:emma xmlns:emma="http://www.w3.org/2003/04/emma" version="1.0">
              <emma:interpretation id="{D6AE5F97-B148-45D7-AD9E-1B9E53AAA555}" emma:medium="tactile" emma:mode="ink">
                <msink:context xmlns:msink="http://schemas.microsoft.com/ink/2010/main" type="inkWord" rotatedBoundingBox="-290,12355 296,12361 290,12891 -296,12884"/>
              </emma:interpretation>
              <emma:one-of disjunction-type="recognition" id="oneOf34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3" timeOffset="585073.654">636 11668 0,'-27'-53'47</inkml:trace>
          <inkml:trace contextRef="#ctx0" brushRef="#br3" timeOffset="584878.721">662 11774 0,'0'27'125,"0"-1"-109,0 1-16,0-1 0,0 0 16,0 1-16,0-1 0,0 27 15,0-26-15,0-1 0,0 1 16,0-1-1,0 1-15</inkml:trace>
          <inkml:trace contextRef="#ctx0" brushRef="#br3" timeOffset="585536.0317">900 11986 0,'291'0'109</inkml:trace>
          <inkml:trace contextRef="#ctx0" brushRef="#br3" timeOffset="585361.9603">1006 11642 0,'26'503'125</inkml:trace>
        </inkml:traceGroup>
        <inkml:traceGroup>
          <inkml:annotationXML>
            <emma:emma xmlns:emma="http://www.w3.org/2003/04/emma" version="1.0">
              <emma:interpretation id="{01187484-F5E7-4C3A-9E96-D44093BF8217}" emma:medium="tactile" emma:mode="ink">
                <msink:context xmlns:msink="http://schemas.microsoft.com/ink/2010/main" type="inkWord" rotatedBoundingBox="927,12487 1245,12491 1241,12808 923,12804"/>
              </emma:interpretation>
              <emma:one-of disjunction-type="recognition" id="oneOf35">
                <emma:interpretation id="interp35" emma:lang="" emma:confidence="1">
                  <emma:literal/>
                </emma:interpretation>
              </emma:one-of>
            </emma:emma>
          </inkml:annotationXML>
          <inkml:trace contextRef="#ctx0" brushRef="#br3" timeOffset="586249.7779">1826 11774 0,'0'-26'62</inkml:trace>
          <inkml:trace contextRef="#ctx0" brushRef="#br3" timeOffset="586032.7049">1879 11854 0,'0'26'63,"0"0"-63,0 133 78</inkml:trace>
          <inkml:trace contextRef="#ctx0" brushRef="#br3" timeOffset="586460.6142">2144 11801 0,'-106'105'78,"106"-78"-78,26-1 16,27 27-1,-185 0 110</inkml:trace>
        </inkml:traceGroup>
        <inkml:traceGroup>
          <inkml:annotationXML>
            <emma:emma xmlns:emma="http://www.w3.org/2003/04/emma" version="1.0">
              <emma:interpretation id="{E3AB1B6F-A35E-47C8-AC24-A70E9491E2CE}" emma:medium="tactile" emma:mode="ink">
                <msink:context xmlns:msink="http://schemas.microsoft.com/ink/2010/main" type="inkWord" rotatedBoundingBox="2017,12286 3470,12303 3464,12815 2011,12798"/>
              </emma:interpretation>
              <emma:one-of disjunction-type="recognition" id="oneOf36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3" timeOffset="589405.7199">4128 11906 0,'0'-26'15,"-26"26"48,-1 0-32,1 0-15,26 26-1,-27-26-15,27 27 16,0-1-16,0 1 16,0-1-1,27-26-15,26 0 16,-27 0-1,-26-26-15,79-1 16,-79 1-16,27-1 0,-27 1 0,26 0 16,-26-1-16,27 1 0,-27-1 0,0 1 15,26-1-15,-26 1 0,0-1 16,0 1-16,0-1 0,0 1 16,0 0-16,0 78 31,0-25-16,0-1-15,0 1 16,27-1-16,-27 1 0,26-1 16,-26 1-16,0-1 0</inkml:trace>
          <inkml:trace contextRef="#ctx0" brushRef="#br3" timeOffset="587622.4043">2937 11827 0,'0'-26'16,"0"-1"0,0 54 31,0-1-32,-26 133 32,370-159 156,-265 0-172,-52-27-15,-27 1-16,26 26 0,-26-27 16,0 1-16,27 0 15,-27 52 32,26-26-31,1 26-16,-1-26 15,-26 27-15,27-1 16,-27 1-16,0-1 16,0 1-1,0-1-15,-27-26 16,27-26 46,27 26-46,-1 0 0,-26-27-16,26 27 0,1 0 0,-1 0 15,1 0-15,-1-26 0,1 26 16,-1 0 0,-26-27-16,27 27 0,-1-26 15,1-1-15,-27 1 16,0 0-1,-27 26 1,1 0 0,-1 0-16,1 0 15,26 26-15,0 0 0,-27-26 16,27 27 0,0-1-16,0 1 0,27-1 15,-1 1 1,1-27-16,-1 0 0,1 26 15,-1-26-15</inkml:trace>
        </inkml:traceGroup>
        <inkml:traceGroup>
          <inkml:annotationXML>
            <emma:emma xmlns:emma="http://www.w3.org/2003/04/emma" version="1.0">
              <emma:interpretation id="{08E08F26-2671-41EE-926C-E557A8CC3674}" emma:medium="tactile" emma:mode="ink">
                <msink:context xmlns:msink="http://schemas.microsoft.com/ink/2010/main" type="inkWord" rotatedBoundingBox="4293,12165 5033,12174 5024,12996 4283,12988"/>
              </emma:interpretation>
              <emma:one-of disjunction-type="recognition" id="oneOf37">
                <emma:interpretation id="interp37" emma:lang="" emma:confidence="1">
                  <emma:literal/>
                </emma:interpretation>
              </emma:one-of>
            </emma:emma>
          </inkml:annotationXML>
          <inkml:trace contextRef="#ctx0" brushRef="#br3" timeOffset="590565.3049">5186 12039 0,'0'-80'62,"53"80"-46,-26 0-16,-1 0 15,1 0-15,26 0 0,-27-26 16,318 105 172,-317-105-173,-1 26-15,0 0 0,1 0 16,-27-27-16,26 27 0,1 0 15,-27 27 17,26-80 93</inkml:trace>
          <inkml:trace contextRef="#ctx0" brushRef="#br3" timeOffset="590089.2886">5425 11748 0,'26'0'0,"-26"-27"16,26 27 0,1 0 15,-1 0-31,-26-26 16,27 26-16,-1 0 15,-26-27-15,0 1 0,0-1 16,27 1-1,-27 0-15,0-1 0,0 1 16,0-1-16,-27 1 16,27-1-16,-26 27 15,-1 0 1,27 27 0,-26 26-16,26-27 15,-27 27-15,27-27 0,0 1 0,0 26 16,0-27-16,0 27 0,0-26 15,-26-1-15,26 27 0,0-27 0,0 54 16,-106 184 78</inkml:trace>
        </inkml:traceGroup>
        <inkml:traceGroup>
          <inkml:annotationXML>
            <emma:emma xmlns:emma="http://www.w3.org/2003/04/emma" version="1.0">
              <emma:interpretation id="{4D3B34C7-4B40-45B5-9A3E-89B63FC924BC}" emma:medium="tactile" emma:mode="ink">
                <msink:context xmlns:msink="http://schemas.microsoft.com/ink/2010/main" type="inkWord" rotatedBoundingBox="6144,12063 7685,12081 7671,13237 6131,13219"/>
              </emma:interpretation>
              <emma:one-of disjunction-type="recognition" id="oneOf38">
                <emma:interpretation id="interp38" emma:lang="" emma:confidence="1">
                  <emma:literal/>
                </emma:interpretation>
              </emma:one-of>
            </emma:emma>
          </inkml:annotationXML>
          <inkml:trace contextRef="#ctx0" brushRef="#br3" timeOffset="591553.0815">7039 11721 0,'0'27'15,"0"-1"17,26-26-17,0 0-15,1 0 16,-1 0-16,1 0 0,-1 0 16,1-26-16,-1-1 15,-26 1-15,0-1 16,27 27-16,-27-53 0,0 27 0,0 0 15,0-1-15,-27 1 16,27-1-16,-26 1 0,26-1 0,-27 1 16,1-1-16,26 1 0,-27 26 15,1-27-15,-1 54 32,27 26-32,0-27 15,0 1-15,0-1 0,-26 27 16,26 26-16,0 1 0,0-54 15,0 27-15,0-26 0,0 26 0,0-27 16,-26 0-16,26 1 0,0-1 0,0 1 16,0-1-16,0 1 15,0-1-15,0-52 47,26 26-47,-26-27 16,26 27-16,-26-26 15,27 26-15,-27-27 16,26 27-16,1 27 31,-1-1-15,-26 1-16,27-27 0,-1 26 16,1-26-1,-27 27-15,26-27 0,239 26 203</inkml:trace>
          <inkml:trace contextRef="#ctx0" brushRef="#br3" timeOffset="591737.4872">7594 11854 0,'-53'-27'79</inkml:trace>
          <inkml:trace contextRef="#ctx0" brushRef="#br3" timeOffset="592702.2483">7885 11986 0,'132'0'234,"-132"-27"-218,27 27-1,-27 27 1,0-1-16,0 1 15,26-1-15,-26 1 0,0-1 0,0 1 16,27-1-16,-27 1 0,0-1 16,0 0-16,0 1 0,0 26 0,0-27 15,0 1-15,-27-1 0,27 1 0,-26-1 16,-1 1-16,1-27 0,0 0 16,-1 0-16,1 0 15,-1 0-15,1 0 16,26-27-16,0 1 0,-27 26 15,27-27-15,0 1 0,0-1 16,0 1-16,53 26 0,-53-27 16,27 1-16,-1-1 0,1 1 0,-1 26 15,0-26-15,1-1 0,-1 1 0,1-1 16,-1 1-16,1-1 0,-1 1 0,1-1 16,-1 1-16,1-1 0,-1 1 0,1-1 15,-1 1-15,0-27 0,1 0 16,-1 27-16,-26-1 0,27 27 0,-27-185 31,-132 820 141,158-635-156,0 0-1,1 0-15,-1 0 16,1 0-16,-1-26 15,1 26-15,-1 0 16,-26 26 15,27-26-31,-27 27 16,0-1-16,26 0 0,-26 1 16,0-1-16</inkml:trace>
        </inkml:traceGroup>
        <inkml:traceGroup>
          <inkml:annotationXML>
            <emma:emma xmlns:emma="http://www.w3.org/2003/04/emma" version="1.0">
              <emma:interpretation id="{032F00FE-6FAF-49B8-9A19-FB90B6B00FD1}" emma:medium="tactile" emma:mode="ink">
                <msink:context xmlns:msink="http://schemas.microsoft.com/ink/2010/main" type="inkWord" rotatedBoundingBox="8494,12535 9902,12551 9895,13135 8487,13118"/>
              </emma:interpretation>
              <emma:one-of disjunction-type="recognition" id="oneOf39">
                <emma:interpretation id="interp39" emma:lang="" emma:confidence="0.5">
                  <emma:literal>an</emma:literal>
                </emma:interpretation>
                <emma:interpretation id="interp40" emma:lang="" emma:confidence="0">
                  <emma:literal>on</emma:literal>
                </emma:interpretation>
                <emma:interpretation id="interp41" emma:lang="" emma:confidence="0">
                  <emma:literal>in</emma:literal>
                </emma:interpretation>
                <emma:interpretation id="interp42" emma:lang="" emma:confidence="0">
                  <emma:literal>An</emma:literal>
                </emma:interpretation>
                <emma:interpretation id="interp43" emma:lang="" emma:confidence="0">
                  <emma:literal>inn</emma:literal>
                </emma:interpretation>
              </emma:one-of>
            </emma:emma>
          </inkml:annotationXML>
          <inkml:trace contextRef="#ctx0" brushRef="#br3" timeOffset="597028.2063">10161 12065 0,'0'-26'32,"0"-1"-17,-27 27-15,27-26 16,-26 26-16,-1 0 31,1 0-15,26 26-1,-27-26-15,27 27 0,-26-1 16,26 1-16,0-1 0,-27 1 16,27-1-16,0 1 15,0-1-15,27-26 16,-27 26-16,26-26 16,1 0-16,-1 0 15,1 0-15,-1-26 0,1 0 16,-1-1-16,1 27 15,-27-26-15,26-1 0,0 27 16,-26-26-16,450 105 328,-450-52-328,27-27 0,-27 26 0,0 0 16,26 1-1,-26-1 1,27-26-16</inkml:trace>
          <inkml:trace contextRef="#ctx0" brushRef="#br3" timeOffset="597232.946">10663 11880 0,'27'26'47</inkml:trace>
          <inkml:trace contextRef="#ctx0" brushRef="#br3" timeOffset="596180.2867">9393 11880 0,'0'-26'0,"27"26"16,-27-27-1,26 27 1,-26 27 31,0-1-32,0 0-15,53 54 16,-26-54-16,-1 27 16,1-26-16,25 79 15,-25-54-15,-27-25 16,26 26-16,1-27 15,-1 1-15,1-27 16,-27-27 0,26-26-16,1 0 15,-27 27-15,0 0 0,26-1 0,-26 1 16,0-27-16,0 26 0,27-26 0,-27 27 16,0-1-16,0 1 0,0-1 15,0 1-15,0 0 0,0-1 0,0 1 31,0 52 16,0 1-47,0-1 16</inkml:trace>
        </inkml:traceGroup>
        <inkml:traceGroup>
          <inkml:annotationXML>
            <emma:emma xmlns:emma="http://www.w3.org/2003/04/emma" version="1.0">
              <emma:interpretation id="{4E6D5C01-148F-482F-9FDF-35B9F04CF89D}" emma:medium="tactile" emma:mode="ink">
                <msink:context xmlns:msink="http://schemas.microsoft.com/ink/2010/main" type="inkWord" rotatedBoundingBox="10163,12714 11275,12727 11271,13043 10159,13030"/>
              </emma:interpretation>
              <emma:one-of disjunction-type="recognition" id="oneOf40">
                <emma:interpretation id="interp44" emma:lang="" emma:confidence="0.5">
                  <emma:literal>Ge</emma:literal>
                </emma:interpretation>
                <emma:interpretation id="interp45" emma:lang="" emma:confidence="0">
                  <emma:literal>Get</emma:literal>
                </emma:interpretation>
                <emma:interpretation id="interp46" emma:lang="" emma:confidence="0">
                  <emma:literal>Gen</emma:literal>
                </emma:interpretation>
                <emma:interpretation id="interp47" emma:lang="" emma:confidence="0">
                  <emma:literal>Gee</emma:literal>
                </emma:interpretation>
                <emma:interpretation id="interp48" emma:lang="" emma:confidence="0">
                  <emma:literal>"Z</emma:literal>
                </emma:interpretation>
              </emma:one-of>
            </emma:emma>
          </inkml:annotationXML>
          <inkml:trace contextRef="#ctx0" brushRef="#br3" timeOffset="597954.6589">11087 12039 0,'-27'159'172,"54"-159"-156,-1 0-16,-26-27 0,27 27 15,-1-26-15,0 26 16,-26-27-16,53 54 78,238-27 110</inkml:trace>
          <inkml:trace contextRef="#ctx0" brushRef="#br3" timeOffset="598475.516">11748 11986 0,'265'26'281,"-265"-52"-281,-27 52 63,27 1-48,-26-27-15,26 53 0,0-27 16,0 1-16,0-1 16,0 1-1,26-1-15,1 0 0,-1 1 16,1-27 0,-1 0-16,1 26 15,-1-26-15,0 0 16</inkml:trace>
        </inkml:traceGroup>
      </inkml:traceGroup>
    </inkml:traceGroup>
    <inkml:traceGroup>
      <inkml:annotationXML>
        <emma:emma xmlns:emma="http://www.w3.org/2003/04/emma" version="1.0">
          <emma:interpretation id="{8C96C5A9-3B16-4DE3-8D10-3C767216C3BE}" emma:medium="tactile" emma:mode="ink">
            <msink:context xmlns:msink="http://schemas.microsoft.com/ink/2010/main" type="paragraph" rotatedBoundingBox="-1985,13262 12275,13212 12278,13947 -1982,139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CAC822-AD49-4E7D-AE1E-545078CCD01E}" emma:medium="tactile" emma:mode="ink">
              <msink:context xmlns:msink="http://schemas.microsoft.com/ink/2010/main" type="line" rotatedBoundingBox="-1985,13262 12275,13212 12278,13947 -1982,13997"/>
            </emma:interpretation>
          </emma:emma>
        </inkml:annotationXML>
        <inkml:traceGroup>
          <inkml:annotationXML>
            <emma:emma xmlns:emma="http://www.w3.org/2003/04/emma" version="1.0">
              <emma:interpretation id="{056659B2-4F22-4F2B-8909-2EA58C6B40BC}" emma:medium="tactile" emma:mode="ink">
                <msink:context xmlns:msink="http://schemas.microsoft.com/ink/2010/main" type="inkWord" rotatedBoundingBox="-1983,13628 -819,13624 -818,13993 -1982,13997"/>
              </emma:interpretation>
              <emma:one-of disjunction-type="recognition" id="oneOf41">
                <emma:interpretation id="interp49" emma:lang="" emma:confidence="1">
                  <emma:literal/>
                </emma:interpretation>
              </emma:one-of>
            </emma:emma>
          </inkml:annotationXML>
          <inkml:trace contextRef="#ctx0" brushRef="#br3" timeOffset="620846.9083">-978 12938 0,'0'-26'16,"-27"52"109,27 1-125,-26-27 0,-1 26 16,27 1-16,0-1 15,-26-26-15,26 27 0,0-1 0,0 1 16,0-1-16,26 0 16,1 1-16,-1-27 0,1 26 15,-1-26-15,1 0 0,-1 0 16</inkml:trace>
          <inkml:trace contextRef="#ctx0" brushRef="#br3" timeOffset="621407.4454">-714 12991 0,'53'-79'78</inkml:trace>
          <inkml:trace contextRef="#ctx0" brushRef="#br3" timeOffset="621109.1124">-661 12991 0,'53'238'110,"-53"-211"-110</inkml:trace>
          <inkml:trace contextRef="#ctx0" brushRef="#br3" timeOffset="621803.1502">-502 13044 0,'26'53'31,"-26"-26"-15,27-27-16,-27 26 0,26-26 16,-26 26-16,27-26 0,26 0 31,-27 0-16,1-211 64</inkml:trace>
          <inkml:trace contextRef="#ctx0" brushRef="#br3" timeOffset="621844.2063">-105 12885 0,'185'265'78,"-185"-239"-62,0 1-16,-26-1 15</inkml:trace>
        </inkml:traceGroup>
        <inkml:traceGroup>
          <inkml:annotationXML>
            <emma:emma xmlns:emma="http://www.w3.org/2003/04/emma" version="1.0">
              <emma:interpretation id="{710630DE-AE59-4BCC-9FFB-FB8C9365E194}" emma:medium="tactile" emma:mode="ink">
                <msink:context xmlns:msink="http://schemas.microsoft.com/ink/2010/main" type="inkWord" rotatedBoundingBox="-25,13255 634,13252 636,13861 -22,13864"/>
              </emma:interpretation>
              <emma:one-of disjunction-type="recognition" id="oneOf42">
                <emma:interpretation id="interp50" emma:lang="" emma:confidence="1">
                  <emma:literal/>
                </emma:interpretation>
              </emma:one-of>
            </emma:emma>
          </inkml:annotationXML>
          <inkml:trace contextRef="#ctx0" brushRef="#br3" timeOffset="624325.0611">874 12542 0,'53'-27'62</inkml:trace>
          <inkml:trace contextRef="#ctx0" brushRef="#br3" timeOffset="624062.727">953 12806 0,'0'-26'16,"0"-1"31,0 54-16,0-1-16,0 1-15,0-1 0,0 0 16,-26 1-16,26-1 0,0 1 16,0-1-16,0 1 0,0-1 15,0 1-15,0-1 16,26 1-16</inkml:trace>
          <inkml:trace contextRef="#ctx0" brushRef="#br3" timeOffset="624718.7525">1165 12965 0,'370'-53'94</inkml:trace>
          <inkml:trace contextRef="#ctx0" brushRef="#br3" timeOffset="624713.7522">1324 12568 0,'0'26'16,"0"1"-1,26 370 79</inkml:trace>
        </inkml:traceGroup>
        <inkml:traceGroup>
          <inkml:annotationXML>
            <emma:emma xmlns:emma="http://www.w3.org/2003/04/emma" version="1.0">
              <emma:interpretation id="{C14458F8-1A93-4B70-A995-5E1FC61EFB96}" emma:medium="tactile" emma:mode="ink">
                <msink:context xmlns:msink="http://schemas.microsoft.com/ink/2010/main" type="inkWord" rotatedBoundingBox="1349,13440 3174,13433 3176,13833 1351,13840"/>
              </emma:interpretation>
              <emma:one-of disjunction-type="recognition" id="oneOf43">
                <emma:interpretation id="interp51" emma:lang="" emma:confidence="1">
                  <emma:literal/>
                </emma:interpretation>
              </emma:one-of>
            </emma:emma>
          </inkml:annotationXML>
          <inkml:trace contextRef="#ctx0" brushRef="#br3" timeOffset="625122.7769">2302 12700 0,'-52'371'141,"78"-371"-141,-26 26 0,26-26 0,1 0 15</inkml:trace>
          <inkml:trace contextRef="#ctx0" brushRef="#br3" timeOffset="626786.1585">2408 12885 0,'371'27'250,"-345"-27"-250,1 0 31,-54 0 16,424 185 250,-423-185-281,26-26 15,26-1 0,1 27-15,-1 0 0,0 0-1,1 0-15,-27-26 16,26 26-16,1 0 15,-27-27-15,26 27 0,-26-26 16,27-1 0,-27-131 31,26 449 156,-26-318-188,-26 1 1,26-1-16,26 27 62,1 0-62,-1 0 0,1 0 16,-27 27-16,26-27 0,0 0 16,1 0-16,-1 0 0,1 0 15,-1 0-15,1 0 16,-27-27-16,26 27 16,-26-26-16,27 26 15,-27-27-15,0 1 16,0-1-1,0 54 17,0 26-17,26 0 17,1-27-32,-1-26 15,1 0-15,-27 27 16,26-27-16,0 0 15,1 0-15,-1 0 16,-26-27-16,27 27 16,-27-26-16,26 26 0,-26-27 15,0 1 1,0 52 46,27-26-46,-1 27 0,-26-1-1</inkml:trace>
        </inkml:traceGroup>
        <inkml:traceGroup>
          <inkml:annotationXML>
            <emma:emma xmlns:emma="http://www.w3.org/2003/04/emma" version="1.0">
              <emma:interpretation id="{11219691-F176-4C1E-B0F0-C93C3D510FC0}" emma:medium="tactile" emma:mode="ink">
                <msink:context xmlns:msink="http://schemas.microsoft.com/ink/2010/main" type="inkWord" rotatedBoundingBox="4182,13466 4445,13466 4447,13968 4183,13969"/>
              </emma:interpretation>
              <emma:one-of disjunction-type="recognition" id="oneOf44">
                <emma:interpretation id="interp52" emma:lang="" emma:confidence="1">
                  <emma:literal/>
                </emma:interpretation>
              </emma:one-of>
            </emma:emma>
          </inkml:annotationXML>
          <inkml:trace contextRef="#ctx0" brushRef="#br3" timeOffset="627562.7187">5081 12727 0,'26'0'31,"-26"502"282</inkml:trace>
          <inkml:trace contextRef="#ctx0" brushRef="#br3" timeOffset="628545.5101">5266 12859 0,'79'132'141,"-79"-158"-141,0-1 15,-26 27-15,26-26 0,0-1 32</inkml:trace>
        </inkml:traceGroup>
        <inkml:traceGroup>
          <inkml:annotationXML>
            <emma:emma xmlns:emma="http://www.w3.org/2003/04/emma" version="1.0">
              <emma:interpretation id="{96B3E896-5898-4CFD-8BB9-CF567795252F}" emma:medium="tactile" emma:mode="ink">
                <msink:context xmlns:msink="http://schemas.microsoft.com/ink/2010/main" type="inkWord" rotatedBoundingBox="5027,13625 6931,13618 6933,13942 5028,13949"/>
              </emma:interpretation>
              <emma:one-of disjunction-type="recognition" id="oneOf45">
                <emma:interpretation id="interp53" emma:lang="" emma:confidence="1">
                  <emma:literal/>
                </emma:interpretation>
              </emma:one-of>
            </emma:emma>
          </inkml:annotationXML>
          <inkml:trace contextRef="#ctx0" brushRef="#br3" timeOffset="629947.7321">5927 13044 0,'0'-26'78,"0"-1"-63,0 1 1,0-1 0,27 27-1,-27-26-15,26 26 0,-26-27 16,27 27-1,-1 0 1,1 0 0,-1 0 15,-26 27-15,26-27-1,1 26 1,-27 1-1,0-1-15,265 80 297,-265-79-281,26-27 62,-26-27-78,26 1 16,-26-1-16,27 27 0,-27-26 15,26 26-15,-26-27 16,27 27-16,-27-26 16,26 26-16,1 0 31,-1 53 0,-52 79 78</inkml:trace>
          <inkml:trace contextRef="#ctx0" brushRef="#br3" timeOffset="631163.1597">6959 12991 0,'0'-26'32,"0"-1"-1,-26 27-31,-1 0 31,27-26-15,-26 26-16,-1 0 31,1 0-15,26 26-16,-27-26 15,27 27-15,0-1 32,-26-26-32,26 27 15,-27-1 1,27 1-1,318-107 282,-344 80-281,-1 0 15,27-26-31,-26 26 0,-1 0 31,27 26 1</inkml:trace>
          <inkml:trace contextRef="#ctx0" brushRef="#br3" timeOffset="632465.0213">7224 12991 0,'79'159'219,"-79"-212"-203,0 27-1,27-1 1,-1 27 0,0 0-16,1-26 15,-1 26-15,1 0 31,-1 0 1,1 0-1,-1 0-15,1 26 30,-1-26-30,-26 27-16,27-27 31,-1 0-15,1 0 0,-27-27-1,26 27-15,-26-26 16,0-1-1,0 1 1,0-1 0,-26 27-1,-1 0 1,27 27 0,-26-27-16,26 26 15,0 1-15,-27-27 16,27 26-16,0 1 15,0-1-15,0 1 16,0-1 0,27-26-16,-1 26 15,1-26-15,-1 27 16,0-27-16,1 0 16,-1 0-16,1 0 15,-1 0 1</inkml:trace>
        </inkml:traceGroup>
        <inkml:traceGroup>
          <inkml:annotationXML>
            <emma:emma xmlns:emma="http://www.w3.org/2003/04/emma" version="1.0">
              <emma:interpretation id="{81736D3E-3AF5-46F2-903A-16B0D96165DE}" emma:medium="tactile" emma:mode="ink">
                <msink:context xmlns:msink="http://schemas.microsoft.com/ink/2010/main" type="inkWord" rotatedBoundingBox="7408,13315 9655,13307 9658,13943 7410,13950"/>
              </emma:interpretation>
              <emma:one-of disjunction-type="recognition" id="oneOf46">
                <emma:interpretation id="interp54" emma:lang="" emma:confidence="1">
                  <emma:literal/>
                </emma:interpretation>
              </emma:one-of>
            </emma:emma>
          </inkml:annotationXML>
          <inkml:trace contextRef="#ctx0" brushRef="#br3" timeOffset="634233.5737">8785 12833 0,'-476'291'204</inkml:trace>
          <inkml:trace contextRef="#ctx0" brushRef="#br3" timeOffset="633982.4717">8838 12833 0,'0'-27'16,"0"1"-1,-27 26 16,27-27-15,-26 27-16,-1 0 16,1 0-1,-1 0-15,1 0 16,-1 0-16,1 27 16,0-1-1,26 1 1,-27-1-16,27 0 15,0 1 1,27-1-16,25-26 16,-52 27-16,27-27 0,-1 0 15,27 26-15,0-26 0,-26 0 16,-1 27-16,1-27 16,-1 0-16,1 26 0,-1-26 15,-26 27 1,-26-27 15,26 26-31,-27-26 0,1 0 16,-1 27-16,1-27 15,-1 0-15,1 0 0,-1 0 16,1 0-16,-1 0 0,1 0 16,-1 0-16,27 26 15,-26-26-15,0 0 0</inkml:trace>
          <inkml:trace contextRef="#ctx0" brushRef="#br3" timeOffset="635521.6908">9076 13018 0,'185'-53'94,"-132"53"-94,-27 0 16,1 0-1,-1 0-15,1 0 0,-1 0 0,1 0 16,-1 0-16,27 0 47,53 79 218,-106-52-218,0-1-31,0 1-1,26-27-15,-26 26 0,27-26 16,-1 0 0</inkml:trace>
          <inkml:trace contextRef="#ctx0" brushRef="#br3" timeOffset="635049.3442">9261 12780 0,'-26'0'15,"26"-27"1,0 54 47,0-1-63,0 1 15,0-1-15,0 0 16,0 1-16,0 52 15,0-52 1,0-1-16,0 1 0,79 52 63</inkml:trace>
          <inkml:trace contextRef="#ctx0" brushRef="#br3" timeOffset="636522.2947">9843 12806 0,'27'185'109,"-27"-158"-93,0-1-16,0 1 16,0-1-1,26-26 32,27-53-31,-27 53-1,1 0-15,-1 0 16,-26 27 0,27-27-16,-27 26 15,0 1-15,0-1 16,0 0 0,-27 1-1,1-27-15,-1 0 16,1 0-1,-1 0-15,1 0 16,26-27 0,0 1-1,26 0 1,1 26-16,-1 0 16,1-27-16,-1 27 0,1 0 15,-1-26-15,1 26 0,-27-27 16,26 27-16,1-26 0,-1 26 0,-26-27 15,27 1-15,-1 26 0,0-27 16,1 1-16,-27-1 0,26 1 0,1 0 0,-27-27 16,26 26-16,-26 1 0,27-1 15,-27 1-15,0-1 0,0 1 16,0-1-16,0 1 16,-27 26-16,27 26 31,-26-26-31,26 27 0,-27-27 0,27 53 15,159 449 251,-132-502-266,-1 0 0,0 27 16</inkml:trace>
        </inkml:traceGroup>
        <inkml:traceGroup>
          <inkml:annotationXML>
            <emma:emma xmlns:emma="http://www.w3.org/2003/04/emma" version="1.0">
              <emma:interpretation id="{CD38C8CE-36C3-454A-9FF0-799159D2A991}" emma:medium="tactile" emma:mode="ink">
                <msink:context xmlns:msink="http://schemas.microsoft.com/ink/2010/main" type="inkWord" rotatedBoundingBox="10292,13705 10848,13703 10849,13943 10293,13944"/>
              </emma:interpretation>
              <emma:one-of disjunction-type="recognition" id="oneOf47">
                <emma:interpretation id="interp55" emma:lang="" emma:confidence="1">
                  <emma:literal/>
                </emma:interpretation>
              </emma:one-of>
            </emma:emma>
          </inkml:annotationXML>
          <inkml:trace contextRef="#ctx0" brushRef="#br3" timeOffset="637517.6862">11192 12991 0,'159'106'313,"-159"-132"-282,27-1-15,-1 1-16,1 26 15,-27-27-15,26 27 16,-26-26-16,27 26 31,-27 26-15,0 1-16,26-1 15,-26 1 1,26-1-16,-26-52 63,27 26-63,-27-27 15,26 27-15,1 0 16,-27-26-16,26 26 0,-26-27 15,27 27-15,-1 0 16,-26 27 31,0-1-47,0 1 16,0-1-16,0 1 15,0-1-15,0 0 16,27-26 15,-27 27-31,26-27 0</inkml:trace>
        </inkml:traceGroup>
        <inkml:traceGroup>
          <inkml:annotationXML>
            <emma:emma xmlns:emma="http://www.w3.org/2003/04/emma" version="1.0">
              <emma:interpretation id="{BFED7DB3-C990-4E18-8D1F-217A5BAB6069}" emma:medium="tactile" emma:mode="ink">
                <msink:context xmlns:msink="http://schemas.microsoft.com/ink/2010/main" type="inkWord" rotatedBoundingBox="10955,13758 11033,13757 11034,13810 10955,13811"/>
              </emma:interpretation>
              <emma:one-of disjunction-type="recognition" id="oneOf48">
                <emma:interpretation id="interp56" emma:lang="" emma:confidence="0.5">
                  <emma:literal>.</emma:literal>
                </emma:interpretation>
                <emma:interpretation id="interp57" emma:lang="" emma:confidence="0">
                  <emma:literal>:</emma:literal>
                </emma:interpretation>
                <emma:interpretation id="interp58" emma:lang="" emma:confidence="0">
                  <emma:literal>#</emma:literal>
                </emma:interpretation>
                <emma:interpretation id="interp59" emma:lang="" emma:confidence="0">
                  <emma:literal>9</emma:literal>
                </emma:interpretation>
                <emma:interpretation id="interp60" emma:lang="" emma:confidence="0">
                  <emma:literal>,</emma:literal>
                </emma:interpretation>
              </emma:one-of>
            </emma:emma>
          </inkml:annotationXML>
          <inkml:trace contextRef="#ctx0" brushRef="#br3" timeOffset="638252.3124">11907 13071 0,'0'-53'78,"-27"53"-62,1 0 15,105 26 157</inkml:trace>
        </inkml:traceGroup>
        <inkml:traceGroup>
          <inkml:annotationXML>
            <emma:emma xmlns:emma="http://www.w3.org/2003/04/emma" version="1.0">
              <emma:interpretation id="{7857D3B9-9A4D-45FF-A868-583B1BDAF223}" emma:medium="tactile" emma:mode="ink">
                <msink:context xmlns:msink="http://schemas.microsoft.com/ink/2010/main" type="inkWord" rotatedBoundingBox="11323,13308 12276,13305 12278,13886 11325,13890"/>
              </emma:interpretation>
              <emma:one-of disjunction-type="recognition" id="oneOf49">
                <emma:interpretation id="interp61" emma:lang="" emma:confidence="0.5">
                  <emma:literal>m</emma:literal>
                </emma:interpretation>
                <emma:interpretation id="interp62" emma:lang="" emma:confidence="0">
                  <emma:literal>M</emma:literal>
                </emma:interpretation>
                <emma:interpretation id="interp63" emma:lang="" emma:confidence="0">
                  <emma:literal>n</emma:literal>
                </emma:interpretation>
                <emma:interpretation id="interp64" emma:lang="" emma:confidence="0">
                  <emma:literal>r</emma:literal>
                </emma:interpretation>
                <emma:interpretation id="interp65" emma:lang="" emma:confidence="0">
                  <emma:literal>.</emma:literal>
                </emma:interpretation>
              </emma:one-of>
            </emma:emma>
          </inkml:annotationXML>
          <inkml:trace contextRef="#ctx0" brushRef="#br3" timeOffset="639170.1522">12224 13018 0,'80'132'219,"-80"-185"-219,26 27 16,-26-1-16,27 1 0,-27-1 15,0 1-15,0-1 0,0-26 16,0 27-16,26 0 0,-26-1 0,0-26 0,0 27 16,27-27-16,-27 26 15,0 1-15,0-1 0,0 1 16,291 370 296,-318-371-296,1 27 15,26 27-15,0-1-16,-27 160 47,451-557 234,-424 398-265,0-1-16,-27 1 0,27-1 15,0 80 1,0-80-16,27 1 15,-27-1-15,26-26 16,0 27-16,1-27 16,-27 26-16,26-26 0,-26 27 15,27-27-15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4:05.0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1234DF8-7D11-49B2-BA76-27FAF4222A6E}" emma:medium="tactile" emma:mode="ink">
          <msink:context xmlns:msink="http://schemas.microsoft.com/ink/2010/main" type="inkDrawing" rotatedBoundingBox="-59,1681 5918,1081 5932,1217 -45,1817" semanticType="underline" shapeName="Other">
            <msink:sourceLink direction="with" ref="{F47AA607-649E-4F7A-AF25-F43AB2931C47}"/>
          </msink:context>
        </emma:interpretation>
      </emma:emma>
    </inkml:annotationXML>
    <inkml:trace contextRef="#ctx0" brushRef="#br0">0 582 0,'0'-27'15,"27"27"17,-1 0-32,1 0 15,-1 0-15,1 0 16,-1 0-16,1 0 0,-1 0 0,1 0 15,26 0-15,-27 27 0,0-27 16,27 0-16,0 0 0,0 0 0,27 0 0,-28 0 16,28 0-16,-1-27 0,-26 27 15,27-26-15,-1 26 0,0-27 0,1 1 16,25-1-16,-25 27 0,26-26 0,-27-1 16,27 27-16,0-26 0,0 0 0,-1 26 15,1-27-15,-26 27 0,25-26 0,-25 26 16,-1 0-16,-26 0 0,26 0 0,-26 0 15,27 0-15,-27-27 0,0 27 0,26 0 16,-26 0-16,0 0 0,0 0 0,0 0 16,0 0-16,-1-26 0,1 26 15,0 0-15,-26 0 0,-1 0 0,1 0 16,-1 0-16,1 0 0,-1 0 47,1 0-32,-1 0-15,0 0 0,1-27 16,-1 27-16,27 0 0,-26 0 0,26 0 16,-27 0-16,27-26 0,0 26 15,0-27-15,26 27 0,-26 0 0,27-26 16,-1 26-16,53 0 0,-52-27 16,78 27-16,-105 0 0,27 0 15,-27 0-15,-1 0 0,1-26 0,-26 26 16,26 0-16,-27 0 15,1 0 48,-1 0-47,1 0-16,25 0 15,-25 0-15,-1 0 0,27 0 0,0 0 0,0-27 16,0 27-16,0 0 0,0 0 0,0 0 15,26-26-15,-26 26 0,0 0 16,0 0-16,0 0 0,-27 0 0,27 0 16,-26 0-16,-1-26 0,1 26 0,-1 0 15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5:21.9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1ADA398-6F06-4187-A4F1-C0289ADBB4BC}" emma:medium="tactile" emma:mode="ink">
          <msink:context xmlns:msink="http://schemas.microsoft.com/ink/2010/main" type="writingRegion" rotatedBoundingBox="21667,986 25847,815 25896,2003 21715,2174"/>
        </emma:interpretation>
      </emma:emma>
    </inkml:annotationXML>
    <inkml:traceGroup>
      <inkml:annotationXML>
        <emma:emma xmlns:emma="http://www.w3.org/2003/04/emma" version="1.0">
          <emma:interpretation id="{AE6152CC-6C2A-40B3-B175-BC6C86AB14A1}" emma:medium="tactile" emma:mode="ink">
            <msink:context xmlns:msink="http://schemas.microsoft.com/ink/2010/main" type="paragraph" rotatedBoundingBox="21667,986 25847,815 25896,2003 21715,21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B5B073-6104-4325-97B2-CA6EDD364589}" emma:medium="tactile" emma:mode="ink">
              <msink:context xmlns:msink="http://schemas.microsoft.com/ink/2010/main" type="line" rotatedBoundingBox="21667,986 25847,815 25896,2003 21715,2174"/>
            </emma:interpretation>
          </emma:emma>
        </inkml:annotationXML>
        <inkml:traceGroup>
          <inkml:annotationXML>
            <emma:emma xmlns:emma="http://www.w3.org/2003/04/emma" version="1.0">
              <emma:interpretation id="{C3A21C42-55AB-4D72-BC4E-BCFA85EF8BA9}" emma:medium="tactile" emma:mode="ink">
                <msink:context xmlns:msink="http://schemas.microsoft.com/ink/2010/main" type="inkWord" rotatedBoundingBox="21667,986 25847,815 25896,2003 21715,217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23442 820 0,'-27'0'16,"27"-26"-16,-26 26 16,26-26-1,-26 26-15,-1 0 16,1 0-1,26 26-15,-27-26 16,27 26-16,-26-26 0,26 27 16,0-1-16,0 1 15,0-1-15,0 1 16,26-1-16,27-26 16,-26 0-16,-1 0 15,0 0-15,1 0 16,-1 0-16,1-53 15,-27 27 1,0-1-16,0 1 16,-27 26-1,27 26 1,0 1 0,0 26-16,0-27 15,0 1-15,27-1 0,-1-26 16,-26 27-16,27-27 0,-1 0 15,1 0-15,-1 0 0,1 0 16,-1-27-16,0 27 0,1-26 16,-1-1-16,54-52 0,52-292 47,-105 345-47,-27-80 31,0 80-31,-27 26 15,1 26 1,-1-26-16,27 27 16,-26-1-16,-27 27 0,53 0 0,-27-27 15,27 27-15,-26-26 0,26 26 0,0-27 16,0 27-16,-27 0 0,27-27 0,0 1 16,0 26-16,0-27 0,27 1 0,-27-1 15,0 1-15,53-27 0,-53 26 0,26 1 16,1-27-16,-1 0 0,1 26 0,-1-26 15,1 0-15,-1 0 0,27 0 16,-27 0-16,1 0 0,-1-26 0,27 26 16,-26-27-16,-1 1 0,27-1 0,-27 1 15,1-1-15,-1 1 0,-26-27 0,27 26 16,-1-26-16,-26 1 0,27 25 0,-27-26 16,0 0-16,26 27 0,-26-1 0,0 1 15,0-1-15,0 1 0,0-1 16,-26 27-16,26-26 0,-27 26 31,1 26-31,-1-26 0,27 53 16,-26-26-16,-1-1 0,27 1 0,-26-1 0,0 27 15,26-26-15,0 26 0,-27-1 16,27-25-16,0-1 0,0 27 0,0-26 16,0-1-16,27 1 0,-27-1 0,26 1 15,-26-1-15,53-26 0,-53 27 0,26-27 16,1 0-16</inkml:trace>
          <inkml:trace contextRef="#ctx0" brushRef="#br0" timeOffset="358.4315">24633 794 0,'26'0'0,"-26"26"15,26 1-15,1-1 16,-1-26 0,1 0-16,-1 0 15,1-26 1,-27-1 0,0 1-16,0 0 15,0-1 1,-27 27-1,1 27 1,-1-27-16,27 26 0,-26 0 16,26 1-16,0-1 0,-27 1 15,27-1-15,0 1 16,0-1-16,0 1 0,0-1 0,27-26 0,-27 27 16,53-27-16,-27 26 0,1-26 15</inkml:trace>
          <inkml:trace contextRef="#ctx0" brushRef="#br0" timeOffset="606.3538">25188 847 0,'0'-27'0,"-26"1"16,-1 26-1,1 0-15,-1 0 16,1 0-16,-1 26 15,1 1-15,26-1 16,-27 1-16,27-1 0,0 1 16,0 52-1,0-52-15,27-27 0,-1 53 16,1-53-16,-1 0 16,1 0-16,-1 0 0,1 0 0,-1 0 15</inkml:trace>
          <inkml:trace contextRef="#ctx0" brushRef="#br0" timeOffset="-1052.3471">22966 635 0,'0'-26'16,"0"-1"-16,0 1 15,-27 26 1,1-27-16,-1 27 15,1 0 1,-1 0 0,-26 0-16,27 0 0,0 0 15,-1 27-15,27-1 16,-53 1-16,53-1 0,-26 1 16,26-1-16,-27 54 0,27-54 15,0 53-15,0-52 0,0-1 16,27 1-16,-27-1 0,53 1 0,-53-1 15,26 1-15,1-1 0,-1 1 0,0-27 0,1 26 16,-1-26-16,1 26 0,-1-26 16,27 0-16,-26 0 0,-1 0 0,1 0 15,-1 0-15,0 0 0,1-26 16</inkml:trace>
          <inkml:trace contextRef="#ctx0" brushRef="#br0" timeOffset="1072.3804">25347 953 0,'0'-27'31,"26"27"-31,1-26 0,-1 26 0,1 0 16,-1 0-16,1-27 0,-1 27 15,1 0-15,-27-26 0,26 26 0,0 0 16,1-27-16,-1 27 0,1 0 16,-1-26-16,1 26 15,-27 26 1,0 27-1,0-26-15,0-1 16,0 1-16,-27-1 0,1 54 31</inkml:trace>
          <inkml:trace contextRef="#ctx0" brushRef="#br0" timeOffset="829.1117">25426 609 0,'0'-27'0,"0"1"15,0-1-15,0 1 0,0-1 16,0 54 15,0-1-15,0 1-16,0-1 0,0 27 0,0-26 0,0-1 15,0 27-15,0 0 0,0-27 16,0 1-16,0 26 0,0-27 0,-26 1 16,26-1-16,0 1 0,0-1 0,0 1 15,-27-1-15</inkml:trace>
          <inkml:trace contextRef="#ctx0" brushRef="#br0" timeOffset="1205.6023">25717 582 0,'0'-26'0,"27"26"16,-27 26 15,0 1-31</inkml:trace>
          <inkml:trace contextRef="#ctx0" brushRef="#br0" timeOffset="1516.9391">25955 847 0,'0'26'16,"0"1"0,0-1-1,0 1-15,0-1 16,0 1-1,27-27-15,-1 0 16,-26-27 0,27 27-16,-27-26 0,26 26 15,-26-53-15,27 53 0,-27-27 0,0 1 0,26-1 16,-26 1-16,0 0 0,27-1 16,-27 1-16</inkml:trace>
          <inkml:trace contextRef="#ctx0" brushRef="#br0" timeOffset="2483.3917">26273 953 0,'26'-27'16,"-26"1"-1,27 26-15,-1-27 16,1 27 31,-27-26-32,26 26 1,1-27 0,-1 27-1,-26-26 1,27 26-16,-27-26 0,26-1 15,-26 1-15,27 26 16,-27-27-16,26 27 0,-26-26 16,26-1-16,-26 1 0,27-1 0,-1-26 15,-26 27-15,27-1 0,-27 1 0,26-27 16,-26 27-16,27-1 0,-27 1 0,0-27 16,26 26-16,-26 1 0,0-1 15,0 1-15,0 0 0,0-1 16,-26 27-1,26-26-15,-27 26 0,-26 0 47,27 26-47,-27 27 16,27-27-16,-1 27 0,27-26 16,-53 52-16,53-52 0,-26 52 15,26-53-15,0 1 0,0-1 16,0 1-16,0-1 0,0 27 15,0 0-15,0 0 0,0-26 16,26-27-16,-26 26 0,0 0 0,27-26 16,-27 27-16,26-27 0,1 0 0,-27 26 15,26-26-15,0 0 0,1 0 16,-1 0-16,1 0 0,-27-26 16,26-1-16,-26 1 15,0 0-15,27-1 0,-27 1 16,0-1-16,26 27 0,-26-26 15,0-1-15,0 54 47,0-1-31,0 1-16,0-1 0,0 1 16,0-1-16,0 0 0,0 1 0,0-1 15,0 1-15,0-1 0,0 1 0,0-1 16,0 1-16,0-1 0,0 1 0,0-1 15,0 1-15,-26-1 0,26 0 16,-27 1-16,27-1 0,-26 1 16,-1-27-16,27 26 15,-26-26-15,-1 0 0,1 0 16,0 0 0,-1-26-16,27-1 15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5:31.0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A706B62-556D-441B-8760-2B7874C7B5F7}" emma:medium="tactile" emma:mode="ink">
          <msink:context xmlns:msink="http://schemas.microsoft.com/ink/2010/main" type="inkDrawing" rotatedBoundingBox="5471,2857 7691,2493 7703,2569 5484,2933" semanticType="strikethrough" shapeName="Other">
            <msink:sourceLink direction="with" ref="{9E538F61-28AD-44DA-A49A-3839B8469AA3}"/>
          </msink:context>
        </emma:interpretation>
      </emma:emma>
    </inkml:annotationXML>
    <inkml:trace contextRef="#ctx0" brushRef="#br0">30 321 0,'-27'0'0,"27"26"31,27-26 1,-1 0-32,1 0 15,-1 0-15,27 0 0,0 0 0,0 0 16,0-26-16,106 26 0,-80-27 16,0 27-16,27-26 0,0 0 15,0 26-15,0-27 0,-1 1 0,1-1 16,132-26-16,-132 27 0,79-1 15,-105 1-15,-1 26 0,-26 0 0,0 0 16,-27 0-16,27-27 0,-26 27 16,-1 0-1,1 0-15,-27 27 47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8-13T16:16:29.9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CD4C436-4DF2-4FAC-8C81-DAE74E2866B6}" emma:medium="tactile" emma:mode="ink">
          <msink:context xmlns:msink="http://schemas.microsoft.com/ink/2010/main" type="inkDrawing" rotatedBoundingBox="13216,2953 13942,13930 13592,13953 12865,2976" shapeName="Other"/>
        </emma:interpretation>
      </emma:emma>
    </inkml:annotationXML>
    <inkml:trace contextRef="#ctx0" brushRef="#br0">0 0 0,'0'26'141,"0"1"-125,0-1-1,0 1 1,0-1-16,0 0 16,0 1-1,0-1 1,0 1-16,0-1 15,0 1-15,0-1 16,0 1-16,0-1 16,0 1-1,0-1-15,0 1 16,0-1-16,0 0 16,0 1-16,0-1 15,0 1-15,26-1 16,-26 1-16,27-1 15,-27 1-15,0-1 16,0 1-16,26-1 16,-26 1-16,0-1 15,0 0 1,0 1-16,0-1 16,0 1-16,27-1 15,-27 1-15,0-1 0,0 1 16,0-1-16,0 1 15,0-1-15,0 0 0,26 1 16,-26-1-16,0 1 0,0-1 16,0 1-16,0-1 0,0 1 15,0-1-15,27 1 16,-27-1-16,0 0 16,0 1-16,0-1 15,0 1-15,0-1 16,0 1-16,0-1 15,0 1-15,0-1 16,0 1-16,0-1 16,26 1-16,-26-1 0,0 0 15,0 1-15,0-1 16,0 1-16,0-1 16,0 1-16,0-1 0,0 1 15,0-1-15,0 1 16,0-1-16,0 1 15,0-1-15,0 0 0,0 1 16,0-1-16,0 1 16,0-1-16,0 1 15,0-1-15,0 1 0,0-1 16,0 1-16,0-1 0,0 0 16,0 1-16,0-1 15,0 1-15,0-1 0,0 1 16,0-1-16,0 1 0,0-1 15,0 1-15,0-1 0,0 0 16,0 1-16,0-1 0,0 1 16,0-1-16,0 1 0,0-1 15,0 1 1,0-1-16,0 1 0,0-1 0,0 1 16,0-1-16,0 0 15,0 1-15,0-1 16,0 1-16,0-1 0,0 1 15,0-1-15,0 1 16,0-1-16,0 1 0,0-1 16,0 1-16,0-1 15,0 0-15,0 1 16,0-1-16,0 1 16,0-1-16,0 1 15,0-1-15,0 1 0,0-1 16,0 1-16,0-1 15,0 0-15,0 1 0,0-1 16,0 1-16,0-1 0,0 1 16,0-1-16,0 1 15,0-1-15,0 1 0,0-1 16,0 0-16,0 1 16,0-1-16,0 1 0,0-1 15,0 1-15,0-1 16,0 1-16,-26-27 0,26 26 0,0 1 15,0-1-15,0 1 0,0-1 16,0 0-16,0 1 0,0-1 16,0 1-16,0-1 0,0 1 0,0-1 15,0 1-15,0-1 16,0 1-16,0-1 0,0 1 16,0-1-16,0 0 15,0 1-15,0-1 0,0 1 16,0-1-16,0 1 0,0-1 15,0 1-15,0-1 0,0 1 16,0-1-16,0 0 0,0 1 0,0-1 16,0 1-16,0-1 0,0 1 15,0-1-15,0 1 0,0-1 0,0 1 16,0-1 0,0 0-16,0 1 0,0-1 15,0 1-15,0-1 16,0 1-16,0-1 0,0 1 15,0-1-15,0 1 0,0-1 16,26 1-16,-26-1 0,0 0 16,26-26-16,-26 27 0,0-1 0,0 1 15,27-27-15,-27 26 0,0 1 16,26-1-16,-26 1 16,0-1-16,27 1 15,-27-1-15,0 1 16,0-1-16,26 0 0,-26 1 0,0-1 15,0 1-15,27-1 16,-27 1-16,0-1 0,0 1 16,0-1-16,26 1 0,-26-1 15,0 0-15,0 1 0,0-1 0,0 1 16,0-1-16,0 1 0,27-1 16,-27 1-16,0-1 0,0 1 0,0-1 15,0 0-15,0 1 0,0-1 16,26 1-16,-26-1 0,0 1 15,0-1-15,0 1 0,27-1 0,-27 1 16,0-1-16,0 1 16,0-1-16,0 0 0,0 1 0,0-1 15,0 1-15,0-1 0,0 1 16,0-1-16,0 1 0,-27-1 0,27 1 16,0-1-16,-26 1 0,26-1 15,0 0-15,0 1 0,0-1 16,0 1-16,0-1 0,0 1 15,0-1-15,0 1 0,0-1 0,0 27 16,0-27-16,0 1 0,26 26 0,-26-27 16,0 1-16,27 26 0,-27-27 0,0 1 15,0 25-15,26-25 0,1 26 0,-27-27 16,0 1-16,26 26 0,-26-27 0,0 1 16,26 26-16,-26-27 0,0 0 15,27 1-15,-27-1 0,0 1 0,0-1 16,0 1-16,26-1 0,-26 1 0,0-1 15,0 1-15,0-1 0,0 1 16,27-1-16,-27 0 0,0 1 16,0-1-16,0 1 0,26-1 15,-26 1-15,0-1 0,0 1 16,27-27-16,-27 26 0,0 1 0,0-1 16,0 0-16,0 1 0,0-1 0,0 1 15,26-1-15,-26 1 0,0-1 0,0 1 16,0-1-16,0 1 0,0-1 15,0 0-15,0 1 0,0-1 16,0 1-16,0-1 0,0 1 0,0-1 16,27 1-16,-27-1 0,0 1 15,0-1-15,0 1 0,0-1 0,26-26 16,-26 26-16,0 1 0,0-1 0,0 1 16,0-1-16,0 1 0,0-1 0,0 1 15,0-1-15,0 1 0,0-1 0,0 27 16,-26 0-16,26 0 0,-27-27 0,27 27 15,-26 0-15,26 0 0,-27 0 0,27-27 16,-26 1-16,26 26 0,-27-27 0,27 1 16,0-1-16,0 27 0,-26-27 15,26 1-15,0-1 0,0 1 16,0-1-16,0 1 16,-27-27-16,27 26 0,0 1 15,0-1-15,0 1 16,0-1-16,0 1 15,0-1-15,0 0 16,27-26-16,-27 27 16,26-27-16,-26 26 15,0 1 63,0-1-46,27-26-17,-27 27 17,0-1-1,26-26-31,-26 27 31,0-1-15,0 1-1,27-27 1,-27 26 0,0 1 15,0-1 16,0-52 15,-27-1-46</inkml:trace>
  </inkml:traceGroup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30895" y="210311"/>
            <a:ext cx="813816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37540"/>
          </a:xfrm>
          <a:custGeom>
            <a:avLst/>
            <a:gdLst/>
            <a:ahLst/>
            <a:cxnLst/>
            <a:rect l="l" t="t" r="r" b="b"/>
            <a:pathLst>
              <a:path w="9144000" h="637540">
                <a:moveTo>
                  <a:pt x="9144000" y="0"/>
                </a:moveTo>
                <a:lnTo>
                  <a:pt x="0" y="0"/>
                </a:lnTo>
                <a:lnTo>
                  <a:pt x="0" y="637032"/>
                </a:lnTo>
                <a:lnTo>
                  <a:pt x="9144000" y="637032"/>
                </a:lnTo>
                <a:lnTo>
                  <a:pt x="9144000" y="0"/>
                </a:lnTo>
                <a:close/>
              </a:path>
            </a:pathLst>
          </a:custGeom>
          <a:solidFill>
            <a:srgbClr val="F53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927847" y="210311"/>
            <a:ext cx="813816" cy="216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5427" y="90677"/>
            <a:ext cx="835314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30895" y="210311"/>
            <a:ext cx="813816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37540"/>
          </a:xfrm>
          <a:custGeom>
            <a:avLst/>
            <a:gdLst/>
            <a:ahLst/>
            <a:cxnLst/>
            <a:rect l="l" t="t" r="r" b="b"/>
            <a:pathLst>
              <a:path w="9144000" h="637540">
                <a:moveTo>
                  <a:pt x="9144000" y="0"/>
                </a:moveTo>
                <a:lnTo>
                  <a:pt x="0" y="0"/>
                </a:lnTo>
                <a:lnTo>
                  <a:pt x="0" y="637032"/>
                </a:lnTo>
                <a:lnTo>
                  <a:pt x="9144000" y="637032"/>
                </a:lnTo>
                <a:lnTo>
                  <a:pt x="9144000" y="0"/>
                </a:lnTo>
                <a:close/>
              </a:path>
            </a:pathLst>
          </a:custGeom>
          <a:solidFill>
            <a:srgbClr val="F53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927847" y="210311"/>
            <a:ext cx="813816" cy="216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533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533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533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30895" y="210311"/>
            <a:ext cx="813816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856" y="562178"/>
            <a:ext cx="325437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533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9455" y="1322272"/>
            <a:ext cx="7322820" cy="2183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7542" y="4828990"/>
            <a:ext cx="556260" cy="15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2906" y="4828990"/>
            <a:ext cx="192404" cy="15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49.emf"/><Relationship Id="rId18" Type="http://schemas.openxmlformats.org/officeDocument/2006/relationships/customXml" Target="../ink/ink33.xml"/><Relationship Id="rId3" Type="http://schemas.openxmlformats.org/officeDocument/2006/relationships/image" Target="../media/image44.emf"/><Relationship Id="rId21" Type="http://schemas.openxmlformats.org/officeDocument/2006/relationships/image" Target="../media/image53.emf"/><Relationship Id="rId7" Type="http://schemas.openxmlformats.org/officeDocument/2006/relationships/image" Target="../media/image46.emf"/><Relationship Id="rId12" Type="http://schemas.openxmlformats.org/officeDocument/2006/relationships/customXml" Target="../ink/ink30.xml"/><Relationship Id="rId17" Type="http://schemas.openxmlformats.org/officeDocument/2006/relationships/image" Target="../media/image51.emf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10" Type="http://schemas.openxmlformats.org/officeDocument/2006/relationships/customXml" Target="../ink/ink29.xml"/><Relationship Id="rId19" Type="http://schemas.openxmlformats.org/officeDocument/2006/relationships/image" Target="../media/image52.emf"/><Relationship Id="rId4" Type="http://schemas.openxmlformats.org/officeDocument/2006/relationships/customXml" Target="../ink/ink26.xml"/><Relationship Id="rId9" Type="http://schemas.openxmlformats.org/officeDocument/2006/relationships/image" Target="../media/image47.emf"/><Relationship Id="rId14" Type="http://schemas.openxmlformats.org/officeDocument/2006/relationships/customXml" Target="../ink/ink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12" Type="http://schemas.openxmlformats.org/officeDocument/2006/relationships/customXml" Target="../ink/ink40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60.emf"/><Relationship Id="rId5" Type="http://schemas.openxmlformats.org/officeDocument/2006/relationships/image" Target="../media/image57.emf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5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nfusion_matrix" TargetMode="External"/><Relationship Id="rId5" Type="http://schemas.openxmlformats.org/officeDocument/2006/relationships/image" Target="../media/image71.jp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.xml"/><Relationship Id="rId18" Type="http://schemas.openxmlformats.org/officeDocument/2006/relationships/image" Target="../media/image80.emf"/><Relationship Id="rId26" Type="http://schemas.openxmlformats.org/officeDocument/2006/relationships/image" Target="../media/image84.emf"/><Relationship Id="rId39" Type="http://schemas.openxmlformats.org/officeDocument/2006/relationships/customXml" Target="../ink/ink59.xml"/><Relationship Id="rId21" Type="http://schemas.openxmlformats.org/officeDocument/2006/relationships/customXml" Target="../ink/ink50.xml"/><Relationship Id="rId34" Type="http://schemas.openxmlformats.org/officeDocument/2006/relationships/image" Target="../media/image88.emf"/><Relationship Id="rId42" Type="http://schemas.openxmlformats.org/officeDocument/2006/relationships/image" Target="../media/image92.emf"/><Relationship Id="rId7" Type="http://schemas.openxmlformats.org/officeDocument/2006/relationships/customXml" Target="../ink/ink43.xml"/><Relationship Id="rId2" Type="http://schemas.openxmlformats.org/officeDocument/2006/relationships/image" Target="../media/image72.png"/><Relationship Id="rId16" Type="http://schemas.openxmlformats.org/officeDocument/2006/relationships/image" Target="../media/image79.emf"/><Relationship Id="rId20" Type="http://schemas.openxmlformats.org/officeDocument/2006/relationships/image" Target="../media/image81.emf"/><Relationship Id="rId29" Type="http://schemas.openxmlformats.org/officeDocument/2006/relationships/customXml" Target="../ink/ink54.xml"/><Relationship Id="rId41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emf"/><Relationship Id="rId11" Type="http://schemas.openxmlformats.org/officeDocument/2006/relationships/customXml" Target="../ink/ink45.xml"/><Relationship Id="rId24" Type="http://schemas.openxmlformats.org/officeDocument/2006/relationships/image" Target="../media/image83.emf"/><Relationship Id="rId32" Type="http://schemas.openxmlformats.org/officeDocument/2006/relationships/image" Target="../media/image87.emf"/><Relationship Id="rId37" Type="http://schemas.openxmlformats.org/officeDocument/2006/relationships/customXml" Target="../ink/ink58.xml"/><Relationship Id="rId40" Type="http://schemas.openxmlformats.org/officeDocument/2006/relationships/image" Target="../media/image91.emf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85.emf"/><Relationship Id="rId36" Type="http://schemas.openxmlformats.org/officeDocument/2006/relationships/image" Target="../media/image89.emf"/><Relationship Id="rId10" Type="http://schemas.openxmlformats.org/officeDocument/2006/relationships/image" Target="../media/image76.emf"/><Relationship Id="rId19" Type="http://schemas.openxmlformats.org/officeDocument/2006/relationships/customXml" Target="../ink/ink49.xml"/><Relationship Id="rId31" Type="http://schemas.openxmlformats.org/officeDocument/2006/relationships/customXml" Target="../ink/ink55.xml"/><Relationship Id="rId44" Type="http://schemas.openxmlformats.org/officeDocument/2006/relationships/image" Target="../media/image93.emf"/><Relationship Id="rId4" Type="http://schemas.openxmlformats.org/officeDocument/2006/relationships/image" Target="../media/image73.emf"/><Relationship Id="rId9" Type="http://schemas.openxmlformats.org/officeDocument/2006/relationships/customXml" Target="../ink/ink44.xml"/><Relationship Id="rId14" Type="http://schemas.openxmlformats.org/officeDocument/2006/relationships/image" Target="../media/image78.emf"/><Relationship Id="rId22" Type="http://schemas.openxmlformats.org/officeDocument/2006/relationships/image" Target="../media/image82.emf"/><Relationship Id="rId27" Type="http://schemas.openxmlformats.org/officeDocument/2006/relationships/customXml" Target="../ink/ink53.xml"/><Relationship Id="rId30" Type="http://schemas.openxmlformats.org/officeDocument/2006/relationships/image" Target="../media/image86.emf"/><Relationship Id="rId35" Type="http://schemas.openxmlformats.org/officeDocument/2006/relationships/customXml" Target="../ink/ink57.xml"/><Relationship Id="rId43" Type="http://schemas.openxmlformats.org/officeDocument/2006/relationships/customXml" Target="../ink/ink61.xml"/><Relationship Id="rId8" Type="http://schemas.openxmlformats.org/officeDocument/2006/relationships/image" Target="../media/image75.emf"/><Relationship Id="rId3" Type="http://schemas.openxmlformats.org/officeDocument/2006/relationships/customXml" Target="../ink/ink41.xml"/><Relationship Id="rId12" Type="http://schemas.openxmlformats.org/officeDocument/2006/relationships/image" Target="../media/image77.emf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33" Type="http://schemas.openxmlformats.org/officeDocument/2006/relationships/customXml" Target="../ink/ink56.xml"/><Relationship Id="rId38" Type="http://schemas.openxmlformats.org/officeDocument/2006/relationships/image" Target="../media/image9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customXml" Target="../ink/ink67.xml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3" Type="http://schemas.openxmlformats.org/officeDocument/2006/relationships/customXml" Target="../ink/ink62.xml"/><Relationship Id="rId21" Type="http://schemas.openxmlformats.org/officeDocument/2006/relationships/customXml" Target="../ink/ink71.xml"/><Relationship Id="rId7" Type="http://schemas.openxmlformats.org/officeDocument/2006/relationships/customXml" Target="../ink/ink64.xml"/><Relationship Id="rId12" Type="http://schemas.openxmlformats.org/officeDocument/2006/relationships/image" Target="../media/image99.emf"/><Relationship Id="rId17" Type="http://schemas.openxmlformats.org/officeDocument/2006/relationships/customXml" Target="../ink/ink69.xml"/><Relationship Id="rId25" Type="http://schemas.openxmlformats.org/officeDocument/2006/relationships/customXml" Target="../ink/ink73.xml"/><Relationship Id="rId2" Type="http://schemas.openxmlformats.org/officeDocument/2006/relationships/image" Target="../media/image94.jpg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29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emf"/><Relationship Id="rId11" Type="http://schemas.openxmlformats.org/officeDocument/2006/relationships/customXml" Target="../ink/ink66.xml"/><Relationship Id="rId24" Type="http://schemas.openxmlformats.org/officeDocument/2006/relationships/image" Target="../media/image105.emf"/><Relationship Id="rId5" Type="http://schemas.openxmlformats.org/officeDocument/2006/relationships/customXml" Target="../ink/ink63.xml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28" Type="http://schemas.openxmlformats.org/officeDocument/2006/relationships/image" Target="../media/image107.emf"/><Relationship Id="rId10" Type="http://schemas.openxmlformats.org/officeDocument/2006/relationships/image" Target="../media/image98.emf"/><Relationship Id="rId19" Type="http://schemas.openxmlformats.org/officeDocument/2006/relationships/customXml" Target="../ink/ink70.xml"/><Relationship Id="rId4" Type="http://schemas.openxmlformats.org/officeDocument/2006/relationships/image" Target="../media/image95.emf"/><Relationship Id="rId9" Type="http://schemas.openxmlformats.org/officeDocument/2006/relationships/customXml" Target="../ink/ink65.xml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customXml" Target="../ink/ink74.xml"/><Relationship Id="rId30" Type="http://schemas.openxmlformats.org/officeDocument/2006/relationships/image" Target="../media/image10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customXml" Target="../ink/ink80.xml"/><Relationship Id="rId3" Type="http://schemas.openxmlformats.org/officeDocument/2006/relationships/image" Target="../media/image109.png"/><Relationship Id="rId7" Type="http://schemas.openxmlformats.org/officeDocument/2006/relationships/customXml" Target="../ink/ink77.xml"/><Relationship Id="rId12" Type="http://schemas.openxmlformats.org/officeDocument/2006/relationships/image" Target="../media/image1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emf"/><Relationship Id="rId11" Type="http://schemas.openxmlformats.org/officeDocument/2006/relationships/customXml" Target="../ink/ink79.xml"/><Relationship Id="rId5" Type="http://schemas.openxmlformats.org/officeDocument/2006/relationships/customXml" Target="../ink/ink76.xml"/><Relationship Id="rId10" Type="http://schemas.openxmlformats.org/officeDocument/2006/relationships/image" Target="../media/image113.emf"/><Relationship Id="rId4" Type="http://schemas.openxmlformats.org/officeDocument/2006/relationships/image" Target="../media/image110.jpg"/><Relationship Id="rId9" Type="http://schemas.openxmlformats.org/officeDocument/2006/relationships/customXml" Target="../ink/ink78.xml"/><Relationship Id="rId14" Type="http://schemas.openxmlformats.org/officeDocument/2006/relationships/image" Target="../media/image11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121.emf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3" Type="http://schemas.openxmlformats.org/officeDocument/2006/relationships/image" Target="../media/image116.emf"/><Relationship Id="rId21" Type="http://schemas.openxmlformats.org/officeDocument/2006/relationships/image" Target="../media/image125.emf"/><Relationship Id="rId7" Type="http://schemas.openxmlformats.org/officeDocument/2006/relationships/image" Target="../media/image118.emf"/><Relationship Id="rId12" Type="http://schemas.openxmlformats.org/officeDocument/2006/relationships/customXml" Target="../ink/ink86.xml"/><Relationship Id="rId17" Type="http://schemas.openxmlformats.org/officeDocument/2006/relationships/image" Target="../media/image123.emf"/><Relationship Id="rId25" Type="http://schemas.openxmlformats.org/officeDocument/2006/relationships/image" Target="../media/image127.emf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29" Type="http://schemas.openxmlformats.org/officeDocument/2006/relationships/image" Target="../media/image12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1" Type="http://schemas.openxmlformats.org/officeDocument/2006/relationships/image" Target="../media/image120.emf"/><Relationship Id="rId24" Type="http://schemas.openxmlformats.org/officeDocument/2006/relationships/customXml" Target="../ink/ink92.xml"/><Relationship Id="rId5" Type="http://schemas.openxmlformats.org/officeDocument/2006/relationships/image" Target="../media/image117.emf"/><Relationship Id="rId15" Type="http://schemas.openxmlformats.org/officeDocument/2006/relationships/image" Target="../media/image122.emf"/><Relationship Id="rId23" Type="http://schemas.openxmlformats.org/officeDocument/2006/relationships/image" Target="../media/image126.emf"/><Relationship Id="rId28" Type="http://schemas.openxmlformats.org/officeDocument/2006/relationships/customXml" Target="../ink/ink94.xml"/><Relationship Id="rId10" Type="http://schemas.openxmlformats.org/officeDocument/2006/relationships/customXml" Target="../ink/ink85.xml"/><Relationship Id="rId19" Type="http://schemas.openxmlformats.org/officeDocument/2006/relationships/image" Target="../media/image124.emf"/><Relationship Id="rId4" Type="http://schemas.openxmlformats.org/officeDocument/2006/relationships/customXml" Target="../ink/ink82.xml"/><Relationship Id="rId9" Type="http://schemas.openxmlformats.org/officeDocument/2006/relationships/image" Target="../media/image119.emf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12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jp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jp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emf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39" Type="http://schemas.openxmlformats.org/officeDocument/2006/relationships/image" Target="../media/image149.emf"/><Relationship Id="rId21" Type="http://schemas.openxmlformats.org/officeDocument/2006/relationships/image" Target="../media/image140.emf"/><Relationship Id="rId34" Type="http://schemas.openxmlformats.org/officeDocument/2006/relationships/customXml" Target="../ink/ink111.xml"/><Relationship Id="rId42" Type="http://schemas.openxmlformats.org/officeDocument/2006/relationships/customXml" Target="../ink/ink115.xml"/><Relationship Id="rId47" Type="http://schemas.openxmlformats.org/officeDocument/2006/relationships/image" Target="../media/image153.emf"/><Relationship Id="rId7" Type="http://schemas.openxmlformats.org/officeDocument/2006/relationships/image" Target="../media/image133.emf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9" Type="http://schemas.openxmlformats.org/officeDocument/2006/relationships/image" Target="../media/image144.emf"/><Relationship Id="rId11" Type="http://schemas.openxmlformats.org/officeDocument/2006/relationships/image" Target="../media/image135.emf"/><Relationship Id="rId24" Type="http://schemas.openxmlformats.org/officeDocument/2006/relationships/customXml" Target="../ink/ink106.xml"/><Relationship Id="rId32" Type="http://schemas.openxmlformats.org/officeDocument/2006/relationships/customXml" Target="../ink/ink110.xml"/><Relationship Id="rId37" Type="http://schemas.openxmlformats.org/officeDocument/2006/relationships/image" Target="../media/image148.emf"/><Relationship Id="rId40" Type="http://schemas.openxmlformats.org/officeDocument/2006/relationships/customXml" Target="../ink/ink114.xml"/><Relationship Id="rId45" Type="http://schemas.openxmlformats.org/officeDocument/2006/relationships/image" Target="../media/image152.emf"/><Relationship Id="rId5" Type="http://schemas.openxmlformats.org/officeDocument/2006/relationships/image" Target="../media/image132.emf"/><Relationship Id="rId15" Type="http://schemas.openxmlformats.org/officeDocument/2006/relationships/image" Target="../media/image137.emf"/><Relationship Id="rId23" Type="http://schemas.openxmlformats.org/officeDocument/2006/relationships/image" Target="../media/image141.emf"/><Relationship Id="rId28" Type="http://schemas.openxmlformats.org/officeDocument/2006/relationships/customXml" Target="../ink/ink108.xml"/><Relationship Id="rId36" Type="http://schemas.openxmlformats.org/officeDocument/2006/relationships/customXml" Target="../ink/ink112.xml"/><Relationship Id="rId49" Type="http://schemas.openxmlformats.org/officeDocument/2006/relationships/image" Target="../media/image154.emf"/><Relationship Id="rId10" Type="http://schemas.openxmlformats.org/officeDocument/2006/relationships/customXml" Target="../ink/ink99.xml"/><Relationship Id="rId19" Type="http://schemas.openxmlformats.org/officeDocument/2006/relationships/image" Target="../media/image139.emf"/><Relationship Id="rId31" Type="http://schemas.openxmlformats.org/officeDocument/2006/relationships/image" Target="../media/image145.emf"/><Relationship Id="rId44" Type="http://schemas.openxmlformats.org/officeDocument/2006/relationships/customXml" Target="../ink/ink116.xml"/><Relationship Id="rId4" Type="http://schemas.openxmlformats.org/officeDocument/2006/relationships/customXml" Target="../ink/ink96.xml"/><Relationship Id="rId9" Type="http://schemas.openxmlformats.org/officeDocument/2006/relationships/image" Target="../media/image134.emf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143.emf"/><Relationship Id="rId30" Type="http://schemas.openxmlformats.org/officeDocument/2006/relationships/customXml" Target="../ink/ink109.xml"/><Relationship Id="rId35" Type="http://schemas.openxmlformats.org/officeDocument/2006/relationships/image" Target="../media/image147.emf"/><Relationship Id="rId43" Type="http://schemas.openxmlformats.org/officeDocument/2006/relationships/image" Target="../media/image151.emf"/><Relationship Id="rId48" Type="http://schemas.openxmlformats.org/officeDocument/2006/relationships/customXml" Target="../ink/ink118.xml"/><Relationship Id="rId8" Type="http://schemas.openxmlformats.org/officeDocument/2006/relationships/customXml" Target="../ink/ink98.xml"/><Relationship Id="rId3" Type="http://schemas.openxmlformats.org/officeDocument/2006/relationships/image" Target="../media/image131.emf"/><Relationship Id="rId12" Type="http://schemas.openxmlformats.org/officeDocument/2006/relationships/customXml" Target="../ink/ink100.xml"/><Relationship Id="rId17" Type="http://schemas.openxmlformats.org/officeDocument/2006/relationships/image" Target="../media/image138.emf"/><Relationship Id="rId25" Type="http://schemas.openxmlformats.org/officeDocument/2006/relationships/image" Target="../media/image142.emf"/><Relationship Id="rId33" Type="http://schemas.openxmlformats.org/officeDocument/2006/relationships/image" Target="../media/image146.emf"/><Relationship Id="rId38" Type="http://schemas.openxmlformats.org/officeDocument/2006/relationships/customXml" Target="../ink/ink113.xml"/><Relationship Id="rId46" Type="http://schemas.openxmlformats.org/officeDocument/2006/relationships/customXml" Target="../ink/ink117.xml"/><Relationship Id="rId20" Type="http://schemas.openxmlformats.org/officeDocument/2006/relationships/customXml" Target="../ink/ink104.xml"/><Relationship Id="rId41" Type="http://schemas.openxmlformats.org/officeDocument/2006/relationships/image" Target="../media/image15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customXml" Target="../ink/ink124.xml"/><Relationship Id="rId18" Type="http://schemas.openxmlformats.org/officeDocument/2006/relationships/image" Target="../media/image163.emf"/><Relationship Id="rId26" Type="http://schemas.openxmlformats.org/officeDocument/2006/relationships/image" Target="../media/image167.emf"/><Relationship Id="rId3" Type="http://schemas.openxmlformats.org/officeDocument/2006/relationships/customXml" Target="../ink/ink119.xml"/><Relationship Id="rId21" Type="http://schemas.openxmlformats.org/officeDocument/2006/relationships/customXml" Target="../ink/ink128.xml"/><Relationship Id="rId7" Type="http://schemas.openxmlformats.org/officeDocument/2006/relationships/customXml" Target="../ink/ink121.xml"/><Relationship Id="rId12" Type="http://schemas.openxmlformats.org/officeDocument/2006/relationships/image" Target="../media/image160.emf"/><Relationship Id="rId17" Type="http://schemas.openxmlformats.org/officeDocument/2006/relationships/customXml" Target="../ink/ink126.xml"/><Relationship Id="rId25" Type="http://schemas.openxmlformats.org/officeDocument/2006/relationships/customXml" Target="../ink/ink130.xml"/><Relationship Id="rId2" Type="http://schemas.openxmlformats.org/officeDocument/2006/relationships/image" Target="../media/image155.jpg"/><Relationship Id="rId16" Type="http://schemas.openxmlformats.org/officeDocument/2006/relationships/image" Target="../media/image162.emf"/><Relationship Id="rId20" Type="http://schemas.openxmlformats.org/officeDocument/2006/relationships/image" Target="../media/image164.emf"/><Relationship Id="rId29" Type="http://schemas.openxmlformats.org/officeDocument/2006/relationships/customXml" Target="../ink/ink1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emf"/><Relationship Id="rId11" Type="http://schemas.openxmlformats.org/officeDocument/2006/relationships/customXml" Target="../ink/ink123.xml"/><Relationship Id="rId24" Type="http://schemas.openxmlformats.org/officeDocument/2006/relationships/image" Target="../media/image166.emf"/><Relationship Id="rId32" Type="http://schemas.openxmlformats.org/officeDocument/2006/relationships/image" Target="../media/image170.emf"/><Relationship Id="rId5" Type="http://schemas.openxmlformats.org/officeDocument/2006/relationships/customXml" Target="../ink/ink120.xml"/><Relationship Id="rId15" Type="http://schemas.openxmlformats.org/officeDocument/2006/relationships/customXml" Target="../ink/ink125.xml"/><Relationship Id="rId23" Type="http://schemas.openxmlformats.org/officeDocument/2006/relationships/customXml" Target="../ink/ink129.xml"/><Relationship Id="rId28" Type="http://schemas.openxmlformats.org/officeDocument/2006/relationships/image" Target="../media/image168.emf"/><Relationship Id="rId10" Type="http://schemas.openxmlformats.org/officeDocument/2006/relationships/image" Target="../media/image159.emf"/><Relationship Id="rId19" Type="http://schemas.openxmlformats.org/officeDocument/2006/relationships/customXml" Target="../ink/ink127.xml"/><Relationship Id="rId31" Type="http://schemas.openxmlformats.org/officeDocument/2006/relationships/customXml" Target="../ink/ink133.xml"/><Relationship Id="rId4" Type="http://schemas.openxmlformats.org/officeDocument/2006/relationships/image" Target="../media/image156.emf"/><Relationship Id="rId9" Type="http://schemas.openxmlformats.org/officeDocument/2006/relationships/customXml" Target="../ink/ink122.xml"/><Relationship Id="rId14" Type="http://schemas.openxmlformats.org/officeDocument/2006/relationships/image" Target="../media/image161.emf"/><Relationship Id="rId22" Type="http://schemas.openxmlformats.org/officeDocument/2006/relationships/image" Target="../media/image165.emf"/><Relationship Id="rId27" Type="http://schemas.openxmlformats.org/officeDocument/2006/relationships/customXml" Target="../ink/ink131.xml"/><Relationship Id="rId30" Type="http://schemas.openxmlformats.org/officeDocument/2006/relationships/image" Target="../media/image169.e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emf"/><Relationship Id="rId18" Type="http://schemas.openxmlformats.org/officeDocument/2006/relationships/customXml" Target="../ink/ink142.xml"/><Relationship Id="rId26" Type="http://schemas.openxmlformats.org/officeDocument/2006/relationships/customXml" Target="../ink/ink146.xml"/><Relationship Id="rId39" Type="http://schemas.openxmlformats.org/officeDocument/2006/relationships/image" Target="../media/image189.emf"/><Relationship Id="rId21" Type="http://schemas.openxmlformats.org/officeDocument/2006/relationships/image" Target="../media/image180.emf"/><Relationship Id="rId34" Type="http://schemas.openxmlformats.org/officeDocument/2006/relationships/customXml" Target="../ink/ink150.xml"/><Relationship Id="rId7" Type="http://schemas.openxmlformats.org/officeDocument/2006/relationships/image" Target="../media/image173.emf"/><Relationship Id="rId2" Type="http://schemas.openxmlformats.org/officeDocument/2006/relationships/customXml" Target="../ink/ink134.xml"/><Relationship Id="rId16" Type="http://schemas.openxmlformats.org/officeDocument/2006/relationships/customXml" Target="../ink/ink141.xml"/><Relationship Id="rId20" Type="http://schemas.openxmlformats.org/officeDocument/2006/relationships/customXml" Target="../ink/ink143.xml"/><Relationship Id="rId29" Type="http://schemas.openxmlformats.org/officeDocument/2006/relationships/image" Target="../media/image184.emf"/><Relationship Id="rId41" Type="http://schemas.openxmlformats.org/officeDocument/2006/relationships/image" Target="../media/image19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6.xml"/><Relationship Id="rId11" Type="http://schemas.openxmlformats.org/officeDocument/2006/relationships/image" Target="../media/image175.emf"/><Relationship Id="rId24" Type="http://schemas.openxmlformats.org/officeDocument/2006/relationships/customXml" Target="../ink/ink145.xml"/><Relationship Id="rId32" Type="http://schemas.openxmlformats.org/officeDocument/2006/relationships/customXml" Target="../ink/ink149.xml"/><Relationship Id="rId37" Type="http://schemas.openxmlformats.org/officeDocument/2006/relationships/image" Target="../media/image188.emf"/><Relationship Id="rId40" Type="http://schemas.openxmlformats.org/officeDocument/2006/relationships/customXml" Target="../ink/ink153.xml"/><Relationship Id="rId5" Type="http://schemas.openxmlformats.org/officeDocument/2006/relationships/image" Target="../media/image172.emf"/><Relationship Id="rId15" Type="http://schemas.openxmlformats.org/officeDocument/2006/relationships/image" Target="../media/image177.emf"/><Relationship Id="rId23" Type="http://schemas.openxmlformats.org/officeDocument/2006/relationships/image" Target="../media/image181.emf"/><Relationship Id="rId28" Type="http://schemas.openxmlformats.org/officeDocument/2006/relationships/customXml" Target="../ink/ink147.xml"/><Relationship Id="rId36" Type="http://schemas.openxmlformats.org/officeDocument/2006/relationships/customXml" Target="../ink/ink151.xml"/><Relationship Id="rId10" Type="http://schemas.openxmlformats.org/officeDocument/2006/relationships/customXml" Target="../ink/ink138.xml"/><Relationship Id="rId19" Type="http://schemas.openxmlformats.org/officeDocument/2006/relationships/image" Target="../media/image179.emf"/><Relationship Id="rId31" Type="http://schemas.openxmlformats.org/officeDocument/2006/relationships/image" Target="../media/image185.emf"/><Relationship Id="rId4" Type="http://schemas.openxmlformats.org/officeDocument/2006/relationships/customXml" Target="../ink/ink135.xml"/><Relationship Id="rId9" Type="http://schemas.openxmlformats.org/officeDocument/2006/relationships/image" Target="../media/image174.emf"/><Relationship Id="rId14" Type="http://schemas.openxmlformats.org/officeDocument/2006/relationships/customXml" Target="../ink/ink140.xml"/><Relationship Id="rId22" Type="http://schemas.openxmlformats.org/officeDocument/2006/relationships/customXml" Target="../ink/ink144.xml"/><Relationship Id="rId27" Type="http://schemas.openxmlformats.org/officeDocument/2006/relationships/image" Target="../media/image183.emf"/><Relationship Id="rId30" Type="http://schemas.openxmlformats.org/officeDocument/2006/relationships/customXml" Target="../ink/ink148.xml"/><Relationship Id="rId35" Type="http://schemas.openxmlformats.org/officeDocument/2006/relationships/image" Target="../media/image187.emf"/><Relationship Id="rId8" Type="http://schemas.openxmlformats.org/officeDocument/2006/relationships/customXml" Target="../ink/ink137.xml"/><Relationship Id="rId3" Type="http://schemas.openxmlformats.org/officeDocument/2006/relationships/image" Target="../media/image171.emf"/><Relationship Id="rId12" Type="http://schemas.openxmlformats.org/officeDocument/2006/relationships/customXml" Target="../ink/ink139.xml"/><Relationship Id="rId17" Type="http://schemas.openxmlformats.org/officeDocument/2006/relationships/image" Target="../media/image178.emf"/><Relationship Id="rId25" Type="http://schemas.openxmlformats.org/officeDocument/2006/relationships/image" Target="../media/image182.emf"/><Relationship Id="rId33" Type="http://schemas.openxmlformats.org/officeDocument/2006/relationships/image" Target="../media/image186.emf"/><Relationship Id="rId38" Type="http://schemas.openxmlformats.org/officeDocument/2006/relationships/customXml" Target="../ink/ink15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emf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jp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jp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7.xml"/><Relationship Id="rId3" Type="http://schemas.openxmlformats.org/officeDocument/2006/relationships/image" Target="../media/image194.emf"/><Relationship Id="rId7" Type="http://schemas.openxmlformats.org/officeDocument/2006/relationships/image" Target="../media/image196.emf"/><Relationship Id="rId2" Type="http://schemas.openxmlformats.org/officeDocument/2006/relationships/customXml" Target="../ink/ink1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6.xml"/><Relationship Id="rId5" Type="http://schemas.openxmlformats.org/officeDocument/2006/relationships/image" Target="../media/image195.emf"/><Relationship Id="rId4" Type="http://schemas.openxmlformats.org/officeDocument/2006/relationships/customXml" Target="../ink/ink155.xml"/><Relationship Id="rId9" Type="http://schemas.openxmlformats.org/officeDocument/2006/relationships/image" Target="../media/image197.e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3.emf"/><Relationship Id="rId18" Type="http://schemas.openxmlformats.org/officeDocument/2006/relationships/customXml" Target="../ink/ink166.xml"/><Relationship Id="rId26" Type="http://schemas.openxmlformats.org/officeDocument/2006/relationships/customXml" Target="../ink/ink170.xml"/><Relationship Id="rId39" Type="http://schemas.openxmlformats.org/officeDocument/2006/relationships/image" Target="../media/image216.emf"/><Relationship Id="rId21" Type="http://schemas.openxmlformats.org/officeDocument/2006/relationships/image" Target="../media/image207.emf"/><Relationship Id="rId34" Type="http://schemas.openxmlformats.org/officeDocument/2006/relationships/customXml" Target="../ink/ink174.xml"/><Relationship Id="rId42" Type="http://schemas.openxmlformats.org/officeDocument/2006/relationships/customXml" Target="../ink/ink178.xml"/><Relationship Id="rId47" Type="http://schemas.openxmlformats.org/officeDocument/2006/relationships/image" Target="../media/image220.emf"/><Relationship Id="rId50" Type="http://schemas.openxmlformats.org/officeDocument/2006/relationships/customXml" Target="../ink/ink182.xml"/><Relationship Id="rId55" Type="http://schemas.openxmlformats.org/officeDocument/2006/relationships/image" Target="../media/image224.emf"/><Relationship Id="rId7" Type="http://schemas.openxmlformats.org/officeDocument/2006/relationships/image" Target="../media/image200.emf"/><Relationship Id="rId2" Type="http://schemas.openxmlformats.org/officeDocument/2006/relationships/customXml" Target="../ink/ink158.xml"/><Relationship Id="rId16" Type="http://schemas.openxmlformats.org/officeDocument/2006/relationships/customXml" Target="../ink/ink165.xml"/><Relationship Id="rId29" Type="http://schemas.openxmlformats.org/officeDocument/2006/relationships/image" Target="../media/image211.emf"/><Relationship Id="rId11" Type="http://schemas.openxmlformats.org/officeDocument/2006/relationships/image" Target="../media/image202.emf"/><Relationship Id="rId24" Type="http://schemas.openxmlformats.org/officeDocument/2006/relationships/customXml" Target="../ink/ink169.xml"/><Relationship Id="rId32" Type="http://schemas.openxmlformats.org/officeDocument/2006/relationships/customXml" Target="../ink/ink173.xml"/><Relationship Id="rId37" Type="http://schemas.openxmlformats.org/officeDocument/2006/relationships/image" Target="../media/image215.emf"/><Relationship Id="rId40" Type="http://schemas.openxmlformats.org/officeDocument/2006/relationships/customXml" Target="../ink/ink177.xml"/><Relationship Id="rId45" Type="http://schemas.openxmlformats.org/officeDocument/2006/relationships/image" Target="../media/image219.emf"/><Relationship Id="rId53" Type="http://schemas.openxmlformats.org/officeDocument/2006/relationships/image" Target="../media/image223.emf"/><Relationship Id="rId58" Type="http://schemas.openxmlformats.org/officeDocument/2006/relationships/customXml" Target="../ink/ink186.xml"/><Relationship Id="rId5" Type="http://schemas.openxmlformats.org/officeDocument/2006/relationships/image" Target="../media/image199.emf"/><Relationship Id="rId61" Type="http://schemas.openxmlformats.org/officeDocument/2006/relationships/image" Target="../media/image227.emf"/><Relationship Id="rId19" Type="http://schemas.openxmlformats.org/officeDocument/2006/relationships/image" Target="../media/image206.emf"/><Relationship Id="rId14" Type="http://schemas.openxmlformats.org/officeDocument/2006/relationships/customXml" Target="../ink/ink164.xml"/><Relationship Id="rId22" Type="http://schemas.openxmlformats.org/officeDocument/2006/relationships/customXml" Target="../ink/ink168.xml"/><Relationship Id="rId27" Type="http://schemas.openxmlformats.org/officeDocument/2006/relationships/image" Target="../media/image210.emf"/><Relationship Id="rId30" Type="http://schemas.openxmlformats.org/officeDocument/2006/relationships/customXml" Target="../ink/ink172.xml"/><Relationship Id="rId35" Type="http://schemas.openxmlformats.org/officeDocument/2006/relationships/image" Target="../media/image214.emf"/><Relationship Id="rId43" Type="http://schemas.openxmlformats.org/officeDocument/2006/relationships/image" Target="../media/image218.emf"/><Relationship Id="rId48" Type="http://schemas.openxmlformats.org/officeDocument/2006/relationships/customXml" Target="../ink/ink181.xml"/><Relationship Id="rId56" Type="http://schemas.openxmlformats.org/officeDocument/2006/relationships/customXml" Target="../ink/ink185.xml"/><Relationship Id="rId8" Type="http://schemas.openxmlformats.org/officeDocument/2006/relationships/customXml" Target="../ink/ink161.xml"/><Relationship Id="rId51" Type="http://schemas.openxmlformats.org/officeDocument/2006/relationships/image" Target="../media/image222.emf"/><Relationship Id="rId3" Type="http://schemas.openxmlformats.org/officeDocument/2006/relationships/image" Target="../media/image198.emf"/><Relationship Id="rId12" Type="http://schemas.openxmlformats.org/officeDocument/2006/relationships/customXml" Target="../ink/ink163.xml"/><Relationship Id="rId17" Type="http://schemas.openxmlformats.org/officeDocument/2006/relationships/image" Target="../media/image205.emf"/><Relationship Id="rId25" Type="http://schemas.openxmlformats.org/officeDocument/2006/relationships/image" Target="../media/image209.emf"/><Relationship Id="rId33" Type="http://schemas.openxmlformats.org/officeDocument/2006/relationships/image" Target="../media/image213.emf"/><Relationship Id="rId38" Type="http://schemas.openxmlformats.org/officeDocument/2006/relationships/customXml" Target="../ink/ink176.xml"/><Relationship Id="rId46" Type="http://schemas.openxmlformats.org/officeDocument/2006/relationships/customXml" Target="../ink/ink180.xml"/><Relationship Id="rId59" Type="http://schemas.openxmlformats.org/officeDocument/2006/relationships/image" Target="../media/image226.emf"/><Relationship Id="rId20" Type="http://schemas.openxmlformats.org/officeDocument/2006/relationships/customXml" Target="../ink/ink167.xml"/><Relationship Id="rId41" Type="http://schemas.openxmlformats.org/officeDocument/2006/relationships/image" Target="../media/image217.emf"/><Relationship Id="rId54" Type="http://schemas.openxmlformats.org/officeDocument/2006/relationships/customXml" Target="../ink/ink1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0.xml"/><Relationship Id="rId15" Type="http://schemas.openxmlformats.org/officeDocument/2006/relationships/image" Target="../media/image204.emf"/><Relationship Id="rId23" Type="http://schemas.openxmlformats.org/officeDocument/2006/relationships/image" Target="../media/image208.emf"/><Relationship Id="rId28" Type="http://schemas.openxmlformats.org/officeDocument/2006/relationships/customXml" Target="../ink/ink171.xml"/><Relationship Id="rId36" Type="http://schemas.openxmlformats.org/officeDocument/2006/relationships/customXml" Target="../ink/ink175.xml"/><Relationship Id="rId49" Type="http://schemas.openxmlformats.org/officeDocument/2006/relationships/image" Target="../media/image221.emf"/><Relationship Id="rId57" Type="http://schemas.openxmlformats.org/officeDocument/2006/relationships/image" Target="../media/image225.emf"/><Relationship Id="rId10" Type="http://schemas.openxmlformats.org/officeDocument/2006/relationships/customXml" Target="../ink/ink162.xml"/><Relationship Id="rId31" Type="http://schemas.openxmlformats.org/officeDocument/2006/relationships/image" Target="../media/image212.emf"/><Relationship Id="rId44" Type="http://schemas.openxmlformats.org/officeDocument/2006/relationships/customXml" Target="../ink/ink179.xml"/><Relationship Id="rId52" Type="http://schemas.openxmlformats.org/officeDocument/2006/relationships/customXml" Target="../ink/ink183.xml"/><Relationship Id="rId60" Type="http://schemas.openxmlformats.org/officeDocument/2006/relationships/customXml" Target="../ink/ink187.xml"/><Relationship Id="rId4" Type="http://schemas.openxmlformats.org/officeDocument/2006/relationships/customXml" Target="../ink/ink159.xml"/><Relationship Id="rId9" Type="http://schemas.openxmlformats.org/officeDocument/2006/relationships/image" Target="../media/image20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jpg"/><Relationship Id="rId13" Type="http://schemas.openxmlformats.org/officeDocument/2006/relationships/image" Target="../media/image232.emf"/><Relationship Id="rId18" Type="http://schemas.openxmlformats.org/officeDocument/2006/relationships/customXml" Target="../ink/ink191.xml"/><Relationship Id="rId3" Type="http://schemas.openxmlformats.org/officeDocument/2006/relationships/image" Target="../media/image38.png"/><Relationship Id="rId21" Type="http://schemas.openxmlformats.org/officeDocument/2006/relationships/image" Target="../media/image236.emf"/><Relationship Id="rId7" Type="http://schemas.openxmlformats.org/officeDocument/2006/relationships/image" Target="../media/image42.png"/><Relationship Id="rId12" Type="http://schemas.openxmlformats.org/officeDocument/2006/relationships/customXml" Target="../ink/ink188.xml"/><Relationship Id="rId17" Type="http://schemas.openxmlformats.org/officeDocument/2006/relationships/image" Target="../media/image234.emf"/><Relationship Id="rId2" Type="http://schemas.openxmlformats.org/officeDocument/2006/relationships/image" Target="../media/image1.png"/><Relationship Id="rId16" Type="http://schemas.openxmlformats.org/officeDocument/2006/relationships/customXml" Target="../ink/ink190.xml"/><Relationship Id="rId20" Type="http://schemas.openxmlformats.org/officeDocument/2006/relationships/customXml" Target="../ink/ink1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31.jpg"/><Relationship Id="rId5" Type="http://schemas.openxmlformats.org/officeDocument/2006/relationships/image" Target="../media/image40.png"/><Relationship Id="rId15" Type="http://schemas.openxmlformats.org/officeDocument/2006/relationships/image" Target="../media/image233.emf"/><Relationship Id="rId23" Type="http://schemas.openxmlformats.org/officeDocument/2006/relationships/image" Target="../media/image237.emf"/><Relationship Id="rId10" Type="http://schemas.openxmlformats.org/officeDocument/2006/relationships/image" Target="../media/image230.jpg"/><Relationship Id="rId19" Type="http://schemas.openxmlformats.org/officeDocument/2006/relationships/image" Target="../media/image235.emf"/><Relationship Id="rId4" Type="http://schemas.openxmlformats.org/officeDocument/2006/relationships/image" Target="../media/image39.png"/><Relationship Id="rId9" Type="http://schemas.openxmlformats.org/officeDocument/2006/relationships/image" Target="../media/image229.jpg"/><Relationship Id="rId14" Type="http://schemas.openxmlformats.org/officeDocument/2006/relationships/customXml" Target="../ink/ink189.xml"/><Relationship Id="rId22" Type="http://schemas.openxmlformats.org/officeDocument/2006/relationships/customXml" Target="../ink/ink19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jp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31.jpg"/><Relationship Id="rId5" Type="http://schemas.openxmlformats.org/officeDocument/2006/relationships/image" Target="../media/image40.png"/><Relationship Id="rId10" Type="http://schemas.openxmlformats.org/officeDocument/2006/relationships/image" Target="../media/image230.jpg"/><Relationship Id="rId4" Type="http://schemas.openxmlformats.org/officeDocument/2006/relationships/image" Target="../media/image39.png"/><Relationship Id="rId9" Type="http://schemas.openxmlformats.org/officeDocument/2006/relationships/image" Target="../media/image229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jpg"/><Relationship Id="rId2" Type="http://schemas.openxmlformats.org/officeDocument/2006/relationships/hyperlink" Target="https://towardsdatascience.com/ensemble-methods-bagging-boosting-and-stacking-c9214a10a20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emf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11.emf"/><Relationship Id="rId21" Type="http://schemas.openxmlformats.org/officeDocument/2006/relationships/image" Target="../media/image20.emf"/><Relationship Id="rId34" Type="http://schemas.openxmlformats.org/officeDocument/2006/relationships/customXml" Target="../ink/ink18.xml"/><Relationship Id="rId7" Type="http://schemas.openxmlformats.org/officeDocument/2006/relationships/image" Target="../media/image13.emf"/><Relationship Id="rId12" Type="http://schemas.openxmlformats.org/officeDocument/2006/relationships/customXml" Target="../ink/ink7.xml"/><Relationship Id="rId17" Type="http://schemas.openxmlformats.org/officeDocument/2006/relationships/image" Target="../media/image18.emf"/><Relationship Id="rId25" Type="http://schemas.openxmlformats.org/officeDocument/2006/relationships/image" Target="../media/image22.emf"/><Relationship Id="rId33" Type="http://schemas.openxmlformats.org/officeDocument/2006/relationships/image" Target="../media/image26.emf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24.emf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.xml"/><Relationship Id="rId11" Type="http://schemas.openxmlformats.org/officeDocument/2006/relationships/image" Target="../media/image15.emf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28" Type="http://schemas.openxmlformats.org/officeDocument/2006/relationships/customXml" Target="../ink/ink15.xml"/><Relationship Id="rId10" Type="http://schemas.openxmlformats.org/officeDocument/2006/relationships/customXml" Target="../ink/ink6.xml"/><Relationship Id="rId19" Type="http://schemas.openxmlformats.org/officeDocument/2006/relationships/image" Target="../media/image19.emf"/><Relationship Id="rId31" Type="http://schemas.openxmlformats.org/officeDocument/2006/relationships/image" Target="../media/image25.emf"/><Relationship Id="rId4" Type="http://schemas.openxmlformats.org/officeDocument/2006/relationships/customXml" Target="../ink/ink3.xml"/><Relationship Id="rId9" Type="http://schemas.openxmlformats.org/officeDocument/2006/relationships/image" Target="../media/image14.emf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23.emf"/><Relationship Id="rId30" Type="http://schemas.openxmlformats.org/officeDocument/2006/relationships/customXml" Target="../ink/ink16.xml"/><Relationship Id="rId35" Type="http://schemas.openxmlformats.org/officeDocument/2006/relationships/image" Target="../media/image27.emf"/><Relationship Id="rId8" Type="http://schemas.openxmlformats.org/officeDocument/2006/relationships/customXml" Target="../ink/ink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upgrad.com/v/course/515/session/77070/segment/431269" TargetMode="External"/><Relationship Id="rId2" Type="http://schemas.openxmlformats.org/officeDocument/2006/relationships/image" Target="../media/image24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jpg"/><Relationship Id="rId2" Type="http://schemas.openxmlformats.org/officeDocument/2006/relationships/hyperlink" Target="https://medium.com/mlreview/gradient-boosting-from-scratch-1e317ae4587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6.jpg"/><Relationship Id="rId5" Type="http://schemas.openxmlformats.org/officeDocument/2006/relationships/image" Target="../media/image245.jpg"/><Relationship Id="rId4" Type="http://schemas.openxmlformats.org/officeDocument/2006/relationships/image" Target="../media/image244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image" Target="../media/image24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g"/><Relationship Id="rId2" Type="http://schemas.openxmlformats.org/officeDocument/2006/relationships/image" Target="../media/image24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35.emf"/><Relationship Id="rId3" Type="http://schemas.openxmlformats.org/officeDocument/2006/relationships/image" Target="../media/image30.jpg"/><Relationship Id="rId7" Type="http://schemas.openxmlformats.org/officeDocument/2006/relationships/image" Target="../media/image32.emf"/><Relationship Id="rId12" Type="http://schemas.openxmlformats.org/officeDocument/2006/relationships/customXml" Target="../ink/ink23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5" Type="http://schemas.openxmlformats.org/officeDocument/2006/relationships/image" Target="../media/image36.emf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33.emf"/><Relationship Id="rId14" Type="http://schemas.openxmlformats.org/officeDocument/2006/relationships/customXml" Target="../ink/ink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654550"/>
            <a:chOff x="0" y="0"/>
            <a:chExt cx="9144000" cy="46545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654550"/>
            </a:xfrm>
            <a:custGeom>
              <a:avLst/>
              <a:gdLst/>
              <a:ahLst/>
              <a:cxnLst/>
              <a:rect l="l" t="t" r="r" b="b"/>
              <a:pathLst>
                <a:path w="9144000" h="4654550">
                  <a:moveTo>
                    <a:pt x="9144000" y="0"/>
                  </a:moveTo>
                  <a:lnTo>
                    <a:pt x="0" y="0"/>
                  </a:lnTo>
                  <a:lnTo>
                    <a:pt x="0" y="4654296"/>
                  </a:lnTo>
                  <a:lnTo>
                    <a:pt x="9144000" y="46542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4463" y="573023"/>
              <a:ext cx="2057400" cy="548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4085" y="2605227"/>
            <a:ext cx="613156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355" dirty="0">
                <a:solidFill>
                  <a:srgbClr val="000000"/>
                </a:solidFill>
              </a:rPr>
              <a:t>Post-Graduate </a:t>
            </a:r>
            <a:r>
              <a:rPr sz="4000" spc="-320" dirty="0">
                <a:solidFill>
                  <a:srgbClr val="000000"/>
                </a:solidFill>
              </a:rPr>
              <a:t>Diploma </a:t>
            </a:r>
            <a:r>
              <a:rPr sz="4000" spc="-190" dirty="0">
                <a:solidFill>
                  <a:srgbClr val="000000"/>
                </a:solidFill>
              </a:rPr>
              <a:t>in</a:t>
            </a:r>
            <a:r>
              <a:rPr sz="4000" spc="-600" dirty="0">
                <a:solidFill>
                  <a:srgbClr val="000000"/>
                </a:solidFill>
              </a:rPr>
              <a:t> </a:t>
            </a:r>
            <a:r>
              <a:rPr sz="4000" spc="-225" dirty="0">
                <a:solidFill>
                  <a:srgbClr val="000000"/>
                </a:solidFill>
              </a:rPr>
              <a:t>ML/AI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7583423" y="0"/>
            <a:ext cx="1356359" cy="1578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0457" y="1032982"/>
            <a:ext cx="1047750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i="1" spc="-130" dirty="0">
                <a:latin typeface="Arial"/>
                <a:cs typeface="Arial"/>
              </a:rPr>
              <a:t>#LifeKoKaroLift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899" y="4715884"/>
            <a:ext cx="557530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E72C4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15350" y="4064000"/>
            <a:ext cx="8509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35" dirty="0">
                <a:solidFill>
                  <a:srgbClr val="E72C40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4387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FFFFFF"/>
                </a:solidFill>
              </a:rPr>
              <a:t>Bias </a:t>
            </a:r>
            <a:r>
              <a:rPr sz="2400" spc="-220" dirty="0">
                <a:solidFill>
                  <a:srgbClr val="FFFFFF"/>
                </a:solidFill>
              </a:rPr>
              <a:t>and </a:t>
            </a:r>
            <a:r>
              <a:rPr sz="2400" spc="-240" dirty="0">
                <a:solidFill>
                  <a:srgbClr val="FFFFFF"/>
                </a:solidFill>
              </a:rPr>
              <a:t>Variance </a:t>
            </a:r>
            <a:r>
              <a:rPr sz="2400" spc="-120" dirty="0">
                <a:solidFill>
                  <a:srgbClr val="FFFFFF"/>
                </a:solidFill>
              </a:rPr>
              <a:t>in </a:t>
            </a:r>
            <a:r>
              <a:rPr sz="2400" spc="-215" dirty="0">
                <a:solidFill>
                  <a:srgbClr val="FFFFFF"/>
                </a:solidFill>
              </a:rPr>
              <a:t>regression</a:t>
            </a:r>
            <a:r>
              <a:rPr sz="2400" spc="-285" dirty="0">
                <a:solidFill>
                  <a:srgbClr val="FFFFFF"/>
                </a:solidFill>
              </a:rPr>
              <a:t> </a:t>
            </a:r>
            <a:r>
              <a:rPr sz="2400" spc="-215" dirty="0">
                <a:solidFill>
                  <a:srgbClr val="FFFFFF"/>
                </a:solidFill>
              </a:rPr>
              <a:t>models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763767" y="1018031"/>
            <a:ext cx="2368295" cy="2292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223" y="808482"/>
            <a:ext cx="7956550" cy="358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ts val="1614"/>
              </a:lnSpc>
              <a:spcBef>
                <a:spcPts val="90"/>
              </a:spcBef>
            </a:pP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The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prediction error for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any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machine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learning</a:t>
            </a:r>
            <a:r>
              <a:rPr sz="1350" spc="5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algorithm</a:t>
            </a:r>
            <a:endParaRPr sz="1350">
              <a:latin typeface="Arial"/>
              <a:cs typeface="Arial"/>
            </a:endParaRPr>
          </a:p>
          <a:p>
            <a:pPr marL="12700" algn="just">
              <a:lnSpc>
                <a:spcPts val="1614"/>
              </a:lnSpc>
              <a:spcBef>
                <a:spcPts val="5"/>
              </a:spcBef>
            </a:pP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can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be broken 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down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into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three</a:t>
            </a:r>
            <a:r>
              <a:rPr sz="1350" spc="8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parts: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226060" indent="-213360">
              <a:lnSpc>
                <a:spcPct val="100000"/>
              </a:lnSpc>
              <a:buChar char="•"/>
              <a:tabLst>
                <a:tab pos="225425" algn="l"/>
                <a:tab pos="226060" algn="l"/>
              </a:tabLst>
            </a:pP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Bias Error</a:t>
            </a:r>
            <a:endParaRPr sz="1350">
              <a:latin typeface="Arial"/>
              <a:cs typeface="Arial"/>
            </a:endParaRPr>
          </a:p>
          <a:p>
            <a:pPr marL="226060" indent="-213360">
              <a:lnSpc>
                <a:spcPts val="1614"/>
              </a:lnSpc>
              <a:spcBef>
                <a:spcPts val="10"/>
              </a:spcBef>
              <a:buChar char="•"/>
              <a:tabLst>
                <a:tab pos="225425" algn="l"/>
                <a:tab pos="226060" algn="l"/>
              </a:tabLst>
            </a:pPr>
            <a:r>
              <a:rPr sz="1350" spc="-20" dirty="0">
                <a:solidFill>
                  <a:srgbClr val="545454"/>
                </a:solidFill>
                <a:latin typeface="Arial"/>
                <a:cs typeface="Arial"/>
              </a:rPr>
              <a:t>Variance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 Error</a:t>
            </a:r>
            <a:endParaRPr sz="1350">
              <a:latin typeface="Arial"/>
              <a:cs typeface="Arial"/>
            </a:endParaRPr>
          </a:p>
          <a:p>
            <a:pPr marL="226060" indent="-213360">
              <a:lnSpc>
                <a:spcPts val="1614"/>
              </a:lnSpc>
              <a:buChar char="•"/>
              <a:tabLst>
                <a:tab pos="225425" algn="l"/>
                <a:tab pos="226060" algn="l"/>
              </a:tabLst>
            </a:pP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Irreducible</a:t>
            </a:r>
            <a:r>
              <a:rPr sz="1350" spc="4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Error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300">
              <a:latin typeface="Arial"/>
              <a:cs typeface="Arial"/>
            </a:endParaRPr>
          </a:p>
          <a:p>
            <a:pPr marL="12700" marR="3715385" algn="just">
              <a:lnSpc>
                <a:spcPct val="99300"/>
              </a:lnSpc>
              <a:spcBef>
                <a:spcPts val="5"/>
              </a:spcBef>
            </a:pP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The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irreducible error cannot be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reduced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regardless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of  what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algorithm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is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used. It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is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the error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introduced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from  the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chosen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framing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of the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problem and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may be caused 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by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factors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like unknown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variables that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influence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the  mapping of the input variables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to the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output</a:t>
            </a:r>
            <a:r>
              <a:rPr sz="1350" spc="5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variable.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marL="273685" indent="-213995">
              <a:lnSpc>
                <a:spcPct val="100000"/>
              </a:lnSpc>
              <a:buFont typeface="Arial"/>
              <a:buChar char="•"/>
              <a:tabLst>
                <a:tab pos="273685" algn="l"/>
                <a:tab pos="274320" algn="l"/>
              </a:tabLst>
            </a:pPr>
            <a:r>
              <a:rPr sz="1200" b="1" dirty="0">
                <a:solidFill>
                  <a:srgbClr val="545454"/>
                </a:solidFill>
                <a:latin typeface="Arial"/>
                <a:cs typeface="Arial"/>
              </a:rPr>
              <a:t>Low Bias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: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Suggests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less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assumptions about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the form of the target</a:t>
            </a:r>
            <a:r>
              <a:rPr sz="1200" spc="-18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function.</a:t>
            </a:r>
            <a:endParaRPr sz="1200">
              <a:latin typeface="Arial"/>
              <a:cs typeface="Arial"/>
            </a:endParaRPr>
          </a:p>
          <a:p>
            <a:pPr marL="273685" indent="-213995">
              <a:lnSpc>
                <a:spcPct val="100000"/>
              </a:lnSpc>
              <a:buFont typeface="Arial"/>
              <a:buChar char="•"/>
              <a:tabLst>
                <a:tab pos="273685" algn="l"/>
                <a:tab pos="274320" algn="l"/>
              </a:tabLst>
            </a:pPr>
            <a:r>
              <a:rPr sz="1200" b="1" dirty="0">
                <a:solidFill>
                  <a:srgbClr val="545454"/>
                </a:solidFill>
                <a:latin typeface="Arial"/>
                <a:cs typeface="Arial"/>
              </a:rPr>
              <a:t>High-Bias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: Suggests </a:t>
            </a:r>
            <a:r>
              <a:rPr sz="1200" spc="-10" dirty="0">
                <a:solidFill>
                  <a:srgbClr val="545454"/>
                </a:solidFill>
                <a:latin typeface="Arial"/>
                <a:cs typeface="Arial"/>
              </a:rPr>
              <a:t>more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assumptions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about the form of the target</a:t>
            </a:r>
            <a:r>
              <a:rPr sz="1200" spc="-15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function.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•"/>
            </a:pPr>
            <a:endParaRPr sz="1250">
              <a:latin typeface="Arial"/>
              <a:cs typeface="Arial"/>
            </a:endParaRPr>
          </a:p>
          <a:p>
            <a:pPr marL="273685" indent="-213995">
              <a:lnSpc>
                <a:spcPct val="100000"/>
              </a:lnSpc>
              <a:buFont typeface="Arial"/>
              <a:buChar char="•"/>
              <a:tabLst>
                <a:tab pos="273685" algn="l"/>
                <a:tab pos="274320" algn="l"/>
              </a:tabLst>
            </a:pPr>
            <a:r>
              <a:rPr sz="1200" b="1" dirty="0">
                <a:solidFill>
                  <a:srgbClr val="545454"/>
                </a:solidFill>
                <a:latin typeface="Arial"/>
                <a:cs typeface="Arial"/>
              </a:rPr>
              <a:t>Low </a:t>
            </a:r>
            <a:r>
              <a:rPr sz="1200" b="1" spc="-15" dirty="0">
                <a:solidFill>
                  <a:srgbClr val="545454"/>
                </a:solidFill>
                <a:latin typeface="Arial"/>
                <a:cs typeface="Arial"/>
              </a:rPr>
              <a:t>Variance</a:t>
            </a:r>
            <a:r>
              <a:rPr sz="1200" spc="-15" dirty="0">
                <a:solidFill>
                  <a:srgbClr val="545454"/>
                </a:solidFill>
                <a:latin typeface="Arial"/>
                <a:cs typeface="Arial"/>
              </a:rPr>
              <a:t>: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Suggests small changes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the estimate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of the target function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with changes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to the training</a:t>
            </a:r>
            <a:r>
              <a:rPr sz="1200" spc="-1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dataset.</a:t>
            </a:r>
            <a:endParaRPr sz="1200">
              <a:latin typeface="Arial"/>
              <a:cs typeface="Arial"/>
            </a:endParaRPr>
          </a:p>
          <a:p>
            <a:pPr marL="273685" indent="-213995">
              <a:lnSpc>
                <a:spcPct val="100000"/>
              </a:lnSpc>
              <a:buFont typeface="Arial"/>
              <a:buChar char="•"/>
              <a:tabLst>
                <a:tab pos="273685" algn="l"/>
                <a:tab pos="274320" algn="l"/>
              </a:tabLst>
            </a:pPr>
            <a:r>
              <a:rPr sz="1200" b="1" dirty="0">
                <a:solidFill>
                  <a:srgbClr val="545454"/>
                </a:solidFill>
                <a:latin typeface="Arial"/>
                <a:cs typeface="Arial"/>
              </a:rPr>
              <a:t>High</a:t>
            </a:r>
            <a:r>
              <a:rPr sz="1200" b="1" spc="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545454"/>
                </a:solidFill>
                <a:latin typeface="Arial"/>
                <a:cs typeface="Arial"/>
              </a:rPr>
              <a:t>Variance</a:t>
            </a:r>
            <a:r>
              <a:rPr sz="1200" spc="-10" dirty="0">
                <a:solidFill>
                  <a:srgbClr val="545454"/>
                </a:solidFill>
                <a:latin typeface="Arial"/>
                <a:cs typeface="Arial"/>
              </a:rPr>
              <a:t>:</a:t>
            </a:r>
            <a:r>
              <a:rPr sz="120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Suggests</a:t>
            </a:r>
            <a:r>
              <a:rPr sz="1200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545454"/>
                </a:solidFill>
                <a:latin typeface="Arial"/>
                <a:cs typeface="Arial"/>
              </a:rPr>
              <a:t>large</a:t>
            </a:r>
            <a:r>
              <a:rPr sz="1200" spc="-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changes</a:t>
            </a:r>
            <a:r>
              <a:rPr sz="1200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estimate</a:t>
            </a:r>
            <a:r>
              <a:rPr sz="120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of</a:t>
            </a:r>
            <a:r>
              <a:rPr sz="1200" spc="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target</a:t>
            </a:r>
            <a:r>
              <a:rPr sz="120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function</a:t>
            </a:r>
            <a:r>
              <a:rPr sz="1200" spc="-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with</a:t>
            </a:r>
            <a:r>
              <a:rPr sz="120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changes</a:t>
            </a:r>
            <a:r>
              <a:rPr sz="1200" spc="-4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training</a:t>
            </a:r>
            <a:r>
              <a:rPr sz="1200" spc="-6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dataset.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4229130" y="771690"/>
              <a:ext cx="4591440" cy="6480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7250" y="759810"/>
                <a:ext cx="461520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666570" y="1390530"/>
              <a:ext cx="1495800" cy="144828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690" y="1378650"/>
                <a:ext cx="1519560" cy="14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Ink 52"/>
              <p14:cNvContentPartPr/>
              <p14:nvPr/>
            </p14:nvContentPartPr>
            <p14:xfrm>
              <a:off x="2948970" y="3619650"/>
              <a:ext cx="1356840" cy="46800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7090" y="3607770"/>
                <a:ext cx="13806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4" name="Ink 73"/>
              <p14:cNvContentPartPr/>
              <p14:nvPr/>
            </p14:nvContentPartPr>
            <p14:xfrm>
              <a:off x="4390770" y="3171810"/>
              <a:ext cx="981720" cy="39096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8890" y="3159930"/>
                <a:ext cx="10054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6" name="Ink 75"/>
              <p14:cNvContentPartPr/>
              <p14:nvPr/>
            </p14:nvContentPartPr>
            <p14:xfrm>
              <a:off x="1428690" y="1295490"/>
              <a:ext cx="2372040" cy="226728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6810" y="1283610"/>
                <a:ext cx="2395800" cy="22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8" name="Ink 77"/>
              <p14:cNvContentPartPr/>
              <p14:nvPr/>
            </p14:nvContentPartPr>
            <p14:xfrm>
              <a:off x="1711290" y="1362090"/>
              <a:ext cx="2270520" cy="2068560"/>
            </p14:xfrm>
          </p:contentPart>
        </mc:Choice>
        <mc:Fallback>
          <p:pic>
            <p:nvPicPr>
              <p:cNvPr id="78" name="Ink 7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99410" y="1350210"/>
                <a:ext cx="2294280" cy="20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0" name="Ink 79"/>
              <p14:cNvContentPartPr/>
              <p14:nvPr/>
            </p14:nvContentPartPr>
            <p14:xfrm>
              <a:off x="3733770" y="3590850"/>
              <a:ext cx="324360" cy="1008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1890" y="3578970"/>
                <a:ext cx="3481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2" name="Ink 81"/>
              <p14:cNvContentPartPr/>
              <p14:nvPr/>
            </p14:nvContentPartPr>
            <p14:xfrm>
              <a:off x="3667170" y="3571770"/>
              <a:ext cx="848160" cy="1008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55290" y="3559890"/>
                <a:ext cx="8719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3" name="Ink 122"/>
              <p14:cNvContentPartPr/>
              <p14:nvPr/>
            </p14:nvContentPartPr>
            <p14:xfrm>
              <a:off x="1552530" y="1353450"/>
              <a:ext cx="2514960" cy="1987560"/>
            </p14:xfrm>
          </p:contentPart>
        </mc:Choice>
        <mc:Fallback>
          <p:pic>
            <p:nvPicPr>
              <p:cNvPr id="123" name="Ink 12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40650" y="1341568"/>
                <a:ext cx="2538720" cy="2011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8" name="Ink 127"/>
              <p14:cNvContentPartPr/>
              <p14:nvPr/>
            </p14:nvContentPartPr>
            <p14:xfrm>
              <a:off x="3428850" y="1390530"/>
              <a:ext cx="552960" cy="1153440"/>
            </p14:xfrm>
          </p:contentPart>
        </mc:Choice>
        <mc:Fallback>
          <p:pic>
            <p:nvPicPr>
              <p:cNvPr id="128" name="Ink 12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16970" y="1378646"/>
                <a:ext cx="576720" cy="11772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729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266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0" dirty="0">
                <a:solidFill>
                  <a:srgbClr val="FFFFFF"/>
                </a:solidFill>
              </a:rPr>
              <a:t>Bias-Variance</a:t>
            </a:r>
            <a:r>
              <a:rPr sz="2400" spc="-225" dirty="0">
                <a:solidFill>
                  <a:srgbClr val="FFFFFF"/>
                </a:solidFill>
              </a:rPr>
              <a:t> </a:t>
            </a:r>
            <a:r>
              <a:rPr sz="2400" spc="-235" dirty="0">
                <a:solidFill>
                  <a:srgbClr val="FFFFFF"/>
                </a:solidFill>
              </a:rPr>
              <a:t>Trade-Off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9389" y="861821"/>
            <a:ext cx="8079105" cy="434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90"/>
              </a:spcBef>
            </a:pP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The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goal of any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supervised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machine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learning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algorithm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is to achieve 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low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bias and 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low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variance.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In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turn</a:t>
            </a:r>
            <a:r>
              <a:rPr sz="1350" spc="36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614"/>
              </a:lnSpc>
              <a:spcBef>
                <a:spcPts val="5"/>
              </a:spcBef>
            </a:pP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algorithm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should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achieve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good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prediction</a:t>
            </a:r>
            <a:r>
              <a:rPr sz="1350" spc="12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performance.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1328" y="1316735"/>
            <a:ext cx="3316165" cy="2114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9150" y="1875281"/>
            <a:ext cx="4351020" cy="1054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060" marR="5080" indent="-213995">
              <a:lnSpc>
                <a:spcPct val="100000"/>
              </a:lnSpc>
              <a:spcBef>
                <a:spcPts val="90"/>
              </a:spcBef>
              <a:buChar char="•"/>
              <a:tabLst>
                <a:tab pos="226060" algn="l"/>
                <a:tab pos="226695" algn="l"/>
              </a:tabLst>
            </a:pP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Parametric or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linear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machine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learning algorithms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often  have a high bias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but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a 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low</a:t>
            </a:r>
            <a:r>
              <a:rPr sz="1350" spc="6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variance.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45454"/>
              </a:buClr>
              <a:buFont typeface="Arial"/>
              <a:buChar char="•"/>
            </a:pPr>
            <a:endParaRPr sz="1400">
              <a:latin typeface="Arial"/>
              <a:cs typeface="Arial"/>
            </a:endParaRPr>
          </a:p>
          <a:p>
            <a:pPr marL="226060" indent="-213995">
              <a:lnSpc>
                <a:spcPct val="100000"/>
              </a:lnSpc>
              <a:spcBef>
                <a:spcPts val="5"/>
              </a:spcBef>
              <a:buChar char="•"/>
              <a:tabLst>
                <a:tab pos="226060" algn="l"/>
                <a:tab pos="226695" algn="l"/>
              </a:tabLst>
            </a:pP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Non-parametric or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non-linear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machine</a:t>
            </a:r>
            <a:r>
              <a:rPr sz="1350" spc="9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learning</a:t>
            </a:r>
            <a:endParaRPr sz="135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  <a:spcBef>
                <a:spcPts val="10"/>
              </a:spcBef>
            </a:pP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algorithms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often have a 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low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bias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but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a high</a:t>
            </a:r>
            <a:r>
              <a:rPr sz="1350" spc="14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variance.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150" y="3795166"/>
            <a:ext cx="7077075" cy="435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95"/>
              </a:spcBef>
            </a:pP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The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parameterization of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machine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learning algorithms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is often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a battle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to 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balance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out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bias</a:t>
            </a:r>
            <a:r>
              <a:rPr sz="1350" spc="30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and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614"/>
              </a:lnSpc>
            </a:pP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variance.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3373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FFFFFF"/>
                </a:solidFill>
              </a:rPr>
              <a:t>Regularized </a:t>
            </a:r>
            <a:r>
              <a:rPr sz="2400" spc="-210" dirty="0">
                <a:solidFill>
                  <a:srgbClr val="FFFFFF"/>
                </a:solidFill>
              </a:rPr>
              <a:t>Linear</a:t>
            </a:r>
            <a:r>
              <a:rPr sz="2400" spc="-180" dirty="0">
                <a:solidFill>
                  <a:srgbClr val="FFFFFF"/>
                </a:solidFill>
              </a:rPr>
              <a:t> </a:t>
            </a:r>
            <a:r>
              <a:rPr sz="2400" spc="-250" dirty="0">
                <a:solidFill>
                  <a:srgbClr val="FFFFFF"/>
                </a:solidFill>
              </a:rPr>
              <a:t>Regression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458711" y="1194815"/>
            <a:ext cx="1722119" cy="137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542" y="1031239"/>
            <a:ext cx="7657465" cy="3567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One </a:t>
            </a:r>
            <a:r>
              <a:rPr sz="1800" dirty="0">
                <a:latin typeface="Arial"/>
                <a:cs typeface="Arial"/>
              </a:rPr>
              <a:t>of the major aspects of training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your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machine learning model is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avoiding</a:t>
            </a:r>
            <a:endParaRPr sz="1800">
              <a:latin typeface="Arial"/>
              <a:cs typeface="Arial"/>
            </a:endParaRPr>
          </a:p>
          <a:p>
            <a:pPr marL="12700" marR="2748915">
              <a:lnSpc>
                <a:spcPct val="993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overfitting. </a:t>
            </a:r>
            <a:r>
              <a:rPr sz="1800" i="1" dirty="0">
                <a:latin typeface="Arial"/>
                <a:cs typeface="Arial"/>
              </a:rPr>
              <a:t>The </a:t>
            </a:r>
            <a:r>
              <a:rPr sz="1800" i="1" spc="-5" dirty="0">
                <a:latin typeface="Arial"/>
                <a:cs typeface="Arial"/>
              </a:rPr>
              <a:t>model </a:t>
            </a:r>
            <a:r>
              <a:rPr sz="1800" i="1" dirty="0">
                <a:latin typeface="Arial"/>
                <a:cs typeface="Arial"/>
              </a:rPr>
              <a:t>will have </a:t>
            </a:r>
            <a:r>
              <a:rPr sz="1800" i="1" spc="-5" dirty="0">
                <a:latin typeface="Arial"/>
                <a:cs typeface="Arial"/>
              </a:rPr>
              <a:t>a </a:t>
            </a:r>
            <a:r>
              <a:rPr sz="1800" i="1" dirty="0">
                <a:latin typeface="Arial"/>
                <a:cs typeface="Arial"/>
              </a:rPr>
              <a:t>low </a:t>
            </a:r>
            <a:r>
              <a:rPr sz="1800" i="1" spc="5" dirty="0">
                <a:latin typeface="Arial"/>
                <a:cs typeface="Arial"/>
              </a:rPr>
              <a:t>accuracy</a:t>
            </a:r>
            <a:r>
              <a:rPr sz="1800" i="1" spc="-1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if  it is overfitting. This </a:t>
            </a:r>
            <a:r>
              <a:rPr sz="1800" dirty="0">
                <a:latin typeface="Arial"/>
                <a:cs typeface="Arial"/>
              </a:rPr>
              <a:t>happens because </a:t>
            </a:r>
            <a:r>
              <a:rPr sz="1800" spc="-5" dirty="0">
                <a:latin typeface="Arial"/>
                <a:cs typeface="Arial"/>
              </a:rPr>
              <a:t>your  </a:t>
            </a:r>
            <a:r>
              <a:rPr sz="1800" dirty="0">
                <a:latin typeface="Arial"/>
                <a:cs typeface="Arial"/>
              </a:rPr>
              <a:t>model is </a:t>
            </a:r>
            <a:r>
              <a:rPr sz="1800" spc="-5" dirty="0">
                <a:latin typeface="Arial"/>
                <a:cs typeface="Arial"/>
              </a:rPr>
              <a:t>trying </a:t>
            </a:r>
            <a:r>
              <a:rPr sz="1800" dirty="0">
                <a:latin typeface="Arial"/>
                <a:cs typeface="Arial"/>
              </a:rPr>
              <a:t>too hard to capture the noise in  </a:t>
            </a:r>
            <a:r>
              <a:rPr sz="1800" spc="-5" dirty="0">
                <a:latin typeface="Arial"/>
                <a:cs typeface="Arial"/>
              </a:rPr>
              <a:t>your </a:t>
            </a:r>
            <a:r>
              <a:rPr sz="1800" dirty="0">
                <a:latin typeface="Arial"/>
                <a:cs typeface="Arial"/>
              </a:rPr>
              <a:t>training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Regularization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This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form of regression, that constrains/ regularizes or shrinks the  </a:t>
            </a:r>
            <a:r>
              <a:rPr sz="1800" spc="-5" dirty="0">
                <a:latin typeface="Arial"/>
                <a:cs typeface="Arial"/>
              </a:rPr>
              <a:t>coefficient </a:t>
            </a:r>
            <a:r>
              <a:rPr sz="1800" dirty="0">
                <a:latin typeface="Arial"/>
                <a:cs typeface="Arial"/>
              </a:rPr>
              <a:t>estimates </a:t>
            </a:r>
            <a:r>
              <a:rPr sz="1800" spc="-5" dirty="0">
                <a:latin typeface="Arial"/>
                <a:cs typeface="Arial"/>
              </a:rPr>
              <a:t>towards zero. </a:t>
            </a:r>
            <a:r>
              <a:rPr sz="1800" dirty="0">
                <a:latin typeface="Arial"/>
                <a:cs typeface="Arial"/>
              </a:rPr>
              <a:t>In other </a:t>
            </a:r>
            <a:r>
              <a:rPr sz="1800" spc="-5" dirty="0">
                <a:latin typeface="Arial"/>
                <a:cs typeface="Arial"/>
              </a:rPr>
              <a:t>words, </a:t>
            </a:r>
            <a:r>
              <a:rPr sz="1800" b="1" i="1" dirty="0">
                <a:latin typeface="Arial"/>
                <a:cs typeface="Arial"/>
              </a:rPr>
              <a:t>this technique  discourages learning </a:t>
            </a:r>
            <a:r>
              <a:rPr sz="1800" b="1" i="1" spc="-5" dirty="0">
                <a:latin typeface="Arial"/>
                <a:cs typeface="Arial"/>
              </a:rPr>
              <a:t>a </a:t>
            </a:r>
            <a:r>
              <a:rPr sz="1800" b="1" i="1" dirty="0">
                <a:latin typeface="Arial"/>
                <a:cs typeface="Arial"/>
              </a:rPr>
              <a:t>more complex or flexible model, so as to</a:t>
            </a:r>
            <a:r>
              <a:rPr sz="1800" b="1" i="1" spc="-18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avoid  the risk of</a:t>
            </a:r>
            <a:r>
              <a:rPr sz="1800" b="1" i="1" spc="-4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overfitting.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13</a:t>
            </a:fld>
            <a:endParaRPr spc="-3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3" name="Ink 62"/>
              <p14:cNvContentPartPr/>
              <p14:nvPr/>
            </p14:nvContentPartPr>
            <p14:xfrm>
              <a:off x="4362330" y="666930"/>
              <a:ext cx="239760" cy="396252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0450" y="655050"/>
                <a:ext cx="263520" cy="39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8" name="Ink 317"/>
              <p14:cNvContentPartPr/>
              <p14:nvPr/>
            </p14:nvContentPartPr>
            <p14:xfrm>
              <a:off x="4638450" y="685650"/>
              <a:ext cx="4411800" cy="4048560"/>
            </p14:xfrm>
          </p:contentPart>
        </mc:Choice>
        <mc:Fallback>
          <p:pic>
            <p:nvPicPr>
              <p:cNvPr id="318" name="Ink 3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6570" y="673770"/>
                <a:ext cx="4435560" cy="40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3" name="Ink 332"/>
              <p14:cNvContentPartPr/>
              <p14:nvPr/>
            </p14:nvContentPartPr>
            <p14:xfrm>
              <a:off x="-190590" y="1904970"/>
              <a:ext cx="154440" cy="181440"/>
            </p14:xfrm>
          </p:contentPart>
        </mc:Choice>
        <mc:Fallback>
          <p:pic>
            <p:nvPicPr>
              <p:cNvPr id="333" name="Ink 3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02470" y="1893090"/>
                <a:ext cx="1782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0" name="Ink 339"/>
              <p14:cNvContentPartPr/>
              <p14:nvPr/>
            </p14:nvContentPartPr>
            <p14:xfrm>
              <a:off x="1028730" y="2267130"/>
              <a:ext cx="352800" cy="181080"/>
            </p14:xfrm>
          </p:contentPart>
        </mc:Choice>
        <mc:Fallback>
          <p:pic>
            <p:nvPicPr>
              <p:cNvPr id="340" name="Ink 33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6850" y="2255250"/>
                <a:ext cx="3765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0" name="Ink 399"/>
              <p14:cNvContentPartPr/>
              <p14:nvPr/>
            </p14:nvContentPartPr>
            <p14:xfrm>
              <a:off x="-582270" y="180930"/>
              <a:ext cx="9612720" cy="4686840"/>
            </p14:xfrm>
          </p:contentPart>
        </mc:Choice>
        <mc:Fallback>
          <p:pic>
            <p:nvPicPr>
              <p:cNvPr id="400" name="Ink 39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594150" y="169050"/>
                <a:ext cx="9636480" cy="47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5" name="Ink 434"/>
              <p14:cNvContentPartPr/>
              <p14:nvPr/>
            </p14:nvContentPartPr>
            <p14:xfrm>
              <a:off x="8581890" y="3628650"/>
              <a:ext cx="638640" cy="448560"/>
            </p14:xfrm>
          </p:contentPart>
        </mc:Choice>
        <mc:Fallback>
          <p:pic>
            <p:nvPicPr>
              <p:cNvPr id="435" name="Ink 4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70010" y="3616770"/>
                <a:ext cx="662400" cy="4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27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196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5" dirty="0">
                <a:solidFill>
                  <a:srgbClr val="FFFFFF"/>
                </a:solidFill>
                <a:latin typeface="Arial"/>
                <a:cs typeface="Arial"/>
              </a:rPr>
              <a:t>Ridge</a:t>
            </a:r>
            <a:r>
              <a:rPr sz="24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35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431" y="951052"/>
            <a:ext cx="5463540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i="1" spc="20" dirty="0">
                <a:latin typeface="Trebuchet MS"/>
                <a:cs typeface="Trebuchet MS"/>
              </a:rPr>
              <a:t>RSS </a:t>
            </a:r>
            <a:r>
              <a:rPr sz="1400" b="1" i="1" spc="-110" dirty="0">
                <a:latin typeface="Trebuchet MS"/>
                <a:cs typeface="Trebuchet MS"/>
              </a:rPr>
              <a:t>is </a:t>
            </a:r>
            <a:r>
              <a:rPr sz="1400" b="1" i="1" spc="-70" dirty="0">
                <a:latin typeface="Trebuchet MS"/>
                <a:cs typeface="Trebuchet MS"/>
              </a:rPr>
              <a:t>modified </a:t>
            </a:r>
            <a:r>
              <a:rPr sz="1400" b="1" i="1" spc="-125" dirty="0">
                <a:latin typeface="Trebuchet MS"/>
                <a:cs typeface="Trebuchet MS"/>
              </a:rPr>
              <a:t>by </a:t>
            </a:r>
            <a:r>
              <a:rPr sz="1400" b="1" i="1" spc="-70" dirty="0">
                <a:latin typeface="Trebuchet MS"/>
                <a:cs typeface="Trebuchet MS"/>
              </a:rPr>
              <a:t>adding </a:t>
            </a:r>
            <a:r>
              <a:rPr sz="1400" b="1" i="1" spc="-65" dirty="0">
                <a:latin typeface="Trebuchet MS"/>
                <a:cs typeface="Trebuchet MS"/>
              </a:rPr>
              <a:t>the </a:t>
            </a:r>
            <a:r>
              <a:rPr sz="1400" b="1" i="1" spc="-70" dirty="0">
                <a:latin typeface="Trebuchet MS"/>
                <a:cs typeface="Trebuchet MS"/>
              </a:rPr>
              <a:t>shrinkage</a:t>
            </a:r>
            <a:r>
              <a:rPr sz="1400" b="1" i="1" spc="-15" dirty="0">
                <a:latin typeface="Trebuchet MS"/>
                <a:cs typeface="Trebuchet MS"/>
              </a:rPr>
              <a:t> </a:t>
            </a:r>
            <a:r>
              <a:rPr sz="1400" b="1" i="1" spc="-90" dirty="0">
                <a:latin typeface="Trebuchet MS"/>
                <a:cs typeface="Trebuchet MS"/>
              </a:rPr>
              <a:t>quantity.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sz="1400" spc="-40" dirty="0">
                <a:latin typeface="Trebuchet MS"/>
                <a:cs typeface="Trebuchet MS"/>
              </a:rPr>
              <a:t>Now, </a:t>
            </a:r>
            <a:r>
              <a:rPr sz="1400" spc="-90" dirty="0">
                <a:latin typeface="Trebuchet MS"/>
                <a:cs typeface="Trebuchet MS"/>
              </a:rPr>
              <a:t>the coefficients are </a:t>
            </a:r>
            <a:r>
              <a:rPr sz="1400" spc="-95" dirty="0">
                <a:latin typeface="Trebuchet MS"/>
                <a:cs typeface="Trebuchet MS"/>
              </a:rPr>
              <a:t>estimated </a:t>
            </a:r>
            <a:r>
              <a:rPr sz="1400" spc="-100" dirty="0">
                <a:latin typeface="Trebuchet MS"/>
                <a:cs typeface="Trebuchet MS"/>
              </a:rPr>
              <a:t>by </a:t>
            </a:r>
            <a:r>
              <a:rPr sz="1400" spc="-90" dirty="0">
                <a:latin typeface="Trebuchet MS"/>
                <a:cs typeface="Trebuchet MS"/>
              </a:rPr>
              <a:t>minimizing </a:t>
            </a:r>
            <a:r>
              <a:rPr sz="1400" spc="-75" dirty="0">
                <a:latin typeface="Trebuchet MS"/>
                <a:cs typeface="Trebuchet MS"/>
              </a:rPr>
              <a:t>this </a:t>
            </a:r>
            <a:r>
              <a:rPr sz="1400" spc="-95" dirty="0">
                <a:latin typeface="Trebuchet MS"/>
                <a:cs typeface="Trebuchet MS"/>
              </a:rPr>
              <a:t>function. </a:t>
            </a:r>
            <a:r>
              <a:rPr sz="1400" spc="-60" dirty="0">
                <a:latin typeface="Trebuchet MS"/>
                <a:cs typeface="Trebuchet MS"/>
              </a:rPr>
              <a:t>Here, </a:t>
            </a:r>
            <a:r>
              <a:rPr sz="1400" b="1" i="1" spc="-105" dirty="0">
                <a:latin typeface="Arial"/>
                <a:cs typeface="Arial"/>
              </a:rPr>
              <a:t>λ </a:t>
            </a:r>
            <a:r>
              <a:rPr sz="1400" b="1" i="1" spc="-110" dirty="0">
                <a:latin typeface="Trebuchet MS"/>
                <a:cs typeface="Trebuchet MS"/>
              </a:rPr>
              <a:t>is  </a:t>
            </a:r>
            <a:r>
              <a:rPr sz="1400" b="1" i="1" spc="-70" dirty="0">
                <a:latin typeface="Trebuchet MS"/>
                <a:cs typeface="Trebuchet MS"/>
              </a:rPr>
              <a:t>the </a:t>
            </a:r>
            <a:r>
              <a:rPr sz="1400" b="1" i="1" spc="-55" dirty="0">
                <a:latin typeface="Trebuchet MS"/>
                <a:cs typeface="Trebuchet MS"/>
              </a:rPr>
              <a:t>tuning </a:t>
            </a:r>
            <a:r>
              <a:rPr sz="1400" b="1" i="1" spc="-75" dirty="0">
                <a:latin typeface="Trebuchet MS"/>
                <a:cs typeface="Trebuchet MS"/>
              </a:rPr>
              <a:t>parameter </a:t>
            </a:r>
            <a:r>
              <a:rPr sz="1400" b="1" i="1" spc="-80" dirty="0">
                <a:latin typeface="Trebuchet MS"/>
                <a:cs typeface="Trebuchet MS"/>
              </a:rPr>
              <a:t>that decides </a:t>
            </a:r>
            <a:r>
              <a:rPr sz="1400" b="1" i="1" spc="-50" dirty="0">
                <a:latin typeface="Trebuchet MS"/>
                <a:cs typeface="Trebuchet MS"/>
              </a:rPr>
              <a:t>how </a:t>
            </a:r>
            <a:r>
              <a:rPr sz="1400" b="1" i="1" spc="-30" dirty="0">
                <a:latin typeface="Trebuchet MS"/>
                <a:cs typeface="Trebuchet MS"/>
              </a:rPr>
              <a:t>much </a:t>
            </a:r>
            <a:r>
              <a:rPr sz="1400" b="1" i="1" spc="-70" dirty="0">
                <a:latin typeface="Trebuchet MS"/>
                <a:cs typeface="Trebuchet MS"/>
              </a:rPr>
              <a:t>we </a:t>
            </a:r>
            <a:r>
              <a:rPr sz="1400" b="1" i="1" spc="-80" dirty="0">
                <a:latin typeface="Trebuchet MS"/>
                <a:cs typeface="Trebuchet MS"/>
              </a:rPr>
              <a:t>want </a:t>
            </a:r>
            <a:r>
              <a:rPr sz="1400" b="1" i="1" spc="-65" dirty="0">
                <a:latin typeface="Trebuchet MS"/>
                <a:cs typeface="Trebuchet MS"/>
              </a:rPr>
              <a:t>to </a:t>
            </a:r>
            <a:r>
              <a:rPr sz="1400" b="1" i="1" spc="-70" dirty="0">
                <a:latin typeface="Trebuchet MS"/>
                <a:cs typeface="Trebuchet MS"/>
              </a:rPr>
              <a:t>penalize the  </a:t>
            </a:r>
            <a:r>
              <a:rPr sz="1400" b="1" i="1" spc="-95" dirty="0">
                <a:latin typeface="Trebuchet MS"/>
                <a:cs typeface="Trebuchet MS"/>
              </a:rPr>
              <a:t>flexibility </a:t>
            </a:r>
            <a:r>
              <a:rPr sz="1400" b="1" i="1" spc="-60" dirty="0">
                <a:latin typeface="Trebuchet MS"/>
                <a:cs typeface="Trebuchet MS"/>
              </a:rPr>
              <a:t>of </a:t>
            </a:r>
            <a:r>
              <a:rPr sz="1400" b="1" i="1" spc="-50" dirty="0">
                <a:latin typeface="Trebuchet MS"/>
                <a:cs typeface="Trebuchet MS"/>
              </a:rPr>
              <a:t>our</a:t>
            </a:r>
            <a:r>
              <a:rPr sz="1400" b="1" i="1" spc="80" dirty="0">
                <a:latin typeface="Trebuchet MS"/>
                <a:cs typeface="Trebuchet MS"/>
              </a:rPr>
              <a:t> </a:t>
            </a:r>
            <a:r>
              <a:rPr sz="1400" b="1" i="1" spc="-70" dirty="0">
                <a:latin typeface="Trebuchet MS"/>
                <a:cs typeface="Trebuchet MS"/>
              </a:rPr>
              <a:t>model.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396240">
              <a:lnSpc>
                <a:spcPct val="100000"/>
              </a:lnSpc>
            </a:pPr>
            <a:r>
              <a:rPr sz="1400" spc="-50" dirty="0">
                <a:latin typeface="Trebuchet MS"/>
                <a:cs typeface="Trebuchet MS"/>
              </a:rPr>
              <a:t>The </a:t>
            </a:r>
            <a:r>
              <a:rPr sz="1400" spc="-85" dirty="0">
                <a:latin typeface="Trebuchet MS"/>
                <a:cs typeface="Trebuchet MS"/>
              </a:rPr>
              <a:t>increase </a:t>
            </a:r>
            <a:r>
              <a:rPr sz="1400" spc="-80" dirty="0">
                <a:latin typeface="Trebuchet MS"/>
                <a:cs typeface="Trebuchet MS"/>
              </a:rPr>
              <a:t>in </a:t>
            </a:r>
            <a:r>
              <a:rPr sz="1400" spc="-95" dirty="0">
                <a:latin typeface="Trebuchet MS"/>
                <a:cs typeface="Trebuchet MS"/>
              </a:rPr>
              <a:t>flexibility </a:t>
            </a:r>
            <a:r>
              <a:rPr sz="1400" spc="-80" dirty="0">
                <a:latin typeface="Trebuchet MS"/>
                <a:cs typeface="Trebuchet MS"/>
              </a:rPr>
              <a:t>of </a:t>
            </a:r>
            <a:r>
              <a:rPr sz="1400" spc="-145" dirty="0">
                <a:latin typeface="Trebuchet MS"/>
                <a:cs typeface="Trebuchet MS"/>
              </a:rPr>
              <a:t>a </a:t>
            </a:r>
            <a:r>
              <a:rPr sz="1400" spc="-70" dirty="0">
                <a:latin typeface="Trebuchet MS"/>
                <a:cs typeface="Trebuchet MS"/>
              </a:rPr>
              <a:t>model </a:t>
            </a:r>
            <a:r>
              <a:rPr sz="1400" spc="-65" dirty="0">
                <a:latin typeface="Trebuchet MS"/>
                <a:cs typeface="Trebuchet MS"/>
              </a:rPr>
              <a:t>is </a:t>
            </a:r>
            <a:r>
              <a:rPr sz="1400" spc="-75" dirty="0">
                <a:latin typeface="Trebuchet MS"/>
                <a:cs typeface="Trebuchet MS"/>
              </a:rPr>
              <a:t>represented </a:t>
            </a:r>
            <a:r>
              <a:rPr sz="1400" spc="-95" dirty="0">
                <a:latin typeface="Trebuchet MS"/>
                <a:cs typeface="Trebuchet MS"/>
              </a:rPr>
              <a:t>by </a:t>
            </a:r>
            <a:r>
              <a:rPr sz="1400" spc="-85" dirty="0">
                <a:latin typeface="Trebuchet MS"/>
                <a:cs typeface="Trebuchet MS"/>
              </a:rPr>
              <a:t>increase </a:t>
            </a:r>
            <a:r>
              <a:rPr sz="1400" spc="-80" dirty="0">
                <a:latin typeface="Trebuchet MS"/>
                <a:cs typeface="Trebuchet MS"/>
              </a:rPr>
              <a:t>in </a:t>
            </a:r>
            <a:r>
              <a:rPr sz="1400" spc="-75" dirty="0">
                <a:latin typeface="Trebuchet MS"/>
                <a:cs typeface="Trebuchet MS"/>
              </a:rPr>
              <a:t>its  </a:t>
            </a:r>
            <a:r>
              <a:rPr sz="1400" spc="-100" dirty="0">
                <a:latin typeface="Trebuchet MS"/>
                <a:cs typeface="Trebuchet MS"/>
              </a:rPr>
              <a:t>coefficients, </a:t>
            </a:r>
            <a:r>
              <a:rPr sz="1400" spc="-95" dirty="0">
                <a:latin typeface="Trebuchet MS"/>
                <a:cs typeface="Trebuchet MS"/>
              </a:rPr>
              <a:t>and </a:t>
            </a:r>
            <a:r>
              <a:rPr sz="1400" spc="-135" dirty="0">
                <a:latin typeface="Trebuchet MS"/>
                <a:cs typeface="Trebuchet MS"/>
              </a:rPr>
              <a:t>if </a:t>
            </a:r>
            <a:r>
              <a:rPr sz="1400" spc="-80" dirty="0">
                <a:latin typeface="Trebuchet MS"/>
                <a:cs typeface="Trebuchet MS"/>
              </a:rPr>
              <a:t>we </a:t>
            </a:r>
            <a:r>
              <a:rPr sz="1400" spc="-85" dirty="0">
                <a:latin typeface="Trebuchet MS"/>
                <a:cs typeface="Trebuchet MS"/>
              </a:rPr>
              <a:t>want </a:t>
            </a:r>
            <a:r>
              <a:rPr sz="1400" spc="-45" dirty="0">
                <a:latin typeface="Trebuchet MS"/>
                <a:cs typeface="Trebuchet MS"/>
              </a:rPr>
              <a:t>to </a:t>
            </a:r>
            <a:r>
              <a:rPr sz="1400" spc="-90" dirty="0">
                <a:latin typeface="Trebuchet MS"/>
                <a:cs typeface="Trebuchet MS"/>
              </a:rPr>
              <a:t>minimize the above </a:t>
            </a:r>
            <a:r>
              <a:rPr sz="1400" spc="-95" dirty="0">
                <a:latin typeface="Trebuchet MS"/>
                <a:cs typeface="Trebuchet MS"/>
              </a:rPr>
              <a:t>function, </a:t>
            </a:r>
            <a:r>
              <a:rPr sz="1400" spc="-85" dirty="0">
                <a:latin typeface="Trebuchet MS"/>
                <a:cs typeface="Trebuchet MS"/>
              </a:rPr>
              <a:t>then </a:t>
            </a:r>
            <a:r>
              <a:rPr sz="1400" spc="-80" dirty="0">
                <a:latin typeface="Trebuchet MS"/>
                <a:cs typeface="Trebuchet MS"/>
              </a:rPr>
              <a:t>these  </a:t>
            </a:r>
            <a:r>
              <a:rPr sz="1400" spc="-90" dirty="0">
                <a:latin typeface="Trebuchet MS"/>
                <a:cs typeface="Trebuchet MS"/>
              </a:rPr>
              <a:t>coefficients </a:t>
            </a:r>
            <a:r>
              <a:rPr sz="1400" spc="-85" dirty="0">
                <a:latin typeface="Trebuchet MS"/>
                <a:cs typeface="Trebuchet MS"/>
              </a:rPr>
              <a:t>need </a:t>
            </a:r>
            <a:r>
              <a:rPr sz="1400" spc="-45" dirty="0">
                <a:latin typeface="Trebuchet MS"/>
                <a:cs typeface="Trebuchet MS"/>
              </a:rPr>
              <a:t>to </a:t>
            </a:r>
            <a:r>
              <a:rPr sz="1400" spc="-95" dirty="0">
                <a:latin typeface="Trebuchet MS"/>
                <a:cs typeface="Trebuchet MS"/>
              </a:rPr>
              <a:t>be</a:t>
            </a:r>
            <a:r>
              <a:rPr sz="1400" spc="145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small.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6028" y="3295709"/>
            <a:ext cx="4663275" cy="842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8323" y="976981"/>
            <a:ext cx="2675191" cy="1929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15</a:t>
            </a:fld>
            <a:endParaRPr spc="-3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1966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Lasso</a:t>
            </a:r>
            <a:r>
              <a:rPr sz="2400" b="1" spc="-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35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9734" y="3160775"/>
            <a:ext cx="5931009" cy="1001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0344" y="1260094"/>
            <a:ext cx="42195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rebuchet MS"/>
                <a:cs typeface="Trebuchet MS"/>
              </a:rPr>
              <a:t>Lasso </a:t>
            </a:r>
            <a:r>
              <a:rPr sz="1800" spc="-85" dirty="0">
                <a:latin typeface="Trebuchet MS"/>
                <a:cs typeface="Trebuchet MS"/>
              </a:rPr>
              <a:t>is </a:t>
            </a:r>
            <a:r>
              <a:rPr sz="1800" spc="-80" dirty="0">
                <a:latin typeface="Trebuchet MS"/>
                <a:cs typeface="Trebuchet MS"/>
              </a:rPr>
              <a:t>another </a:t>
            </a:r>
            <a:r>
              <a:rPr sz="1800" spc="-114" dirty="0">
                <a:latin typeface="Trebuchet MS"/>
                <a:cs typeface="Trebuchet MS"/>
              </a:rPr>
              <a:t>variation, </a:t>
            </a:r>
            <a:r>
              <a:rPr sz="1800" spc="-110" dirty="0">
                <a:latin typeface="Trebuchet MS"/>
                <a:cs typeface="Trebuchet MS"/>
              </a:rPr>
              <a:t>in </a:t>
            </a:r>
            <a:r>
              <a:rPr sz="1800" spc="-90" dirty="0">
                <a:latin typeface="Trebuchet MS"/>
                <a:cs typeface="Trebuchet MS"/>
              </a:rPr>
              <a:t>which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above</a:t>
            </a:r>
            <a:endParaRPr sz="1800">
              <a:latin typeface="Trebuchet MS"/>
              <a:cs typeface="Trebuchet MS"/>
            </a:endParaRPr>
          </a:p>
          <a:p>
            <a:pPr marL="1270" algn="ctr">
              <a:lnSpc>
                <a:spcPct val="100000"/>
              </a:lnSpc>
            </a:pPr>
            <a:r>
              <a:rPr sz="1800" spc="-100" dirty="0">
                <a:latin typeface="Trebuchet MS"/>
                <a:cs typeface="Trebuchet MS"/>
              </a:rPr>
              <a:t>function </a:t>
            </a:r>
            <a:r>
              <a:rPr sz="1800" spc="-85" dirty="0">
                <a:latin typeface="Trebuchet MS"/>
                <a:cs typeface="Trebuchet MS"/>
              </a:rPr>
              <a:t>is </a:t>
            </a:r>
            <a:r>
              <a:rPr sz="1800" spc="-130" dirty="0">
                <a:latin typeface="Trebuchet MS"/>
                <a:cs typeface="Trebuchet MS"/>
              </a:rPr>
              <a:t>minimized. </a:t>
            </a:r>
            <a:r>
              <a:rPr sz="1800" spc="-70" dirty="0">
                <a:latin typeface="Trebuchet MS"/>
                <a:cs typeface="Trebuchet MS"/>
              </a:rPr>
              <a:t>Its </a:t>
            </a:r>
            <a:r>
              <a:rPr sz="1800" spc="-110" dirty="0">
                <a:latin typeface="Trebuchet MS"/>
                <a:cs typeface="Trebuchet MS"/>
              </a:rPr>
              <a:t>clear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that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b="1" i="1" spc="-114" dirty="0">
                <a:latin typeface="Trebuchet MS"/>
                <a:cs typeface="Trebuchet MS"/>
              </a:rPr>
              <a:t>this variation </a:t>
            </a:r>
            <a:r>
              <a:rPr sz="1800" b="1" i="1" spc="-125" dirty="0">
                <a:latin typeface="Trebuchet MS"/>
                <a:cs typeface="Trebuchet MS"/>
              </a:rPr>
              <a:t>differs </a:t>
            </a:r>
            <a:r>
              <a:rPr sz="1800" b="1" i="1" spc="-100" dirty="0">
                <a:latin typeface="Trebuchet MS"/>
                <a:cs typeface="Trebuchet MS"/>
              </a:rPr>
              <a:t>from </a:t>
            </a:r>
            <a:r>
              <a:rPr sz="1800" b="1" i="1" spc="-110" dirty="0">
                <a:latin typeface="Trebuchet MS"/>
                <a:cs typeface="Trebuchet MS"/>
              </a:rPr>
              <a:t>ridge</a:t>
            </a:r>
            <a:r>
              <a:rPr sz="1800" b="1" i="1" spc="-85" dirty="0">
                <a:latin typeface="Trebuchet MS"/>
                <a:cs typeface="Trebuchet MS"/>
              </a:rPr>
              <a:t> </a:t>
            </a:r>
            <a:r>
              <a:rPr sz="1800" b="1" i="1" spc="-110" dirty="0">
                <a:latin typeface="Trebuchet MS"/>
                <a:cs typeface="Trebuchet MS"/>
              </a:rPr>
              <a:t>regression</a:t>
            </a:r>
            <a:endParaRPr sz="180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</a:pPr>
            <a:r>
              <a:rPr sz="1800" b="1" i="1" spc="-80" dirty="0">
                <a:latin typeface="Trebuchet MS"/>
                <a:cs typeface="Trebuchet MS"/>
              </a:rPr>
              <a:t>only in </a:t>
            </a:r>
            <a:r>
              <a:rPr sz="1800" b="1" i="1" spc="-90" dirty="0">
                <a:latin typeface="Trebuchet MS"/>
                <a:cs typeface="Trebuchet MS"/>
              </a:rPr>
              <a:t>penalizing </a:t>
            </a:r>
            <a:r>
              <a:rPr sz="1800" b="1" i="1" spc="-85" dirty="0">
                <a:latin typeface="Trebuchet MS"/>
                <a:cs typeface="Trebuchet MS"/>
              </a:rPr>
              <a:t>the </a:t>
            </a:r>
            <a:r>
              <a:rPr sz="1800" b="1" i="1" spc="-70" dirty="0">
                <a:latin typeface="Trebuchet MS"/>
                <a:cs typeface="Trebuchet MS"/>
              </a:rPr>
              <a:t>high</a:t>
            </a:r>
            <a:r>
              <a:rPr sz="1800" b="1" i="1" spc="170" dirty="0">
                <a:latin typeface="Trebuchet MS"/>
                <a:cs typeface="Trebuchet MS"/>
              </a:rPr>
              <a:t> </a:t>
            </a:r>
            <a:r>
              <a:rPr sz="1800" b="1" i="1" spc="-110" dirty="0">
                <a:latin typeface="Trebuchet MS"/>
                <a:cs typeface="Trebuchet MS"/>
              </a:rPr>
              <a:t>coefficients</a:t>
            </a:r>
            <a:r>
              <a:rPr sz="1800" spc="-11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5757" y="1037789"/>
            <a:ext cx="2666333" cy="1923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16</a:t>
            </a:fld>
            <a:endParaRPr spc="-3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233" y="2627375"/>
            <a:ext cx="1614017" cy="1911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3373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FFFFFF"/>
                </a:solidFill>
              </a:rPr>
              <a:t>Regularized </a:t>
            </a:r>
            <a:r>
              <a:rPr sz="2400" spc="-210" dirty="0">
                <a:solidFill>
                  <a:srgbClr val="FFFFFF"/>
                </a:solidFill>
              </a:rPr>
              <a:t>Linear</a:t>
            </a:r>
            <a:r>
              <a:rPr sz="2400" spc="-180" dirty="0">
                <a:solidFill>
                  <a:srgbClr val="FFFFFF"/>
                </a:solidFill>
              </a:rPr>
              <a:t> </a:t>
            </a:r>
            <a:r>
              <a:rPr sz="2400" spc="-250" dirty="0">
                <a:solidFill>
                  <a:srgbClr val="FFFFFF"/>
                </a:solidFill>
              </a:rPr>
              <a:t>Regression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12419" y="1107439"/>
            <a:ext cx="5999480" cy="11169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14"/>
              </a:spcBef>
            </a:pPr>
            <a:r>
              <a:rPr sz="1800" spc="-10" dirty="0">
                <a:latin typeface="Arial"/>
                <a:cs typeface="Arial"/>
              </a:rPr>
              <a:t>The </a:t>
            </a:r>
            <a:r>
              <a:rPr sz="1800" b="1" i="1" spc="-5" dirty="0">
                <a:latin typeface="Arial"/>
                <a:cs typeface="Arial"/>
              </a:rPr>
              <a:t>ridge </a:t>
            </a:r>
            <a:r>
              <a:rPr sz="1800" b="1" i="1" dirty="0">
                <a:latin typeface="Arial"/>
                <a:cs typeface="Arial"/>
              </a:rPr>
              <a:t>regression is expressed by </a:t>
            </a:r>
            <a:r>
              <a:rPr sz="1800" b="1" i="1" spc="5" dirty="0">
                <a:latin typeface="Arial"/>
                <a:cs typeface="Arial"/>
              </a:rPr>
              <a:t>β1² </a:t>
            </a:r>
            <a:r>
              <a:rPr sz="1800" b="1" i="1" dirty="0">
                <a:latin typeface="Arial"/>
                <a:cs typeface="Arial"/>
              </a:rPr>
              <a:t>+ β2² ≤ </a:t>
            </a:r>
            <a:r>
              <a:rPr sz="1800" b="1" i="1" spc="20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.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This  </a:t>
            </a:r>
            <a:r>
              <a:rPr sz="1800" dirty="0">
                <a:latin typeface="Arial"/>
                <a:cs typeface="Arial"/>
              </a:rPr>
              <a:t>implies that </a:t>
            </a:r>
            <a:r>
              <a:rPr sz="1800" i="1" dirty="0">
                <a:latin typeface="Arial"/>
                <a:cs typeface="Arial"/>
              </a:rPr>
              <a:t>ridge regression coefficients have the smallest  RSS(loss function) for all points that lie within the circle  given by β1² + β2² ≤</a:t>
            </a:r>
            <a:r>
              <a:rPr sz="1800" i="1" spc="-1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5805" y="3184905"/>
            <a:ext cx="5542280" cy="1117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63500">
              <a:lnSpc>
                <a:spcPct val="99300"/>
              </a:lnSpc>
              <a:spcBef>
                <a:spcPts val="114"/>
              </a:spcBef>
            </a:pPr>
            <a:r>
              <a:rPr sz="1800" b="1" i="1" dirty="0">
                <a:latin typeface="Arial"/>
                <a:cs typeface="Arial"/>
              </a:rPr>
              <a:t>The lasso, the equation </a:t>
            </a:r>
            <a:r>
              <a:rPr sz="1800" b="1" i="1" spc="-5" dirty="0">
                <a:latin typeface="Arial"/>
                <a:cs typeface="Arial"/>
              </a:rPr>
              <a:t>becomes,|β1|+|β2|≤ </a:t>
            </a:r>
            <a:r>
              <a:rPr sz="1800" b="1" i="1" spc="20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.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This  </a:t>
            </a:r>
            <a:r>
              <a:rPr sz="1800" dirty="0">
                <a:latin typeface="Arial"/>
                <a:cs typeface="Arial"/>
              </a:rPr>
              <a:t>implies that </a:t>
            </a:r>
            <a:r>
              <a:rPr sz="1800" i="1" dirty="0">
                <a:latin typeface="Arial"/>
                <a:cs typeface="Arial"/>
              </a:rPr>
              <a:t>lasso coefficients have the smallest  RSS(loss function) for all points that lie within the  </a:t>
            </a:r>
            <a:r>
              <a:rPr sz="1800" i="1" spc="-5" dirty="0">
                <a:latin typeface="Arial"/>
                <a:cs typeface="Arial"/>
              </a:rPr>
              <a:t>diamond </a:t>
            </a:r>
            <a:r>
              <a:rPr sz="1800" i="1" dirty="0">
                <a:latin typeface="Arial"/>
                <a:cs typeface="Arial"/>
              </a:rPr>
              <a:t>given by </a:t>
            </a:r>
            <a:r>
              <a:rPr sz="1800" i="1" spc="-5" dirty="0">
                <a:latin typeface="Arial"/>
                <a:cs typeface="Arial"/>
              </a:rPr>
              <a:t>|β1|+|β2|≤</a:t>
            </a:r>
            <a:r>
              <a:rPr sz="1800" i="1" spc="-110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9168" y="749807"/>
            <a:ext cx="1690420" cy="19083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17</a:t>
            </a:fld>
            <a:endParaRPr spc="-3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52" y="162559"/>
            <a:ext cx="1872614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85" dirty="0">
                <a:solidFill>
                  <a:srgbClr val="FFFFFF"/>
                </a:solidFill>
              </a:rPr>
              <a:t>Model</a:t>
            </a:r>
            <a:r>
              <a:rPr sz="2300" spc="-290" dirty="0">
                <a:solidFill>
                  <a:srgbClr val="FFFFFF"/>
                </a:solidFill>
              </a:rPr>
              <a:t> </a:t>
            </a:r>
            <a:r>
              <a:rPr sz="2300" spc="-200" dirty="0">
                <a:solidFill>
                  <a:srgbClr val="FFFFFF"/>
                </a:solidFill>
              </a:rPr>
              <a:t>Evaluation</a:t>
            </a:r>
            <a:endParaRPr sz="2300"/>
          </a:p>
        </p:txBody>
      </p:sp>
      <p:sp>
        <p:nvSpPr>
          <p:cNvPr id="5" name="object 5"/>
          <p:cNvSpPr txBox="1"/>
          <p:nvPr/>
        </p:nvSpPr>
        <p:spPr>
          <a:xfrm>
            <a:off x="541731" y="4733867"/>
            <a:ext cx="556260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FF000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6881" y="4829879"/>
            <a:ext cx="1924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35" dirty="0">
                <a:solidFill>
                  <a:srgbClr val="FF0000"/>
                </a:solidFill>
                <a:latin typeface="Arial"/>
                <a:cs typeface="Arial"/>
              </a:rPr>
              <a:t>18</a:t>
            </a:fld>
            <a:endParaRPr sz="9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76089" y="1353057"/>
          <a:ext cx="3954779" cy="1750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246">
                <a:tc gridSpan="5">
                  <a:txBody>
                    <a:bodyPr/>
                    <a:lstStyle/>
                    <a:p>
                      <a:pPr marR="5124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b="1" spc="-5" dirty="0">
                          <a:latin typeface="Carlito"/>
                          <a:cs typeface="Carlito"/>
                        </a:rPr>
                        <a:t>Target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solidFill>
                      <a:srgbClr val="E2EB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636">
                <a:tc>
                  <a:txBody>
                    <a:bodyPr/>
                    <a:lstStyle/>
                    <a:p>
                      <a:pPr marL="635" algn="ctr">
                        <a:lnSpc>
                          <a:spcPts val="919"/>
                        </a:lnSpc>
                        <a:spcBef>
                          <a:spcPts val="45"/>
                        </a:spcBef>
                      </a:pPr>
                      <a:r>
                        <a:rPr sz="800" spc="-10" dirty="0">
                          <a:latin typeface="Carlito"/>
                          <a:cs typeface="Carlito"/>
                        </a:rPr>
                        <a:t>Confusion</a:t>
                      </a:r>
                      <a:r>
                        <a:rPr sz="8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800" spc="-5" dirty="0">
                          <a:latin typeface="Carlito"/>
                          <a:cs typeface="Carlito"/>
                        </a:rPr>
                        <a:t>Matrix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B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B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780"/>
                        </a:lnSpc>
                      </a:pPr>
                      <a:r>
                        <a:rPr sz="800" spc="-5" dirty="0">
                          <a:latin typeface="Carlito"/>
                          <a:cs typeface="Carlito"/>
                        </a:rPr>
                        <a:t>Positive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E2EBF1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780"/>
                        </a:lnSpc>
                      </a:pPr>
                      <a:r>
                        <a:rPr sz="800" spc="-5" dirty="0">
                          <a:latin typeface="Carlito"/>
                          <a:cs typeface="Carlito"/>
                        </a:rPr>
                        <a:t>Negative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E2EB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Carlito"/>
                          <a:cs typeface="Carlito"/>
                        </a:rPr>
                        <a:t>Positive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solidFill>
                      <a:srgbClr val="E2EB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a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b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93345" marR="1638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800" i="1" spc="-5" dirty="0">
                          <a:latin typeface="Carlito"/>
                          <a:cs typeface="Carlito"/>
                        </a:rPr>
                        <a:t>Positive Predictive  Value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8191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Carlito"/>
                          <a:cs typeface="Carlito"/>
                        </a:rPr>
                        <a:t>a/(a+b)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Carlito"/>
                          <a:cs typeface="Carlito"/>
                        </a:rPr>
                        <a:t>Negative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solidFill>
                      <a:srgbClr val="E2EB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c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d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93345" marR="1149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00" i="1" spc="-5" dirty="0">
                          <a:latin typeface="Carlito"/>
                          <a:cs typeface="Carlito"/>
                        </a:rPr>
                        <a:t>Negative</a:t>
                      </a:r>
                      <a:r>
                        <a:rPr sz="800" i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800" i="1" spc="-5" dirty="0">
                          <a:latin typeface="Carlito"/>
                          <a:cs typeface="Carlito"/>
                        </a:rPr>
                        <a:t>Predictive  Value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7937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Carlito"/>
                          <a:cs typeface="Carlito"/>
                        </a:rPr>
                        <a:t>d/(c+d)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8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800" i="1" spc="-5" dirty="0">
                          <a:latin typeface="Carlito"/>
                          <a:cs typeface="Carlito"/>
                        </a:rPr>
                        <a:t>Sensitivity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800" i="1" spc="-5" dirty="0">
                          <a:latin typeface="Carlito"/>
                          <a:cs typeface="Carlito"/>
                        </a:rPr>
                        <a:t>Specificity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24790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Carlito"/>
                          <a:cs typeface="Carlito"/>
                        </a:rPr>
                        <a:t>Accuracy </a:t>
                      </a:r>
                      <a:r>
                        <a:rPr sz="800" spc="-5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800" spc="-10" dirty="0">
                          <a:latin typeface="Carlito"/>
                          <a:cs typeface="Carlito"/>
                        </a:rPr>
                        <a:t>(a+d)/(a+b+c+d)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41731" y="1136395"/>
            <a:ext cx="6351270" cy="3277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58699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confusion </a:t>
            </a:r>
            <a:r>
              <a:rPr sz="1400" spc="-15" dirty="0">
                <a:latin typeface="Carlito"/>
                <a:cs typeface="Carlito"/>
              </a:rPr>
              <a:t>matrix shows the number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correct  and incorrect </a:t>
            </a:r>
            <a:r>
              <a:rPr sz="1400" spc="-15" dirty="0">
                <a:latin typeface="Carlito"/>
                <a:cs typeface="Carlito"/>
              </a:rPr>
              <a:t>predictions made by the </a:t>
            </a:r>
            <a:r>
              <a:rPr sz="1400" spc="-10" dirty="0">
                <a:latin typeface="Carlito"/>
                <a:cs typeface="Carlito"/>
              </a:rPr>
              <a:t>classification  model compared </a:t>
            </a:r>
            <a:r>
              <a:rPr sz="1400" spc="-20" dirty="0">
                <a:latin typeface="Carlito"/>
                <a:cs typeface="Carlito"/>
              </a:rPr>
              <a:t>to </a:t>
            </a:r>
            <a:r>
              <a:rPr sz="1400" spc="-1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actual outcomes </a:t>
            </a:r>
            <a:r>
              <a:rPr sz="1400" spc="-15" dirty="0">
                <a:latin typeface="Carlito"/>
                <a:cs typeface="Carlito"/>
              </a:rPr>
              <a:t>(target  value) </a:t>
            </a:r>
            <a:r>
              <a:rPr sz="1400" spc="-10" dirty="0">
                <a:latin typeface="Carlito"/>
                <a:cs typeface="Carlito"/>
              </a:rPr>
              <a:t>in </a:t>
            </a:r>
            <a:r>
              <a:rPr sz="1400" spc="-15" dirty="0">
                <a:latin typeface="Carlito"/>
                <a:cs typeface="Carlito"/>
              </a:rPr>
              <a:t>the </a:t>
            </a:r>
            <a:r>
              <a:rPr sz="1400" spc="-20" dirty="0">
                <a:latin typeface="Carlito"/>
                <a:cs typeface="Carlito"/>
              </a:rPr>
              <a:t>data. </a:t>
            </a:r>
            <a:r>
              <a:rPr sz="1400" spc="-15" dirty="0">
                <a:latin typeface="Carlito"/>
                <a:cs typeface="Carlito"/>
              </a:rPr>
              <a:t>The matrix </a:t>
            </a:r>
            <a:r>
              <a:rPr sz="1400" spc="-10" dirty="0">
                <a:latin typeface="Carlito"/>
                <a:cs typeface="Carlito"/>
              </a:rPr>
              <a:t>is </a:t>
            </a:r>
            <a:r>
              <a:rPr sz="1400" i="1" spc="-15" dirty="0">
                <a:latin typeface="Carlito"/>
                <a:cs typeface="Carlito"/>
              </a:rPr>
              <a:t>N</a:t>
            </a:r>
            <a:r>
              <a:rPr sz="1400" spc="-15" dirty="0">
                <a:latin typeface="Carlito"/>
                <a:cs typeface="Carlito"/>
              </a:rPr>
              <a:t>x</a:t>
            </a:r>
            <a:r>
              <a:rPr sz="1400" i="1" spc="-15" dirty="0">
                <a:latin typeface="Carlito"/>
                <a:cs typeface="Carlito"/>
              </a:rPr>
              <a:t>N</a:t>
            </a:r>
            <a:r>
              <a:rPr sz="1400" spc="-15" dirty="0">
                <a:latin typeface="Carlito"/>
                <a:cs typeface="Carlito"/>
              </a:rPr>
              <a:t>, </a:t>
            </a:r>
            <a:r>
              <a:rPr sz="1400" spc="-20" dirty="0">
                <a:latin typeface="Carlito"/>
                <a:cs typeface="Carlito"/>
              </a:rPr>
              <a:t>where </a:t>
            </a:r>
            <a:r>
              <a:rPr sz="1400" i="1" spc="-10" dirty="0">
                <a:latin typeface="Carlito"/>
                <a:cs typeface="Carlito"/>
              </a:rPr>
              <a:t>N </a:t>
            </a:r>
            <a:r>
              <a:rPr sz="1400" spc="-10" dirty="0">
                <a:latin typeface="Carlito"/>
                <a:cs typeface="Carlito"/>
              </a:rPr>
              <a:t>is </a:t>
            </a:r>
            <a:r>
              <a:rPr sz="1400" spc="-15" dirty="0">
                <a:latin typeface="Carlito"/>
                <a:cs typeface="Carlito"/>
              </a:rPr>
              <a:t>the  number </a:t>
            </a:r>
            <a:r>
              <a:rPr sz="1400" dirty="0">
                <a:latin typeface="Carlito"/>
                <a:cs typeface="Carlito"/>
              </a:rPr>
              <a:t>of </a:t>
            </a:r>
            <a:r>
              <a:rPr sz="1400" spc="-20" dirty="0">
                <a:latin typeface="Carlito"/>
                <a:cs typeface="Carlito"/>
              </a:rPr>
              <a:t>target </a:t>
            </a:r>
            <a:r>
              <a:rPr sz="1400" spc="-15" dirty="0">
                <a:latin typeface="Carlito"/>
                <a:cs typeface="Carlito"/>
              </a:rPr>
              <a:t>values </a:t>
            </a:r>
            <a:r>
              <a:rPr sz="1400" spc="-5" dirty="0">
                <a:latin typeface="Carlito"/>
                <a:cs typeface="Carlito"/>
              </a:rPr>
              <a:t>(classes). </a:t>
            </a:r>
            <a:r>
              <a:rPr sz="1400" spc="-10" dirty="0">
                <a:latin typeface="Carlito"/>
                <a:cs typeface="Carlito"/>
              </a:rPr>
              <a:t>Performance </a:t>
            </a:r>
            <a:r>
              <a:rPr sz="1400" dirty="0">
                <a:latin typeface="Carlito"/>
                <a:cs typeface="Carlito"/>
              </a:rPr>
              <a:t>of  </a:t>
            </a:r>
            <a:r>
              <a:rPr sz="1400" spc="-5" dirty="0">
                <a:latin typeface="Carlito"/>
                <a:cs typeface="Carlito"/>
              </a:rPr>
              <a:t>such </a:t>
            </a:r>
            <a:r>
              <a:rPr sz="1400" spc="-10" dirty="0">
                <a:latin typeface="Carlito"/>
                <a:cs typeface="Carlito"/>
              </a:rPr>
              <a:t>models is commonly </a:t>
            </a:r>
            <a:r>
              <a:rPr sz="1400" spc="-20" dirty="0">
                <a:latin typeface="Carlito"/>
                <a:cs typeface="Carlito"/>
              </a:rPr>
              <a:t>evaluated </a:t>
            </a:r>
            <a:r>
              <a:rPr sz="1400" spc="-15" dirty="0">
                <a:latin typeface="Carlito"/>
                <a:cs typeface="Carlito"/>
              </a:rPr>
              <a:t>using the </a:t>
            </a:r>
            <a:r>
              <a:rPr sz="1400" spc="-25" dirty="0">
                <a:latin typeface="Carlito"/>
                <a:cs typeface="Carlito"/>
              </a:rPr>
              <a:t>data  </a:t>
            </a:r>
            <a:r>
              <a:rPr sz="1400" spc="-10" dirty="0">
                <a:latin typeface="Carlito"/>
                <a:cs typeface="Carlito"/>
              </a:rPr>
              <a:t>in </a:t>
            </a:r>
            <a:r>
              <a:rPr sz="1400" spc="-15" dirty="0">
                <a:latin typeface="Carlito"/>
                <a:cs typeface="Carlito"/>
              </a:rPr>
              <a:t>the matrix. The following </a:t>
            </a:r>
            <a:r>
              <a:rPr sz="1400" spc="-20" dirty="0">
                <a:latin typeface="Carlito"/>
                <a:cs typeface="Carlito"/>
              </a:rPr>
              <a:t>table displays </a:t>
            </a:r>
            <a:r>
              <a:rPr sz="1400" spc="-5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2x2  </a:t>
            </a:r>
            <a:r>
              <a:rPr sz="1400" spc="-5" dirty="0">
                <a:latin typeface="Carlito"/>
                <a:cs typeface="Carlito"/>
              </a:rPr>
              <a:t>confusion </a:t>
            </a:r>
            <a:r>
              <a:rPr sz="1400" spc="-15" dirty="0">
                <a:latin typeface="Carlito"/>
                <a:cs typeface="Carlito"/>
              </a:rPr>
              <a:t>matrix </a:t>
            </a:r>
            <a:r>
              <a:rPr sz="1400" spc="-10" dirty="0">
                <a:latin typeface="Carlito"/>
                <a:cs typeface="Carlito"/>
              </a:rPr>
              <a:t>for </a:t>
            </a:r>
            <a:r>
              <a:rPr sz="1400" spc="-25" dirty="0">
                <a:latin typeface="Carlito"/>
                <a:cs typeface="Carlito"/>
              </a:rPr>
              <a:t>two </a:t>
            </a:r>
            <a:r>
              <a:rPr sz="1400" spc="-5" dirty="0">
                <a:latin typeface="Carlito"/>
                <a:cs typeface="Carlito"/>
              </a:rPr>
              <a:t>classes </a:t>
            </a:r>
            <a:r>
              <a:rPr sz="1400" spc="-15" dirty="0">
                <a:latin typeface="Carlito"/>
                <a:cs typeface="Carlito"/>
              </a:rPr>
              <a:t>(Positive </a:t>
            </a:r>
            <a:r>
              <a:rPr sz="1400" spc="-10" dirty="0">
                <a:latin typeface="Carlito"/>
                <a:cs typeface="Carlito"/>
              </a:rPr>
              <a:t>and  </a:t>
            </a:r>
            <a:r>
              <a:rPr sz="1400" spc="-15" dirty="0">
                <a:latin typeface="Carlito"/>
                <a:cs typeface="Carlito"/>
              </a:rPr>
              <a:t>Negative).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rlito"/>
              <a:cs typeface="Carlito"/>
            </a:endParaRPr>
          </a:p>
          <a:p>
            <a:pPr marL="67310" indent="-55244">
              <a:lnSpc>
                <a:spcPct val="100000"/>
              </a:lnSpc>
              <a:buSzPct val="91666"/>
              <a:buFont typeface="Arial"/>
              <a:buChar char="•"/>
              <a:tabLst>
                <a:tab pos="67945" algn="l"/>
              </a:tabLst>
            </a:pPr>
            <a:r>
              <a:rPr sz="1200" b="1" spc="-5" dirty="0">
                <a:latin typeface="Carlito"/>
                <a:cs typeface="Carlito"/>
              </a:rPr>
              <a:t>Accuracy </a:t>
            </a:r>
            <a:r>
              <a:rPr sz="1200" dirty="0">
                <a:latin typeface="Carlito"/>
                <a:cs typeface="Carlito"/>
              </a:rPr>
              <a:t>: </a:t>
            </a:r>
            <a:r>
              <a:rPr sz="1200" spc="-5" dirty="0">
                <a:latin typeface="Carlito"/>
                <a:cs typeface="Carlito"/>
              </a:rPr>
              <a:t>the </a:t>
            </a:r>
            <a:r>
              <a:rPr sz="1200" spc="-15" dirty="0">
                <a:latin typeface="Carlito"/>
                <a:cs typeface="Carlito"/>
              </a:rPr>
              <a:t>proportion </a:t>
            </a:r>
            <a:r>
              <a:rPr sz="1200" spc="-5" dirty="0">
                <a:latin typeface="Carlito"/>
                <a:cs typeface="Carlito"/>
              </a:rPr>
              <a:t>of the </a:t>
            </a:r>
            <a:r>
              <a:rPr sz="1200" spc="-10" dirty="0">
                <a:latin typeface="Carlito"/>
                <a:cs typeface="Carlito"/>
              </a:rPr>
              <a:t>total </a:t>
            </a:r>
            <a:r>
              <a:rPr sz="1200" spc="-5" dirty="0">
                <a:latin typeface="Carlito"/>
                <a:cs typeface="Carlito"/>
              </a:rPr>
              <a:t>number of </a:t>
            </a:r>
            <a:r>
              <a:rPr sz="1200" spc="-10" dirty="0">
                <a:latin typeface="Carlito"/>
                <a:cs typeface="Carlito"/>
              </a:rPr>
              <a:t>predictions </a:t>
            </a:r>
            <a:r>
              <a:rPr sz="1200" spc="-5" dirty="0">
                <a:latin typeface="Carlito"/>
                <a:cs typeface="Carlito"/>
              </a:rPr>
              <a:t>that </a:t>
            </a:r>
            <a:r>
              <a:rPr sz="1200" spc="-10" dirty="0">
                <a:latin typeface="Carlito"/>
                <a:cs typeface="Carlito"/>
              </a:rPr>
              <a:t>were</a:t>
            </a:r>
            <a:r>
              <a:rPr sz="1200" spc="15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correct.</a:t>
            </a:r>
            <a:endParaRPr sz="1200">
              <a:latin typeface="Carlito"/>
              <a:cs typeface="Carlito"/>
            </a:endParaRPr>
          </a:p>
          <a:p>
            <a:pPr marL="67310" indent="-55244">
              <a:lnSpc>
                <a:spcPct val="100000"/>
              </a:lnSpc>
              <a:buSzPct val="91666"/>
              <a:buFont typeface="Arial"/>
              <a:buChar char="•"/>
              <a:tabLst>
                <a:tab pos="67945" algn="l"/>
              </a:tabLst>
            </a:pPr>
            <a:r>
              <a:rPr sz="1200" b="1" spc="-5" dirty="0">
                <a:latin typeface="Carlito"/>
                <a:cs typeface="Carlito"/>
              </a:rPr>
              <a:t>Positive Predictive </a:t>
            </a:r>
            <a:r>
              <a:rPr sz="1200" b="1" spc="-15" dirty="0">
                <a:latin typeface="Carlito"/>
                <a:cs typeface="Carlito"/>
              </a:rPr>
              <a:t>Value </a:t>
            </a:r>
            <a:r>
              <a:rPr sz="1200" spc="-10" dirty="0">
                <a:latin typeface="Carlito"/>
                <a:cs typeface="Carlito"/>
              </a:rPr>
              <a:t>or </a:t>
            </a:r>
            <a:r>
              <a:rPr sz="1200" b="1" spc="-5" dirty="0">
                <a:latin typeface="Carlito"/>
                <a:cs typeface="Carlito"/>
              </a:rPr>
              <a:t>Precision </a:t>
            </a:r>
            <a:r>
              <a:rPr sz="1200" dirty="0">
                <a:latin typeface="Carlito"/>
                <a:cs typeface="Carlito"/>
              </a:rPr>
              <a:t>: </a:t>
            </a:r>
            <a:r>
              <a:rPr sz="1200" spc="-5" dirty="0">
                <a:latin typeface="Carlito"/>
                <a:cs typeface="Carlito"/>
              </a:rPr>
              <a:t>the </a:t>
            </a:r>
            <a:r>
              <a:rPr sz="1200" spc="-15" dirty="0">
                <a:latin typeface="Carlito"/>
                <a:cs typeface="Carlito"/>
              </a:rPr>
              <a:t>proportion </a:t>
            </a:r>
            <a:r>
              <a:rPr sz="1200" spc="-5" dirty="0">
                <a:latin typeface="Carlito"/>
                <a:cs typeface="Carlito"/>
              </a:rPr>
              <a:t>of positive </a:t>
            </a:r>
            <a:r>
              <a:rPr sz="1200" dirty="0">
                <a:latin typeface="Carlito"/>
                <a:cs typeface="Carlito"/>
              </a:rPr>
              <a:t>cases </a:t>
            </a:r>
            <a:r>
              <a:rPr sz="1200" spc="-5" dirty="0">
                <a:latin typeface="Carlito"/>
                <a:cs typeface="Carlito"/>
              </a:rPr>
              <a:t>that </a:t>
            </a:r>
            <a:r>
              <a:rPr sz="1200" spc="-10" dirty="0">
                <a:latin typeface="Carlito"/>
                <a:cs typeface="Carlito"/>
              </a:rPr>
              <a:t>were correctly identified.</a:t>
            </a:r>
            <a:endParaRPr sz="1200">
              <a:latin typeface="Carlito"/>
              <a:cs typeface="Carlito"/>
            </a:endParaRPr>
          </a:p>
          <a:p>
            <a:pPr marL="67310" indent="-55244">
              <a:lnSpc>
                <a:spcPct val="100000"/>
              </a:lnSpc>
              <a:buSzPct val="91666"/>
              <a:buFont typeface="Arial"/>
              <a:buChar char="•"/>
              <a:tabLst>
                <a:tab pos="67945" algn="l"/>
              </a:tabLst>
            </a:pPr>
            <a:r>
              <a:rPr sz="1200" b="1" spc="-5" dirty="0">
                <a:latin typeface="Carlito"/>
                <a:cs typeface="Carlito"/>
              </a:rPr>
              <a:t>Negative Predictive </a:t>
            </a:r>
            <a:r>
              <a:rPr sz="1200" b="1" spc="-15" dirty="0">
                <a:latin typeface="Carlito"/>
                <a:cs typeface="Carlito"/>
              </a:rPr>
              <a:t>Value </a:t>
            </a:r>
            <a:r>
              <a:rPr sz="1200" dirty="0">
                <a:latin typeface="Carlito"/>
                <a:cs typeface="Carlito"/>
              </a:rPr>
              <a:t>: </a:t>
            </a:r>
            <a:r>
              <a:rPr sz="1200" spc="-5" dirty="0">
                <a:latin typeface="Carlito"/>
                <a:cs typeface="Carlito"/>
              </a:rPr>
              <a:t>the </a:t>
            </a:r>
            <a:r>
              <a:rPr sz="1200" spc="-15" dirty="0">
                <a:latin typeface="Carlito"/>
                <a:cs typeface="Carlito"/>
              </a:rPr>
              <a:t>proportion </a:t>
            </a:r>
            <a:r>
              <a:rPr sz="1200" spc="-5" dirty="0">
                <a:latin typeface="Carlito"/>
                <a:cs typeface="Carlito"/>
              </a:rPr>
              <a:t>of negative </a:t>
            </a:r>
            <a:r>
              <a:rPr sz="1200" dirty="0">
                <a:latin typeface="Carlito"/>
                <a:cs typeface="Carlito"/>
              </a:rPr>
              <a:t>cases </a:t>
            </a:r>
            <a:r>
              <a:rPr sz="1200" spc="-5" dirty="0">
                <a:latin typeface="Carlito"/>
                <a:cs typeface="Carlito"/>
              </a:rPr>
              <a:t>that </a:t>
            </a:r>
            <a:r>
              <a:rPr sz="1200" spc="-10" dirty="0">
                <a:latin typeface="Carlito"/>
                <a:cs typeface="Carlito"/>
              </a:rPr>
              <a:t>were correctly</a:t>
            </a:r>
            <a:r>
              <a:rPr sz="1200" spc="1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identified.</a:t>
            </a:r>
            <a:endParaRPr sz="1200">
              <a:latin typeface="Carlito"/>
              <a:cs typeface="Carlito"/>
            </a:endParaRPr>
          </a:p>
          <a:p>
            <a:pPr marL="67310" indent="-55244">
              <a:lnSpc>
                <a:spcPct val="100000"/>
              </a:lnSpc>
              <a:buSzPct val="91666"/>
              <a:buFont typeface="Arial"/>
              <a:buChar char="•"/>
              <a:tabLst>
                <a:tab pos="67945" algn="l"/>
              </a:tabLst>
            </a:pPr>
            <a:r>
              <a:rPr sz="1200" b="1" spc="-5" dirty="0">
                <a:latin typeface="Carlito"/>
                <a:cs typeface="Carlito"/>
              </a:rPr>
              <a:t>Sensitivity </a:t>
            </a:r>
            <a:r>
              <a:rPr sz="1200" spc="-5" dirty="0">
                <a:latin typeface="Carlito"/>
                <a:cs typeface="Carlito"/>
              </a:rPr>
              <a:t>or </a:t>
            </a:r>
            <a:r>
              <a:rPr sz="1200" b="1" spc="-10" dirty="0">
                <a:latin typeface="Carlito"/>
                <a:cs typeface="Carlito"/>
              </a:rPr>
              <a:t>Recall </a:t>
            </a:r>
            <a:r>
              <a:rPr sz="1200" dirty="0">
                <a:latin typeface="Carlito"/>
                <a:cs typeface="Carlito"/>
              </a:rPr>
              <a:t>: </a:t>
            </a:r>
            <a:r>
              <a:rPr sz="1200" spc="-5" dirty="0">
                <a:latin typeface="Carlito"/>
                <a:cs typeface="Carlito"/>
              </a:rPr>
              <a:t>the </a:t>
            </a:r>
            <a:r>
              <a:rPr sz="1200" spc="-15" dirty="0">
                <a:latin typeface="Carlito"/>
                <a:cs typeface="Carlito"/>
              </a:rPr>
              <a:t>proportion </a:t>
            </a:r>
            <a:r>
              <a:rPr sz="1200" spc="-5" dirty="0">
                <a:latin typeface="Carlito"/>
                <a:cs typeface="Carlito"/>
              </a:rPr>
              <a:t>of actual positive </a:t>
            </a:r>
            <a:r>
              <a:rPr sz="1200" dirty="0">
                <a:latin typeface="Carlito"/>
                <a:cs typeface="Carlito"/>
              </a:rPr>
              <a:t>cases </a:t>
            </a:r>
            <a:r>
              <a:rPr sz="1200" spc="-5" dirty="0">
                <a:latin typeface="Carlito"/>
                <a:cs typeface="Carlito"/>
              </a:rPr>
              <a:t>which </a:t>
            </a:r>
            <a:r>
              <a:rPr sz="1200" spc="-15" dirty="0">
                <a:latin typeface="Carlito"/>
                <a:cs typeface="Carlito"/>
              </a:rPr>
              <a:t>are </a:t>
            </a:r>
            <a:r>
              <a:rPr sz="1200" spc="-10" dirty="0">
                <a:latin typeface="Carlito"/>
                <a:cs typeface="Carlito"/>
              </a:rPr>
              <a:t>correctly </a:t>
            </a:r>
            <a:r>
              <a:rPr sz="1200" spc="2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identified.</a:t>
            </a:r>
            <a:endParaRPr sz="1200">
              <a:latin typeface="Carlito"/>
              <a:cs typeface="Carlito"/>
            </a:endParaRPr>
          </a:p>
          <a:p>
            <a:pPr marL="67310" indent="-55244">
              <a:lnSpc>
                <a:spcPct val="100000"/>
              </a:lnSpc>
              <a:buSzPct val="91666"/>
              <a:buFont typeface="Arial"/>
              <a:buChar char="•"/>
              <a:tabLst>
                <a:tab pos="67945" algn="l"/>
              </a:tabLst>
            </a:pPr>
            <a:r>
              <a:rPr sz="1200" b="1" spc="-5" dirty="0">
                <a:latin typeface="Carlito"/>
                <a:cs typeface="Carlito"/>
              </a:rPr>
              <a:t>Specificity </a:t>
            </a:r>
            <a:r>
              <a:rPr sz="1200" dirty="0">
                <a:latin typeface="Carlito"/>
                <a:cs typeface="Carlito"/>
              </a:rPr>
              <a:t>: </a:t>
            </a:r>
            <a:r>
              <a:rPr sz="1200" spc="-5" dirty="0">
                <a:latin typeface="Carlito"/>
                <a:cs typeface="Carlito"/>
              </a:rPr>
              <a:t>the </a:t>
            </a:r>
            <a:r>
              <a:rPr sz="1200" spc="-15" dirty="0">
                <a:latin typeface="Carlito"/>
                <a:cs typeface="Carlito"/>
              </a:rPr>
              <a:t>proportion </a:t>
            </a:r>
            <a:r>
              <a:rPr sz="1200" spc="-5" dirty="0">
                <a:latin typeface="Carlito"/>
                <a:cs typeface="Carlito"/>
              </a:rPr>
              <a:t>of actual negative </a:t>
            </a:r>
            <a:r>
              <a:rPr sz="1200" dirty="0">
                <a:latin typeface="Carlito"/>
                <a:cs typeface="Carlito"/>
              </a:rPr>
              <a:t>cases </a:t>
            </a:r>
            <a:r>
              <a:rPr sz="1200" spc="-5" dirty="0">
                <a:latin typeface="Carlito"/>
                <a:cs typeface="Carlito"/>
              </a:rPr>
              <a:t>which </a:t>
            </a:r>
            <a:r>
              <a:rPr sz="1200" spc="-15" dirty="0">
                <a:latin typeface="Carlito"/>
                <a:cs typeface="Carlito"/>
              </a:rPr>
              <a:t>are </a:t>
            </a:r>
            <a:r>
              <a:rPr sz="1200" spc="-10" dirty="0">
                <a:latin typeface="Carlito"/>
                <a:cs typeface="Carlito"/>
              </a:rPr>
              <a:t>correctly</a:t>
            </a:r>
            <a:r>
              <a:rPr sz="1200" spc="16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identified.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64" y="151892"/>
            <a:ext cx="1872614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85" dirty="0">
                <a:solidFill>
                  <a:srgbClr val="FFFFFF"/>
                </a:solidFill>
              </a:rPr>
              <a:t>Model</a:t>
            </a:r>
            <a:r>
              <a:rPr sz="2300" spc="-290" dirty="0">
                <a:solidFill>
                  <a:srgbClr val="FFFFFF"/>
                </a:solidFill>
              </a:rPr>
              <a:t> </a:t>
            </a:r>
            <a:r>
              <a:rPr sz="2300" spc="-200" dirty="0">
                <a:solidFill>
                  <a:srgbClr val="FFFFFF"/>
                </a:solidFill>
              </a:rPr>
              <a:t>Evaluation</a:t>
            </a:r>
            <a:endParaRPr sz="2300"/>
          </a:p>
        </p:txBody>
      </p:sp>
      <p:sp>
        <p:nvSpPr>
          <p:cNvPr id="3" name="object 3"/>
          <p:cNvSpPr/>
          <p:nvPr/>
        </p:nvSpPr>
        <p:spPr>
          <a:xfrm>
            <a:off x="5490427" y="1160101"/>
            <a:ext cx="2996115" cy="1864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1731" y="1089786"/>
            <a:ext cx="4476115" cy="197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525">
              <a:lnSpc>
                <a:spcPct val="100000"/>
              </a:lnSpc>
              <a:spcBef>
                <a:spcPts val="105"/>
              </a:spcBef>
            </a:pPr>
            <a:r>
              <a:rPr sz="1600" spc="114" dirty="0">
                <a:latin typeface="Trebuchet MS"/>
                <a:cs typeface="Trebuchet MS"/>
              </a:rPr>
              <a:t>ROC </a:t>
            </a:r>
            <a:r>
              <a:rPr sz="1600" spc="-15" dirty="0">
                <a:latin typeface="Trebuchet MS"/>
                <a:cs typeface="Trebuchet MS"/>
              </a:rPr>
              <a:t>Curves </a:t>
            </a:r>
            <a:r>
              <a:rPr sz="1600" spc="-80" dirty="0">
                <a:latin typeface="Trebuchet MS"/>
                <a:cs typeface="Trebuchet MS"/>
              </a:rPr>
              <a:t>summarize </a:t>
            </a:r>
            <a:r>
              <a:rPr sz="1600" spc="-95" dirty="0">
                <a:latin typeface="Trebuchet MS"/>
                <a:cs typeface="Trebuchet MS"/>
              </a:rPr>
              <a:t>the </a:t>
            </a:r>
            <a:r>
              <a:rPr sz="1600" spc="-90" dirty="0">
                <a:latin typeface="Trebuchet MS"/>
                <a:cs typeface="Trebuchet MS"/>
              </a:rPr>
              <a:t>trade-off </a:t>
            </a:r>
            <a:r>
              <a:rPr sz="1600" spc="-95" dirty="0">
                <a:latin typeface="Trebuchet MS"/>
                <a:cs typeface="Trebuchet MS"/>
              </a:rPr>
              <a:t>between the  </a:t>
            </a:r>
            <a:r>
              <a:rPr sz="1600" spc="-65" dirty="0">
                <a:latin typeface="Trebuchet MS"/>
                <a:cs typeface="Trebuchet MS"/>
              </a:rPr>
              <a:t>true </a:t>
            </a:r>
            <a:r>
              <a:rPr sz="1600" spc="-75" dirty="0">
                <a:latin typeface="Trebuchet MS"/>
                <a:cs typeface="Trebuchet MS"/>
              </a:rPr>
              <a:t>positive </a:t>
            </a:r>
            <a:r>
              <a:rPr sz="1600" spc="-85" dirty="0">
                <a:latin typeface="Trebuchet MS"/>
                <a:cs typeface="Trebuchet MS"/>
              </a:rPr>
              <a:t>rate </a:t>
            </a:r>
            <a:r>
              <a:rPr sz="1600" spc="-95" dirty="0">
                <a:latin typeface="Trebuchet MS"/>
                <a:cs typeface="Trebuchet MS"/>
              </a:rPr>
              <a:t>and </a:t>
            </a:r>
            <a:r>
              <a:rPr sz="1600" spc="-120" dirty="0">
                <a:latin typeface="Trebuchet MS"/>
                <a:cs typeface="Trebuchet MS"/>
              </a:rPr>
              <a:t>false </a:t>
            </a:r>
            <a:r>
              <a:rPr sz="1600" spc="-75" dirty="0">
                <a:latin typeface="Trebuchet MS"/>
                <a:cs typeface="Trebuchet MS"/>
              </a:rPr>
              <a:t>positive </a:t>
            </a:r>
            <a:r>
              <a:rPr sz="1600" spc="-85" dirty="0">
                <a:latin typeface="Trebuchet MS"/>
                <a:cs typeface="Trebuchet MS"/>
              </a:rPr>
              <a:t>rate </a:t>
            </a:r>
            <a:r>
              <a:rPr sz="1600" spc="-55" dirty="0">
                <a:latin typeface="Trebuchet MS"/>
                <a:cs typeface="Trebuchet MS"/>
              </a:rPr>
              <a:t>for </a:t>
            </a:r>
            <a:r>
              <a:rPr sz="1600" spc="-155" dirty="0">
                <a:latin typeface="Trebuchet MS"/>
                <a:cs typeface="Trebuchet MS"/>
              </a:rPr>
              <a:t>a  </a:t>
            </a:r>
            <a:r>
              <a:rPr sz="1600" spc="-90" dirty="0">
                <a:latin typeface="Trebuchet MS"/>
                <a:cs typeface="Trebuchet MS"/>
              </a:rPr>
              <a:t>predictive </a:t>
            </a:r>
            <a:r>
              <a:rPr sz="1600" spc="-75" dirty="0">
                <a:latin typeface="Trebuchet MS"/>
                <a:cs typeface="Trebuchet MS"/>
              </a:rPr>
              <a:t>model using </a:t>
            </a:r>
            <a:r>
              <a:rPr sz="1600" spc="-105" dirty="0">
                <a:latin typeface="Trebuchet MS"/>
                <a:cs typeface="Trebuchet MS"/>
              </a:rPr>
              <a:t>different </a:t>
            </a:r>
            <a:r>
              <a:rPr sz="1600" spc="-85" dirty="0">
                <a:latin typeface="Trebuchet MS"/>
                <a:cs typeface="Trebuchet MS"/>
              </a:rPr>
              <a:t>probability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thresholds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600" spc="-135" dirty="0">
                <a:latin typeface="Trebuchet MS"/>
                <a:cs typeface="Trebuchet MS"/>
              </a:rPr>
              <a:t>It’s </a:t>
            </a:r>
            <a:r>
              <a:rPr sz="1600" spc="-90" dirty="0">
                <a:latin typeface="Trebuchet MS"/>
                <a:cs typeface="Trebuchet MS"/>
              </a:rPr>
              <a:t>often </a:t>
            </a:r>
            <a:r>
              <a:rPr sz="1600" spc="-70" dirty="0">
                <a:latin typeface="Trebuchet MS"/>
                <a:cs typeface="Trebuchet MS"/>
              </a:rPr>
              <a:t>used </a:t>
            </a:r>
            <a:r>
              <a:rPr sz="1600" spc="-90" dirty="0">
                <a:latin typeface="Trebuchet MS"/>
                <a:cs typeface="Trebuchet MS"/>
              </a:rPr>
              <a:t>as </a:t>
            </a:r>
            <a:r>
              <a:rPr sz="1600" spc="-155" dirty="0">
                <a:latin typeface="Trebuchet MS"/>
                <a:cs typeface="Trebuchet MS"/>
              </a:rPr>
              <a:t>a </a:t>
            </a:r>
            <a:r>
              <a:rPr sz="1600" spc="-40" dirty="0">
                <a:latin typeface="Trebuchet MS"/>
                <a:cs typeface="Trebuchet MS"/>
              </a:rPr>
              <a:t>proxy </a:t>
            </a:r>
            <a:r>
              <a:rPr sz="1600" spc="-60" dirty="0">
                <a:latin typeface="Trebuchet MS"/>
                <a:cs typeface="Trebuchet MS"/>
              </a:rPr>
              <a:t>for </a:t>
            </a:r>
            <a:r>
              <a:rPr sz="1600" spc="-95" dirty="0">
                <a:latin typeface="Trebuchet MS"/>
                <a:cs typeface="Trebuchet MS"/>
              </a:rPr>
              <a:t>the </a:t>
            </a:r>
            <a:r>
              <a:rPr sz="1600" spc="-90" dirty="0">
                <a:latin typeface="Trebuchet MS"/>
                <a:cs typeface="Trebuchet MS"/>
              </a:rPr>
              <a:t>trade-off between  </a:t>
            </a:r>
            <a:r>
              <a:rPr sz="1600" spc="-95" dirty="0">
                <a:latin typeface="Trebuchet MS"/>
                <a:cs typeface="Trebuchet MS"/>
              </a:rPr>
              <a:t>the </a:t>
            </a:r>
            <a:r>
              <a:rPr sz="1600" spc="-85" dirty="0">
                <a:latin typeface="Trebuchet MS"/>
                <a:cs typeface="Trebuchet MS"/>
              </a:rPr>
              <a:t>sensitivity </a:t>
            </a:r>
            <a:r>
              <a:rPr sz="1600" spc="-80" dirty="0">
                <a:latin typeface="Trebuchet MS"/>
                <a:cs typeface="Trebuchet MS"/>
              </a:rPr>
              <a:t>of </a:t>
            </a:r>
            <a:r>
              <a:rPr sz="1600" spc="-95" dirty="0">
                <a:latin typeface="Trebuchet MS"/>
                <a:cs typeface="Trebuchet MS"/>
              </a:rPr>
              <a:t>the </a:t>
            </a:r>
            <a:r>
              <a:rPr sz="1600" spc="-75" dirty="0">
                <a:latin typeface="Trebuchet MS"/>
                <a:cs typeface="Trebuchet MS"/>
              </a:rPr>
              <a:t>model </a:t>
            </a:r>
            <a:r>
              <a:rPr sz="1600" spc="-65" dirty="0">
                <a:latin typeface="Trebuchet MS"/>
                <a:cs typeface="Trebuchet MS"/>
              </a:rPr>
              <a:t>(true </a:t>
            </a:r>
            <a:r>
              <a:rPr sz="1600" spc="-70" dirty="0">
                <a:latin typeface="Trebuchet MS"/>
                <a:cs typeface="Trebuchet MS"/>
              </a:rPr>
              <a:t>positives) </a:t>
            </a:r>
            <a:r>
              <a:rPr sz="1600" spc="-60" dirty="0">
                <a:latin typeface="Trebuchet MS"/>
                <a:cs typeface="Trebuchet MS"/>
              </a:rPr>
              <a:t>vs </a:t>
            </a:r>
            <a:r>
              <a:rPr sz="1600" spc="-95" dirty="0">
                <a:latin typeface="Trebuchet MS"/>
                <a:cs typeface="Trebuchet MS"/>
              </a:rPr>
              <a:t>the </a:t>
            </a:r>
            <a:r>
              <a:rPr sz="1600" spc="-120" dirty="0">
                <a:latin typeface="Trebuchet MS"/>
                <a:cs typeface="Trebuchet MS"/>
              </a:rPr>
              <a:t>fall-  </a:t>
            </a:r>
            <a:r>
              <a:rPr sz="1600" spc="-45" dirty="0">
                <a:latin typeface="Trebuchet MS"/>
                <a:cs typeface="Trebuchet MS"/>
              </a:rPr>
              <a:t>out </a:t>
            </a:r>
            <a:r>
              <a:rPr sz="1600" spc="20" dirty="0">
                <a:latin typeface="Trebuchet MS"/>
                <a:cs typeface="Trebuchet MS"/>
              </a:rPr>
              <a:t>or </a:t>
            </a:r>
            <a:r>
              <a:rPr sz="1600" spc="-95" dirty="0">
                <a:latin typeface="Trebuchet MS"/>
                <a:cs typeface="Trebuchet MS"/>
              </a:rPr>
              <a:t>the </a:t>
            </a:r>
            <a:r>
              <a:rPr sz="1600" spc="-85" dirty="0">
                <a:latin typeface="Trebuchet MS"/>
                <a:cs typeface="Trebuchet MS"/>
              </a:rPr>
              <a:t>probability </a:t>
            </a:r>
            <a:r>
              <a:rPr sz="1600" spc="-100" dirty="0">
                <a:latin typeface="Trebuchet MS"/>
                <a:cs typeface="Trebuchet MS"/>
              </a:rPr>
              <a:t>it will </a:t>
            </a:r>
            <a:r>
              <a:rPr sz="1600" spc="-75" dirty="0">
                <a:latin typeface="Trebuchet MS"/>
                <a:cs typeface="Trebuchet MS"/>
              </a:rPr>
              <a:t>trigger </a:t>
            </a:r>
            <a:r>
              <a:rPr sz="1600" spc="-155" dirty="0">
                <a:latin typeface="Trebuchet MS"/>
                <a:cs typeface="Trebuchet MS"/>
              </a:rPr>
              <a:t>a </a:t>
            </a:r>
            <a:r>
              <a:rPr sz="1600" spc="-120" dirty="0">
                <a:latin typeface="Trebuchet MS"/>
                <a:cs typeface="Trebuchet MS"/>
              </a:rPr>
              <a:t>false </a:t>
            </a:r>
            <a:r>
              <a:rPr sz="1600" spc="-100" dirty="0">
                <a:latin typeface="Trebuchet MS"/>
                <a:cs typeface="Trebuchet MS"/>
              </a:rPr>
              <a:t>alarm </a:t>
            </a:r>
            <a:r>
              <a:rPr sz="1600" spc="-110" dirty="0">
                <a:latin typeface="Trebuchet MS"/>
                <a:cs typeface="Trebuchet MS"/>
              </a:rPr>
              <a:t>(false  </a:t>
            </a:r>
            <a:r>
              <a:rPr sz="1600" spc="-85" dirty="0">
                <a:latin typeface="Trebuchet MS"/>
                <a:cs typeface="Trebuchet MS"/>
              </a:rPr>
              <a:t>positives).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892" y="3773496"/>
            <a:ext cx="2172957" cy="332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21395" y="3772856"/>
            <a:ext cx="1720236" cy="3912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0071" y="3782174"/>
            <a:ext cx="2688875" cy="436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58692" y="4468469"/>
            <a:ext cx="26289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6"/>
              </a:rPr>
              <a:t>https://en.wikipedia.org/wiki/Confusion_matrix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731" y="4733867"/>
            <a:ext cx="556260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FF000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6881" y="4829879"/>
            <a:ext cx="1924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35" dirty="0">
                <a:solidFill>
                  <a:srgbClr val="FF0000"/>
                </a:solidFill>
                <a:latin typeface="Arial"/>
                <a:cs typeface="Arial"/>
              </a:rPr>
              <a:t>19</a:t>
            </a:fld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3447" y="1293604"/>
            <a:ext cx="172529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</a:pPr>
            <a:r>
              <a:rPr sz="1400" spc="-270" dirty="0">
                <a:solidFill>
                  <a:srgbClr val="FFFFFF"/>
                </a:solidFill>
                <a:latin typeface="Arial"/>
                <a:cs typeface="Arial"/>
              </a:rPr>
              <a:t>EEdditit </a:t>
            </a:r>
            <a:r>
              <a:rPr sz="1400" spc="-275" dirty="0">
                <a:solidFill>
                  <a:srgbClr val="FFFFFF"/>
                </a:solidFill>
                <a:latin typeface="Arial"/>
                <a:cs typeface="Arial"/>
              </a:rPr>
              <a:t>MMaastesterr </a:t>
            </a:r>
            <a:r>
              <a:rPr sz="1400" spc="-245" dirty="0">
                <a:solidFill>
                  <a:srgbClr val="FFFFFF"/>
                </a:solidFill>
                <a:latin typeface="Arial"/>
                <a:cs typeface="Arial"/>
              </a:rPr>
              <a:t>tetexxtt  </a:t>
            </a:r>
            <a:r>
              <a:rPr sz="1400" spc="-400" dirty="0">
                <a:solidFill>
                  <a:srgbClr val="FFFFFF"/>
                </a:solidFill>
                <a:latin typeface="Arial"/>
                <a:cs typeface="Arial"/>
              </a:rPr>
              <a:t>stystylesles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7887" y="545591"/>
            <a:ext cx="3261360" cy="4035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5142230"/>
            <a:chOff x="0" y="0"/>
            <a:chExt cx="9144000" cy="514223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9144000" cy="51419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983" y="0"/>
              <a:ext cx="3261360" cy="4041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4248" y="951433"/>
            <a:ext cx="2903220" cy="1077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43200"/>
              </a:lnSpc>
              <a:spcBef>
                <a:spcPts val="13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Course :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Machine Learning 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Lecture On :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Pre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exam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session 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Instructor : </a:t>
            </a:r>
            <a:r>
              <a:rPr lang="en-IN" sz="1600" spc="-5" dirty="0" smtClean="0">
                <a:solidFill>
                  <a:srgbClr val="FFFFFF"/>
                </a:solidFill>
                <a:latin typeface="Arial"/>
                <a:cs typeface="Arial"/>
              </a:rPr>
              <a:t>Harish</a:t>
            </a:r>
            <a:r>
              <a:rPr sz="1600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Kumar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27847" y="210311"/>
            <a:ext cx="813816" cy="216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7295" y="4830294"/>
            <a:ext cx="617220" cy="1555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solidFill>
                  <a:srgbClr val="E72C3E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0818" y="4828990"/>
            <a:ext cx="145415" cy="157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5" dirty="0">
                <a:solidFill>
                  <a:srgbClr val="E72C3E"/>
                </a:solidFill>
                <a:latin typeface="Arial"/>
                <a:cs typeface="Arial"/>
              </a:rPr>
              <a:t>2</a:t>
            </a:fld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1833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FFFFFF"/>
                </a:solidFill>
              </a:rPr>
              <a:t>Cross</a:t>
            </a:r>
            <a:r>
              <a:rPr sz="2400" spc="-305" dirty="0">
                <a:solidFill>
                  <a:srgbClr val="FFFFFF"/>
                </a:solidFill>
              </a:rPr>
              <a:t> </a:t>
            </a:r>
            <a:r>
              <a:rPr sz="2400" spc="-170" dirty="0">
                <a:solidFill>
                  <a:srgbClr val="FFFFFF"/>
                </a:solidFill>
              </a:rPr>
              <a:t>Validation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696967" y="1213103"/>
            <a:ext cx="4062984" cy="2813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280" y="1244599"/>
            <a:ext cx="3866515" cy="2586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Cross-validation </a:t>
            </a:r>
            <a:r>
              <a:rPr sz="1400" spc="-5" dirty="0">
                <a:latin typeface="Arial"/>
                <a:cs typeface="Arial"/>
              </a:rPr>
              <a:t>is a </a:t>
            </a:r>
            <a:r>
              <a:rPr sz="1400" spc="-10" dirty="0">
                <a:latin typeface="Arial"/>
                <a:cs typeface="Arial"/>
              </a:rPr>
              <a:t>resampling technique used 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evaluate machine learning models on </a:t>
            </a:r>
            <a:r>
              <a:rPr sz="1400" spc="-5" dirty="0">
                <a:latin typeface="Arial"/>
                <a:cs typeface="Arial"/>
              </a:rPr>
              <a:t>a limited  </a:t>
            </a:r>
            <a:r>
              <a:rPr sz="1400" spc="-10" dirty="0">
                <a:latin typeface="Arial"/>
                <a:cs typeface="Arial"/>
              </a:rPr>
              <a:t>data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set.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most common </a:t>
            </a:r>
            <a:r>
              <a:rPr sz="1400" spc="-10" dirty="0">
                <a:latin typeface="Arial"/>
                <a:cs typeface="Arial"/>
              </a:rPr>
              <a:t>use of cross-validation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the  </a:t>
            </a:r>
            <a:r>
              <a:rPr sz="1400" spc="-5" dirty="0">
                <a:latin typeface="Arial"/>
                <a:cs typeface="Arial"/>
              </a:rPr>
              <a:t>k-fold </a:t>
            </a:r>
            <a:r>
              <a:rPr sz="1400" spc="-10" dirty="0">
                <a:latin typeface="Arial"/>
                <a:cs typeface="Arial"/>
              </a:rPr>
              <a:t>cross-validation method. Our training set </a:t>
            </a:r>
            <a:r>
              <a:rPr sz="1400" spc="-5" dirty="0">
                <a:latin typeface="Arial"/>
                <a:cs typeface="Arial"/>
              </a:rPr>
              <a:t>is  split </a:t>
            </a:r>
            <a:r>
              <a:rPr sz="1400" spc="-10" dirty="0">
                <a:latin typeface="Arial"/>
                <a:cs typeface="Arial"/>
              </a:rPr>
              <a:t>into </a:t>
            </a:r>
            <a:r>
              <a:rPr sz="1400" i="1" spc="-10" dirty="0">
                <a:latin typeface="Georgia"/>
                <a:cs typeface="Georgia"/>
              </a:rPr>
              <a:t>K </a:t>
            </a:r>
            <a:r>
              <a:rPr sz="1400" spc="-10" dirty="0">
                <a:latin typeface="Arial"/>
                <a:cs typeface="Arial"/>
              </a:rPr>
              <a:t>partitions, the model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trained on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K-</a:t>
            </a:r>
            <a:endParaRPr sz="1400">
              <a:latin typeface="Georgia"/>
              <a:cs typeface="Georgia"/>
            </a:endParaRPr>
          </a:p>
          <a:p>
            <a:pPr marL="12700" marR="156210">
              <a:lnSpc>
                <a:spcPct val="100000"/>
              </a:lnSpc>
              <a:spcBef>
                <a:spcPts val="5"/>
              </a:spcBef>
            </a:pPr>
            <a:r>
              <a:rPr sz="1400" i="1" spc="-5" dirty="0">
                <a:latin typeface="Georgia"/>
                <a:cs typeface="Georgia"/>
              </a:rPr>
              <a:t>1 </a:t>
            </a:r>
            <a:r>
              <a:rPr sz="1400" spc="-10" dirty="0">
                <a:latin typeface="Arial"/>
                <a:cs typeface="Arial"/>
              </a:rPr>
              <a:t>partitions and the test </a:t>
            </a:r>
            <a:r>
              <a:rPr sz="1400" spc="-15" dirty="0">
                <a:latin typeface="Arial"/>
                <a:cs typeface="Arial"/>
              </a:rPr>
              <a:t>error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predicted and  computed on the </a:t>
            </a:r>
            <a:r>
              <a:rPr sz="1400" i="1" spc="-10" dirty="0">
                <a:latin typeface="Georgia"/>
                <a:cs typeface="Georgia"/>
              </a:rPr>
              <a:t>Kth </a:t>
            </a:r>
            <a:r>
              <a:rPr sz="1400" spc="-10" dirty="0">
                <a:latin typeface="Arial"/>
                <a:cs typeface="Arial"/>
              </a:rPr>
              <a:t>partition. </a:t>
            </a:r>
            <a:r>
              <a:rPr sz="1400" spc="-5" dirty="0">
                <a:latin typeface="Arial"/>
                <a:cs typeface="Arial"/>
              </a:rPr>
              <a:t>This is </a:t>
            </a:r>
            <a:r>
              <a:rPr sz="1400" spc="-10" dirty="0">
                <a:latin typeface="Arial"/>
                <a:cs typeface="Arial"/>
              </a:rPr>
              <a:t>repeated  for each unique </a:t>
            </a:r>
            <a:r>
              <a:rPr sz="1400" spc="-15" dirty="0">
                <a:latin typeface="Arial"/>
                <a:cs typeface="Arial"/>
              </a:rPr>
              <a:t>group and </a:t>
            </a:r>
            <a:r>
              <a:rPr sz="1400" spc="-10" dirty="0">
                <a:latin typeface="Arial"/>
                <a:cs typeface="Arial"/>
              </a:rPr>
              <a:t>the test </a:t>
            </a:r>
            <a:r>
              <a:rPr sz="1400" spc="-15" dirty="0">
                <a:latin typeface="Arial"/>
                <a:cs typeface="Arial"/>
              </a:rPr>
              <a:t>errors are  averaged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across.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20</a:t>
            </a:fld>
            <a:endParaRPr spc="-3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4" name="Ink 33"/>
              <p14:cNvContentPartPr/>
              <p14:nvPr/>
            </p14:nvContentPartPr>
            <p14:xfrm>
              <a:off x="-424230" y="314130"/>
              <a:ext cx="473040" cy="32436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36110" y="302250"/>
                <a:ext cx="4968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" name="Ink 34"/>
              <p14:cNvContentPartPr/>
              <p14:nvPr/>
            </p14:nvContentPartPr>
            <p14:xfrm>
              <a:off x="-387150" y="616530"/>
              <a:ext cx="326880" cy="17388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99030" y="604650"/>
                <a:ext cx="3506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6" name="Ink 35"/>
              <p14:cNvContentPartPr/>
              <p14:nvPr/>
            </p14:nvContentPartPr>
            <p14:xfrm>
              <a:off x="-295350" y="704730"/>
              <a:ext cx="181440" cy="13392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07230" y="692850"/>
                <a:ext cx="2052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7" name="Ink 36"/>
              <p14:cNvContentPartPr/>
              <p14:nvPr/>
            </p14:nvContentPartPr>
            <p14:xfrm>
              <a:off x="2248050" y="1485930"/>
              <a:ext cx="1543320" cy="6912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36170" y="1474050"/>
                <a:ext cx="15670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9" name="Ink 38"/>
              <p14:cNvContentPartPr/>
              <p14:nvPr/>
            </p14:nvContentPartPr>
            <p14:xfrm>
              <a:off x="1600050" y="1723890"/>
              <a:ext cx="1715040" cy="6120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88170" y="1712010"/>
                <a:ext cx="17388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Ink 39"/>
              <p14:cNvContentPartPr/>
              <p14:nvPr/>
            </p14:nvContentPartPr>
            <p14:xfrm>
              <a:off x="3972090" y="1733610"/>
              <a:ext cx="339480" cy="2052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60210" y="1721730"/>
                <a:ext cx="3632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Ink 40"/>
              <p14:cNvContentPartPr/>
              <p14:nvPr/>
            </p14:nvContentPartPr>
            <p14:xfrm>
              <a:off x="6067290" y="1714530"/>
              <a:ext cx="619560" cy="3060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5410" y="1702650"/>
                <a:ext cx="6433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2" name="Ink 41"/>
              <p14:cNvContentPartPr/>
              <p14:nvPr/>
            </p14:nvContentPartPr>
            <p14:xfrm>
              <a:off x="619050" y="1956810"/>
              <a:ext cx="686160" cy="2808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7170" y="1944930"/>
                <a:ext cx="7099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3" name="Ink 42"/>
              <p14:cNvContentPartPr/>
              <p14:nvPr/>
            </p14:nvContentPartPr>
            <p14:xfrm>
              <a:off x="5448450" y="2018370"/>
              <a:ext cx="114480" cy="5832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36570" y="2006490"/>
                <a:ext cx="1382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8" name="Ink 47"/>
              <p14:cNvContentPartPr/>
              <p14:nvPr/>
            </p14:nvContentPartPr>
            <p14:xfrm>
              <a:off x="6696210" y="1562250"/>
              <a:ext cx="10080" cy="19080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84330" y="1550370"/>
                <a:ext cx="338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3" name="Ink 52"/>
              <p14:cNvContentPartPr/>
              <p14:nvPr/>
            </p14:nvContentPartPr>
            <p14:xfrm>
              <a:off x="5791170" y="2543250"/>
              <a:ext cx="1657800" cy="5760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79290" y="2531370"/>
                <a:ext cx="16815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8" name="Ink 57"/>
              <p14:cNvContentPartPr/>
              <p14:nvPr/>
            </p14:nvContentPartPr>
            <p14:xfrm>
              <a:off x="5495970" y="1543170"/>
              <a:ext cx="1933920" cy="100980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84090" y="1531290"/>
                <a:ext cx="1957680" cy="10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2" name="Ink 61"/>
              <p14:cNvContentPartPr/>
              <p14:nvPr/>
            </p14:nvContentPartPr>
            <p14:xfrm>
              <a:off x="7172490" y="1571610"/>
              <a:ext cx="19440" cy="22896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60610" y="1559730"/>
                <a:ext cx="432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4" name="Ink 73"/>
              <p14:cNvContentPartPr/>
              <p14:nvPr/>
            </p14:nvContentPartPr>
            <p14:xfrm>
              <a:off x="5057850" y="2430930"/>
              <a:ext cx="488160" cy="21276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45970" y="2419050"/>
                <a:ext cx="5119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5" name="Ink 74"/>
              <p14:cNvContentPartPr/>
              <p14:nvPr/>
            </p14:nvContentPartPr>
            <p14:xfrm>
              <a:off x="4057770" y="2151570"/>
              <a:ext cx="771840" cy="73728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45890" y="2139690"/>
                <a:ext cx="79560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6" name="Ink 75"/>
              <p14:cNvContentPartPr/>
              <p14:nvPr/>
            </p14:nvContentPartPr>
            <p14:xfrm>
              <a:off x="4772010" y="2635770"/>
              <a:ext cx="848160" cy="18396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60130" y="2623890"/>
                <a:ext cx="8719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7" name="Ink 76"/>
              <p14:cNvContentPartPr/>
              <p14:nvPr/>
            </p14:nvContentPartPr>
            <p14:xfrm>
              <a:off x="5579490" y="2712450"/>
              <a:ext cx="471600" cy="18540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67610" y="2700570"/>
                <a:ext cx="4953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4" name="Ink 83"/>
              <p14:cNvContentPartPr/>
              <p14:nvPr/>
            </p14:nvContentPartPr>
            <p14:xfrm>
              <a:off x="4829250" y="2362170"/>
              <a:ext cx="257400" cy="7668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817370" y="2350290"/>
                <a:ext cx="2811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5" name="Ink 84"/>
              <p14:cNvContentPartPr/>
              <p14:nvPr/>
            </p14:nvContentPartPr>
            <p14:xfrm>
              <a:off x="6314970" y="2777970"/>
              <a:ext cx="1200600" cy="6120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303090" y="2766090"/>
                <a:ext cx="12243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1" name="Ink 90"/>
              <p14:cNvContentPartPr/>
              <p14:nvPr/>
            </p14:nvContentPartPr>
            <p14:xfrm>
              <a:off x="7677210" y="2570610"/>
              <a:ext cx="1009800" cy="20160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665330" y="2558730"/>
                <a:ext cx="10335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1" name="Ink 100"/>
              <p14:cNvContentPartPr/>
              <p14:nvPr/>
            </p14:nvContentPartPr>
            <p14:xfrm>
              <a:off x="4741770" y="3009090"/>
              <a:ext cx="221040" cy="61128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729890" y="2997210"/>
                <a:ext cx="244800" cy="63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95" dirty="0">
                <a:solidFill>
                  <a:srgbClr val="FFFFFF"/>
                </a:solidFill>
                <a:latin typeface="Arial"/>
                <a:cs typeface="Arial"/>
              </a:rPr>
              <a:t>Decision</a:t>
            </a:r>
            <a:r>
              <a:rPr sz="2400" b="1" spc="-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5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83589"/>
            <a:ext cx="4362450" cy="221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Decision tree </a:t>
            </a:r>
            <a:r>
              <a:rPr sz="1800" dirty="0">
                <a:latin typeface="Arial"/>
                <a:cs typeface="Arial"/>
              </a:rPr>
              <a:t>is the </a:t>
            </a:r>
            <a:r>
              <a:rPr sz="1800" spc="5" dirty="0">
                <a:latin typeface="Arial"/>
                <a:cs typeface="Arial"/>
              </a:rPr>
              <a:t>most </a:t>
            </a:r>
            <a:r>
              <a:rPr sz="1800" spc="-5" dirty="0">
                <a:latin typeface="Arial"/>
                <a:cs typeface="Arial"/>
              </a:rPr>
              <a:t>powerful </a:t>
            </a:r>
            <a:r>
              <a:rPr sz="1800" dirty="0">
                <a:latin typeface="Arial"/>
                <a:cs typeface="Arial"/>
              </a:rPr>
              <a:t>and  popular tool for classification and  prediction. A Decision tree is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flowchart  like tree structure, </a:t>
            </a:r>
            <a:r>
              <a:rPr sz="1800" spc="-5" dirty="0"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each internal  node denotes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5" dirty="0">
                <a:latin typeface="Arial"/>
                <a:cs typeface="Arial"/>
              </a:rPr>
              <a:t>test </a:t>
            </a:r>
            <a:r>
              <a:rPr sz="1800" dirty="0">
                <a:latin typeface="Arial"/>
                <a:cs typeface="Arial"/>
              </a:rPr>
              <a:t>on an attribute, each  branch represents an outcome of the test,  and each leaf node (terminal node) holds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  </a:t>
            </a:r>
            <a:r>
              <a:rPr sz="1800" dirty="0">
                <a:latin typeface="Arial"/>
                <a:cs typeface="Arial"/>
              </a:rPr>
              <a:t>class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label.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894" y="1526858"/>
            <a:ext cx="2212651" cy="1688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21</a:t>
            </a:fld>
            <a:endParaRPr spc="-3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-658230" y="218370"/>
              <a:ext cx="782640" cy="4010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70110" y="206490"/>
                <a:ext cx="80640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/>
              <p14:cNvContentPartPr/>
              <p14:nvPr/>
            </p14:nvContentPartPr>
            <p14:xfrm>
              <a:off x="-400110" y="533370"/>
              <a:ext cx="306360" cy="15264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11990" y="521490"/>
                <a:ext cx="3301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/>
              <p14:cNvContentPartPr/>
              <p14:nvPr/>
            </p14:nvContentPartPr>
            <p14:xfrm>
              <a:off x="-361950" y="646770"/>
              <a:ext cx="200520" cy="9648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73830" y="634890"/>
                <a:ext cx="2242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/>
              <p14:cNvContentPartPr/>
              <p14:nvPr/>
            </p14:nvContentPartPr>
            <p14:xfrm>
              <a:off x="943050" y="151410"/>
              <a:ext cx="7905960" cy="14871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1170" y="139530"/>
                <a:ext cx="7929720" cy="15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6" name="Ink 65"/>
              <p14:cNvContentPartPr/>
              <p14:nvPr/>
            </p14:nvContentPartPr>
            <p14:xfrm>
              <a:off x="818130" y="485850"/>
              <a:ext cx="144360" cy="77832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6250" y="473970"/>
                <a:ext cx="16812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3" name="Ink 142"/>
              <p14:cNvContentPartPr/>
              <p14:nvPr/>
            </p14:nvContentPartPr>
            <p14:xfrm>
              <a:off x="4914930" y="1457490"/>
              <a:ext cx="619560" cy="314640"/>
            </p14:xfrm>
          </p:contentPart>
        </mc:Choice>
        <mc:Fallback>
          <p:pic>
            <p:nvPicPr>
              <p:cNvPr id="143" name="Ink 14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03050" y="1445610"/>
                <a:ext cx="6433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3" name="Ink 152"/>
              <p14:cNvContentPartPr/>
              <p14:nvPr/>
            </p14:nvContentPartPr>
            <p14:xfrm>
              <a:off x="5886210" y="1723890"/>
              <a:ext cx="2648520" cy="1639080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74330" y="1712010"/>
                <a:ext cx="2672280" cy="16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2" name="Ink 161"/>
              <p14:cNvContentPartPr/>
              <p14:nvPr/>
            </p14:nvContentPartPr>
            <p14:xfrm>
              <a:off x="-476790" y="3533610"/>
              <a:ext cx="7411320" cy="1369080"/>
            </p14:xfrm>
          </p:contentPart>
        </mc:Choice>
        <mc:Fallback>
          <p:pic>
            <p:nvPicPr>
              <p:cNvPr id="162" name="Ink 16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488670" y="3521724"/>
                <a:ext cx="7435080" cy="1392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4" name="Ink 173"/>
              <p14:cNvContentPartPr/>
              <p14:nvPr/>
            </p14:nvContentPartPr>
            <p14:xfrm>
              <a:off x="6353130" y="3512730"/>
              <a:ext cx="943200" cy="545400"/>
            </p14:xfrm>
          </p:contentPart>
        </mc:Choice>
        <mc:Fallback>
          <p:pic>
            <p:nvPicPr>
              <p:cNvPr id="174" name="Ink 17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41250" y="3500850"/>
                <a:ext cx="96696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8" name="Ink 177"/>
              <p14:cNvContentPartPr/>
              <p14:nvPr/>
            </p14:nvContentPartPr>
            <p14:xfrm>
              <a:off x="8420250" y="1790850"/>
              <a:ext cx="86040" cy="360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08370" y="1778970"/>
                <a:ext cx="1098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7" name="Ink 236"/>
              <p14:cNvContentPartPr/>
              <p14:nvPr/>
            </p14:nvContentPartPr>
            <p14:xfrm>
              <a:off x="6943890" y="3518130"/>
              <a:ext cx="554760" cy="1092240"/>
            </p14:xfrm>
          </p:contentPart>
        </mc:Choice>
        <mc:Fallback>
          <p:pic>
            <p:nvPicPr>
              <p:cNvPr id="237" name="Ink 23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32010" y="3506250"/>
                <a:ext cx="578520" cy="11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2" name="Ink 241"/>
              <p14:cNvContentPartPr/>
              <p14:nvPr/>
            </p14:nvContentPartPr>
            <p14:xfrm>
              <a:off x="6571650" y="3636210"/>
              <a:ext cx="496080" cy="153720"/>
            </p14:xfrm>
          </p:contentPart>
        </mc:Choice>
        <mc:Fallback>
          <p:pic>
            <p:nvPicPr>
              <p:cNvPr id="242" name="Ink 24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59770" y="3624330"/>
                <a:ext cx="519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91" name="Ink 290"/>
              <p14:cNvContentPartPr/>
              <p14:nvPr/>
            </p14:nvContentPartPr>
            <p14:xfrm>
              <a:off x="6429450" y="3810090"/>
              <a:ext cx="943200" cy="781200"/>
            </p14:xfrm>
          </p:contentPart>
        </mc:Choice>
        <mc:Fallback>
          <p:pic>
            <p:nvPicPr>
              <p:cNvPr id="291" name="Ink 290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17570" y="3798210"/>
                <a:ext cx="96696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4" name="Ink 293"/>
              <p14:cNvContentPartPr/>
              <p14:nvPr/>
            </p14:nvContentPartPr>
            <p14:xfrm>
              <a:off x="4976850" y="4438650"/>
              <a:ext cx="3034080" cy="583920"/>
            </p14:xfrm>
          </p:contentPart>
        </mc:Choice>
        <mc:Fallback>
          <p:pic>
            <p:nvPicPr>
              <p:cNvPr id="294" name="Ink 29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64970" y="4426770"/>
                <a:ext cx="3057840" cy="60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7540"/>
            <a:chOff x="0" y="0"/>
            <a:chExt cx="9144000" cy="6375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37540"/>
            </a:xfrm>
            <a:custGeom>
              <a:avLst/>
              <a:gdLst/>
              <a:ahLst/>
              <a:cxnLst/>
              <a:rect l="l" t="t" r="r" b="b"/>
              <a:pathLst>
                <a:path w="9144000" h="637540">
                  <a:moveTo>
                    <a:pt x="9144000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9144000" y="6370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53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27847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1717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b="1" spc="-2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split</a:t>
            </a:r>
            <a:r>
              <a:rPr sz="24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96584" y="1692843"/>
            <a:ext cx="2581656" cy="1746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4110" y="1200911"/>
            <a:ext cx="4954467" cy="30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22</a:t>
            </a:fld>
            <a:endParaRPr spc="-3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2419410" y="275970"/>
              <a:ext cx="3904560" cy="4867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7530" y="264090"/>
                <a:ext cx="392832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" name="Ink 33"/>
              <p14:cNvContentPartPr/>
              <p14:nvPr/>
            </p14:nvContentPartPr>
            <p14:xfrm>
              <a:off x="3981450" y="2086050"/>
              <a:ext cx="1152720" cy="75276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9570" y="2074170"/>
                <a:ext cx="117648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7" name="Ink 36"/>
              <p14:cNvContentPartPr/>
              <p14:nvPr/>
            </p14:nvContentPartPr>
            <p14:xfrm>
              <a:off x="943050" y="2076330"/>
              <a:ext cx="1352880" cy="7848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1170" y="2064450"/>
                <a:ext cx="13766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8" name="Ink 37"/>
              <p14:cNvContentPartPr/>
              <p14:nvPr/>
            </p14:nvContentPartPr>
            <p14:xfrm>
              <a:off x="1057170" y="2770770"/>
              <a:ext cx="153000" cy="5868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5290" y="2758890"/>
                <a:ext cx="1767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9" name="Ink 38"/>
              <p14:cNvContentPartPr/>
              <p14:nvPr/>
            </p14:nvContentPartPr>
            <p14:xfrm>
              <a:off x="1066890" y="2866890"/>
              <a:ext cx="140400" cy="7740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5010" y="2855010"/>
                <a:ext cx="164160" cy="101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2611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85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400" b="1" spc="-2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stop</a:t>
            </a:r>
            <a:r>
              <a:rPr sz="24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40" dirty="0">
                <a:solidFill>
                  <a:srgbClr val="FFFFFF"/>
                </a:solidFill>
                <a:latin typeface="Arial"/>
                <a:cs typeface="Arial"/>
              </a:rPr>
              <a:t>splitting?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23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854760" y="1221688"/>
            <a:ext cx="7353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35" dirty="0">
                <a:solidFill>
                  <a:srgbClr val="FF0000"/>
                </a:solidFill>
                <a:latin typeface="Trebuchet MS"/>
                <a:cs typeface="Trebuchet MS"/>
              </a:rPr>
              <a:t>As </a:t>
            </a:r>
            <a:r>
              <a:rPr sz="1400" spc="-145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1400" spc="-65" dirty="0">
                <a:solidFill>
                  <a:srgbClr val="FF0000"/>
                </a:solidFill>
                <a:latin typeface="Trebuchet MS"/>
                <a:cs typeface="Trebuchet MS"/>
              </a:rPr>
              <a:t>problem </a:t>
            </a:r>
            <a:r>
              <a:rPr sz="1400" spc="-90" dirty="0">
                <a:solidFill>
                  <a:srgbClr val="FF0000"/>
                </a:solidFill>
                <a:latin typeface="Trebuchet MS"/>
                <a:cs typeface="Trebuchet MS"/>
              </a:rPr>
              <a:t>usually </a:t>
            </a:r>
            <a:r>
              <a:rPr sz="1400" spc="-80" dirty="0">
                <a:solidFill>
                  <a:srgbClr val="FF0000"/>
                </a:solidFill>
                <a:latin typeface="Trebuchet MS"/>
                <a:cs typeface="Trebuchet MS"/>
              </a:rPr>
              <a:t>has </a:t>
            </a:r>
            <a:r>
              <a:rPr sz="1400" spc="-145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1400" spc="-90" dirty="0">
                <a:solidFill>
                  <a:srgbClr val="FF0000"/>
                </a:solidFill>
                <a:latin typeface="Trebuchet MS"/>
                <a:cs typeface="Trebuchet MS"/>
              </a:rPr>
              <a:t>large </a:t>
            </a:r>
            <a:r>
              <a:rPr sz="1400" spc="-80" dirty="0">
                <a:solidFill>
                  <a:srgbClr val="FF0000"/>
                </a:solidFill>
                <a:latin typeface="Trebuchet MS"/>
                <a:cs typeface="Trebuchet MS"/>
              </a:rPr>
              <a:t>set of </a:t>
            </a:r>
            <a:r>
              <a:rPr sz="1400" spc="-110" dirty="0">
                <a:solidFill>
                  <a:srgbClr val="FF0000"/>
                </a:solidFill>
                <a:latin typeface="Trebuchet MS"/>
                <a:cs typeface="Trebuchet MS"/>
              </a:rPr>
              <a:t>features, </a:t>
            </a:r>
            <a:r>
              <a:rPr sz="1400" spc="-90" dirty="0">
                <a:solidFill>
                  <a:srgbClr val="FF0000"/>
                </a:solidFill>
                <a:latin typeface="Trebuchet MS"/>
                <a:cs typeface="Trebuchet MS"/>
              </a:rPr>
              <a:t>it </a:t>
            </a:r>
            <a:r>
              <a:rPr sz="1400" spc="-70" dirty="0">
                <a:solidFill>
                  <a:srgbClr val="FF0000"/>
                </a:solidFill>
                <a:latin typeface="Trebuchet MS"/>
                <a:cs typeface="Trebuchet MS"/>
              </a:rPr>
              <a:t>results </a:t>
            </a:r>
            <a:r>
              <a:rPr sz="1400" spc="-80" dirty="0">
                <a:solidFill>
                  <a:srgbClr val="FF0000"/>
                </a:solidFill>
                <a:latin typeface="Trebuchet MS"/>
                <a:cs typeface="Trebuchet MS"/>
              </a:rPr>
              <a:t>in </a:t>
            </a:r>
            <a:r>
              <a:rPr sz="1400" spc="-90" dirty="0">
                <a:solidFill>
                  <a:srgbClr val="FF0000"/>
                </a:solidFill>
                <a:latin typeface="Trebuchet MS"/>
                <a:cs typeface="Trebuchet MS"/>
              </a:rPr>
              <a:t>large </a:t>
            </a:r>
            <a:r>
              <a:rPr sz="1400" spc="-70" dirty="0">
                <a:solidFill>
                  <a:srgbClr val="FF0000"/>
                </a:solidFill>
                <a:latin typeface="Trebuchet MS"/>
                <a:cs typeface="Trebuchet MS"/>
              </a:rPr>
              <a:t>number </a:t>
            </a:r>
            <a:r>
              <a:rPr sz="1400" spc="-80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1400" spc="-110" dirty="0">
                <a:solidFill>
                  <a:srgbClr val="FF0000"/>
                </a:solidFill>
                <a:latin typeface="Trebuchet MS"/>
                <a:cs typeface="Trebuchet MS"/>
              </a:rPr>
              <a:t>split, </a:t>
            </a:r>
            <a:r>
              <a:rPr sz="1400" spc="-75" dirty="0">
                <a:solidFill>
                  <a:srgbClr val="FF0000"/>
                </a:solidFill>
                <a:latin typeface="Trebuchet MS"/>
                <a:cs typeface="Trebuchet MS"/>
              </a:rPr>
              <a:t>which</a:t>
            </a:r>
            <a:r>
              <a:rPr sz="1400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0000"/>
                </a:solidFill>
                <a:latin typeface="Trebuchet MS"/>
                <a:cs typeface="Trebuchet MS"/>
              </a:rPr>
              <a:t>in </a:t>
            </a:r>
            <a:r>
              <a:rPr sz="1400" spc="-60" dirty="0">
                <a:solidFill>
                  <a:srgbClr val="FF0000"/>
                </a:solidFill>
                <a:latin typeface="Trebuchet MS"/>
                <a:cs typeface="Trebuchet MS"/>
              </a:rPr>
              <a:t>turn </a:t>
            </a:r>
            <a:r>
              <a:rPr sz="1400" spc="-90" dirty="0">
                <a:solidFill>
                  <a:srgbClr val="FF0000"/>
                </a:solidFill>
                <a:latin typeface="Trebuchet MS"/>
                <a:cs typeface="Trebuchet MS"/>
              </a:rPr>
              <a:t>gives </a:t>
            </a:r>
            <a:r>
              <a:rPr sz="1400" spc="-14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  <a:p>
            <a:pPr marL="1270" algn="ctr">
              <a:lnSpc>
                <a:spcPct val="100000"/>
              </a:lnSpc>
            </a:pPr>
            <a:r>
              <a:rPr sz="1400" spc="-85" dirty="0">
                <a:solidFill>
                  <a:srgbClr val="FF0000"/>
                </a:solidFill>
                <a:latin typeface="Trebuchet MS"/>
                <a:cs typeface="Trebuchet MS"/>
              </a:rPr>
              <a:t>huge </a:t>
            </a:r>
            <a:r>
              <a:rPr sz="1400" spc="-100" dirty="0">
                <a:solidFill>
                  <a:srgbClr val="FF0000"/>
                </a:solidFill>
                <a:latin typeface="Trebuchet MS"/>
                <a:cs typeface="Trebuchet MS"/>
              </a:rPr>
              <a:t>tree. </a:t>
            </a:r>
            <a:r>
              <a:rPr sz="1400" spc="-65" dirty="0">
                <a:solidFill>
                  <a:srgbClr val="FF0000"/>
                </a:solidFill>
                <a:latin typeface="Trebuchet MS"/>
                <a:cs typeface="Trebuchet MS"/>
              </a:rPr>
              <a:t>Such </a:t>
            </a:r>
            <a:r>
              <a:rPr sz="1400" spc="-70" dirty="0">
                <a:solidFill>
                  <a:srgbClr val="FF0000"/>
                </a:solidFill>
                <a:latin typeface="Trebuchet MS"/>
                <a:cs typeface="Trebuchet MS"/>
              </a:rPr>
              <a:t>trees </a:t>
            </a:r>
            <a:r>
              <a:rPr sz="1400" spc="-85" dirty="0">
                <a:solidFill>
                  <a:srgbClr val="FF0000"/>
                </a:solidFill>
                <a:latin typeface="Trebuchet MS"/>
                <a:cs typeface="Trebuchet MS"/>
              </a:rPr>
              <a:t>are </a:t>
            </a:r>
            <a:r>
              <a:rPr sz="1400" i="1" spc="-135" dirty="0">
                <a:solidFill>
                  <a:srgbClr val="FF0000"/>
                </a:solidFill>
                <a:latin typeface="Arial"/>
                <a:cs typeface="Arial"/>
              </a:rPr>
              <a:t>complex </a:t>
            </a:r>
            <a:r>
              <a:rPr sz="1400" i="1" spc="-13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400" i="1" spc="-145" dirty="0">
                <a:solidFill>
                  <a:srgbClr val="FF0000"/>
                </a:solidFill>
                <a:latin typeface="Arial"/>
                <a:cs typeface="Arial"/>
              </a:rPr>
              <a:t>can </a:t>
            </a:r>
            <a:r>
              <a:rPr sz="1400" i="1" spc="-125" dirty="0">
                <a:solidFill>
                  <a:srgbClr val="FF0000"/>
                </a:solidFill>
                <a:latin typeface="Arial"/>
                <a:cs typeface="Arial"/>
              </a:rPr>
              <a:t>lead </a:t>
            </a:r>
            <a:r>
              <a:rPr sz="1400" i="1" spc="-8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00" i="1" spc="-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i="1" spc="-95" dirty="0">
                <a:solidFill>
                  <a:srgbClr val="FF0000"/>
                </a:solidFill>
                <a:latin typeface="Arial"/>
                <a:cs typeface="Arial"/>
              </a:rPr>
              <a:t>overfitting.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371" y="2229104"/>
            <a:ext cx="6756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Pru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10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371" y="2656077"/>
            <a:ext cx="3155315" cy="1091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65" dirty="0">
                <a:latin typeface="Trebuchet MS"/>
                <a:cs typeface="Trebuchet MS"/>
              </a:rPr>
              <a:t>Remove </a:t>
            </a:r>
            <a:r>
              <a:rPr sz="1400" b="1" spc="15" dirty="0">
                <a:latin typeface="Arial"/>
                <a:cs typeface="Arial"/>
              </a:rPr>
              <a:t>the </a:t>
            </a:r>
            <a:r>
              <a:rPr sz="1400" b="1" spc="-50" dirty="0">
                <a:latin typeface="Arial"/>
                <a:cs typeface="Arial"/>
              </a:rPr>
              <a:t>branches </a:t>
            </a:r>
            <a:r>
              <a:rPr sz="1400" b="1" spc="25" dirty="0">
                <a:latin typeface="Arial"/>
                <a:cs typeface="Arial"/>
              </a:rPr>
              <a:t>that </a:t>
            </a:r>
            <a:r>
              <a:rPr sz="1400" b="1" spc="-5" dirty="0">
                <a:latin typeface="Arial"/>
                <a:cs typeface="Arial"/>
              </a:rPr>
              <a:t>make </a:t>
            </a:r>
            <a:r>
              <a:rPr sz="1400" b="1" spc="-80" dirty="0">
                <a:latin typeface="Arial"/>
                <a:cs typeface="Arial"/>
              </a:rPr>
              <a:t>use </a:t>
            </a:r>
            <a:r>
              <a:rPr sz="1400" b="1" spc="-45" dirty="0">
                <a:latin typeface="Arial"/>
                <a:cs typeface="Arial"/>
              </a:rPr>
              <a:t>of  </a:t>
            </a:r>
            <a:r>
              <a:rPr sz="1400" b="1" spc="-25" dirty="0">
                <a:latin typeface="Arial"/>
                <a:cs typeface="Arial"/>
              </a:rPr>
              <a:t>features </a:t>
            </a:r>
            <a:r>
              <a:rPr sz="1400" b="1" spc="-60" dirty="0">
                <a:latin typeface="Arial"/>
                <a:cs typeface="Arial"/>
              </a:rPr>
              <a:t>having </a:t>
            </a:r>
            <a:r>
              <a:rPr sz="1400" b="1" spc="-35" dirty="0">
                <a:latin typeface="Arial"/>
                <a:cs typeface="Arial"/>
              </a:rPr>
              <a:t>low </a:t>
            </a:r>
            <a:r>
              <a:rPr sz="1400" b="1" spc="-20" dirty="0">
                <a:latin typeface="Arial"/>
                <a:cs typeface="Arial"/>
              </a:rPr>
              <a:t>importance</a:t>
            </a:r>
            <a:r>
              <a:rPr sz="1400" spc="-20" dirty="0">
                <a:latin typeface="Trebuchet MS"/>
                <a:cs typeface="Trebuchet MS"/>
              </a:rPr>
              <a:t>.This  </a:t>
            </a:r>
            <a:r>
              <a:rPr sz="1400" spc="-165" dirty="0">
                <a:latin typeface="Trebuchet MS"/>
                <a:cs typeface="Trebuchet MS"/>
              </a:rPr>
              <a:t>way, </a:t>
            </a:r>
            <a:r>
              <a:rPr sz="1400" spc="-80" dirty="0">
                <a:latin typeface="Trebuchet MS"/>
                <a:cs typeface="Trebuchet MS"/>
              </a:rPr>
              <a:t>we </a:t>
            </a:r>
            <a:r>
              <a:rPr sz="1400" spc="-75" dirty="0">
                <a:latin typeface="Trebuchet MS"/>
                <a:cs typeface="Trebuchet MS"/>
              </a:rPr>
              <a:t>reduce </a:t>
            </a:r>
            <a:r>
              <a:rPr sz="1400" spc="-90" dirty="0">
                <a:latin typeface="Trebuchet MS"/>
                <a:cs typeface="Trebuchet MS"/>
              </a:rPr>
              <a:t>the </a:t>
            </a:r>
            <a:r>
              <a:rPr sz="1400" spc="-75" dirty="0">
                <a:latin typeface="Trebuchet MS"/>
                <a:cs typeface="Trebuchet MS"/>
              </a:rPr>
              <a:t>complexity </a:t>
            </a:r>
            <a:r>
              <a:rPr sz="1400" spc="-80" dirty="0">
                <a:latin typeface="Trebuchet MS"/>
                <a:cs typeface="Trebuchet MS"/>
              </a:rPr>
              <a:t>of </a:t>
            </a:r>
            <a:r>
              <a:rPr sz="1400" spc="-100" dirty="0">
                <a:latin typeface="Trebuchet MS"/>
                <a:cs typeface="Trebuchet MS"/>
              </a:rPr>
              <a:t>tree, </a:t>
            </a:r>
            <a:r>
              <a:rPr sz="1400" spc="-95" dirty="0">
                <a:latin typeface="Trebuchet MS"/>
                <a:cs typeface="Trebuchet MS"/>
              </a:rPr>
              <a:t>and  </a:t>
            </a:r>
            <a:r>
              <a:rPr sz="1400" spc="-70" dirty="0">
                <a:latin typeface="Trebuchet MS"/>
                <a:cs typeface="Trebuchet MS"/>
              </a:rPr>
              <a:t>thus </a:t>
            </a:r>
            <a:r>
              <a:rPr sz="1400" spc="-85" dirty="0">
                <a:latin typeface="Trebuchet MS"/>
                <a:cs typeface="Trebuchet MS"/>
              </a:rPr>
              <a:t>increasing </a:t>
            </a:r>
            <a:r>
              <a:rPr sz="1400" spc="-75" dirty="0">
                <a:latin typeface="Trebuchet MS"/>
                <a:cs typeface="Trebuchet MS"/>
              </a:rPr>
              <a:t>its </a:t>
            </a:r>
            <a:r>
              <a:rPr sz="1400" spc="-85" dirty="0">
                <a:latin typeface="Trebuchet MS"/>
                <a:cs typeface="Trebuchet MS"/>
              </a:rPr>
              <a:t>predictive </a:t>
            </a:r>
            <a:r>
              <a:rPr sz="1400" spc="-50" dirty="0">
                <a:latin typeface="Trebuchet MS"/>
                <a:cs typeface="Trebuchet MS"/>
              </a:rPr>
              <a:t>power </a:t>
            </a:r>
            <a:r>
              <a:rPr sz="1400" spc="-95" dirty="0">
                <a:latin typeface="Trebuchet MS"/>
                <a:cs typeface="Trebuchet MS"/>
              </a:rPr>
              <a:t>by  </a:t>
            </a:r>
            <a:r>
              <a:rPr sz="1400" spc="-80" dirty="0">
                <a:latin typeface="Trebuchet MS"/>
                <a:cs typeface="Trebuchet MS"/>
              </a:rPr>
              <a:t>reducing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overfitting.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1617" y="2229104"/>
            <a:ext cx="9290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2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65" dirty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sz="1400" b="1" spc="10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1617" y="2656077"/>
            <a:ext cx="3234690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Trebuchet MS"/>
                <a:cs typeface="Trebuchet MS"/>
              </a:rPr>
              <a:t>Stop </a:t>
            </a:r>
            <a:r>
              <a:rPr sz="1400" spc="-95" dirty="0">
                <a:latin typeface="Trebuchet MS"/>
                <a:cs typeface="Trebuchet MS"/>
              </a:rPr>
              <a:t>the </a:t>
            </a:r>
            <a:r>
              <a:rPr sz="1400" spc="-80" dirty="0">
                <a:latin typeface="Trebuchet MS"/>
                <a:cs typeface="Trebuchet MS"/>
              </a:rPr>
              <a:t>tree </a:t>
            </a:r>
            <a:r>
              <a:rPr sz="1400" spc="-85" dirty="0">
                <a:latin typeface="Trebuchet MS"/>
                <a:cs typeface="Trebuchet MS"/>
              </a:rPr>
              <a:t>wile </a:t>
            </a:r>
            <a:r>
              <a:rPr sz="1400" spc="-95" dirty="0">
                <a:latin typeface="Trebuchet MS"/>
                <a:cs typeface="Trebuchet MS"/>
              </a:rPr>
              <a:t>it </a:t>
            </a:r>
            <a:r>
              <a:rPr sz="1400" spc="-65" dirty="0">
                <a:latin typeface="Trebuchet MS"/>
                <a:cs typeface="Trebuchet MS"/>
              </a:rPr>
              <a:t>is </a:t>
            </a:r>
            <a:r>
              <a:rPr sz="1400" spc="-90" dirty="0">
                <a:latin typeface="Trebuchet MS"/>
                <a:cs typeface="Trebuchet MS"/>
              </a:rPr>
              <a:t>still </a:t>
            </a:r>
            <a:r>
              <a:rPr sz="1400" spc="-65" dirty="0">
                <a:latin typeface="Trebuchet MS"/>
                <a:cs typeface="Trebuchet MS"/>
              </a:rPr>
              <a:t>growing </a:t>
            </a:r>
            <a:r>
              <a:rPr sz="1400" spc="-15" dirty="0">
                <a:latin typeface="Trebuchet MS"/>
                <a:cs typeface="Trebuchet MS"/>
              </a:rPr>
              <a:t>so </a:t>
            </a:r>
            <a:r>
              <a:rPr sz="1400" spc="-105" dirty="0">
                <a:latin typeface="Trebuchet MS"/>
                <a:cs typeface="Trebuchet MS"/>
              </a:rPr>
              <a:t>that </a:t>
            </a:r>
            <a:r>
              <a:rPr sz="1400" spc="-95" dirty="0">
                <a:latin typeface="Trebuchet MS"/>
                <a:cs typeface="Trebuchet MS"/>
              </a:rPr>
              <a:t>it  </a:t>
            </a:r>
            <a:r>
              <a:rPr sz="1400" spc="-120" dirty="0">
                <a:latin typeface="Trebuchet MS"/>
                <a:cs typeface="Trebuchet MS"/>
              </a:rPr>
              <a:t>may </a:t>
            </a:r>
            <a:r>
              <a:rPr sz="1400" spc="-50" dirty="0">
                <a:latin typeface="Trebuchet MS"/>
                <a:cs typeface="Trebuchet MS"/>
              </a:rPr>
              <a:t>not </a:t>
            </a:r>
            <a:r>
              <a:rPr sz="1400" spc="-80" dirty="0">
                <a:latin typeface="Trebuchet MS"/>
                <a:cs typeface="Trebuchet MS"/>
              </a:rPr>
              <a:t>end up </a:t>
            </a:r>
            <a:r>
              <a:rPr sz="1400" spc="-75" dirty="0">
                <a:latin typeface="Trebuchet MS"/>
                <a:cs typeface="Trebuchet MS"/>
              </a:rPr>
              <a:t>with </a:t>
            </a:r>
            <a:r>
              <a:rPr sz="1400" spc="-105" dirty="0">
                <a:latin typeface="Trebuchet MS"/>
                <a:cs typeface="Trebuchet MS"/>
              </a:rPr>
              <a:t>leaves </a:t>
            </a:r>
            <a:r>
              <a:rPr sz="1400" spc="-85" dirty="0">
                <a:latin typeface="Trebuchet MS"/>
                <a:cs typeface="Trebuchet MS"/>
              </a:rPr>
              <a:t>containing </a:t>
            </a:r>
            <a:r>
              <a:rPr sz="1400" spc="-65" dirty="0">
                <a:latin typeface="Trebuchet MS"/>
                <a:cs typeface="Trebuchet MS"/>
              </a:rPr>
              <a:t>vary  </a:t>
            </a:r>
            <a:r>
              <a:rPr sz="1400" spc="-70" dirty="0">
                <a:latin typeface="Trebuchet MS"/>
                <a:cs typeface="Trebuchet MS"/>
              </a:rPr>
              <a:t>less </a:t>
            </a:r>
            <a:r>
              <a:rPr sz="1400" spc="-90" dirty="0">
                <a:latin typeface="Trebuchet MS"/>
                <a:cs typeface="Trebuchet MS"/>
              </a:rPr>
              <a:t>data-points, </a:t>
            </a:r>
            <a:r>
              <a:rPr sz="1400" spc="-50" dirty="0">
                <a:latin typeface="Trebuchet MS"/>
                <a:cs typeface="Trebuchet MS"/>
              </a:rPr>
              <a:t>one </a:t>
            </a:r>
            <a:r>
              <a:rPr sz="1400" spc="-105" dirty="0">
                <a:latin typeface="Trebuchet MS"/>
                <a:cs typeface="Trebuchet MS"/>
              </a:rPr>
              <a:t>way </a:t>
            </a:r>
            <a:r>
              <a:rPr sz="1400" spc="-45" dirty="0">
                <a:latin typeface="Trebuchet MS"/>
                <a:cs typeface="Trebuchet MS"/>
              </a:rPr>
              <a:t>to </a:t>
            </a:r>
            <a:r>
              <a:rPr sz="1400" spc="-25" dirty="0">
                <a:latin typeface="Trebuchet MS"/>
                <a:cs typeface="Trebuchet MS"/>
              </a:rPr>
              <a:t>do </a:t>
            </a:r>
            <a:r>
              <a:rPr sz="1400" spc="-75" dirty="0">
                <a:latin typeface="Trebuchet MS"/>
                <a:cs typeface="Trebuchet MS"/>
              </a:rPr>
              <a:t>this </a:t>
            </a:r>
            <a:r>
              <a:rPr sz="1400" spc="-60" dirty="0">
                <a:latin typeface="Trebuchet MS"/>
                <a:cs typeface="Trebuchet MS"/>
              </a:rPr>
              <a:t>is </a:t>
            </a:r>
            <a:r>
              <a:rPr sz="1400" spc="-100" dirty="0">
                <a:latin typeface="Trebuchet MS"/>
                <a:cs typeface="Trebuchet MS"/>
              </a:rPr>
              <a:t>by  </a:t>
            </a:r>
            <a:r>
              <a:rPr sz="1400" spc="-90" dirty="0">
                <a:latin typeface="Trebuchet MS"/>
                <a:cs typeface="Trebuchet MS"/>
              </a:rPr>
              <a:t>setting the minimum</a:t>
            </a:r>
            <a:r>
              <a:rPr sz="1400" spc="114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number</a:t>
            </a:r>
            <a:endParaRPr sz="1400"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-714390" y="506010"/>
              <a:ext cx="10430280" cy="29613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26270" y="494130"/>
                <a:ext cx="10454040" cy="29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1" name="Ink 100"/>
              <p14:cNvContentPartPr/>
              <p14:nvPr/>
            </p14:nvContentPartPr>
            <p14:xfrm>
              <a:off x="633450" y="2143290"/>
              <a:ext cx="891000" cy="46944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570" y="2131410"/>
                <a:ext cx="91476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3" name="Ink 102"/>
              <p14:cNvContentPartPr/>
              <p14:nvPr/>
            </p14:nvContentPartPr>
            <p14:xfrm>
              <a:off x="4972170" y="2129250"/>
              <a:ext cx="1364040" cy="43344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0290" y="2117370"/>
                <a:ext cx="13878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0" name="Ink 169"/>
              <p14:cNvContentPartPr/>
              <p14:nvPr/>
            </p14:nvContentPartPr>
            <p14:xfrm>
              <a:off x="390540" y="3571770"/>
              <a:ext cx="209880" cy="200520"/>
            </p14:xfrm>
          </p:contentPart>
        </mc:Choice>
        <mc:Fallback>
          <p:pic>
            <p:nvPicPr>
              <p:cNvPr id="170" name="Ink 16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660" y="3559890"/>
                <a:ext cx="233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1" name="Ink 180"/>
              <p14:cNvContentPartPr/>
              <p14:nvPr/>
            </p14:nvContentPartPr>
            <p14:xfrm>
              <a:off x="-333510" y="2390610"/>
              <a:ext cx="676800" cy="867240"/>
            </p14:xfrm>
          </p:contentPart>
        </mc:Choice>
        <mc:Fallback>
          <p:pic>
            <p:nvPicPr>
              <p:cNvPr id="181" name="Ink 18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345390" y="2378730"/>
                <a:ext cx="700560" cy="8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6" name="Ink 185"/>
              <p14:cNvContentPartPr/>
              <p14:nvPr/>
            </p14:nvContentPartPr>
            <p14:xfrm>
              <a:off x="-219030" y="3095490"/>
              <a:ext cx="723960" cy="1972080"/>
            </p14:xfrm>
          </p:contentPart>
        </mc:Choice>
        <mc:Fallback>
          <p:pic>
            <p:nvPicPr>
              <p:cNvPr id="186" name="Ink 18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30910" y="3083610"/>
                <a:ext cx="747720" cy="19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7" name="Ink 186"/>
              <p14:cNvContentPartPr/>
              <p14:nvPr/>
            </p14:nvContentPartPr>
            <p14:xfrm>
              <a:off x="267330" y="3828450"/>
              <a:ext cx="570960" cy="211680"/>
            </p14:xfrm>
          </p:contentPart>
        </mc:Choice>
        <mc:Fallback>
          <p:pic>
            <p:nvPicPr>
              <p:cNvPr id="187" name="Ink 18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450" y="3816570"/>
                <a:ext cx="5947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8" name="Ink 187"/>
              <p14:cNvContentPartPr/>
              <p14:nvPr/>
            </p14:nvContentPartPr>
            <p14:xfrm>
              <a:off x="1245540" y="3829170"/>
              <a:ext cx="240840" cy="84888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3660" y="3817290"/>
                <a:ext cx="26460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1" name="Ink 190"/>
              <p14:cNvContentPartPr/>
              <p14:nvPr/>
            </p14:nvContentPartPr>
            <p14:xfrm>
              <a:off x="1390530" y="2151570"/>
              <a:ext cx="152640" cy="87120"/>
            </p14:xfrm>
          </p:contentPart>
        </mc:Choice>
        <mc:Fallback>
          <p:pic>
            <p:nvPicPr>
              <p:cNvPr id="191" name="Ink 19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78650" y="2139690"/>
                <a:ext cx="1764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7" name="Ink 206"/>
              <p14:cNvContentPartPr/>
              <p14:nvPr/>
            </p14:nvContentPartPr>
            <p14:xfrm>
              <a:off x="6360420" y="1686090"/>
              <a:ext cx="2385000" cy="752760"/>
            </p14:xfrm>
          </p:contentPart>
        </mc:Choice>
        <mc:Fallback>
          <p:pic>
            <p:nvPicPr>
              <p:cNvPr id="207" name="Ink 20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48540" y="1674210"/>
                <a:ext cx="240876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1" name="Ink 230"/>
              <p14:cNvContentPartPr/>
              <p14:nvPr/>
            </p14:nvContentPartPr>
            <p14:xfrm>
              <a:off x="4067220" y="2228610"/>
              <a:ext cx="457560" cy="972000"/>
            </p14:xfrm>
          </p:contentPart>
        </mc:Choice>
        <mc:Fallback>
          <p:pic>
            <p:nvPicPr>
              <p:cNvPr id="231" name="Ink 23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55340" y="2216730"/>
                <a:ext cx="481320" cy="9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4" name="Ink 283"/>
              <p14:cNvContentPartPr/>
              <p14:nvPr/>
            </p14:nvContentPartPr>
            <p14:xfrm>
              <a:off x="3809820" y="2561970"/>
              <a:ext cx="2172960" cy="1629360"/>
            </p14:xfrm>
          </p:contentPart>
        </mc:Choice>
        <mc:Fallback>
          <p:pic>
            <p:nvPicPr>
              <p:cNvPr id="284" name="Ink 28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97940" y="2550090"/>
                <a:ext cx="2196720" cy="16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7" name="Ink 286"/>
              <p14:cNvContentPartPr/>
              <p14:nvPr/>
            </p14:nvContentPartPr>
            <p14:xfrm>
              <a:off x="4867140" y="2935650"/>
              <a:ext cx="581400" cy="779400"/>
            </p14:xfrm>
          </p:contentPart>
        </mc:Choice>
        <mc:Fallback>
          <p:pic>
            <p:nvPicPr>
              <p:cNvPr id="287" name="Ink 28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55260" y="2923770"/>
                <a:ext cx="60516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9" name="Ink 288"/>
              <p14:cNvContentPartPr/>
              <p14:nvPr/>
            </p14:nvContentPartPr>
            <p14:xfrm>
              <a:off x="-163860" y="3685530"/>
              <a:ext cx="1071000" cy="1469880"/>
            </p14:xfrm>
          </p:contentPart>
        </mc:Choice>
        <mc:Fallback>
          <p:pic>
            <p:nvPicPr>
              <p:cNvPr id="289" name="Ink 28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75740" y="3673650"/>
                <a:ext cx="1094760" cy="149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23815"/>
            <a:chOff x="0" y="0"/>
            <a:chExt cx="9144000" cy="5123815"/>
          </a:xfrm>
        </p:grpSpPr>
        <p:sp>
          <p:nvSpPr>
            <p:cNvPr id="3" name="object 3"/>
            <p:cNvSpPr/>
            <p:nvPr/>
          </p:nvSpPr>
          <p:spPr>
            <a:xfrm>
              <a:off x="7930895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23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2592" y="2234183"/>
              <a:ext cx="5373624" cy="1112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5302" y="3571875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5302" y="3837114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07104" y="3433735"/>
            <a:ext cx="1661160" cy="8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95"/>
              </a:spcBef>
            </a:pPr>
            <a:r>
              <a:rPr sz="1200" spc="-95" dirty="0">
                <a:latin typeface="Arial"/>
                <a:cs typeface="Arial"/>
              </a:rPr>
              <a:t>Practice </a:t>
            </a:r>
            <a:r>
              <a:rPr sz="1200" spc="-60" dirty="0">
                <a:latin typeface="Arial"/>
                <a:cs typeface="Arial"/>
              </a:rPr>
              <a:t>in </a:t>
            </a:r>
            <a:r>
              <a:rPr sz="1200" spc="-110" dirty="0">
                <a:latin typeface="Arial"/>
                <a:cs typeface="Arial"/>
              </a:rPr>
              <a:t>teams </a:t>
            </a:r>
            <a:r>
              <a:rPr sz="1200" spc="-75" dirty="0">
                <a:latin typeface="Arial"/>
                <a:cs typeface="Arial"/>
              </a:rPr>
              <a:t>of </a:t>
            </a:r>
            <a:r>
              <a:rPr sz="1200" spc="-55" dirty="0">
                <a:latin typeface="Arial"/>
                <a:cs typeface="Arial"/>
              </a:rPr>
              <a:t>4 </a:t>
            </a:r>
            <a:r>
              <a:rPr sz="1200" spc="-100" dirty="0">
                <a:latin typeface="Arial"/>
                <a:cs typeface="Arial"/>
              </a:rPr>
              <a:t>stude  </a:t>
            </a:r>
            <a:r>
              <a:rPr sz="1200" spc="-90" dirty="0">
                <a:latin typeface="Arial"/>
                <a:cs typeface="Arial"/>
              </a:rPr>
              <a:t>Industry </a:t>
            </a:r>
            <a:r>
              <a:rPr sz="1200" spc="-100" dirty="0">
                <a:latin typeface="Arial"/>
                <a:cs typeface="Arial"/>
              </a:rPr>
              <a:t>expert mentoring </a:t>
            </a:r>
            <a:r>
              <a:rPr sz="1200" spc="-60" dirty="0">
                <a:latin typeface="Arial"/>
                <a:cs typeface="Arial"/>
              </a:rPr>
              <a:t>to</a:t>
            </a:r>
            <a:r>
              <a:rPr sz="1200" spc="-1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  </a:t>
            </a:r>
            <a:r>
              <a:rPr sz="1200" spc="-140" dirty="0">
                <a:latin typeface="Arial"/>
                <a:cs typeface="Arial"/>
              </a:rPr>
              <a:t>Get </a:t>
            </a:r>
            <a:r>
              <a:rPr sz="1200" spc="-95" dirty="0">
                <a:latin typeface="Arial"/>
                <a:cs typeface="Arial"/>
              </a:rPr>
              <a:t>personalised </a:t>
            </a:r>
            <a:r>
              <a:rPr sz="1200" spc="-105" dirty="0">
                <a:latin typeface="Arial"/>
                <a:cs typeface="Arial"/>
              </a:rPr>
              <a:t>feedback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fo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6894" y="3541038"/>
            <a:ext cx="95567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sz="1200" spc="-85" dirty="0">
                <a:latin typeface="Arial"/>
                <a:cs typeface="Arial"/>
              </a:rPr>
              <a:t>nts</a:t>
            </a:r>
            <a:endParaRPr sz="12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645"/>
              </a:spcBef>
            </a:pPr>
            <a:r>
              <a:rPr sz="1200" spc="-114" dirty="0">
                <a:latin typeface="Arial"/>
                <a:cs typeface="Arial"/>
              </a:rPr>
              <a:t>earn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better</a:t>
            </a:r>
            <a:endParaRPr sz="120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650"/>
              </a:spcBef>
            </a:pPr>
            <a:r>
              <a:rPr sz="1200" spc="-75" dirty="0">
                <a:latin typeface="Arial"/>
                <a:cs typeface="Arial"/>
              </a:rPr>
              <a:t>r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improvements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sp>
          <p:nvSpPr>
            <p:cNvPr id="11" name="object 11"/>
            <p:cNvSpPr/>
            <p:nvPr/>
          </p:nvSpPr>
          <p:spPr>
            <a:xfrm>
              <a:off x="3305302" y="4102290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9144000" cy="5145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5698" y="562178"/>
            <a:ext cx="2921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750" dirty="0"/>
              <a:t>C</a:t>
            </a:r>
            <a:r>
              <a:rPr sz="5400" spc="-1125" baseline="-8487" dirty="0"/>
              <a:t>P</a:t>
            </a:r>
            <a:r>
              <a:rPr sz="3600" spc="-750" dirty="0"/>
              <a:t>l</a:t>
            </a:r>
            <a:r>
              <a:rPr sz="5400" spc="-1125" baseline="-8487" dirty="0"/>
              <a:t>o</a:t>
            </a:r>
            <a:r>
              <a:rPr sz="3600" spc="-750" dirty="0"/>
              <a:t>i</a:t>
            </a:r>
            <a:r>
              <a:rPr sz="5400" spc="-1125" baseline="-8487" dirty="0"/>
              <a:t>l</a:t>
            </a:r>
            <a:r>
              <a:rPr sz="3600" spc="-750" dirty="0"/>
              <a:t>c</a:t>
            </a:r>
            <a:r>
              <a:rPr sz="5400" spc="-1125" baseline="-8487" dirty="0"/>
              <a:t>l</a:t>
            </a:r>
            <a:r>
              <a:rPr sz="3600" spc="-750" dirty="0"/>
              <a:t>k</a:t>
            </a:r>
            <a:r>
              <a:rPr sz="5400" spc="-1125" baseline="-8487" dirty="0"/>
              <a:t>4</a:t>
            </a:r>
            <a:r>
              <a:rPr sz="3600" spc="-750" dirty="0"/>
              <a:t>to </a:t>
            </a:r>
            <a:r>
              <a:rPr sz="3600" spc="-305" dirty="0"/>
              <a:t>add</a:t>
            </a:r>
            <a:r>
              <a:rPr sz="3600" spc="-290" dirty="0"/>
              <a:t> </a:t>
            </a:r>
            <a:r>
              <a:rPr sz="3600" spc="-190" dirty="0"/>
              <a:t>Title</a:t>
            </a:r>
            <a:endParaRPr sz="3600"/>
          </a:p>
        </p:txBody>
      </p:sp>
      <p:grpSp>
        <p:nvGrpSpPr>
          <p:cNvPr id="14" name="object 14"/>
          <p:cNvGrpSpPr/>
          <p:nvPr/>
        </p:nvGrpSpPr>
        <p:grpSpPr>
          <a:xfrm>
            <a:off x="5148071" y="207263"/>
            <a:ext cx="3590925" cy="4209415"/>
            <a:chOff x="5148071" y="207263"/>
            <a:chExt cx="3590925" cy="4209415"/>
          </a:xfrm>
        </p:grpSpPr>
        <p:sp>
          <p:nvSpPr>
            <p:cNvPr id="15" name="object 15"/>
            <p:cNvSpPr/>
            <p:nvPr/>
          </p:nvSpPr>
          <p:spPr>
            <a:xfrm>
              <a:off x="7924799" y="207263"/>
              <a:ext cx="813816" cy="2164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8071" y="2587751"/>
              <a:ext cx="3038855" cy="1828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Question</a:t>
            </a:r>
            <a:r>
              <a:rPr b="1" spc="-2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pc="-110" dirty="0"/>
              <a:t>we </a:t>
            </a:r>
            <a:r>
              <a:rPr spc="-105" dirty="0"/>
              <a:t>want </a:t>
            </a:r>
            <a:r>
              <a:rPr spc="-45" dirty="0"/>
              <a:t>to </a:t>
            </a:r>
            <a:r>
              <a:rPr spc="-110" dirty="0"/>
              <a:t>segregate </a:t>
            </a:r>
            <a:r>
              <a:rPr spc="-105" dirty="0"/>
              <a:t>the </a:t>
            </a:r>
            <a:r>
              <a:rPr spc="-85" dirty="0"/>
              <a:t>students </a:t>
            </a:r>
            <a:r>
              <a:rPr spc="-105" dirty="0"/>
              <a:t>based </a:t>
            </a:r>
            <a:r>
              <a:rPr spc="-35" dirty="0"/>
              <a:t>on </a:t>
            </a:r>
            <a:r>
              <a:rPr spc="-110" dirty="0"/>
              <a:t>target </a:t>
            </a:r>
            <a:r>
              <a:rPr spc="-120" dirty="0"/>
              <a:t>variable </a:t>
            </a:r>
            <a:r>
              <a:rPr spc="-130" dirty="0"/>
              <a:t>(playing  </a:t>
            </a:r>
            <a:r>
              <a:rPr spc="-95" dirty="0"/>
              <a:t>cricket </a:t>
            </a:r>
            <a:r>
              <a:rPr spc="15" dirty="0"/>
              <a:t>or </a:t>
            </a:r>
            <a:r>
              <a:rPr spc="-110" dirty="0"/>
              <a:t>not).we split </a:t>
            </a:r>
            <a:r>
              <a:rPr spc="-105" dirty="0"/>
              <a:t>the </a:t>
            </a:r>
            <a:r>
              <a:rPr spc="-90" dirty="0"/>
              <a:t>population using </a:t>
            </a:r>
            <a:r>
              <a:rPr spc="-100" dirty="0"/>
              <a:t>input </a:t>
            </a:r>
            <a:r>
              <a:rPr spc="-110" dirty="0"/>
              <a:t>variables </a:t>
            </a:r>
            <a:r>
              <a:rPr spc="-45" dirty="0"/>
              <a:t>Gender </a:t>
            </a:r>
            <a:r>
              <a:rPr spc="-130" dirty="0"/>
              <a:t>find </a:t>
            </a:r>
            <a:r>
              <a:rPr spc="-105" dirty="0"/>
              <a:t>the  </a:t>
            </a:r>
            <a:r>
              <a:rPr spc="-90" dirty="0"/>
              <a:t>homogeneity </a:t>
            </a:r>
            <a:r>
              <a:rPr spc="-105" dirty="0"/>
              <a:t>of </a:t>
            </a:r>
            <a:r>
              <a:rPr spc="-70" dirty="0"/>
              <a:t>sub-nodes </a:t>
            </a:r>
            <a:r>
              <a:rPr spc="-95" dirty="0"/>
              <a:t>using</a:t>
            </a:r>
            <a:r>
              <a:rPr spc="20" dirty="0"/>
              <a:t> </a:t>
            </a:r>
            <a:r>
              <a:rPr spc="-100" dirty="0"/>
              <a:t>Gini.</a:t>
            </a:r>
          </a:p>
          <a:p>
            <a:pPr marL="12700">
              <a:lnSpc>
                <a:spcPct val="100000"/>
              </a:lnSpc>
              <a:spcBef>
                <a:spcPts val="1789"/>
              </a:spcBef>
              <a:tabLst>
                <a:tab pos="356870" algn="l"/>
              </a:tabLst>
            </a:pPr>
            <a:r>
              <a:rPr spc="-10" dirty="0">
                <a:latin typeface="Carlito"/>
                <a:cs typeface="Carlito"/>
              </a:rPr>
              <a:t>A)	</a:t>
            </a:r>
            <a:r>
              <a:rPr dirty="0">
                <a:latin typeface="Carlito"/>
                <a:cs typeface="Carlito"/>
              </a:rPr>
              <a:t>0.51</a:t>
            </a: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dirty="0">
                <a:latin typeface="Carlito"/>
                <a:cs typeface="Carlito"/>
              </a:rPr>
              <a:t>B)	0.59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>
                <a:latin typeface="Arial"/>
                <a:cs typeface="Arial"/>
              </a:rPr>
              <a:t>C)</a:t>
            </a:r>
            <a:r>
              <a:rPr spc="2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0.33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D)</a:t>
            </a:r>
            <a:r>
              <a:rPr spc="2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0.49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17295" y="4828990"/>
            <a:ext cx="556260" cy="157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50" dirty="0">
                <a:solidFill>
                  <a:srgbClr val="FF000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52281" y="4829879"/>
            <a:ext cx="1416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01683" y="4829879"/>
            <a:ext cx="1924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35" dirty="0">
                <a:solidFill>
                  <a:srgbClr val="888888"/>
                </a:solidFill>
                <a:latin typeface="Arial"/>
                <a:cs typeface="Arial"/>
              </a:rPr>
              <a:t>24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7794" y="4837499"/>
            <a:ext cx="29146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170" dirty="0">
                <a:solidFill>
                  <a:srgbClr val="888888"/>
                </a:solidFill>
                <a:latin typeface="Arial"/>
                <a:cs typeface="Arial"/>
              </a:rPr>
              <a:t>F</a:t>
            </a:r>
            <a:r>
              <a:rPr sz="900" spc="-100" dirty="0">
                <a:solidFill>
                  <a:srgbClr val="888888"/>
                </a:solidFill>
                <a:latin typeface="Arial"/>
                <a:cs typeface="Arial"/>
              </a:rPr>
              <a:t>oo</a:t>
            </a:r>
            <a:r>
              <a:rPr sz="900" spc="-15" dirty="0">
                <a:solidFill>
                  <a:srgbClr val="888888"/>
                </a:solidFill>
                <a:latin typeface="Arial"/>
                <a:cs typeface="Arial"/>
              </a:rPr>
              <a:t>t</a:t>
            </a:r>
            <a:r>
              <a:rPr sz="900" spc="-100" dirty="0">
                <a:solidFill>
                  <a:srgbClr val="888888"/>
                </a:solidFill>
                <a:latin typeface="Arial"/>
                <a:cs typeface="Arial"/>
              </a:rPr>
              <a:t>e</a:t>
            </a:r>
            <a:r>
              <a:rPr sz="900" spc="-55" dirty="0">
                <a:solidFill>
                  <a:srgbClr val="888888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23815"/>
            <a:chOff x="0" y="0"/>
            <a:chExt cx="9144000" cy="5123815"/>
          </a:xfrm>
        </p:grpSpPr>
        <p:sp>
          <p:nvSpPr>
            <p:cNvPr id="3" name="object 3"/>
            <p:cNvSpPr/>
            <p:nvPr/>
          </p:nvSpPr>
          <p:spPr>
            <a:xfrm>
              <a:off x="7930895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23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2592" y="2234183"/>
              <a:ext cx="5373624" cy="1112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5302" y="3571875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07104" y="3433735"/>
            <a:ext cx="1390650" cy="5556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95" dirty="0">
                <a:latin typeface="Arial"/>
                <a:cs typeface="Arial"/>
              </a:rPr>
              <a:t>Practice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in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teams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of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4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st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spc="-90" dirty="0">
                <a:latin typeface="Arial"/>
                <a:cs typeface="Arial"/>
              </a:rPr>
              <a:t>Industry </a:t>
            </a:r>
            <a:r>
              <a:rPr sz="1200" spc="-100" dirty="0">
                <a:latin typeface="Arial"/>
                <a:cs typeface="Arial"/>
              </a:rPr>
              <a:t>expert</a:t>
            </a:r>
            <a:r>
              <a:rPr sz="1200" spc="-204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mentorin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6731" y="3541038"/>
            <a:ext cx="90995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sz="1200" spc="-105" dirty="0">
                <a:latin typeface="Arial"/>
                <a:cs typeface="Arial"/>
              </a:rPr>
              <a:t>udents</a:t>
            </a:r>
            <a:endParaRPr sz="12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645"/>
              </a:spcBef>
            </a:pPr>
            <a:r>
              <a:rPr sz="1200" spc="-135" dirty="0">
                <a:latin typeface="Arial"/>
                <a:cs typeface="Arial"/>
              </a:rPr>
              <a:t>g </a:t>
            </a:r>
            <a:r>
              <a:rPr sz="1200" spc="-60" dirty="0">
                <a:latin typeface="Arial"/>
                <a:cs typeface="Arial"/>
              </a:rPr>
              <a:t>to </a:t>
            </a:r>
            <a:r>
              <a:rPr sz="1200" spc="-90" dirty="0">
                <a:latin typeface="Arial"/>
                <a:cs typeface="Arial"/>
              </a:rPr>
              <a:t>learn</a:t>
            </a:r>
            <a:r>
              <a:rPr sz="1200" spc="-204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better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5302" y="3837114"/>
            <a:ext cx="176784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07104" y="4046321"/>
            <a:ext cx="2528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0" dirty="0">
                <a:latin typeface="Arial"/>
                <a:cs typeface="Arial"/>
              </a:rPr>
              <a:t>Get </a:t>
            </a:r>
            <a:r>
              <a:rPr sz="1200" spc="-95" dirty="0">
                <a:latin typeface="Arial"/>
                <a:cs typeface="Arial"/>
              </a:rPr>
              <a:t>personalised </a:t>
            </a:r>
            <a:r>
              <a:rPr sz="1200" spc="-105" dirty="0">
                <a:latin typeface="Arial"/>
                <a:cs typeface="Arial"/>
              </a:rPr>
              <a:t>feedback </a:t>
            </a:r>
            <a:r>
              <a:rPr sz="1200" spc="-75" dirty="0">
                <a:latin typeface="Arial"/>
                <a:cs typeface="Arial"/>
              </a:rPr>
              <a:t>for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improvements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sp>
          <p:nvSpPr>
            <p:cNvPr id="12" name="object 12"/>
            <p:cNvSpPr/>
            <p:nvPr/>
          </p:nvSpPr>
          <p:spPr>
            <a:xfrm>
              <a:off x="3305302" y="4102290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9144000" cy="5145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5698" y="562178"/>
            <a:ext cx="2921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819" dirty="0"/>
              <a:t>C</a:t>
            </a:r>
            <a:r>
              <a:rPr sz="5400" spc="-1230" baseline="-8487" dirty="0"/>
              <a:t>P</a:t>
            </a:r>
            <a:r>
              <a:rPr sz="3600" spc="-819" dirty="0"/>
              <a:t>l</a:t>
            </a:r>
            <a:r>
              <a:rPr sz="5400" spc="-1230" baseline="-8487" dirty="0"/>
              <a:t>o</a:t>
            </a:r>
            <a:r>
              <a:rPr sz="3600" spc="-819" dirty="0"/>
              <a:t>i</a:t>
            </a:r>
            <a:r>
              <a:rPr sz="5400" spc="-1230" baseline="-8487" dirty="0"/>
              <a:t>l</a:t>
            </a:r>
            <a:r>
              <a:rPr sz="3600" spc="-819" dirty="0"/>
              <a:t>c</a:t>
            </a:r>
            <a:r>
              <a:rPr sz="5400" spc="-1230" baseline="-8487" dirty="0"/>
              <a:t>l</a:t>
            </a:r>
            <a:r>
              <a:rPr sz="3600" spc="-819" dirty="0"/>
              <a:t>k</a:t>
            </a:r>
            <a:r>
              <a:rPr sz="5400" spc="-1230" baseline="-8487" dirty="0"/>
              <a:t>4</a:t>
            </a:r>
            <a:r>
              <a:rPr sz="3600" spc="-819" dirty="0"/>
              <a:t>t</a:t>
            </a:r>
            <a:r>
              <a:rPr sz="5400" spc="-1230" baseline="-8487" dirty="0"/>
              <a:t>(</a:t>
            </a:r>
            <a:r>
              <a:rPr sz="3600" spc="-819" dirty="0"/>
              <a:t>o</a:t>
            </a:r>
            <a:r>
              <a:rPr sz="5400" spc="-1230" baseline="-8487" dirty="0"/>
              <a:t>S</a:t>
            </a:r>
            <a:r>
              <a:rPr sz="3600" spc="-819" dirty="0"/>
              <a:t>a</a:t>
            </a:r>
            <a:r>
              <a:rPr sz="5400" spc="-1230" baseline="-8487" dirty="0"/>
              <a:t>o</a:t>
            </a:r>
            <a:r>
              <a:rPr sz="3600" spc="-819" dirty="0"/>
              <a:t>d</a:t>
            </a:r>
            <a:r>
              <a:rPr sz="5400" spc="-1230" baseline="-8487" dirty="0"/>
              <a:t>lu</a:t>
            </a:r>
            <a:r>
              <a:rPr sz="3600" spc="-819" dirty="0"/>
              <a:t>d</a:t>
            </a:r>
            <a:r>
              <a:rPr sz="5400" spc="-1230" baseline="-8487" dirty="0"/>
              <a:t>ti</a:t>
            </a:r>
            <a:r>
              <a:rPr sz="3600" spc="-819" dirty="0"/>
              <a:t>T</a:t>
            </a:r>
            <a:r>
              <a:rPr sz="5400" spc="-1230" baseline="-8487" dirty="0"/>
              <a:t>o</a:t>
            </a:r>
            <a:r>
              <a:rPr sz="3600" spc="-819" dirty="0"/>
              <a:t>i</a:t>
            </a:r>
            <a:r>
              <a:rPr sz="5400" spc="-1230" baseline="-8487" dirty="0"/>
              <a:t>n</a:t>
            </a:r>
            <a:r>
              <a:rPr sz="3600" spc="-819" dirty="0"/>
              <a:t>tl</a:t>
            </a:r>
            <a:r>
              <a:rPr sz="5400" spc="-1230" baseline="-8487" dirty="0"/>
              <a:t>)</a:t>
            </a:r>
            <a:r>
              <a:rPr sz="3600" spc="-819" dirty="0"/>
              <a:t>e</a:t>
            </a:r>
            <a:endParaRPr sz="3600"/>
          </a:p>
        </p:txBody>
      </p:sp>
      <p:grpSp>
        <p:nvGrpSpPr>
          <p:cNvPr id="15" name="object 15"/>
          <p:cNvGrpSpPr/>
          <p:nvPr/>
        </p:nvGrpSpPr>
        <p:grpSpPr>
          <a:xfrm>
            <a:off x="4873752" y="207263"/>
            <a:ext cx="3865245" cy="3773804"/>
            <a:chOff x="4873752" y="207263"/>
            <a:chExt cx="3865245" cy="3773804"/>
          </a:xfrm>
        </p:grpSpPr>
        <p:sp>
          <p:nvSpPr>
            <p:cNvPr id="16" name="object 16"/>
            <p:cNvSpPr/>
            <p:nvPr/>
          </p:nvSpPr>
          <p:spPr>
            <a:xfrm>
              <a:off x="7924800" y="207263"/>
              <a:ext cx="813816" cy="2164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73752" y="2151887"/>
              <a:ext cx="3038855" cy="1828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Question</a:t>
            </a:r>
            <a:r>
              <a:rPr b="1" spc="-2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pc="-110" dirty="0"/>
              <a:t>we </a:t>
            </a:r>
            <a:r>
              <a:rPr spc="-105" dirty="0"/>
              <a:t>want </a:t>
            </a:r>
            <a:r>
              <a:rPr spc="-45" dirty="0"/>
              <a:t>to </a:t>
            </a:r>
            <a:r>
              <a:rPr spc="-110" dirty="0"/>
              <a:t>segregate </a:t>
            </a:r>
            <a:r>
              <a:rPr spc="-105" dirty="0"/>
              <a:t>the </a:t>
            </a:r>
            <a:r>
              <a:rPr spc="-85" dirty="0"/>
              <a:t>students </a:t>
            </a:r>
            <a:r>
              <a:rPr spc="-105" dirty="0"/>
              <a:t>based </a:t>
            </a:r>
            <a:r>
              <a:rPr spc="-35" dirty="0"/>
              <a:t>on </a:t>
            </a:r>
            <a:r>
              <a:rPr spc="-110" dirty="0"/>
              <a:t>target </a:t>
            </a:r>
            <a:r>
              <a:rPr spc="-120" dirty="0"/>
              <a:t>variable </a:t>
            </a:r>
            <a:r>
              <a:rPr spc="-130" dirty="0"/>
              <a:t>(playing  </a:t>
            </a:r>
            <a:r>
              <a:rPr spc="-95" dirty="0"/>
              <a:t>cricket </a:t>
            </a:r>
            <a:r>
              <a:rPr spc="15" dirty="0"/>
              <a:t>or </a:t>
            </a:r>
            <a:r>
              <a:rPr spc="-110" dirty="0"/>
              <a:t>not).we split </a:t>
            </a:r>
            <a:r>
              <a:rPr spc="-105" dirty="0"/>
              <a:t>the </a:t>
            </a:r>
            <a:r>
              <a:rPr spc="-90" dirty="0"/>
              <a:t>population using </a:t>
            </a:r>
            <a:r>
              <a:rPr spc="-100" dirty="0"/>
              <a:t>input </a:t>
            </a:r>
            <a:r>
              <a:rPr spc="-110" dirty="0"/>
              <a:t>variables </a:t>
            </a:r>
            <a:r>
              <a:rPr spc="-45" dirty="0"/>
              <a:t>Gender </a:t>
            </a:r>
            <a:r>
              <a:rPr spc="-130" dirty="0"/>
              <a:t>find </a:t>
            </a:r>
            <a:r>
              <a:rPr spc="-105" dirty="0"/>
              <a:t>the  </a:t>
            </a:r>
            <a:r>
              <a:rPr spc="-90" dirty="0"/>
              <a:t>homogeneity </a:t>
            </a:r>
            <a:r>
              <a:rPr spc="-105" dirty="0"/>
              <a:t>of </a:t>
            </a:r>
            <a:r>
              <a:rPr spc="-70" dirty="0"/>
              <a:t>sub-nodes </a:t>
            </a:r>
            <a:r>
              <a:rPr spc="-95" dirty="0"/>
              <a:t>using</a:t>
            </a:r>
            <a:r>
              <a:rPr spc="20" dirty="0"/>
              <a:t> </a:t>
            </a:r>
            <a:r>
              <a:rPr spc="-100" dirty="0"/>
              <a:t>Gini.</a:t>
            </a:r>
          </a:p>
          <a:p>
            <a:pPr marL="12700">
              <a:lnSpc>
                <a:spcPct val="100000"/>
              </a:lnSpc>
              <a:spcBef>
                <a:spcPts val="1789"/>
              </a:spcBef>
              <a:tabLst>
                <a:tab pos="356870" algn="l"/>
              </a:tabLst>
            </a:pPr>
            <a:r>
              <a:rPr spc="-10" dirty="0">
                <a:latin typeface="Carlito"/>
                <a:cs typeface="Carlito"/>
              </a:rPr>
              <a:t>A)	</a:t>
            </a:r>
            <a:r>
              <a:rPr dirty="0">
                <a:latin typeface="Carlito"/>
                <a:cs typeface="Carlito"/>
              </a:rPr>
              <a:t>0.51</a:t>
            </a: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dirty="0">
                <a:solidFill>
                  <a:srgbClr val="FF0000"/>
                </a:solidFill>
                <a:latin typeface="Carlito"/>
                <a:cs typeface="Carlito"/>
              </a:rPr>
              <a:t>B)	0.59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>
                <a:latin typeface="Arial"/>
                <a:cs typeface="Arial"/>
              </a:rPr>
              <a:t>C)</a:t>
            </a:r>
            <a:r>
              <a:rPr spc="2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0.33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D)</a:t>
            </a:r>
            <a:r>
              <a:rPr spc="2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0.49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17295" y="4828990"/>
            <a:ext cx="556260" cy="157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50" dirty="0">
                <a:solidFill>
                  <a:srgbClr val="FF000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52281" y="4829879"/>
            <a:ext cx="1416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01683" y="4829879"/>
            <a:ext cx="1924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35" dirty="0">
                <a:solidFill>
                  <a:srgbClr val="888888"/>
                </a:solidFill>
                <a:latin typeface="Arial"/>
                <a:cs typeface="Arial"/>
              </a:rPr>
              <a:t>25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47794" y="4837499"/>
            <a:ext cx="29146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170" dirty="0">
                <a:solidFill>
                  <a:srgbClr val="888888"/>
                </a:solidFill>
                <a:latin typeface="Arial"/>
                <a:cs typeface="Arial"/>
              </a:rPr>
              <a:t>F</a:t>
            </a:r>
            <a:r>
              <a:rPr sz="900" spc="-100" dirty="0">
                <a:solidFill>
                  <a:srgbClr val="888888"/>
                </a:solidFill>
                <a:latin typeface="Arial"/>
                <a:cs typeface="Arial"/>
              </a:rPr>
              <a:t>oo</a:t>
            </a:r>
            <a:r>
              <a:rPr sz="900" spc="-15" dirty="0">
                <a:solidFill>
                  <a:srgbClr val="888888"/>
                </a:solidFill>
                <a:latin typeface="Arial"/>
                <a:cs typeface="Arial"/>
              </a:rPr>
              <a:t>t</a:t>
            </a:r>
            <a:r>
              <a:rPr sz="900" spc="-100" dirty="0">
                <a:solidFill>
                  <a:srgbClr val="888888"/>
                </a:solidFill>
                <a:latin typeface="Arial"/>
                <a:cs typeface="Arial"/>
              </a:rPr>
              <a:t>e</a:t>
            </a:r>
            <a:r>
              <a:rPr sz="900" spc="-55" dirty="0">
                <a:solidFill>
                  <a:srgbClr val="888888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88333" y="4138371"/>
            <a:ext cx="438277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Calculate, Gini </a:t>
            </a:r>
            <a:r>
              <a:rPr sz="1100" spc="-5" dirty="0">
                <a:latin typeface="Carlito"/>
                <a:cs typeface="Carlito"/>
              </a:rPr>
              <a:t>for </a:t>
            </a:r>
            <a:r>
              <a:rPr sz="1100" spc="-10" dirty="0">
                <a:latin typeface="Carlito"/>
                <a:cs typeface="Carlito"/>
              </a:rPr>
              <a:t>sub-node </a:t>
            </a:r>
            <a:r>
              <a:rPr sz="1100" dirty="0">
                <a:latin typeface="Carlito"/>
                <a:cs typeface="Carlito"/>
              </a:rPr>
              <a:t>Female =</a:t>
            </a:r>
            <a:r>
              <a:rPr sz="1100" spc="-8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(0.2)*(0.2)+(0.8)*(0.8)=0.68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rlito"/>
                <a:cs typeface="Carlito"/>
              </a:rPr>
              <a:t>Gini </a:t>
            </a:r>
            <a:r>
              <a:rPr sz="1100" spc="-5" dirty="0">
                <a:latin typeface="Carlito"/>
                <a:cs typeface="Carlito"/>
              </a:rPr>
              <a:t>for sub-node </a:t>
            </a:r>
            <a:r>
              <a:rPr sz="1100" dirty="0">
                <a:latin typeface="Carlito"/>
                <a:cs typeface="Carlito"/>
              </a:rPr>
              <a:t>Male =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(0.65)*(0.65)+(0.35)*(0.35)=0.55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rlito"/>
                <a:cs typeface="Carlito"/>
              </a:rPr>
              <a:t>Calculate weighted Gini </a:t>
            </a:r>
            <a:r>
              <a:rPr sz="1100" spc="-5" dirty="0">
                <a:latin typeface="Carlito"/>
                <a:cs typeface="Carlito"/>
              </a:rPr>
              <a:t>for </a:t>
            </a:r>
            <a:r>
              <a:rPr sz="1100" dirty="0">
                <a:latin typeface="Carlito"/>
                <a:cs typeface="Carlito"/>
              </a:rPr>
              <a:t>Split Gender = </a:t>
            </a:r>
            <a:r>
              <a:rPr sz="1100" spc="-5" dirty="0">
                <a:latin typeface="Carlito"/>
                <a:cs typeface="Carlito"/>
              </a:rPr>
              <a:t>(10/30)*0.68+(20/30)*0.55 </a:t>
            </a:r>
            <a:r>
              <a:rPr sz="1100" dirty="0">
                <a:latin typeface="Carlito"/>
                <a:cs typeface="Carlito"/>
              </a:rPr>
              <a:t>=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0.59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-820350" y="95250"/>
              <a:ext cx="9145560" cy="49593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32230" y="83370"/>
                <a:ext cx="9169320" cy="49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-19230" y="419250"/>
              <a:ext cx="2153160" cy="21168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110" y="407370"/>
                <a:ext cx="21769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5" name="Ink 64"/>
              <p14:cNvContentPartPr/>
              <p14:nvPr/>
            </p14:nvContentPartPr>
            <p14:xfrm>
              <a:off x="7810410" y="293970"/>
              <a:ext cx="1497600" cy="43020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98530" y="282090"/>
                <a:ext cx="15213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0" name="Ink 79"/>
              <p14:cNvContentPartPr/>
              <p14:nvPr/>
            </p14:nvContentPartPr>
            <p14:xfrm>
              <a:off x="1970490" y="913170"/>
              <a:ext cx="802800" cy="12528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8610" y="901290"/>
                <a:ext cx="8265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" name="Ink 101"/>
              <p14:cNvContentPartPr/>
              <p14:nvPr/>
            </p14:nvContentPartPr>
            <p14:xfrm>
              <a:off x="4705410" y="1066890"/>
              <a:ext cx="276840" cy="3953160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3530" y="1055010"/>
                <a:ext cx="300600" cy="39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5" name="Ink 124"/>
              <p14:cNvContentPartPr/>
              <p14:nvPr/>
            </p14:nvContentPartPr>
            <p14:xfrm>
              <a:off x="5353050" y="1266690"/>
              <a:ext cx="1082520" cy="105480"/>
            </p14:xfrm>
          </p:contentPart>
        </mc:Choice>
        <mc:Fallback>
          <p:pic>
            <p:nvPicPr>
              <p:cNvPr id="125" name="Ink 12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41170" y="1254810"/>
                <a:ext cx="11062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3" name="Ink 132"/>
              <p14:cNvContentPartPr/>
              <p14:nvPr/>
            </p14:nvContentPartPr>
            <p14:xfrm>
              <a:off x="-647790" y="1398090"/>
              <a:ext cx="1717080" cy="1021680"/>
            </p14:xfrm>
          </p:contentPart>
        </mc:Choice>
        <mc:Fallback>
          <p:pic>
            <p:nvPicPr>
              <p:cNvPr id="133" name="Ink 13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659669" y="1389810"/>
                <a:ext cx="1737239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6" name="Ink 175"/>
              <p14:cNvContentPartPr/>
              <p14:nvPr/>
            </p14:nvContentPartPr>
            <p14:xfrm>
              <a:off x="-687870" y="900930"/>
              <a:ext cx="1289880" cy="721440"/>
            </p14:xfrm>
          </p:contentPart>
        </mc:Choice>
        <mc:Fallback>
          <p:pic>
            <p:nvPicPr>
              <p:cNvPr id="176" name="Ink 17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699750" y="892650"/>
                <a:ext cx="1310040" cy="7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8" name="Ink 177"/>
              <p14:cNvContentPartPr/>
              <p14:nvPr/>
            </p14:nvContentPartPr>
            <p14:xfrm>
              <a:off x="600210" y="1228170"/>
              <a:ext cx="1314720" cy="459360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1930" y="1219890"/>
                <a:ext cx="133128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1" name="Ink 180"/>
              <p14:cNvContentPartPr/>
              <p14:nvPr/>
            </p14:nvContentPartPr>
            <p14:xfrm>
              <a:off x="1000170" y="1704810"/>
              <a:ext cx="943200" cy="107280"/>
            </p14:xfrm>
          </p:contentPart>
        </mc:Choice>
        <mc:Fallback>
          <p:pic>
            <p:nvPicPr>
              <p:cNvPr id="181" name="Ink 18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1890" y="1696558"/>
                <a:ext cx="959760" cy="123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1" name="Ink 190"/>
              <p14:cNvContentPartPr/>
              <p14:nvPr/>
            </p14:nvContentPartPr>
            <p14:xfrm>
              <a:off x="968490" y="1228890"/>
              <a:ext cx="955920" cy="1009800"/>
            </p14:xfrm>
          </p:contentPart>
        </mc:Choice>
        <mc:Fallback>
          <p:pic>
            <p:nvPicPr>
              <p:cNvPr id="191" name="Ink 19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0209" y="1220610"/>
                <a:ext cx="972482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4" name="Ink 193"/>
              <p14:cNvContentPartPr/>
              <p14:nvPr/>
            </p14:nvContentPartPr>
            <p14:xfrm>
              <a:off x="466650" y="2066970"/>
              <a:ext cx="1328400" cy="123840"/>
            </p14:xfrm>
          </p:contentPart>
        </mc:Choice>
        <mc:Fallback>
          <p:pic>
            <p:nvPicPr>
              <p:cNvPr id="194" name="Ink 19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8370" y="2058690"/>
                <a:ext cx="13449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4" name="Ink 203"/>
              <p14:cNvContentPartPr/>
              <p14:nvPr/>
            </p14:nvContentPartPr>
            <p14:xfrm>
              <a:off x="-448110" y="1667010"/>
              <a:ext cx="639360" cy="810360"/>
            </p14:xfrm>
          </p:contentPart>
        </mc:Choice>
        <mc:Fallback>
          <p:pic>
            <p:nvPicPr>
              <p:cNvPr id="204" name="Ink 20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459990" y="1655130"/>
                <a:ext cx="66312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1" name="Ink 210"/>
              <p14:cNvContentPartPr/>
              <p14:nvPr/>
            </p14:nvContentPartPr>
            <p14:xfrm>
              <a:off x="133290" y="2371890"/>
              <a:ext cx="1734120" cy="427320"/>
            </p14:xfrm>
          </p:contentPart>
        </mc:Choice>
        <mc:Fallback>
          <p:pic>
            <p:nvPicPr>
              <p:cNvPr id="211" name="Ink 21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1410" y="2360010"/>
                <a:ext cx="175788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4" name="Ink 213"/>
              <p14:cNvContentPartPr/>
              <p14:nvPr/>
            </p14:nvContentPartPr>
            <p14:xfrm>
              <a:off x="-463230" y="1409610"/>
              <a:ext cx="2465280" cy="1611720"/>
            </p14:xfrm>
          </p:contentPart>
        </mc:Choice>
        <mc:Fallback>
          <p:pic>
            <p:nvPicPr>
              <p:cNvPr id="214" name="Ink 2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475110" y="1397730"/>
                <a:ext cx="2489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7" name="Ink 256"/>
              <p14:cNvContentPartPr/>
              <p14:nvPr/>
            </p14:nvContentPartPr>
            <p14:xfrm>
              <a:off x="3314610" y="1590690"/>
              <a:ext cx="190800" cy="1324800"/>
            </p14:xfrm>
          </p:contentPart>
        </mc:Choice>
        <mc:Fallback>
          <p:pic>
            <p:nvPicPr>
              <p:cNvPr id="257" name="Ink 25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02730" y="1578810"/>
                <a:ext cx="214560" cy="13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3" name="Ink 272"/>
              <p14:cNvContentPartPr/>
              <p14:nvPr/>
            </p14:nvContentPartPr>
            <p14:xfrm>
              <a:off x="1857330" y="3691290"/>
              <a:ext cx="1429200" cy="25560"/>
            </p14:xfrm>
          </p:contentPart>
        </mc:Choice>
        <mc:Fallback>
          <p:pic>
            <p:nvPicPr>
              <p:cNvPr id="273" name="Ink 27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45450" y="3679410"/>
                <a:ext cx="14529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8" name="Ink 287"/>
              <p14:cNvContentPartPr/>
              <p14:nvPr/>
            </p14:nvContentPartPr>
            <p14:xfrm>
              <a:off x="4856850" y="943050"/>
              <a:ext cx="4363560" cy="1506600"/>
            </p14:xfrm>
          </p:contentPart>
        </mc:Choice>
        <mc:Fallback>
          <p:pic>
            <p:nvPicPr>
              <p:cNvPr id="288" name="Ink 28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44970" y="931170"/>
                <a:ext cx="4387320" cy="15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5" name="Ink 434"/>
              <p14:cNvContentPartPr/>
              <p14:nvPr/>
            </p14:nvContentPartPr>
            <p14:xfrm>
              <a:off x="2066850" y="1445970"/>
              <a:ext cx="1029000" cy="59760"/>
            </p14:xfrm>
          </p:contentPart>
        </mc:Choice>
        <mc:Fallback>
          <p:pic>
            <p:nvPicPr>
              <p:cNvPr id="435" name="Ink 43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54969" y="1434090"/>
                <a:ext cx="1052763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52" name="Ink 451"/>
              <p14:cNvContentPartPr/>
              <p14:nvPr/>
            </p14:nvContentPartPr>
            <p14:xfrm>
              <a:off x="2143170" y="2752770"/>
              <a:ext cx="1097400" cy="257400"/>
            </p14:xfrm>
          </p:contentPart>
        </mc:Choice>
        <mc:Fallback>
          <p:pic>
            <p:nvPicPr>
              <p:cNvPr id="452" name="Ink 45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31289" y="2740890"/>
                <a:ext cx="1121163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80" name="Ink 479"/>
              <p14:cNvContentPartPr/>
              <p14:nvPr/>
            </p14:nvContentPartPr>
            <p14:xfrm>
              <a:off x="7228170" y="2314650"/>
              <a:ext cx="1935360" cy="1896120"/>
            </p14:xfrm>
          </p:contentPart>
        </mc:Choice>
        <mc:Fallback>
          <p:pic>
            <p:nvPicPr>
              <p:cNvPr id="480" name="Ink 47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16290" y="2302770"/>
                <a:ext cx="1959120" cy="19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92" name="Ink 591"/>
              <p14:cNvContentPartPr/>
              <p14:nvPr/>
            </p14:nvContentPartPr>
            <p14:xfrm>
              <a:off x="4894290" y="2911890"/>
              <a:ext cx="2926080" cy="717480"/>
            </p14:xfrm>
          </p:contentPart>
        </mc:Choice>
        <mc:Fallback>
          <p:pic>
            <p:nvPicPr>
              <p:cNvPr id="592" name="Ink 59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82410" y="2900010"/>
                <a:ext cx="294984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93" name="Ink 592"/>
              <p14:cNvContentPartPr/>
              <p14:nvPr/>
            </p14:nvContentPartPr>
            <p14:xfrm>
              <a:off x="7238610" y="3695610"/>
              <a:ext cx="343800" cy="810000"/>
            </p14:xfrm>
          </p:contentPart>
        </mc:Choice>
        <mc:Fallback>
          <p:pic>
            <p:nvPicPr>
              <p:cNvPr id="593" name="Ink 59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26730" y="3683730"/>
                <a:ext cx="367560" cy="8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94" name="Ink 593"/>
              <p14:cNvContentPartPr/>
              <p14:nvPr/>
            </p14:nvContentPartPr>
            <p14:xfrm>
              <a:off x="5086530" y="4561770"/>
              <a:ext cx="4086720" cy="496440"/>
            </p14:xfrm>
          </p:contentPart>
        </mc:Choice>
        <mc:Fallback>
          <p:pic>
            <p:nvPicPr>
              <p:cNvPr id="594" name="Ink 59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074650" y="4549890"/>
                <a:ext cx="411048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8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4051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0" dirty="0">
                <a:solidFill>
                  <a:srgbClr val="FFFFFF"/>
                </a:solidFill>
              </a:rPr>
              <a:t>What </a:t>
            </a:r>
            <a:r>
              <a:rPr sz="2400" spc="-135" dirty="0">
                <a:solidFill>
                  <a:srgbClr val="FFFFFF"/>
                </a:solidFill>
              </a:rPr>
              <a:t>is </a:t>
            </a:r>
            <a:r>
              <a:rPr sz="2400" spc="-180" dirty="0">
                <a:solidFill>
                  <a:srgbClr val="FFFFFF"/>
                </a:solidFill>
              </a:rPr>
              <a:t>the </a:t>
            </a:r>
            <a:r>
              <a:rPr sz="2400" spc="-215" dirty="0">
                <a:solidFill>
                  <a:srgbClr val="FFFFFF"/>
                </a:solidFill>
              </a:rPr>
              <a:t>curse </a:t>
            </a:r>
            <a:r>
              <a:rPr sz="2400" spc="-145" dirty="0">
                <a:solidFill>
                  <a:srgbClr val="FFFFFF"/>
                </a:solidFill>
              </a:rPr>
              <a:t>of</a:t>
            </a:r>
            <a:r>
              <a:rPr sz="2400" spc="-335" dirty="0">
                <a:solidFill>
                  <a:srgbClr val="FFFFFF"/>
                </a:solidFill>
              </a:rPr>
              <a:t> </a:t>
            </a:r>
            <a:r>
              <a:rPr sz="2400" spc="-165" dirty="0">
                <a:solidFill>
                  <a:srgbClr val="FFFFFF"/>
                </a:solidFill>
              </a:rPr>
              <a:t>dimensionality?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834128" y="1042415"/>
            <a:ext cx="3892269" cy="1409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8048" y="1032764"/>
            <a:ext cx="3940810" cy="1666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D2029"/>
                </a:solidFill>
                <a:latin typeface="Arial"/>
                <a:cs typeface="Arial"/>
              </a:rPr>
              <a:t>Sparsity of </a:t>
            </a:r>
            <a:r>
              <a:rPr sz="1200" spc="-5" dirty="0">
                <a:solidFill>
                  <a:srgbClr val="1D2029"/>
                </a:solidFill>
                <a:latin typeface="Arial"/>
                <a:cs typeface="Arial"/>
              </a:rPr>
              <a:t>data </a:t>
            </a:r>
            <a:r>
              <a:rPr sz="1200" dirty="0">
                <a:solidFill>
                  <a:srgbClr val="1D2029"/>
                </a:solidFill>
                <a:latin typeface="Arial"/>
                <a:cs typeface="Arial"/>
              </a:rPr>
              <a:t>occurs </a:t>
            </a:r>
            <a:r>
              <a:rPr sz="1200" spc="-10" dirty="0">
                <a:solidFill>
                  <a:srgbClr val="1D2029"/>
                </a:solidFill>
                <a:latin typeface="Arial"/>
                <a:cs typeface="Arial"/>
              </a:rPr>
              <a:t>when </a:t>
            </a:r>
            <a:r>
              <a:rPr sz="1200" spc="-5" dirty="0">
                <a:solidFill>
                  <a:srgbClr val="1D2029"/>
                </a:solidFill>
                <a:latin typeface="Arial"/>
                <a:cs typeface="Arial"/>
              </a:rPr>
              <a:t>moving </a:t>
            </a:r>
            <a:r>
              <a:rPr sz="1200" dirty="0">
                <a:solidFill>
                  <a:srgbClr val="1D2029"/>
                </a:solidFill>
                <a:latin typeface="Arial"/>
                <a:cs typeface="Arial"/>
              </a:rPr>
              <a:t>to higher  dimensions. the </a:t>
            </a:r>
            <a:r>
              <a:rPr sz="1200" spc="-5" dirty="0">
                <a:solidFill>
                  <a:srgbClr val="1D2029"/>
                </a:solidFill>
                <a:latin typeface="Arial"/>
                <a:cs typeface="Arial"/>
              </a:rPr>
              <a:t>volume </a:t>
            </a:r>
            <a:r>
              <a:rPr sz="1200" dirty="0">
                <a:solidFill>
                  <a:srgbClr val="1D2029"/>
                </a:solidFill>
                <a:latin typeface="Arial"/>
                <a:cs typeface="Arial"/>
              </a:rPr>
              <a:t>of the space represented </a:t>
            </a:r>
            <a:r>
              <a:rPr sz="1200" spc="-5" dirty="0">
                <a:solidFill>
                  <a:srgbClr val="1D2029"/>
                </a:solidFill>
                <a:latin typeface="Arial"/>
                <a:cs typeface="Arial"/>
              </a:rPr>
              <a:t>grows  so </a:t>
            </a:r>
            <a:r>
              <a:rPr sz="1200" spc="5" dirty="0">
                <a:solidFill>
                  <a:srgbClr val="1D2029"/>
                </a:solidFill>
                <a:latin typeface="Arial"/>
                <a:cs typeface="Arial"/>
              </a:rPr>
              <a:t>quickly </a:t>
            </a:r>
            <a:r>
              <a:rPr sz="1200" dirty="0">
                <a:solidFill>
                  <a:srgbClr val="1D2029"/>
                </a:solidFill>
                <a:latin typeface="Arial"/>
                <a:cs typeface="Arial"/>
              </a:rPr>
              <a:t>that the data </a:t>
            </a:r>
            <a:r>
              <a:rPr sz="1200" spc="-5" dirty="0">
                <a:solidFill>
                  <a:srgbClr val="1D2029"/>
                </a:solidFill>
                <a:latin typeface="Arial"/>
                <a:cs typeface="Arial"/>
              </a:rPr>
              <a:t>cannot keep up and </a:t>
            </a:r>
            <a:r>
              <a:rPr sz="1200" dirty="0">
                <a:solidFill>
                  <a:srgbClr val="1D2029"/>
                </a:solidFill>
                <a:latin typeface="Arial"/>
                <a:cs typeface="Arial"/>
              </a:rPr>
              <a:t>thus</a:t>
            </a:r>
            <a:r>
              <a:rPr sz="1200" spc="-180" dirty="0">
                <a:solidFill>
                  <a:srgbClr val="1D202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D2029"/>
                </a:solidFill>
                <a:latin typeface="Arial"/>
                <a:cs typeface="Arial"/>
              </a:rPr>
              <a:t>becomes  </a:t>
            </a:r>
            <a:r>
              <a:rPr sz="1200" dirty="0">
                <a:solidFill>
                  <a:srgbClr val="1D2029"/>
                </a:solidFill>
                <a:latin typeface="Arial"/>
                <a:cs typeface="Arial"/>
              </a:rPr>
              <a:t>sparse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L="12700" marR="3556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second issue that arises </a:t>
            </a:r>
            <a:r>
              <a:rPr sz="1200" spc="-10" dirty="0">
                <a:latin typeface="Carlito"/>
                <a:cs typeface="Carlito"/>
              </a:rPr>
              <a:t>is related </a:t>
            </a:r>
            <a:r>
              <a:rPr sz="1200" dirty="0">
                <a:latin typeface="Carlito"/>
                <a:cs typeface="Carlito"/>
              </a:rPr>
              <a:t>to </a:t>
            </a:r>
            <a:r>
              <a:rPr sz="1200" spc="-10" dirty="0">
                <a:latin typeface="Carlito"/>
                <a:cs typeface="Carlito"/>
              </a:rPr>
              <a:t>sorting </a:t>
            </a:r>
            <a:r>
              <a:rPr sz="1200" spc="-5" dirty="0">
                <a:latin typeface="Carlito"/>
                <a:cs typeface="Carlito"/>
              </a:rPr>
              <a:t>or classifying  the </a:t>
            </a:r>
            <a:r>
              <a:rPr sz="1200" spc="-10" dirty="0">
                <a:latin typeface="Carlito"/>
                <a:cs typeface="Carlito"/>
              </a:rPr>
              <a:t>data. </a:t>
            </a:r>
            <a:r>
              <a:rPr sz="1200" dirty="0">
                <a:latin typeface="Carlito"/>
                <a:cs typeface="Carlito"/>
              </a:rPr>
              <a:t>In </a:t>
            </a:r>
            <a:r>
              <a:rPr sz="1200" spc="-10" dirty="0">
                <a:latin typeface="Carlito"/>
                <a:cs typeface="Carlito"/>
              </a:rPr>
              <a:t>low </a:t>
            </a:r>
            <a:r>
              <a:rPr sz="1200" spc="-5" dirty="0">
                <a:latin typeface="Carlito"/>
                <a:cs typeface="Carlito"/>
              </a:rPr>
              <a:t>dimensional </a:t>
            </a:r>
            <a:r>
              <a:rPr sz="1200" dirty="0">
                <a:latin typeface="Carlito"/>
                <a:cs typeface="Carlito"/>
              </a:rPr>
              <a:t>spaces, </a:t>
            </a:r>
            <a:r>
              <a:rPr sz="1200" spc="-10" dirty="0">
                <a:latin typeface="Carlito"/>
                <a:cs typeface="Carlito"/>
              </a:rPr>
              <a:t>data may </a:t>
            </a:r>
            <a:r>
              <a:rPr sz="1200" dirty="0">
                <a:latin typeface="Carlito"/>
                <a:cs typeface="Carlito"/>
              </a:rPr>
              <a:t>seem </a:t>
            </a:r>
            <a:r>
              <a:rPr sz="1200" spc="-5" dirty="0">
                <a:latin typeface="Carlito"/>
                <a:cs typeface="Carlito"/>
              </a:rPr>
              <a:t>very  similar </a:t>
            </a:r>
            <a:r>
              <a:rPr sz="1200" spc="-10" dirty="0">
                <a:latin typeface="Carlito"/>
                <a:cs typeface="Carlito"/>
              </a:rPr>
              <a:t>but </a:t>
            </a:r>
            <a:r>
              <a:rPr sz="1200" spc="-5" dirty="0">
                <a:latin typeface="Carlito"/>
                <a:cs typeface="Carlito"/>
              </a:rPr>
              <a:t>the higher the dimension the </a:t>
            </a:r>
            <a:r>
              <a:rPr sz="1200" spc="-10" dirty="0">
                <a:latin typeface="Carlito"/>
                <a:cs typeface="Carlito"/>
              </a:rPr>
              <a:t>data points may </a:t>
            </a:r>
            <a:r>
              <a:rPr sz="1200" dirty="0">
                <a:latin typeface="Carlito"/>
                <a:cs typeface="Carlito"/>
              </a:rPr>
              <a:t>seem  </a:t>
            </a:r>
            <a:r>
              <a:rPr sz="1200" spc="-45" dirty="0">
                <a:latin typeface="Carlito"/>
                <a:cs typeface="Carlito"/>
              </a:rPr>
              <a:t>far.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27</a:t>
            </a:fld>
            <a:endParaRPr spc="-35" dirty="0"/>
          </a:p>
        </p:txBody>
      </p:sp>
      <p:sp>
        <p:nvSpPr>
          <p:cNvPr id="5" name="object 5"/>
          <p:cNvSpPr txBox="1"/>
          <p:nvPr/>
        </p:nvSpPr>
        <p:spPr>
          <a:xfrm>
            <a:off x="794410" y="3004566"/>
            <a:ext cx="7356475" cy="12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11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Infinite Features Requires Infinite</a:t>
            </a:r>
            <a:r>
              <a:rPr sz="1800" b="1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Arial"/>
              <a:cs typeface="Arial"/>
            </a:endParaRPr>
          </a:p>
          <a:p>
            <a:pPr algn="ctr">
              <a:lnSpc>
                <a:spcPts val="2135"/>
              </a:lnSpc>
              <a:spcBef>
                <a:spcPts val="5"/>
              </a:spcBef>
            </a:pPr>
            <a:r>
              <a:rPr sz="1800" dirty="0">
                <a:solidFill>
                  <a:srgbClr val="1D2029"/>
                </a:solidFill>
                <a:latin typeface="Arial"/>
                <a:cs typeface="Arial"/>
              </a:rPr>
              <a:t>A</a:t>
            </a:r>
            <a:r>
              <a:rPr sz="1800" spc="-100" dirty="0">
                <a:solidFill>
                  <a:srgbClr val="1D20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D2029"/>
                </a:solidFill>
                <a:latin typeface="Arial"/>
                <a:cs typeface="Arial"/>
              </a:rPr>
              <a:t>careful</a:t>
            </a:r>
            <a:r>
              <a:rPr sz="1800" spc="-35" dirty="0">
                <a:solidFill>
                  <a:srgbClr val="1D20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D2029"/>
                </a:solidFill>
                <a:latin typeface="Arial"/>
                <a:cs typeface="Arial"/>
              </a:rPr>
              <a:t>choice</a:t>
            </a:r>
            <a:r>
              <a:rPr sz="1800" spc="-65" dirty="0">
                <a:solidFill>
                  <a:srgbClr val="1D20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D202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1D20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D202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1D20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D2029"/>
                </a:solidFill>
                <a:latin typeface="Arial"/>
                <a:cs typeface="Arial"/>
              </a:rPr>
              <a:t>number</a:t>
            </a:r>
            <a:r>
              <a:rPr sz="1800" spc="-40" dirty="0">
                <a:solidFill>
                  <a:srgbClr val="1D20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D2029"/>
                </a:solidFill>
                <a:latin typeface="Arial"/>
                <a:cs typeface="Arial"/>
              </a:rPr>
              <a:t>of dimensions</a:t>
            </a:r>
            <a:r>
              <a:rPr sz="1800" spc="-55" dirty="0">
                <a:solidFill>
                  <a:srgbClr val="1D20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D2029"/>
                </a:solidFill>
                <a:latin typeface="Arial"/>
                <a:cs typeface="Arial"/>
              </a:rPr>
              <a:t>(features)</a:t>
            </a:r>
            <a:r>
              <a:rPr sz="1800" spc="-70" dirty="0">
                <a:solidFill>
                  <a:srgbClr val="1D20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D2029"/>
                </a:solidFill>
                <a:latin typeface="Arial"/>
                <a:cs typeface="Arial"/>
              </a:rPr>
              <a:t>to</a:t>
            </a:r>
            <a:r>
              <a:rPr sz="1800" spc="10" dirty="0">
                <a:solidFill>
                  <a:srgbClr val="1D20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D202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1D20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D2029"/>
                </a:solidFill>
                <a:latin typeface="Arial"/>
                <a:cs typeface="Arial"/>
              </a:rPr>
              <a:t>used</a:t>
            </a:r>
            <a:r>
              <a:rPr sz="1800" spc="-40" dirty="0">
                <a:solidFill>
                  <a:srgbClr val="1D20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D202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1D20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D2029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905" algn="ctr">
              <a:lnSpc>
                <a:spcPts val="2135"/>
              </a:lnSpc>
            </a:pPr>
            <a:r>
              <a:rPr sz="1800" dirty="0">
                <a:solidFill>
                  <a:srgbClr val="1D2029"/>
                </a:solidFill>
                <a:latin typeface="Arial"/>
                <a:cs typeface="Arial"/>
              </a:rPr>
              <a:t>prerogative of the data </a:t>
            </a:r>
            <a:r>
              <a:rPr sz="1800" spc="5" dirty="0">
                <a:solidFill>
                  <a:srgbClr val="1D2029"/>
                </a:solidFill>
                <a:latin typeface="Arial"/>
                <a:cs typeface="Arial"/>
              </a:rPr>
              <a:t>scientist </a:t>
            </a:r>
            <a:r>
              <a:rPr sz="1800" dirty="0">
                <a:solidFill>
                  <a:srgbClr val="1D2029"/>
                </a:solidFill>
                <a:latin typeface="Arial"/>
                <a:cs typeface="Arial"/>
              </a:rPr>
              <a:t>training the</a:t>
            </a:r>
            <a:r>
              <a:rPr sz="1800" spc="-245" dirty="0">
                <a:solidFill>
                  <a:srgbClr val="1D20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D2029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6" name="Ink 45"/>
              <p14:cNvContentPartPr/>
              <p14:nvPr/>
            </p14:nvContentPartPr>
            <p14:xfrm>
              <a:off x="657210" y="457050"/>
              <a:ext cx="5216760" cy="5529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330" y="445170"/>
                <a:ext cx="524052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7" name="Ink 46"/>
              <p14:cNvContentPartPr/>
              <p14:nvPr/>
            </p14:nvContentPartPr>
            <p14:xfrm>
              <a:off x="1733610" y="476130"/>
              <a:ext cx="2457720" cy="9648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1730" y="464250"/>
                <a:ext cx="24814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1" name="Ink 50"/>
              <p14:cNvContentPartPr/>
              <p14:nvPr/>
            </p14:nvContentPartPr>
            <p14:xfrm>
              <a:off x="8296410" y="2933850"/>
              <a:ext cx="943200" cy="62244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84530" y="2921970"/>
                <a:ext cx="9669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5" name="Ink 54"/>
              <p14:cNvContentPartPr/>
              <p14:nvPr/>
            </p14:nvContentPartPr>
            <p14:xfrm>
              <a:off x="8705730" y="3619650"/>
              <a:ext cx="267120" cy="17172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93850" y="3607770"/>
                <a:ext cx="2908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4" name="Ink 63"/>
              <p14:cNvContentPartPr/>
              <p14:nvPr/>
            </p14:nvContentPartPr>
            <p14:xfrm>
              <a:off x="7867650" y="2590770"/>
              <a:ext cx="857520" cy="67680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55770" y="2578890"/>
                <a:ext cx="88128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6" name="Ink 105"/>
              <p14:cNvContentPartPr/>
              <p14:nvPr/>
            </p14:nvContentPartPr>
            <p14:xfrm>
              <a:off x="2463225" y="2952570"/>
              <a:ext cx="1947600" cy="44964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51345" y="2940700"/>
                <a:ext cx="1971360" cy="47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8" name="Ink 107"/>
              <p14:cNvContentPartPr/>
              <p14:nvPr/>
            </p14:nvContentPartPr>
            <p14:xfrm>
              <a:off x="4457625" y="3295650"/>
              <a:ext cx="952920" cy="3204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45745" y="3283770"/>
                <a:ext cx="9766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0" name="Ink 109"/>
              <p14:cNvContentPartPr/>
              <p14:nvPr/>
            </p14:nvContentPartPr>
            <p14:xfrm>
              <a:off x="5686305" y="3295650"/>
              <a:ext cx="1514880" cy="78840"/>
            </p14:xfrm>
          </p:contentPart>
        </mc:Choice>
        <mc:Fallback>
          <p:pic>
            <p:nvPicPr>
              <p:cNvPr id="110" name="Ink 10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74425" y="3283770"/>
                <a:ext cx="15386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6" name="Ink 115"/>
              <p14:cNvContentPartPr/>
              <p14:nvPr/>
            </p14:nvContentPartPr>
            <p14:xfrm>
              <a:off x="-666615" y="4295730"/>
              <a:ext cx="257400" cy="22896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678495" y="4283850"/>
                <a:ext cx="2811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7" name="Ink 166"/>
              <p14:cNvContentPartPr/>
              <p14:nvPr/>
            </p14:nvContentPartPr>
            <p14:xfrm>
              <a:off x="4543305" y="4854450"/>
              <a:ext cx="562320" cy="41760"/>
            </p14:xfrm>
          </p:contentPart>
        </mc:Choice>
        <mc:Fallback>
          <p:pic>
            <p:nvPicPr>
              <p:cNvPr id="167" name="Ink 16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31425" y="4842570"/>
                <a:ext cx="5860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7" name="Ink 176"/>
              <p14:cNvContentPartPr/>
              <p14:nvPr/>
            </p14:nvContentPartPr>
            <p14:xfrm>
              <a:off x="-705030" y="2780850"/>
              <a:ext cx="5420415" cy="192492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716910" y="2768970"/>
                <a:ext cx="5444175" cy="19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7" name="Ink 186"/>
              <p14:cNvContentPartPr/>
              <p14:nvPr/>
            </p14:nvContentPartPr>
            <p14:xfrm>
              <a:off x="7353210" y="3972090"/>
              <a:ext cx="2391375" cy="1076400"/>
            </p14:xfrm>
          </p:contentPart>
        </mc:Choice>
        <mc:Fallback>
          <p:pic>
            <p:nvPicPr>
              <p:cNvPr id="187" name="Ink 18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41331" y="3960210"/>
                <a:ext cx="2415134" cy="11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9" name="Ink 198"/>
              <p14:cNvContentPartPr/>
              <p14:nvPr/>
            </p14:nvContentPartPr>
            <p14:xfrm>
              <a:off x="3457650" y="4400490"/>
              <a:ext cx="4943880" cy="543960"/>
            </p14:xfrm>
          </p:contentPart>
        </mc:Choice>
        <mc:Fallback>
          <p:pic>
            <p:nvPicPr>
              <p:cNvPr id="199" name="Ink 19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45770" y="4388610"/>
                <a:ext cx="496764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0" name="Ink 199"/>
              <p14:cNvContentPartPr/>
              <p14:nvPr/>
            </p14:nvContentPartPr>
            <p14:xfrm>
              <a:off x="8392530" y="4638810"/>
              <a:ext cx="351720" cy="238320"/>
            </p14:xfrm>
          </p:contentPart>
        </mc:Choice>
        <mc:Fallback>
          <p:pic>
            <p:nvPicPr>
              <p:cNvPr id="200" name="Ink 19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80650" y="4626930"/>
                <a:ext cx="3754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6" name="Ink 205"/>
              <p14:cNvContentPartPr/>
              <p14:nvPr/>
            </p14:nvContentPartPr>
            <p14:xfrm>
              <a:off x="8753610" y="4248210"/>
              <a:ext cx="533520" cy="400320"/>
            </p14:xfrm>
          </p:contentPart>
        </mc:Choice>
        <mc:Fallback>
          <p:pic>
            <p:nvPicPr>
              <p:cNvPr id="206" name="Ink 20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41730" y="4236330"/>
                <a:ext cx="557280" cy="42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08570" y="1276410"/>
              <a:ext cx="1601640" cy="1438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690" y="1264530"/>
                <a:ext cx="1625400" cy="14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/>
              <p14:cNvContentPartPr/>
              <p14:nvPr/>
            </p14:nvContentPartPr>
            <p14:xfrm>
              <a:off x="819210" y="1314570"/>
              <a:ext cx="1333800" cy="149688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330" y="1302690"/>
                <a:ext cx="1357560" cy="15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7" name="Ink 86"/>
              <p14:cNvContentPartPr/>
              <p14:nvPr/>
            </p14:nvContentPartPr>
            <p14:xfrm>
              <a:off x="466770" y="923970"/>
              <a:ext cx="428760" cy="29556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890" y="912090"/>
                <a:ext cx="4525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1" name="Ink 100"/>
              <p14:cNvContentPartPr/>
              <p14:nvPr/>
            </p14:nvContentPartPr>
            <p14:xfrm>
              <a:off x="1704810" y="1333650"/>
              <a:ext cx="1781640" cy="153360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0690" y="1309530"/>
                <a:ext cx="1829880" cy="15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8" name="Ink 107"/>
              <p14:cNvContentPartPr/>
              <p14:nvPr/>
            </p14:nvContentPartPr>
            <p14:xfrm>
              <a:off x="1189650" y="1476210"/>
              <a:ext cx="1020600" cy="76536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7770" y="1464330"/>
                <a:ext cx="105660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9" name="Ink 118"/>
              <p14:cNvContentPartPr/>
              <p14:nvPr/>
            </p14:nvContentPartPr>
            <p14:xfrm>
              <a:off x="5200770" y="1609770"/>
              <a:ext cx="41400" cy="962280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88890" y="1597890"/>
                <a:ext cx="65160" cy="9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1" name="Ink 120"/>
              <p14:cNvContentPartPr/>
              <p14:nvPr/>
            </p14:nvContentPartPr>
            <p14:xfrm>
              <a:off x="5629170" y="1562250"/>
              <a:ext cx="48240" cy="933840"/>
            </p14:xfrm>
          </p:contentPart>
        </mc:Choice>
        <mc:Fallback>
          <p:pic>
            <p:nvPicPr>
              <p:cNvPr id="121" name="Ink 12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17290" y="1550365"/>
                <a:ext cx="72000" cy="957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9" name="Ink 128"/>
              <p14:cNvContentPartPr/>
              <p14:nvPr/>
            </p14:nvContentPartPr>
            <p14:xfrm>
              <a:off x="3619650" y="1188930"/>
              <a:ext cx="533520" cy="402120"/>
            </p14:xfrm>
          </p:contentPart>
        </mc:Choice>
        <mc:Fallback>
          <p:pic>
            <p:nvPicPr>
              <p:cNvPr id="129" name="Ink 12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95530" y="1164810"/>
                <a:ext cx="58176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0" name="Ink 129"/>
              <p14:cNvContentPartPr/>
              <p14:nvPr/>
            </p14:nvContentPartPr>
            <p14:xfrm>
              <a:off x="5467170" y="1638210"/>
              <a:ext cx="42480" cy="933840"/>
            </p14:xfrm>
          </p:contentPart>
        </mc:Choice>
        <mc:Fallback>
          <p:pic>
            <p:nvPicPr>
              <p:cNvPr id="130" name="Ink 12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55290" y="1626330"/>
                <a:ext cx="66240" cy="9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5" name="Ink 234"/>
              <p14:cNvContentPartPr/>
              <p14:nvPr/>
            </p14:nvContentPartPr>
            <p14:xfrm>
              <a:off x="5248290" y="2505450"/>
              <a:ext cx="324360" cy="57240"/>
            </p14:xfrm>
          </p:contentPart>
        </mc:Choice>
        <mc:Fallback>
          <p:pic>
            <p:nvPicPr>
              <p:cNvPr id="235" name="Ink 23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36410" y="2493644"/>
                <a:ext cx="348120" cy="80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2" name="Ink 271"/>
              <p14:cNvContentPartPr/>
              <p14:nvPr/>
            </p14:nvContentPartPr>
            <p14:xfrm>
              <a:off x="-696030" y="3371610"/>
              <a:ext cx="4792875" cy="1095840"/>
            </p14:xfrm>
          </p:contentPart>
        </mc:Choice>
        <mc:Fallback>
          <p:pic>
            <p:nvPicPr>
              <p:cNvPr id="272" name="Ink 27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707910" y="3359730"/>
                <a:ext cx="4816634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2" name="Ink 291"/>
              <p14:cNvContentPartPr/>
              <p14:nvPr/>
            </p14:nvContentPartPr>
            <p14:xfrm>
              <a:off x="1751250" y="2047890"/>
              <a:ext cx="696960" cy="562320"/>
            </p14:xfrm>
          </p:contentPart>
        </mc:Choice>
        <mc:Fallback>
          <p:pic>
            <p:nvPicPr>
              <p:cNvPr id="292" name="Ink 29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370" y="2023770"/>
                <a:ext cx="73296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9" name="Ink 298"/>
              <p14:cNvContentPartPr/>
              <p14:nvPr/>
            </p14:nvContentPartPr>
            <p14:xfrm>
              <a:off x="1619130" y="1914690"/>
              <a:ext cx="1000440" cy="1495800"/>
            </p14:xfrm>
          </p:contentPart>
        </mc:Choice>
        <mc:Fallback>
          <p:pic>
            <p:nvPicPr>
              <p:cNvPr id="299" name="Ink 29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07250" y="1890570"/>
                <a:ext cx="1036440" cy="15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0" name="Ink 299"/>
              <p14:cNvContentPartPr/>
              <p14:nvPr/>
            </p14:nvContentPartPr>
            <p14:xfrm>
              <a:off x="2466930" y="2648010"/>
              <a:ext cx="171720" cy="257400"/>
            </p14:xfrm>
          </p:contentPart>
        </mc:Choice>
        <mc:Fallback>
          <p:pic>
            <p:nvPicPr>
              <p:cNvPr id="300" name="Ink 29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55050" y="2636130"/>
                <a:ext cx="19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5" name="Ink 304"/>
              <p14:cNvContentPartPr/>
              <p14:nvPr/>
            </p14:nvContentPartPr>
            <p14:xfrm>
              <a:off x="5170170" y="580890"/>
              <a:ext cx="4243320" cy="1078560"/>
            </p14:xfrm>
          </p:contentPart>
        </mc:Choice>
        <mc:Fallback>
          <p:pic>
            <p:nvPicPr>
              <p:cNvPr id="305" name="Ink 30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58290" y="569010"/>
                <a:ext cx="4267080" cy="11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52" name="Ink 351"/>
              <p14:cNvContentPartPr/>
              <p14:nvPr/>
            </p14:nvContentPartPr>
            <p14:xfrm>
              <a:off x="4381605" y="246810"/>
              <a:ext cx="686160" cy="391680"/>
            </p14:xfrm>
          </p:contentPart>
        </mc:Choice>
        <mc:Fallback>
          <p:pic>
            <p:nvPicPr>
              <p:cNvPr id="352" name="Ink 3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69725" y="234930"/>
                <a:ext cx="7099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5" name="Ink 354"/>
              <p14:cNvContentPartPr/>
              <p14:nvPr/>
            </p14:nvContentPartPr>
            <p14:xfrm>
              <a:off x="514290" y="1237170"/>
              <a:ext cx="2153160" cy="450360"/>
            </p14:xfrm>
          </p:contentPart>
        </mc:Choice>
        <mc:Fallback>
          <p:pic>
            <p:nvPicPr>
              <p:cNvPr id="355" name="Ink 35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2410" y="1225290"/>
                <a:ext cx="217692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99" name="Ink 398"/>
              <p14:cNvContentPartPr/>
              <p14:nvPr/>
            </p14:nvContentPartPr>
            <p14:xfrm>
              <a:off x="6905565" y="1409610"/>
              <a:ext cx="3021480" cy="1095840"/>
            </p14:xfrm>
          </p:contentPart>
        </mc:Choice>
        <mc:Fallback>
          <p:pic>
            <p:nvPicPr>
              <p:cNvPr id="399" name="Ink 39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93685" y="1397730"/>
                <a:ext cx="304524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25" name="Ink 424"/>
              <p14:cNvContentPartPr/>
              <p14:nvPr/>
            </p14:nvContentPartPr>
            <p14:xfrm>
              <a:off x="5210130" y="2496090"/>
              <a:ext cx="419400" cy="1495080"/>
            </p14:xfrm>
          </p:contentPart>
        </mc:Choice>
        <mc:Fallback>
          <p:pic>
            <p:nvPicPr>
              <p:cNvPr id="425" name="Ink 42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98250" y="2484210"/>
                <a:ext cx="443160" cy="15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6" name="Ink 425"/>
              <p14:cNvContentPartPr/>
              <p14:nvPr/>
            </p14:nvContentPartPr>
            <p14:xfrm>
              <a:off x="2997930" y="2732610"/>
              <a:ext cx="6784560" cy="1918440"/>
            </p14:xfrm>
          </p:contentPart>
        </mc:Choice>
        <mc:Fallback>
          <p:pic>
            <p:nvPicPr>
              <p:cNvPr id="426" name="Ink 42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86050" y="2720730"/>
                <a:ext cx="6808320" cy="19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5061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449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0" dirty="0">
                <a:solidFill>
                  <a:srgbClr val="FFFFFF"/>
                </a:solidFill>
              </a:rPr>
              <a:t>What </a:t>
            </a:r>
            <a:r>
              <a:rPr sz="2400" spc="-135" dirty="0">
                <a:solidFill>
                  <a:srgbClr val="FFFFFF"/>
                </a:solidFill>
              </a:rPr>
              <a:t>is </a:t>
            </a:r>
            <a:r>
              <a:rPr sz="2400" spc="-160" dirty="0">
                <a:solidFill>
                  <a:srgbClr val="FFFFFF"/>
                </a:solidFill>
              </a:rPr>
              <a:t>Principal </a:t>
            </a:r>
            <a:r>
              <a:rPr sz="2400" spc="-245" dirty="0">
                <a:solidFill>
                  <a:srgbClr val="FFFFFF"/>
                </a:solidFill>
              </a:rPr>
              <a:t>Components</a:t>
            </a:r>
            <a:r>
              <a:rPr sz="2400" spc="-335" dirty="0">
                <a:solidFill>
                  <a:srgbClr val="FFFFFF"/>
                </a:solidFill>
              </a:rPr>
              <a:t> </a:t>
            </a:r>
            <a:r>
              <a:rPr sz="2400" spc="-215" dirty="0">
                <a:solidFill>
                  <a:srgbClr val="FFFFFF"/>
                </a:solidFill>
              </a:rPr>
              <a:t>Analysis?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102299" y="930075"/>
            <a:ext cx="2060143" cy="1465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485" y="1175461"/>
            <a:ext cx="4483735" cy="10826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10"/>
              </a:spcBef>
            </a:pPr>
            <a:r>
              <a:rPr sz="1400" spc="-10" dirty="0">
                <a:latin typeface="Verdana"/>
                <a:cs typeface="Verdana"/>
              </a:rPr>
              <a:t>Principal </a:t>
            </a:r>
            <a:r>
              <a:rPr sz="1400" spc="-5" dirty="0">
                <a:latin typeface="Verdana"/>
                <a:cs typeface="Verdana"/>
              </a:rPr>
              <a:t>Components </a:t>
            </a:r>
            <a:r>
              <a:rPr sz="1400" spc="-10" dirty="0">
                <a:latin typeface="Verdana"/>
                <a:cs typeface="Verdana"/>
              </a:rPr>
              <a:t>Analysis </a:t>
            </a:r>
            <a:r>
              <a:rPr sz="1400" spc="-15" dirty="0">
                <a:latin typeface="Verdana"/>
                <a:cs typeface="Verdana"/>
              </a:rPr>
              <a:t>is </a:t>
            </a:r>
            <a:r>
              <a:rPr sz="1400" spc="-5" dirty="0">
                <a:latin typeface="Verdana"/>
                <a:cs typeface="Verdana"/>
              </a:rPr>
              <a:t>an unsupervised  </a:t>
            </a:r>
            <a:r>
              <a:rPr sz="1400" spc="-10" dirty="0">
                <a:latin typeface="Verdana"/>
                <a:cs typeface="Verdana"/>
              </a:rPr>
              <a:t>learning class </a:t>
            </a:r>
            <a:r>
              <a:rPr sz="1400" spc="-5" dirty="0">
                <a:latin typeface="Verdana"/>
                <a:cs typeface="Verdana"/>
              </a:rPr>
              <a:t>of </a:t>
            </a:r>
            <a:r>
              <a:rPr sz="1400" spc="-10" dirty="0">
                <a:latin typeface="Verdana"/>
                <a:cs typeface="Verdana"/>
              </a:rPr>
              <a:t>statistical </a:t>
            </a:r>
            <a:r>
              <a:rPr sz="1400" spc="-5" dirty="0">
                <a:latin typeface="Verdana"/>
                <a:cs typeface="Verdana"/>
              </a:rPr>
              <a:t>techniques used </a:t>
            </a:r>
            <a:r>
              <a:rPr sz="1400" spc="-10" dirty="0">
                <a:latin typeface="Verdana"/>
                <a:cs typeface="Verdana"/>
              </a:rPr>
              <a:t>to  </a:t>
            </a:r>
            <a:r>
              <a:rPr sz="1400" spc="-15" dirty="0">
                <a:latin typeface="Verdana"/>
                <a:cs typeface="Verdana"/>
              </a:rPr>
              <a:t>explain </a:t>
            </a:r>
            <a:r>
              <a:rPr sz="1400" spc="-10" dirty="0">
                <a:latin typeface="Verdana"/>
                <a:cs typeface="Verdana"/>
              </a:rPr>
              <a:t>data </a:t>
            </a:r>
            <a:r>
              <a:rPr sz="1400" spc="-20" dirty="0">
                <a:latin typeface="Verdana"/>
                <a:cs typeface="Verdana"/>
              </a:rPr>
              <a:t>in </a:t>
            </a:r>
            <a:r>
              <a:rPr sz="1400" spc="-15" dirty="0">
                <a:latin typeface="Verdana"/>
                <a:cs typeface="Verdana"/>
              </a:rPr>
              <a:t>high </a:t>
            </a:r>
            <a:r>
              <a:rPr sz="1400" spc="-10" dirty="0">
                <a:latin typeface="Verdana"/>
                <a:cs typeface="Verdana"/>
              </a:rPr>
              <a:t>dimension using </a:t>
            </a:r>
            <a:r>
              <a:rPr sz="1400" spc="-15" dirty="0">
                <a:latin typeface="Verdana"/>
                <a:cs typeface="Verdana"/>
              </a:rPr>
              <a:t>smaller  </a:t>
            </a:r>
            <a:r>
              <a:rPr sz="1400" spc="-5" dirty="0">
                <a:latin typeface="Verdana"/>
                <a:cs typeface="Verdana"/>
              </a:rPr>
              <a:t>number of </a:t>
            </a:r>
            <a:r>
              <a:rPr sz="1400" spc="-15" dirty="0">
                <a:latin typeface="Verdana"/>
                <a:cs typeface="Verdana"/>
              </a:rPr>
              <a:t>variables </a:t>
            </a:r>
            <a:r>
              <a:rPr sz="1400" spc="-10" dirty="0">
                <a:latin typeface="Verdana"/>
                <a:cs typeface="Verdana"/>
              </a:rPr>
              <a:t>called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0" dirty="0">
                <a:latin typeface="Verdana"/>
                <a:cs typeface="Verdana"/>
              </a:rPr>
              <a:t>principal  components.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29</a:t>
            </a:fld>
            <a:endParaRPr spc="-35" dirty="0"/>
          </a:p>
        </p:txBody>
      </p:sp>
      <p:sp>
        <p:nvSpPr>
          <p:cNvPr id="5" name="object 5"/>
          <p:cNvSpPr txBox="1"/>
          <p:nvPr/>
        </p:nvSpPr>
        <p:spPr>
          <a:xfrm>
            <a:off x="748385" y="2753614"/>
            <a:ext cx="7793355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The loading vector </a:t>
            </a:r>
            <a:r>
              <a:rPr sz="1100" spc="-5" dirty="0">
                <a:solidFill>
                  <a:srgbClr val="212121"/>
                </a:solidFill>
                <a:latin typeface="Arial"/>
                <a:cs typeface="Arial"/>
              </a:rPr>
              <a:t>Ф</a:t>
            </a:r>
            <a:r>
              <a:rPr sz="1125" spc="-7" baseline="-18518" dirty="0">
                <a:solidFill>
                  <a:srgbClr val="212121"/>
                </a:solidFill>
                <a:latin typeface="Arial"/>
                <a:cs typeface="Arial"/>
              </a:rPr>
              <a:t>1 </a:t>
            </a:r>
            <a:r>
              <a:rPr sz="1100" spc="-5" dirty="0">
                <a:latin typeface="Verdana"/>
                <a:cs typeface="Verdana"/>
              </a:rPr>
              <a:t>with elements </a:t>
            </a:r>
            <a:r>
              <a:rPr sz="1100" spc="-5" dirty="0">
                <a:solidFill>
                  <a:srgbClr val="212121"/>
                </a:solidFill>
                <a:latin typeface="Arial"/>
                <a:cs typeface="Arial"/>
              </a:rPr>
              <a:t>Ф</a:t>
            </a:r>
            <a:r>
              <a:rPr sz="1125" spc="-7" baseline="-18518" dirty="0">
                <a:solidFill>
                  <a:srgbClr val="212121"/>
                </a:solidFill>
                <a:latin typeface="Arial"/>
                <a:cs typeface="Arial"/>
              </a:rPr>
              <a:t>11</a:t>
            </a:r>
            <a:r>
              <a:rPr sz="1100" spc="-5" dirty="0">
                <a:latin typeface="Verdana"/>
                <a:cs typeface="Verdana"/>
              </a:rPr>
              <a:t>, </a:t>
            </a:r>
            <a:r>
              <a:rPr sz="1100" spc="-5" dirty="0">
                <a:solidFill>
                  <a:srgbClr val="212121"/>
                </a:solidFill>
                <a:latin typeface="Arial"/>
                <a:cs typeface="Arial"/>
              </a:rPr>
              <a:t>Ф</a:t>
            </a:r>
            <a:r>
              <a:rPr sz="1125" spc="-7" baseline="-18518" dirty="0">
                <a:solidFill>
                  <a:srgbClr val="212121"/>
                </a:solidFill>
                <a:latin typeface="Arial"/>
                <a:cs typeface="Arial"/>
              </a:rPr>
              <a:t>21</a:t>
            </a:r>
            <a:r>
              <a:rPr sz="1100" spc="-5" dirty="0">
                <a:latin typeface="Verdana"/>
                <a:cs typeface="Verdana"/>
              </a:rPr>
              <a:t>,…,</a:t>
            </a:r>
            <a:r>
              <a:rPr sz="1100" spc="-5" dirty="0">
                <a:solidFill>
                  <a:srgbClr val="212121"/>
                </a:solidFill>
                <a:latin typeface="Arial"/>
                <a:cs typeface="Arial"/>
              </a:rPr>
              <a:t>Ф</a:t>
            </a:r>
            <a:r>
              <a:rPr sz="1125" spc="-7" baseline="-18518" dirty="0">
                <a:solidFill>
                  <a:srgbClr val="212121"/>
                </a:solidFill>
                <a:latin typeface="Arial"/>
                <a:cs typeface="Arial"/>
              </a:rPr>
              <a:t>p1 </a:t>
            </a:r>
            <a:r>
              <a:rPr sz="1100" spc="-5" dirty="0">
                <a:latin typeface="Verdana"/>
                <a:cs typeface="Verdana"/>
              </a:rPr>
              <a:t>defines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direction </a:t>
            </a:r>
            <a:r>
              <a:rPr sz="1100" spc="-10" dirty="0">
                <a:latin typeface="Verdana"/>
                <a:cs typeface="Verdana"/>
              </a:rPr>
              <a:t>in </a:t>
            </a:r>
            <a:r>
              <a:rPr sz="1100" spc="-5" dirty="0">
                <a:latin typeface="Verdana"/>
                <a:cs typeface="Verdana"/>
              </a:rPr>
              <a:t>the feature </a:t>
            </a:r>
            <a:r>
              <a:rPr sz="1100" dirty="0">
                <a:latin typeface="Verdana"/>
                <a:cs typeface="Verdana"/>
              </a:rPr>
              <a:t>space along </a:t>
            </a:r>
            <a:r>
              <a:rPr sz="1100" spc="-5" dirty="0">
                <a:latin typeface="Verdana"/>
                <a:cs typeface="Verdana"/>
              </a:rPr>
              <a:t>which</a:t>
            </a:r>
            <a:r>
              <a:rPr sz="1100" spc="1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there</a:t>
            </a:r>
            <a:endParaRPr sz="11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</a:pPr>
            <a:r>
              <a:rPr sz="1100" spc="-10" dirty="0">
                <a:latin typeface="Verdana"/>
                <a:cs typeface="Verdana"/>
              </a:rPr>
              <a:t>is </a:t>
            </a:r>
            <a:r>
              <a:rPr sz="1100" dirty="0">
                <a:latin typeface="Verdana"/>
                <a:cs typeface="Verdana"/>
              </a:rPr>
              <a:t>maximum variance </a:t>
            </a:r>
            <a:r>
              <a:rPr sz="1100" spc="-10" dirty="0">
                <a:latin typeface="Verdana"/>
                <a:cs typeface="Verdana"/>
              </a:rPr>
              <a:t>in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5" dirty="0">
                <a:latin typeface="Verdana"/>
                <a:cs typeface="Verdana"/>
              </a:rPr>
              <a:t> data.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Verdana"/>
                <a:cs typeface="Verdana"/>
              </a:rPr>
              <a:t>Thus, </a:t>
            </a:r>
            <a:r>
              <a:rPr sz="1100" spc="-10" dirty="0">
                <a:latin typeface="Verdana"/>
                <a:cs typeface="Verdana"/>
              </a:rPr>
              <a:t>if </a:t>
            </a:r>
            <a:r>
              <a:rPr sz="1100" spc="5" dirty="0">
                <a:latin typeface="Verdana"/>
                <a:cs typeface="Verdana"/>
              </a:rPr>
              <a:t>we are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dirty="0">
                <a:latin typeface="Verdana"/>
                <a:cs typeface="Verdana"/>
              </a:rPr>
              <a:t>project the n </a:t>
            </a:r>
            <a:r>
              <a:rPr sz="1100" spc="5" dirty="0">
                <a:latin typeface="Verdana"/>
                <a:cs typeface="Verdana"/>
              </a:rPr>
              <a:t>data </a:t>
            </a:r>
            <a:r>
              <a:rPr sz="1100" spc="-5" dirty="0">
                <a:latin typeface="Verdana"/>
                <a:cs typeface="Verdana"/>
              </a:rPr>
              <a:t>points </a:t>
            </a:r>
            <a:r>
              <a:rPr sz="1100" spc="-10" dirty="0">
                <a:latin typeface="Verdana"/>
                <a:cs typeface="Verdana"/>
              </a:rPr>
              <a:t>x</a:t>
            </a:r>
            <a:r>
              <a:rPr sz="1125" spc="-15" baseline="-18518" dirty="0">
                <a:latin typeface="Verdana"/>
                <a:cs typeface="Verdana"/>
              </a:rPr>
              <a:t>1</a:t>
            </a:r>
            <a:r>
              <a:rPr sz="1100" spc="-10" dirty="0">
                <a:latin typeface="Verdana"/>
                <a:cs typeface="Verdana"/>
              </a:rPr>
              <a:t>, </a:t>
            </a:r>
            <a:r>
              <a:rPr sz="1100" dirty="0">
                <a:latin typeface="Verdana"/>
                <a:cs typeface="Verdana"/>
              </a:rPr>
              <a:t>x</a:t>
            </a:r>
            <a:r>
              <a:rPr sz="1125" baseline="-18518" dirty="0">
                <a:latin typeface="Verdana"/>
                <a:cs typeface="Verdana"/>
              </a:rPr>
              <a:t>2</a:t>
            </a:r>
            <a:r>
              <a:rPr sz="1100" dirty="0">
                <a:latin typeface="Verdana"/>
                <a:cs typeface="Verdana"/>
              </a:rPr>
              <a:t>,…,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x</a:t>
            </a:r>
            <a:r>
              <a:rPr sz="1125" spc="-15" baseline="-18518" dirty="0">
                <a:latin typeface="Verdana"/>
                <a:cs typeface="Verdana"/>
              </a:rPr>
              <a:t>n</a:t>
            </a:r>
            <a:endParaRPr sz="1125" baseline="-18518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1100" dirty="0">
                <a:latin typeface="Verdana"/>
                <a:cs typeface="Verdana"/>
              </a:rPr>
              <a:t>onto </a:t>
            </a:r>
            <a:r>
              <a:rPr sz="1100" spc="-5" dirty="0">
                <a:latin typeface="Verdana"/>
                <a:cs typeface="Verdana"/>
              </a:rPr>
              <a:t>this direction, then </a:t>
            </a:r>
            <a:r>
              <a:rPr sz="1100" dirty="0">
                <a:latin typeface="Verdana"/>
                <a:cs typeface="Verdana"/>
              </a:rPr>
              <a:t>projected </a:t>
            </a:r>
            <a:r>
              <a:rPr sz="1100" spc="-5" dirty="0">
                <a:latin typeface="Verdana"/>
                <a:cs typeface="Verdana"/>
              </a:rPr>
              <a:t>values </a:t>
            </a:r>
            <a:r>
              <a:rPr sz="1100" spc="5" dirty="0">
                <a:latin typeface="Verdana"/>
                <a:cs typeface="Verdana"/>
              </a:rPr>
              <a:t>are </a:t>
            </a:r>
            <a:r>
              <a:rPr sz="1100" dirty="0">
                <a:latin typeface="Verdana"/>
                <a:cs typeface="Verdana"/>
              </a:rPr>
              <a:t>the actual principal component scores </a:t>
            </a:r>
            <a:r>
              <a:rPr sz="1100" spc="-10" dirty="0">
                <a:latin typeface="Verdana"/>
                <a:cs typeface="Verdana"/>
              </a:rPr>
              <a:t>z</a:t>
            </a:r>
            <a:r>
              <a:rPr sz="1125" spc="-15" baseline="-18518" dirty="0">
                <a:latin typeface="Verdana"/>
                <a:cs typeface="Verdana"/>
              </a:rPr>
              <a:t>11</a:t>
            </a:r>
            <a:r>
              <a:rPr sz="1100" spc="-10" dirty="0">
                <a:latin typeface="Verdana"/>
                <a:cs typeface="Verdana"/>
              </a:rPr>
              <a:t>, </a:t>
            </a:r>
            <a:r>
              <a:rPr sz="1100" dirty="0">
                <a:latin typeface="Verdana"/>
                <a:cs typeface="Verdana"/>
              </a:rPr>
              <a:t>z</a:t>
            </a:r>
            <a:r>
              <a:rPr sz="1125" baseline="-18518" dirty="0">
                <a:latin typeface="Verdana"/>
                <a:cs typeface="Verdana"/>
              </a:rPr>
              <a:t>21</a:t>
            </a:r>
            <a:r>
              <a:rPr sz="1100" dirty="0">
                <a:latin typeface="Verdana"/>
                <a:cs typeface="Verdana"/>
              </a:rPr>
              <a:t>, </a:t>
            </a:r>
            <a:r>
              <a:rPr sz="1100" spc="5" dirty="0">
                <a:latin typeface="Verdana"/>
                <a:cs typeface="Verdana"/>
              </a:rPr>
              <a:t>…,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z</a:t>
            </a:r>
            <a:r>
              <a:rPr sz="1125" baseline="-18518" dirty="0">
                <a:latin typeface="Verdana"/>
                <a:cs typeface="Verdana"/>
              </a:rPr>
              <a:t>n1</a:t>
            </a:r>
            <a:r>
              <a:rPr sz="1100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 marL="50800" marR="275590">
              <a:lnSpc>
                <a:spcPct val="100000"/>
              </a:lnSpc>
              <a:spcBef>
                <a:spcPts val="1320"/>
              </a:spcBef>
            </a:pPr>
            <a:r>
              <a:rPr sz="1100" spc="-5" dirty="0">
                <a:latin typeface="Verdana"/>
                <a:cs typeface="Verdana"/>
              </a:rPr>
              <a:t>After </a:t>
            </a:r>
            <a:r>
              <a:rPr sz="1100" dirty="0">
                <a:latin typeface="Verdana"/>
                <a:cs typeface="Verdana"/>
              </a:rPr>
              <a:t>the </a:t>
            </a:r>
            <a:r>
              <a:rPr sz="1100" spc="-5" dirty="0">
                <a:latin typeface="Verdana"/>
                <a:cs typeface="Verdana"/>
              </a:rPr>
              <a:t>first </a:t>
            </a:r>
            <a:r>
              <a:rPr sz="1100" dirty="0">
                <a:latin typeface="Verdana"/>
                <a:cs typeface="Verdana"/>
              </a:rPr>
              <a:t>principal components, </a:t>
            </a:r>
            <a:r>
              <a:rPr sz="1100" spc="-5" dirty="0">
                <a:latin typeface="Verdana"/>
                <a:cs typeface="Verdana"/>
              </a:rPr>
              <a:t>Z</a:t>
            </a:r>
            <a:r>
              <a:rPr sz="1125" spc="-7" baseline="-18518" dirty="0">
                <a:latin typeface="Verdana"/>
                <a:cs typeface="Verdana"/>
              </a:rPr>
              <a:t>1 </a:t>
            </a:r>
            <a:r>
              <a:rPr sz="1100" dirty="0">
                <a:latin typeface="Verdana"/>
                <a:cs typeface="Verdana"/>
              </a:rPr>
              <a:t>of </a:t>
            </a:r>
            <a:r>
              <a:rPr sz="1100" spc="-5" dirty="0">
                <a:latin typeface="Verdana"/>
                <a:cs typeface="Verdana"/>
              </a:rPr>
              <a:t>the features </a:t>
            </a:r>
            <a:r>
              <a:rPr sz="1100" dirty="0">
                <a:latin typeface="Verdana"/>
                <a:cs typeface="Verdana"/>
              </a:rPr>
              <a:t>has </a:t>
            </a:r>
            <a:r>
              <a:rPr sz="1100" spc="-5" dirty="0">
                <a:latin typeface="Verdana"/>
                <a:cs typeface="Verdana"/>
              </a:rPr>
              <a:t>been determined, then the </a:t>
            </a:r>
            <a:r>
              <a:rPr sz="1100" dirty="0">
                <a:latin typeface="Verdana"/>
                <a:cs typeface="Verdana"/>
              </a:rPr>
              <a:t>second principal  component </a:t>
            </a:r>
            <a:r>
              <a:rPr sz="1100" spc="-10" dirty="0">
                <a:latin typeface="Verdana"/>
                <a:cs typeface="Verdana"/>
              </a:rPr>
              <a:t>is </a:t>
            </a:r>
            <a:r>
              <a:rPr sz="1100" dirty="0">
                <a:latin typeface="Verdana"/>
                <a:cs typeface="Verdana"/>
              </a:rPr>
              <a:t>the </a:t>
            </a:r>
            <a:r>
              <a:rPr sz="1100" spc="-10" dirty="0">
                <a:latin typeface="Verdana"/>
                <a:cs typeface="Verdana"/>
              </a:rPr>
              <a:t>linear </a:t>
            </a:r>
            <a:r>
              <a:rPr sz="1100" dirty="0">
                <a:latin typeface="Verdana"/>
                <a:cs typeface="Verdana"/>
              </a:rPr>
              <a:t>combination of </a:t>
            </a:r>
            <a:r>
              <a:rPr sz="1100" spc="-5" dirty="0">
                <a:latin typeface="Verdana"/>
                <a:cs typeface="Verdana"/>
              </a:rPr>
              <a:t>X</a:t>
            </a:r>
            <a:r>
              <a:rPr sz="1125" spc="-7" baseline="-18518" dirty="0">
                <a:latin typeface="Verdana"/>
                <a:cs typeface="Verdana"/>
              </a:rPr>
              <a:t>1</a:t>
            </a:r>
            <a:r>
              <a:rPr sz="1100" spc="-5" dirty="0">
                <a:latin typeface="Verdana"/>
                <a:cs typeface="Verdana"/>
              </a:rPr>
              <a:t>, </a:t>
            </a:r>
            <a:r>
              <a:rPr sz="1100" spc="5" dirty="0">
                <a:latin typeface="Verdana"/>
                <a:cs typeface="Verdana"/>
              </a:rPr>
              <a:t>,X</a:t>
            </a:r>
            <a:r>
              <a:rPr sz="1125" spc="7" baseline="-18518" dirty="0">
                <a:latin typeface="Verdana"/>
                <a:cs typeface="Verdana"/>
              </a:rPr>
              <a:t>2</a:t>
            </a:r>
            <a:r>
              <a:rPr sz="1100" spc="5" dirty="0">
                <a:latin typeface="Verdana"/>
                <a:cs typeface="Verdana"/>
              </a:rPr>
              <a:t>,… X</a:t>
            </a:r>
            <a:r>
              <a:rPr sz="1125" spc="7" baseline="-18518" dirty="0">
                <a:latin typeface="Verdana"/>
                <a:cs typeface="Verdana"/>
              </a:rPr>
              <a:t>p </a:t>
            </a:r>
            <a:r>
              <a:rPr sz="1100" dirty="0">
                <a:latin typeface="Verdana"/>
                <a:cs typeface="Verdana"/>
              </a:rPr>
              <a:t>that has the </a:t>
            </a:r>
            <a:r>
              <a:rPr sz="1100" spc="-5" dirty="0">
                <a:latin typeface="Verdana"/>
                <a:cs typeface="Verdana"/>
              </a:rPr>
              <a:t>highest </a:t>
            </a:r>
            <a:r>
              <a:rPr sz="1100" dirty="0">
                <a:latin typeface="Verdana"/>
                <a:cs typeface="Verdana"/>
              </a:rPr>
              <a:t>variance out of </a:t>
            </a:r>
            <a:r>
              <a:rPr sz="1100" spc="-5" dirty="0">
                <a:latin typeface="Verdana"/>
                <a:cs typeface="Verdana"/>
              </a:rPr>
              <a:t>all </a:t>
            </a:r>
            <a:r>
              <a:rPr sz="1100" dirty="0">
                <a:latin typeface="Verdana"/>
                <a:cs typeface="Verdana"/>
              </a:rPr>
              <a:t>the </a:t>
            </a:r>
            <a:r>
              <a:rPr sz="1100" spc="-10" dirty="0">
                <a:latin typeface="Verdana"/>
                <a:cs typeface="Verdana"/>
              </a:rPr>
              <a:t>linear  </a:t>
            </a:r>
            <a:r>
              <a:rPr sz="1100" dirty="0">
                <a:latin typeface="Verdana"/>
                <a:cs typeface="Verdana"/>
              </a:rPr>
              <a:t>combinations that </a:t>
            </a:r>
            <a:r>
              <a:rPr sz="1100" spc="5" dirty="0">
                <a:latin typeface="Verdana"/>
                <a:cs typeface="Verdana"/>
              </a:rPr>
              <a:t>are </a:t>
            </a:r>
            <a:r>
              <a:rPr sz="1100" dirty="0">
                <a:latin typeface="Verdana"/>
                <a:cs typeface="Verdana"/>
              </a:rPr>
              <a:t>uncorrelated </a:t>
            </a:r>
            <a:r>
              <a:rPr sz="1100" spc="-5" dirty="0">
                <a:latin typeface="Verdana"/>
                <a:cs typeface="Verdana"/>
              </a:rPr>
              <a:t>with Z</a:t>
            </a:r>
            <a:r>
              <a:rPr sz="1125" spc="-7" baseline="-18518" dirty="0">
                <a:latin typeface="Verdana"/>
                <a:cs typeface="Verdana"/>
              </a:rPr>
              <a:t>1</a:t>
            </a:r>
            <a:r>
              <a:rPr sz="1100" spc="-5" dirty="0">
                <a:latin typeface="Verdana"/>
                <a:cs typeface="Verdana"/>
              </a:rPr>
              <a:t>. The </a:t>
            </a:r>
            <a:r>
              <a:rPr sz="1100" dirty="0">
                <a:latin typeface="Verdana"/>
                <a:cs typeface="Verdana"/>
              </a:rPr>
              <a:t>second principal component scores z</a:t>
            </a:r>
            <a:r>
              <a:rPr sz="1125" baseline="-18518" dirty="0">
                <a:latin typeface="Verdana"/>
                <a:cs typeface="Verdana"/>
              </a:rPr>
              <a:t>12</a:t>
            </a:r>
            <a:r>
              <a:rPr sz="1100" dirty="0">
                <a:latin typeface="Verdana"/>
                <a:cs typeface="Verdana"/>
              </a:rPr>
              <a:t>, z</a:t>
            </a:r>
            <a:r>
              <a:rPr sz="1125" baseline="-18518" dirty="0">
                <a:latin typeface="Verdana"/>
                <a:cs typeface="Verdana"/>
              </a:rPr>
              <a:t>22</a:t>
            </a:r>
            <a:r>
              <a:rPr sz="1100" dirty="0">
                <a:latin typeface="Verdana"/>
                <a:cs typeface="Verdana"/>
              </a:rPr>
              <a:t>,…,z</a:t>
            </a:r>
            <a:r>
              <a:rPr sz="1125" baseline="-18518" dirty="0">
                <a:latin typeface="Verdana"/>
                <a:cs typeface="Verdana"/>
              </a:rPr>
              <a:t>n2 </a:t>
            </a:r>
            <a:r>
              <a:rPr sz="1100" spc="-5" dirty="0">
                <a:latin typeface="Verdana"/>
                <a:cs typeface="Verdana"/>
              </a:rPr>
              <a:t>take the  </a:t>
            </a:r>
            <a:r>
              <a:rPr sz="1100" dirty="0">
                <a:latin typeface="Verdana"/>
                <a:cs typeface="Verdana"/>
              </a:rPr>
              <a:t>form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856" y="304799"/>
            <a:ext cx="911351" cy="240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03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7847" y="210311"/>
            <a:ext cx="813816" cy="216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2731" y="797051"/>
            <a:ext cx="8168640" cy="3048000"/>
          </a:xfrm>
          <a:prstGeom prst="rect">
            <a:avLst/>
          </a:prstGeom>
          <a:solidFill>
            <a:srgbClr val="F0333E"/>
          </a:solidFill>
          <a:ln w="9144">
            <a:solidFill>
              <a:srgbClr val="FFFF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Times New Roman"/>
              <a:cs typeface="Times New Roman"/>
            </a:endParaRPr>
          </a:p>
          <a:p>
            <a:pPr marL="434340" indent="-344805">
              <a:lnSpc>
                <a:spcPct val="100000"/>
              </a:lnSpc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Advanced</a:t>
            </a:r>
            <a:r>
              <a:rPr sz="2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Regression</a:t>
            </a:r>
            <a:endParaRPr sz="2400">
              <a:latin typeface="Carlito"/>
              <a:cs typeface="Carlito"/>
            </a:endParaRPr>
          </a:p>
          <a:p>
            <a:pPr marL="434340" indent="-344805">
              <a:lnSpc>
                <a:spcPct val="100000"/>
              </a:lnSpc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r>
              <a:rPr sz="2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Selection</a:t>
            </a:r>
            <a:endParaRPr sz="2400">
              <a:latin typeface="Carlito"/>
              <a:cs typeface="Carlito"/>
            </a:endParaRPr>
          </a:p>
          <a:p>
            <a:pPr marL="434340" indent="-344805">
              <a:lnSpc>
                <a:spcPct val="100000"/>
              </a:lnSpc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40" dirty="0">
                <a:solidFill>
                  <a:srgbClr val="FFFFFF"/>
                </a:solidFill>
                <a:latin typeface="Carlito"/>
                <a:cs typeface="Carlito"/>
              </a:rPr>
              <a:t>Tree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2400">
              <a:latin typeface="Carlito"/>
              <a:cs typeface="Carlito"/>
            </a:endParaRPr>
          </a:p>
          <a:p>
            <a:pPr marL="43434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Boosting</a:t>
            </a:r>
            <a:endParaRPr sz="2400">
              <a:latin typeface="Carlito"/>
              <a:cs typeface="Carlito"/>
            </a:endParaRPr>
          </a:p>
          <a:p>
            <a:pPr marL="434340" indent="-344805">
              <a:lnSpc>
                <a:spcPct val="100000"/>
              </a:lnSpc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Clustering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295" y="4830294"/>
            <a:ext cx="617220" cy="1555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solidFill>
                  <a:srgbClr val="E72C3E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0818" y="4828990"/>
            <a:ext cx="145415" cy="157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5" dirty="0">
                <a:solidFill>
                  <a:srgbClr val="E72C3E"/>
                </a:solidFill>
                <a:latin typeface="Arial"/>
                <a:cs typeface="Arial"/>
              </a:rPr>
              <a:t>3</a:t>
            </a:fld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492" y="353009"/>
            <a:ext cx="17202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Modules</a:t>
            </a:r>
            <a:r>
              <a:rPr sz="18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Included</a:t>
            </a:r>
            <a:endParaRPr sz="1800">
              <a:latin typeface="Carlito"/>
              <a:cs typeface="Carli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2406745" y="1334905"/>
              <a:ext cx="2060640" cy="15674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4865" y="1323025"/>
                <a:ext cx="2084400" cy="159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7540"/>
            <a:chOff x="0" y="0"/>
            <a:chExt cx="9144000" cy="6375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37540"/>
            </a:xfrm>
            <a:custGeom>
              <a:avLst/>
              <a:gdLst/>
              <a:ahLst/>
              <a:cxnLst/>
              <a:rect l="l" t="t" r="r" b="b"/>
              <a:pathLst>
                <a:path w="9144000" h="637540">
                  <a:moveTo>
                    <a:pt x="9144000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9144000" y="6370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53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27847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01748" y="4820513"/>
            <a:ext cx="5562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5" dirty="0">
                <a:solidFill>
                  <a:srgbClr val="FF000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2281" y="4820208"/>
            <a:ext cx="14160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5" dirty="0">
                <a:solidFill>
                  <a:srgbClr val="FF0000"/>
                </a:solidFill>
                <a:latin typeface="Arial"/>
                <a:cs typeface="Arial"/>
              </a:rPr>
              <a:t>18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921" y="1015999"/>
            <a:ext cx="788860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PCA is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useful </a:t>
            </a:r>
            <a:r>
              <a:rPr sz="1400" spc="-20" dirty="0">
                <a:solidFill>
                  <a:srgbClr val="333333"/>
                </a:solidFill>
                <a:latin typeface="Arial"/>
                <a:cs typeface="Arial"/>
              </a:rPr>
              <a:t>when </a:t>
            </a:r>
            <a:r>
              <a:rPr sz="1400" spc="-25" dirty="0">
                <a:solidFill>
                  <a:srgbClr val="333333"/>
                </a:solidFill>
                <a:latin typeface="Arial"/>
                <a:cs typeface="Arial"/>
              </a:rPr>
              <a:t>you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have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large number of </a:t>
            </a:r>
            <a:r>
              <a:rPr sz="1400" b="1" spc="-15" dirty="0">
                <a:solidFill>
                  <a:srgbClr val="333333"/>
                </a:solidFill>
                <a:latin typeface="Arial"/>
                <a:cs typeface="Arial"/>
              </a:rPr>
              <a:t>potentially </a:t>
            </a:r>
            <a:r>
              <a:rPr sz="1400" b="1" spc="-10" dirty="0">
                <a:solidFill>
                  <a:srgbClr val="333333"/>
                </a:solidFill>
                <a:latin typeface="Arial"/>
                <a:cs typeface="Arial"/>
              </a:rPr>
              <a:t>correlated </a:t>
            </a:r>
            <a:r>
              <a:rPr sz="1400" b="1" spc="-15" dirty="0">
                <a:solidFill>
                  <a:srgbClr val="333333"/>
                </a:solidFill>
                <a:latin typeface="Arial"/>
                <a:cs typeface="Arial"/>
              </a:rPr>
              <a:t>variables</a:t>
            </a:r>
            <a:r>
              <a:rPr sz="1400" spc="-1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Also, PCA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can be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used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visualize complex</a:t>
            </a:r>
            <a:r>
              <a:rPr sz="14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datasets.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921" y="232612"/>
            <a:ext cx="45085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3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spc="-4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3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6554" y="1633909"/>
            <a:ext cx="3208179" cy="1365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4921" y="3300475"/>
            <a:ext cx="7840980" cy="1092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5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saw that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sz="1400" spc="-15" dirty="0">
                <a:solidFill>
                  <a:srgbClr val="333333"/>
                </a:solidFill>
                <a:latin typeface="Arial"/>
                <a:cs typeface="Arial"/>
              </a:rPr>
              <a:t>row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the original dataset A </a:t>
            </a:r>
            <a:r>
              <a:rPr sz="1400" spc="-15" dirty="0">
                <a:solidFill>
                  <a:srgbClr val="333333"/>
                </a:solidFill>
                <a:latin typeface="Arial"/>
                <a:cs typeface="Arial"/>
              </a:rPr>
              <a:t>(m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n) </a:t>
            </a:r>
            <a:r>
              <a:rPr sz="1400" spc="-15" dirty="0">
                <a:solidFill>
                  <a:srgbClr val="333333"/>
                </a:solidFill>
                <a:latin typeface="Arial"/>
                <a:cs typeface="Arial"/>
              </a:rPr>
              <a:t>represents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user </a:t>
            </a:r>
            <a:r>
              <a:rPr sz="1400" spc="-1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column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1400" spc="2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item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such as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book,</a:t>
            </a:r>
            <a:r>
              <a:rPr sz="1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then:</a:t>
            </a:r>
            <a:endParaRPr sz="1400">
              <a:latin typeface="Arial"/>
              <a:cs typeface="Arial"/>
            </a:endParaRPr>
          </a:p>
          <a:p>
            <a:pPr marL="74930" indent="-62865">
              <a:lnSpc>
                <a:spcPct val="100000"/>
              </a:lnSpc>
              <a:spcBef>
                <a:spcPts val="5"/>
              </a:spcBef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matrix U (m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1400" spc="5" dirty="0">
                <a:solidFill>
                  <a:srgbClr val="333333"/>
                </a:solidFill>
                <a:latin typeface="Arial"/>
                <a:cs typeface="Arial"/>
              </a:rPr>
              <a:t>k)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maps </a:t>
            </a:r>
            <a:r>
              <a:rPr sz="1400" spc="-1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users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333333"/>
                </a:solidFill>
                <a:latin typeface="Arial"/>
                <a:cs typeface="Arial"/>
              </a:rPr>
              <a:t>new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k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themes/latent</a:t>
            </a:r>
            <a:r>
              <a:rPr sz="1400" spc="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variables</a:t>
            </a:r>
            <a:endParaRPr sz="1400">
              <a:latin typeface="Arial"/>
              <a:cs typeface="Arial"/>
            </a:endParaRPr>
          </a:p>
          <a:p>
            <a:pPr marL="74930" indent="-62865">
              <a:lnSpc>
                <a:spcPct val="100000"/>
              </a:lnSpc>
              <a:buSzPct val="92857"/>
              <a:buChar char="•"/>
              <a:tabLst>
                <a:tab pos="75565" algn="l"/>
              </a:tabLst>
            </a:pP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333333"/>
                </a:solidFill>
                <a:latin typeface="Arial"/>
                <a:cs typeface="Arial"/>
              </a:rPr>
              <a:t>diagonal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matrix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(k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1400" spc="5" dirty="0">
                <a:solidFill>
                  <a:srgbClr val="333333"/>
                </a:solidFill>
                <a:latin typeface="Arial"/>
                <a:cs typeface="Arial"/>
              </a:rPr>
              <a:t>k)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represents the strength of each</a:t>
            </a:r>
            <a:r>
              <a:rPr sz="1400" spc="2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feature</a:t>
            </a:r>
            <a:endParaRPr sz="1400">
              <a:latin typeface="Arial"/>
              <a:cs typeface="Arial"/>
            </a:endParaRPr>
          </a:p>
          <a:p>
            <a:pPr marL="121920" indent="-109855">
              <a:lnSpc>
                <a:spcPct val="100000"/>
              </a:lnSpc>
              <a:buSzPct val="92857"/>
              <a:buChar char="•"/>
              <a:tabLst>
                <a:tab pos="122555" algn="l"/>
              </a:tabLst>
            </a:pPr>
            <a:r>
              <a:rPr sz="1400" spc="-15" dirty="0">
                <a:solidFill>
                  <a:srgbClr val="333333"/>
                </a:solidFill>
                <a:latin typeface="Arial"/>
                <a:cs typeface="Arial"/>
              </a:rPr>
              <a:t>Matrix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V'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(k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n) maps each of the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k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themes/latent variables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400" spc="-1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original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400" spc="3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333333"/>
                </a:solidFill>
                <a:latin typeface="Arial"/>
                <a:cs typeface="Arial"/>
              </a:rPr>
              <a:t>features.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23815"/>
            <a:chOff x="0" y="0"/>
            <a:chExt cx="9144000" cy="5123815"/>
          </a:xfrm>
        </p:grpSpPr>
        <p:sp>
          <p:nvSpPr>
            <p:cNvPr id="3" name="object 3"/>
            <p:cNvSpPr/>
            <p:nvPr/>
          </p:nvSpPr>
          <p:spPr>
            <a:xfrm>
              <a:off x="7930895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23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2592" y="2234183"/>
              <a:ext cx="5373624" cy="1112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5302" y="3571875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08542" y="3515614"/>
            <a:ext cx="845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30" dirty="0">
                <a:latin typeface="Arial"/>
                <a:cs typeface="Arial"/>
              </a:rPr>
              <a:t>s </a:t>
            </a:r>
            <a:r>
              <a:rPr sz="1200" spc="-75" dirty="0">
                <a:latin typeface="Arial"/>
                <a:cs typeface="Arial"/>
              </a:rPr>
              <a:t>of </a:t>
            </a:r>
            <a:r>
              <a:rPr sz="1200" spc="-55" dirty="0">
                <a:latin typeface="Arial"/>
                <a:cs typeface="Arial"/>
              </a:rPr>
              <a:t>4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students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9804" y="3541038"/>
            <a:ext cx="96837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sz="1200" spc="-95" dirty="0">
                <a:latin typeface="Arial"/>
                <a:cs typeface="Arial"/>
              </a:rPr>
              <a:t>Practice </a:t>
            </a:r>
            <a:r>
              <a:rPr sz="1200" spc="-60" dirty="0">
                <a:latin typeface="Arial"/>
                <a:cs typeface="Arial"/>
              </a:rPr>
              <a:t>in</a:t>
            </a:r>
            <a:r>
              <a:rPr sz="1200" spc="-19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team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1200" spc="-90" dirty="0">
                <a:latin typeface="Arial"/>
                <a:cs typeface="Arial"/>
              </a:rPr>
              <a:t>Industry </a:t>
            </a:r>
            <a:r>
              <a:rPr sz="1200" spc="-100" dirty="0">
                <a:latin typeface="Arial"/>
                <a:cs typeface="Arial"/>
              </a:rPr>
              <a:t>expert</a:t>
            </a:r>
            <a:r>
              <a:rPr sz="1200" spc="-215" dirty="0">
                <a:latin typeface="Arial"/>
                <a:cs typeface="Arial"/>
              </a:rPr>
              <a:t> </a:t>
            </a:r>
            <a:r>
              <a:rPr sz="1200" spc="-16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5302" y="3837114"/>
            <a:ext cx="176784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07104" y="3697830"/>
            <a:ext cx="2528570" cy="55689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80440">
              <a:lnSpc>
                <a:spcPct val="100000"/>
              </a:lnSpc>
              <a:spcBef>
                <a:spcPts val="750"/>
              </a:spcBef>
            </a:pPr>
            <a:r>
              <a:rPr sz="1200" spc="-90" dirty="0">
                <a:latin typeface="Arial"/>
                <a:cs typeface="Arial"/>
              </a:rPr>
              <a:t>entoring </a:t>
            </a:r>
            <a:r>
              <a:rPr sz="1200" spc="-60" dirty="0">
                <a:latin typeface="Arial"/>
                <a:cs typeface="Arial"/>
              </a:rPr>
              <a:t>to </a:t>
            </a:r>
            <a:r>
              <a:rPr sz="1200" spc="-90" dirty="0">
                <a:latin typeface="Arial"/>
                <a:cs typeface="Arial"/>
              </a:rPr>
              <a:t>learn</a:t>
            </a:r>
            <a:r>
              <a:rPr sz="1200" spc="-204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better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200" spc="-140" dirty="0">
                <a:latin typeface="Arial"/>
                <a:cs typeface="Arial"/>
              </a:rPr>
              <a:t>Get </a:t>
            </a:r>
            <a:r>
              <a:rPr sz="1200" spc="-95" dirty="0">
                <a:latin typeface="Arial"/>
                <a:cs typeface="Arial"/>
              </a:rPr>
              <a:t>personalised </a:t>
            </a:r>
            <a:r>
              <a:rPr sz="1200" spc="-105" dirty="0">
                <a:latin typeface="Arial"/>
                <a:cs typeface="Arial"/>
              </a:rPr>
              <a:t>feedback </a:t>
            </a:r>
            <a:r>
              <a:rPr sz="1200" spc="-75" dirty="0">
                <a:latin typeface="Arial"/>
                <a:cs typeface="Arial"/>
              </a:rPr>
              <a:t>for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improvements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sp>
          <p:nvSpPr>
            <p:cNvPr id="12" name="object 12"/>
            <p:cNvSpPr/>
            <p:nvPr/>
          </p:nvSpPr>
          <p:spPr>
            <a:xfrm>
              <a:off x="3305302" y="4102290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9144000" cy="5145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72998" y="562178"/>
            <a:ext cx="2947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750" dirty="0"/>
              <a:t>C</a:t>
            </a:r>
            <a:r>
              <a:rPr sz="5400" spc="-1125" baseline="-8487" dirty="0"/>
              <a:t>P</a:t>
            </a:r>
            <a:r>
              <a:rPr sz="3600" spc="-750" dirty="0"/>
              <a:t>l</a:t>
            </a:r>
            <a:r>
              <a:rPr sz="5400" spc="-1125" baseline="-8487" dirty="0"/>
              <a:t>o</a:t>
            </a:r>
            <a:r>
              <a:rPr sz="3600" spc="-750" dirty="0"/>
              <a:t>i</a:t>
            </a:r>
            <a:r>
              <a:rPr sz="5400" spc="-1125" baseline="-8487" dirty="0"/>
              <a:t>l</a:t>
            </a:r>
            <a:r>
              <a:rPr sz="3600" spc="-750" dirty="0"/>
              <a:t>c</a:t>
            </a:r>
            <a:r>
              <a:rPr sz="5400" spc="-1125" baseline="-8487" dirty="0"/>
              <a:t>l</a:t>
            </a:r>
            <a:r>
              <a:rPr sz="3600" spc="-750" dirty="0"/>
              <a:t>k</a:t>
            </a:r>
            <a:r>
              <a:rPr sz="5400" spc="-1125" baseline="-8487" dirty="0"/>
              <a:t>5</a:t>
            </a:r>
            <a:r>
              <a:rPr sz="3600" spc="-750" dirty="0"/>
              <a:t>to </a:t>
            </a:r>
            <a:r>
              <a:rPr sz="3600" spc="-305" dirty="0"/>
              <a:t>add</a:t>
            </a:r>
            <a:r>
              <a:rPr sz="3600" spc="-290" dirty="0"/>
              <a:t> </a:t>
            </a:r>
            <a:r>
              <a:rPr sz="3600" spc="-190" dirty="0"/>
              <a:t>Title</a:t>
            </a:r>
            <a:endParaRPr sz="3600"/>
          </a:p>
        </p:txBody>
      </p:sp>
      <p:grpSp>
        <p:nvGrpSpPr>
          <p:cNvPr id="15" name="object 15"/>
          <p:cNvGrpSpPr/>
          <p:nvPr/>
        </p:nvGrpSpPr>
        <p:grpSpPr>
          <a:xfrm>
            <a:off x="548640" y="207263"/>
            <a:ext cx="8190230" cy="3782695"/>
            <a:chOff x="548640" y="207263"/>
            <a:chExt cx="8190230" cy="3782695"/>
          </a:xfrm>
        </p:grpSpPr>
        <p:sp>
          <p:nvSpPr>
            <p:cNvPr id="16" name="object 16"/>
            <p:cNvSpPr/>
            <p:nvPr/>
          </p:nvSpPr>
          <p:spPr>
            <a:xfrm>
              <a:off x="7924799" y="207263"/>
              <a:ext cx="813816" cy="2164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8640" y="1697735"/>
              <a:ext cx="3880104" cy="22920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61559" y="1746250"/>
            <a:ext cx="347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What are </a:t>
            </a:r>
            <a:r>
              <a:rPr sz="1800" b="1" spc="-5" dirty="0">
                <a:latin typeface="Carlito"/>
                <a:cs typeface="Carlito"/>
              </a:rPr>
              <a:t>the </a:t>
            </a:r>
            <a:r>
              <a:rPr sz="1800" b="1" dirty="0">
                <a:latin typeface="Carlito"/>
                <a:cs typeface="Carlito"/>
              </a:rPr>
              <a:t>PC1 </a:t>
            </a:r>
            <a:r>
              <a:rPr sz="1800" b="1" spc="-5" dirty="0">
                <a:latin typeface="Carlito"/>
                <a:cs typeface="Carlito"/>
              </a:rPr>
              <a:t>and </a:t>
            </a:r>
            <a:r>
              <a:rPr sz="1800" b="1" dirty="0">
                <a:latin typeface="Carlito"/>
                <a:cs typeface="Carlito"/>
              </a:rPr>
              <a:t>PC2 </a:t>
            </a:r>
            <a:r>
              <a:rPr sz="1800" b="1" spc="-10" dirty="0">
                <a:latin typeface="Carlito"/>
                <a:cs typeface="Carlito"/>
              </a:rPr>
              <a:t>values for  given x=3 </a:t>
            </a:r>
            <a:r>
              <a:rPr sz="1800" b="1" spc="-5" dirty="0">
                <a:latin typeface="Carlito"/>
                <a:cs typeface="Carlito"/>
              </a:rPr>
              <a:t>and y=2</a:t>
            </a:r>
            <a:r>
              <a:rPr sz="1800" b="1" spc="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7295" y="4828990"/>
            <a:ext cx="556260" cy="157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50" dirty="0">
                <a:solidFill>
                  <a:srgbClr val="FF000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52281" y="4829879"/>
            <a:ext cx="1416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01683" y="4829879"/>
            <a:ext cx="1924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35" dirty="0">
                <a:solidFill>
                  <a:srgbClr val="888888"/>
                </a:solidFill>
                <a:latin typeface="Arial"/>
                <a:cs typeface="Arial"/>
              </a:rPr>
              <a:t>31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47794" y="4837499"/>
            <a:ext cx="29146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170" dirty="0">
                <a:solidFill>
                  <a:srgbClr val="888888"/>
                </a:solidFill>
                <a:latin typeface="Arial"/>
                <a:cs typeface="Arial"/>
              </a:rPr>
              <a:t>F</a:t>
            </a:r>
            <a:r>
              <a:rPr sz="900" spc="-100" dirty="0">
                <a:solidFill>
                  <a:srgbClr val="888888"/>
                </a:solidFill>
                <a:latin typeface="Arial"/>
                <a:cs typeface="Arial"/>
              </a:rPr>
              <a:t>oo</a:t>
            </a:r>
            <a:r>
              <a:rPr sz="900" spc="-15" dirty="0">
                <a:solidFill>
                  <a:srgbClr val="888888"/>
                </a:solidFill>
                <a:latin typeface="Arial"/>
                <a:cs typeface="Arial"/>
              </a:rPr>
              <a:t>t</a:t>
            </a:r>
            <a:r>
              <a:rPr sz="900" spc="-100" dirty="0">
                <a:solidFill>
                  <a:srgbClr val="888888"/>
                </a:solidFill>
                <a:latin typeface="Arial"/>
                <a:cs typeface="Arial"/>
              </a:rPr>
              <a:t>e</a:t>
            </a:r>
            <a:r>
              <a:rPr sz="900" spc="-55" dirty="0">
                <a:solidFill>
                  <a:srgbClr val="888888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1559" y="2578430"/>
            <a:ext cx="13627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A)  </a:t>
            </a:r>
            <a:r>
              <a:rPr sz="1800" dirty="0">
                <a:latin typeface="Arial"/>
                <a:cs typeface="Arial"/>
              </a:rPr>
              <a:t>3.4 &amp;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1.2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  <a:tabLst>
                <a:tab pos="356870" algn="l"/>
              </a:tabLst>
            </a:pP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B)	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3.6 &amp;</a:t>
            </a:r>
            <a:r>
              <a:rPr sz="1800" b="1" spc="-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-0.2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latin typeface="Arial"/>
                <a:cs typeface="Arial"/>
              </a:rPr>
              <a:t>C) </a:t>
            </a:r>
            <a:r>
              <a:rPr sz="1800" dirty="0">
                <a:latin typeface="Arial"/>
                <a:cs typeface="Arial"/>
              </a:rPr>
              <a:t>3.4 &amp;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-0.2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D) </a:t>
            </a:r>
            <a:r>
              <a:rPr sz="1800" dirty="0">
                <a:latin typeface="Arial"/>
                <a:cs typeface="Arial"/>
              </a:rPr>
              <a:t>3.6 &amp;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1.2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23815"/>
            <a:chOff x="0" y="0"/>
            <a:chExt cx="9144000" cy="5123815"/>
          </a:xfrm>
        </p:grpSpPr>
        <p:sp>
          <p:nvSpPr>
            <p:cNvPr id="3" name="object 3"/>
            <p:cNvSpPr/>
            <p:nvPr/>
          </p:nvSpPr>
          <p:spPr>
            <a:xfrm>
              <a:off x="7930895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23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2592" y="2234183"/>
              <a:ext cx="5373624" cy="1112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5302" y="3571875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08542" y="3515614"/>
            <a:ext cx="845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30" dirty="0">
                <a:latin typeface="Arial"/>
                <a:cs typeface="Arial"/>
              </a:rPr>
              <a:t>s </a:t>
            </a:r>
            <a:r>
              <a:rPr sz="1200" spc="-75" dirty="0">
                <a:latin typeface="Arial"/>
                <a:cs typeface="Arial"/>
              </a:rPr>
              <a:t>of </a:t>
            </a:r>
            <a:r>
              <a:rPr sz="1200" spc="-55" dirty="0">
                <a:latin typeface="Arial"/>
                <a:cs typeface="Arial"/>
              </a:rPr>
              <a:t>4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students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9804" y="3541038"/>
            <a:ext cx="96837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sz="1200" spc="-95" dirty="0">
                <a:latin typeface="Arial"/>
                <a:cs typeface="Arial"/>
              </a:rPr>
              <a:t>Practice </a:t>
            </a:r>
            <a:r>
              <a:rPr sz="1200" spc="-60" dirty="0">
                <a:latin typeface="Arial"/>
                <a:cs typeface="Arial"/>
              </a:rPr>
              <a:t>in</a:t>
            </a:r>
            <a:r>
              <a:rPr sz="1200" spc="-19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team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1200" spc="-90" dirty="0">
                <a:latin typeface="Arial"/>
                <a:cs typeface="Arial"/>
              </a:rPr>
              <a:t>Industry </a:t>
            </a:r>
            <a:r>
              <a:rPr sz="1200" spc="-100" dirty="0">
                <a:latin typeface="Arial"/>
                <a:cs typeface="Arial"/>
              </a:rPr>
              <a:t>expert</a:t>
            </a:r>
            <a:r>
              <a:rPr sz="1200" spc="-215" dirty="0">
                <a:latin typeface="Arial"/>
                <a:cs typeface="Arial"/>
              </a:rPr>
              <a:t> </a:t>
            </a:r>
            <a:r>
              <a:rPr sz="1200" spc="-16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5302" y="3837114"/>
            <a:ext cx="176784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07104" y="3697830"/>
            <a:ext cx="2528570" cy="55689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80440">
              <a:lnSpc>
                <a:spcPct val="100000"/>
              </a:lnSpc>
              <a:spcBef>
                <a:spcPts val="750"/>
              </a:spcBef>
            </a:pPr>
            <a:r>
              <a:rPr sz="1200" spc="-90" dirty="0">
                <a:latin typeface="Arial"/>
                <a:cs typeface="Arial"/>
              </a:rPr>
              <a:t>entoring </a:t>
            </a:r>
            <a:r>
              <a:rPr sz="1200" spc="-60" dirty="0">
                <a:latin typeface="Arial"/>
                <a:cs typeface="Arial"/>
              </a:rPr>
              <a:t>to </a:t>
            </a:r>
            <a:r>
              <a:rPr sz="1200" spc="-90" dirty="0">
                <a:latin typeface="Arial"/>
                <a:cs typeface="Arial"/>
              </a:rPr>
              <a:t>learn</a:t>
            </a:r>
            <a:r>
              <a:rPr sz="1200" spc="-204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better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200" spc="-140" dirty="0">
                <a:latin typeface="Arial"/>
                <a:cs typeface="Arial"/>
              </a:rPr>
              <a:t>Get </a:t>
            </a:r>
            <a:r>
              <a:rPr sz="1200" spc="-95" dirty="0">
                <a:latin typeface="Arial"/>
                <a:cs typeface="Arial"/>
              </a:rPr>
              <a:t>personalised </a:t>
            </a:r>
            <a:r>
              <a:rPr sz="1200" spc="-105" dirty="0">
                <a:latin typeface="Arial"/>
                <a:cs typeface="Arial"/>
              </a:rPr>
              <a:t>feedback </a:t>
            </a:r>
            <a:r>
              <a:rPr sz="1200" spc="-75" dirty="0">
                <a:latin typeface="Arial"/>
                <a:cs typeface="Arial"/>
              </a:rPr>
              <a:t>for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improvements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sp>
          <p:nvSpPr>
            <p:cNvPr id="12" name="object 12"/>
            <p:cNvSpPr/>
            <p:nvPr/>
          </p:nvSpPr>
          <p:spPr>
            <a:xfrm>
              <a:off x="3305302" y="4102290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9144000" cy="5145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72998" y="562178"/>
            <a:ext cx="2947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C</a:t>
            </a:r>
            <a:r>
              <a:rPr sz="5400" spc="-1260" baseline="-8487" dirty="0"/>
              <a:t>P</a:t>
            </a:r>
            <a:r>
              <a:rPr sz="3600" spc="-840" dirty="0"/>
              <a:t>l</a:t>
            </a:r>
            <a:r>
              <a:rPr sz="5400" spc="-1260" baseline="-8487" dirty="0"/>
              <a:t>o</a:t>
            </a:r>
            <a:r>
              <a:rPr sz="3600" spc="-840" dirty="0"/>
              <a:t>i</a:t>
            </a:r>
            <a:r>
              <a:rPr sz="5400" spc="-1260" baseline="-8487" dirty="0"/>
              <a:t>l</a:t>
            </a:r>
            <a:r>
              <a:rPr sz="3600" spc="-840" dirty="0"/>
              <a:t>c</a:t>
            </a:r>
            <a:r>
              <a:rPr sz="5400" spc="-1260" baseline="-8487" dirty="0"/>
              <a:t>l</a:t>
            </a:r>
            <a:r>
              <a:rPr sz="3600" spc="-840" dirty="0"/>
              <a:t>k</a:t>
            </a:r>
            <a:r>
              <a:rPr sz="5400" spc="-1260" baseline="-8487" dirty="0"/>
              <a:t>5</a:t>
            </a:r>
            <a:r>
              <a:rPr sz="3600" spc="-840" dirty="0"/>
              <a:t>t</a:t>
            </a:r>
            <a:r>
              <a:rPr sz="5400" spc="-1260" baseline="-8487" dirty="0"/>
              <a:t>(</a:t>
            </a:r>
            <a:r>
              <a:rPr sz="3600" spc="-840" dirty="0"/>
              <a:t>o</a:t>
            </a:r>
            <a:r>
              <a:rPr sz="5400" spc="-1260" baseline="-8487" dirty="0"/>
              <a:t>A</a:t>
            </a:r>
            <a:r>
              <a:rPr sz="3600" spc="-840" dirty="0"/>
              <a:t>a</a:t>
            </a:r>
            <a:r>
              <a:rPr sz="5400" spc="-1260" baseline="-8487" dirty="0"/>
              <a:t>n</a:t>
            </a:r>
            <a:r>
              <a:rPr sz="3600" spc="-840" dirty="0"/>
              <a:t>d</a:t>
            </a:r>
            <a:r>
              <a:rPr sz="5400" spc="-1260" baseline="-8487" dirty="0"/>
              <a:t>sw</a:t>
            </a:r>
            <a:r>
              <a:rPr sz="3600" spc="-840" dirty="0"/>
              <a:t>d</a:t>
            </a:r>
            <a:r>
              <a:rPr sz="5400" spc="-1260" baseline="-8487" dirty="0"/>
              <a:t>e</a:t>
            </a:r>
            <a:r>
              <a:rPr sz="3600" spc="-840" dirty="0"/>
              <a:t>T</a:t>
            </a:r>
            <a:r>
              <a:rPr sz="5400" spc="-1260" baseline="-8487" dirty="0"/>
              <a:t>r</a:t>
            </a:r>
            <a:r>
              <a:rPr sz="3600" spc="-840" dirty="0"/>
              <a:t>i</a:t>
            </a:r>
            <a:r>
              <a:rPr sz="5400" spc="-1260" baseline="-8487" dirty="0"/>
              <a:t>)</a:t>
            </a:r>
            <a:r>
              <a:rPr sz="3600" spc="-840" dirty="0"/>
              <a:t>tle</a:t>
            </a:r>
            <a:endParaRPr sz="3600"/>
          </a:p>
        </p:txBody>
      </p:sp>
      <p:grpSp>
        <p:nvGrpSpPr>
          <p:cNvPr id="15" name="object 15"/>
          <p:cNvGrpSpPr/>
          <p:nvPr/>
        </p:nvGrpSpPr>
        <p:grpSpPr>
          <a:xfrm>
            <a:off x="548640" y="207263"/>
            <a:ext cx="8190230" cy="3782695"/>
            <a:chOff x="548640" y="207263"/>
            <a:chExt cx="8190230" cy="3782695"/>
          </a:xfrm>
        </p:grpSpPr>
        <p:sp>
          <p:nvSpPr>
            <p:cNvPr id="16" name="object 16"/>
            <p:cNvSpPr/>
            <p:nvPr/>
          </p:nvSpPr>
          <p:spPr>
            <a:xfrm>
              <a:off x="7924799" y="207263"/>
              <a:ext cx="813816" cy="2164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8640" y="1697735"/>
              <a:ext cx="3880104" cy="22920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61559" y="1746250"/>
            <a:ext cx="347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What are </a:t>
            </a:r>
            <a:r>
              <a:rPr sz="1800" b="1" spc="-5" dirty="0">
                <a:latin typeface="Carlito"/>
                <a:cs typeface="Carlito"/>
              </a:rPr>
              <a:t>the </a:t>
            </a:r>
            <a:r>
              <a:rPr sz="1800" b="1" dirty="0">
                <a:latin typeface="Carlito"/>
                <a:cs typeface="Carlito"/>
              </a:rPr>
              <a:t>PC1 </a:t>
            </a:r>
            <a:r>
              <a:rPr sz="1800" b="1" spc="-5" dirty="0">
                <a:latin typeface="Carlito"/>
                <a:cs typeface="Carlito"/>
              </a:rPr>
              <a:t>and </a:t>
            </a:r>
            <a:r>
              <a:rPr sz="1800" b="1" dirty="0">
                <a:latin typeface="Carlito"/>
                <a:cs typeface="Carlito"/>
              </a:rPr>
              <a:t>PC2 </a:t>
            </a:r>
            <a:r>
              <a:rPr sz="1800" b="1" spc="-10" dirty="0">
                <a:latin typeface="Carlito"/>
                <a:cs typeface="Carlito"/>
              </a:rPr>
              <a:t>values for  given x=3 </a:t>
            </a:r>
            <a:r>
              <a:rPr sz="1800" b="1" spc="-5" dirty="0">
                <a:latin typeface="Carlito"/>
                <a:cs typeface="Carlito"/>
              </a:rPr>
              <a:t>and y=2</a:t>
            </a:r>
            <a:r>
              <a:rPr sz="1800" b="1" spc="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7295" y="4828990"/>
            <a:ext cx="556260" cy="157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50" dirty="0">
                <a:solidFill>
                  <a:srgbClr val="FF000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52281" y="4829879"/>
            <a:ext cx="1416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01683" y="4829879"/>
            <a:ext cx="1924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35" dirty="0">
                <a:solidFill>
                  <a:srgbClr val="888888"/>
                </a:solidFill>
                <a:latin typeface="Arial"/>
                <a:cs typeface="Arial"/>
              </a:rPr>
              <a:t>32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47794" y="4837499"/>
            <a:ext cx="29146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170" dirty="0">
                <a:solidFill>
                  <a:srgbClr val="888888"/>
                </a:solidFill>
                <a:latin typeface="Arial"/>
                <a:cs typeface="Arial"/>
              </a:rPr>
              <a:t>F</a:t>
            </a:r>
            <a:r>
              <a:rPr sz="900" spc="-100" dirty="0">
                <a:solidFill>
                  <a:srgbClr val="888888"/>
                </a:solidFill>
                <a:latin typeface="Arial"/>
                <a:cs typeface="Arial"/>
              </a:rPr>
              <a:t>oo</a:t>
            </a:r>
            <a:r>
              <a:rPr sz="900" spc="-15" dirty="0">
                <a:solidFill>
                  <a:srgbClr val="888888"/>
                </a:solidFill>
                <a:latin typeface="Arial"/>
                <a:cs typeface="Arial"/>
              </a:rPr>
              <a:t>t</a:t>
            </a:r>
            <a:r>
              <a:rPr sz="900" spc="-100" dirty="0">
                <a:solidFill>
                  <a:srgbClr val="888888"/>
                </a:solidFill>
                <a:latin typeface="Arial"/>
                <a:cs typeface="Arial"/>
              </a:rPr>
              <a:t>e</a:t>
            </a:r>
            <a:r>
              <a:rPr sz="900" spc="-55" dirty="0">
                <a:solidFill>
                  <a:srgbClr val="888888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1559" y="2578430"/>
            <a:ext cx="13627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A)  </a:t>
            </a:r>
            <a:r>
              <a:rPr sz="1800" dirty="0">
                <a:latin typeface="Arial"/>
                <a:cs typeface="Arial"/>
              </a:rPr>
              <a:t>3.4 &amp;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1.2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  <a:tabLst>
                <a:tab pos="356870" algn="l"/>
              </a:tabLst>
            </a:pP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B)	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3.6 &amp;</a:t>
            </a:r>
            <a:r>
              <a:rPr sz="1800" b="1" spc="-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-0.2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latin typeface="Arial"/>
                <a:cs typeface="Arial"/>
              </a:rPr>
              <a:t>C) </a:t>
            </a:r>
            <a:r>
              <a:rPr sz="1800" dirty="0">
                <a:latin typeface="Arial"/>
                <a:cs typeface="Arial"/>
              </a:rPr>
              <a:t>3.4 &amp;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-0.2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D) </a:t>
            </a:r>
            <a:r>
              <a:rPr sz="1800" dirty="0">
                <a:latin typeface="Arial"/>
                <a:cs typeface="Arial"/>
              </a:rPr>
              <a:t>3.6 &amp;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1.2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7826" y="898651"/>
            <a:ext cx="15754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Carlito"/>
                <a:cs typeface="Carlito"/>
              </a:rPr>
              <a:t>K-Mean</a:t>
            </a:r>
            <a:r>
              <a:rPr sz="1600" b="1" spc="-11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Clustering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1748" y="4830184"/>
            <a:ext cx="556260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FF000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6881" y="4829879"/>
            <a:ext cx="1924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900" spc="-35" dirty="0">
                <a:solidFill>
                  <a:srgbClr val="FF0000"/>
                </a:solidFill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921" y="1642313"/>
            <a:ext cx="7890509" cy="276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of clusters</a:t>
            </a:r>
            <a:r>
              <a:rPr sz="12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that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you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want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 divide</a:t>
            </a:r>
            <a:r>
              <a:rPr sz="12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your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points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into,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i.e.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has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to be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pre-determined.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choice</a:t>
            </a:r>
            <a:r>
              <a:rPr sz="12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initial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cluster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centers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can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have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impact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final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cluster</a:t>
            </a:r>
            <a:r>
              <a:rPr sz="12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formation.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clustering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process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very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sensitive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presence</a:t>
            </a:r>
            <a:r>
              <a:rPr sz="12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outliers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12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the data.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Since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distance</a:t>
            </a:r>
            <a:r>
              <a:rPr sz="12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metric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used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clustering</a:t>
            </a:r>
            <a:r>
              <a:rPr sz="12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process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Euclidean</a:t>
            </a:r>
            <a:r>
              <a:rPr sz="12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distance,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you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need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bring</a:t>
            </a:r>
            <a:r>
              <a:rPr sz="12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12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your</a:t>
            </a:r>
            <a:endParaRPr sz="1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attributes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same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scale.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can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achieved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through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standardization.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K-Means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algorithm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does not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work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categorical</a:t>
            </a:r>
            <a:r>
              <a:rPr sz="1200" spc="-1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Choosing the </a:t>
            </a:r>
            <a:r>
              <a:rPr sz="1200" b="1" dirty="0">
                <a:latin typeface="Carlito"/>
                <a:cs typeface="Carlito"/>
              </a:rPr>
              <a:t>number of </a:t>
            </a:r>
            <a:r>
              <a:rPr sz="1200" b="1" spc="-15" dirty="0">
                <a:latin typeface="Carlito"/>
                <a:cs typeface="Carlito"/>
              </a:rPr>
              <a:t>clusters</a:t>
            </a:r>
            <a:r>
              <a:rPr sz="1200" b="1" spc="6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K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Elbow</a:t>
            </a:r>
            <a:r>
              <a:rPr sz="1200" spc="3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method</a:t>
            </a: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latin typeface="Carlito"/>
                <a:cs typeface="Carlito"/>
              </a:rPr>
              <a:t>Compute clustering algorithm </a:t>
            </a:r>
            <a:r>
              <a:rPr sz="1200" spc="5" dirty="0">
                <a:latin typeface="Carlito"/>
                <a:cs typeface="Carlito"/>
              </a:rPr>
              <a:t>(e.g., </a:t>
            </a:r>
            <a:r>
              <a:rPr sz="1200" dirty="0">
                <a:latin typeface="Carlito"/>
                <a:cs typeface="Carlito"/>
              </a:rPr>
              <a:t>k-means </a:t>
            </a:r>
            <a:r>
              <a:rPr sz="1200" spc="-10" dirty="0">
                <a:latin typeface="Carlito"/>
                <a:cs typeface="Carlito"/>
              </a:rPr>
              <a:t>clustering) </a:t>
            </a:r>
            <a:r>
              <a:rPr sz="1200" spc="-15" dirty="0">
                <a:latin typeface="Carlito"/>
                <a:cs typeface="Carlito"/>
              </a:rPr>
              <a:t>for different </a:t>
            </a:r>
            <a:r>
              <a:rPr sz="1200" spc="-10" dirty="0">
                <a:latin typeface="Carlito"/>
                <a:cs typeface="Carlito"/>
              </a:rPr>
              <a:t>values </a:t>
            </a:r>
            <a:r>
              <a:rPr sz="1200" spc="-5" dirty="0">
                <a:latin typeface="Carlito"/>
                <a:cs typeface="Carlito"/>
              </a:rPr>
              <a:t>of </a:t>
            </a:r>
            <a:r>
              <a:rPr sz="1200" dirty="0">
                <a:latin typeface="Carlito"/>
                <a:cs typeface="Carlito"/>
              </a:rPr>
              <a:t>k. </a:t>
            </a:r>
            <a:r>
              <a:rPr sz="1200" spc="-15" dirty="0">
                <a:latin typeface="Carlito"/>
                <a:cs typeface="Carlito"/>
              </a:rPr>
              <a:t>For </a:t>
            </a:r>
            <a:r>
              <a:rPr sz="1200" spc="-10" dirty="0">
                <a:latin typeface="Carlito"/>
                <a:cs typeface="Carlito"/>
              </a:rPr>
              <a:t>instance, </a:t>
            </a:r>
            <a:r>
              <a:rPr sz="1200" spc="-5" dirty="0">
                <a:latin typeface="Carlito"/>
                <a:cs typeface="Carlito"/>
              </a:rPr>
              <a:t>by </a:t>
            </a:r>
            <a:r>
              <a:rPr sz="1200" spc="-10" dirty="0">
                <a:latin typeface="Carlito"/>
                <a:cs typeface="Carlito"/>
              </a:rPr>
              <a:t>varying </a:t>
            </a:r>
            <a:r>
              <a:rPr sz="1200" dirty="0">
                <a:latin typeface="Carlito"/>
                <a:cs typeface="Carlito"/>
              </a:rPr>
              <a:t>k </a:t>
            </a:r>
            <a:r>
              <a:rPr sz="1200" spc="-15" dirty="0">
                <a:latin typeface="Carlito"/>
                <a:cs typeface="Carlito"/>
              </a:rPr>
              <a:t>from </a:t>
            </a:r>
            <a:r>
              <a:rPr sz="1200" dirty="0">
                <a:latin typeface="Carlito"/>
                <a:cs typeface="Carlito"/>
              </a:rPr>
              <a:t>1 to</a:t>
            </a:r>
            <a:r>
              <a:rPr sz="1200" spc="13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clusters.</a:t>
            </a: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15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each </a:t>
            </a:r>
            <a:r>
              <a:rPr sz="1200" dirty="0">
                <a:latin typeface="Carlito"/>
                <a:cs typeface="Carlito"/>
              </a:rPr>
              <a:t>k, </a:t>
            </a:r>
            <a:r>
              <a:rPr sz="1200" spc="-10" dirty="0">
                <a:latin typeface="Carlito"/>
                <a:cs typeface="Carlito"/>
              </a:rPr>
              <a:t>calculate </a:t>
            </a:r>
            <a:r>
              <a:rPr sz="1200" spc="-5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total within-cluster </a:t>
            </a:r>
            <a:r>
              <a:rPr sz="1200" spc="-5" dirty="0">
                <a:latin typeface="Carlito"/>
                <a:cs typeface="Carlito"/>
              </a:rPr>
              <a:t>sum of </a:t>
            </a:r>
            <a:r>
              <a:rPr sz="1200" spc="-10" dirty="0">
                <a:latin typeface="Carlito"/>
                <a:cs typeface="Carlito"/>
              </a:rPr>
              <a:t>square</a:t>
            </a:r>
            <a:r>
              <a:rPr sz="1200" spc="150" dirty="0">
                <a:latin typeface="Carlito"/>
                <a:cs typeface="Carlito"/>
              </a:rPr>
              <a:t> </a:t>
            </a:r>
            <a:r>
              <a:rPr sz="1200" spc="5" dirty="0">
                <a:latin typeface="Carlito"/>
                <a:cs typeface="Carlito"/>
              </a:rPr>
              <a:t>(wss)</a:t>
            </a: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Carlito"/>
                <a:cs typeface="Carlito"/>
              </a:rPr>
              <a:t>Plot the curve of </a:t>
            </a:r>
            <a:r>
              <a:rPr sz="1200" spc="5" dirty="0">
                <a:latin typeface="Carlito"/>
                <a:cs typeface="Carlito"/>
              </a:rPr>
              <a:t>wss </a:t>
            </a:r>
            <a:r>
              <a:rPr sz="1200" spc="-10" dirty="0">
                <a:latin typeface="Carlito"/>
                <a:cs typeface="Carlito"/>
              </a:rPr>
              <a:t>according </a:t>
            </a:r>
            <a:r>
              <a:rPr sz="1200" dirty="0">
                <a:latin typeface="Carlito"/>
                <a:cs typeface="Carlito"/>
              </a:rPr>
              <a:t>to </a:t>
            </a:r>
            <a:r>
              <a:rPr sz="1200" spc="-5" dirty="0">
                <a:latin typeface="Carlito"/>
                <a:cs typeface="Carlito"/>
              </a:rPr>
              <a:t>the number of </a:t>
            </a:r>
            <a:r>
              <a:rPr sz="1200" spc="-15" dirty="0">
                <a:latin typeface="Carlito"/>
                <a:cs typeface="Carlito"/>
              </a:rPr>
              <a:t>clusters</a:t>
            </a:r>
            <a:r>
              <a:rPr sz="1200" spc="1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k.</a:t>
            </a: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latin typeface="Carlito"/>
                <a:cs typeface="Carlito"/>
              </a:rPr>
              <a:t>The location </a:t>
            </a:r>
            <a:r>
              <a:rPr sz="1200" spc="-5" dirty="0">
                <a:latin typeface="Carlito"/>
                <a:cs typeface="Carlito"/>
              </a:rPr>
              <a:t>of </a:t>
            </a:r>
            <a:r>
              <a:rPr sz="1200" dirty="0">
                <a:latin typeface="Carlito"/>
                <a:cs typeface="Carlito"/>
              </a:rPr>
              <a:t>a</a:t>
            </a:r>
            <a:r>
              <a:rPr sz="1200" spc="1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bend (knee) </a:t>
            </a:r>
            <a:r>
              <a:rPr sz="1200" spc="-10" dirty="0">
                <a:latin typeface="Carlito"/>
                <a:cs typeface="Carlito"/>
              </a:rPr>
              <a:t>in </a:t>
            </a:r>
            <a:r>
              <a:rPr sz="1200" spc="-5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plot is generally considered </a:t>
            </a:r>
            <a:r>
              <a:rPr sz="1200" dirty="0">
                <a:latin typeface="Carlito"/>
                <a:cs typeface="Carlito"/>
              </a:rPr>
              <a:t>as an </a:t>
            </a:r>
            <a:r>
              <a:rPr sz="1200" spc="-10" dirty="0">
                <a:latin typeface="Carlito"/>
                <a:cs typeface="Carlito"/>
              </a:rPr>
              <a:t>indicator </a:t>
            </a:r>
            <a:r>
              <a:rPr sz="1200" spc="-5" dirty="0">
                <a:latin typeface="Carlito"/>
                <a:cs typeface="Carlito"/>
              </a:rPr>
              <a:t>of the </a:t>
            </a:r>
            <a:r>
              <a:rPr sz="1200" spc="-15" dirty="0">
                <a:latin typeface="Carlito"/>
                <a:cs typeface="Carlito"/>
              </a:rPr>
              <a:t>appropriate </a:t>
            </a:r>
            <a:r>
              <a:rPr sz="1200" spc="-5" dirty="0">
                <a:latin typeface="Carlito"/>
                <a:cs typeface="Carlito"/>
              </a:rPr>
              <a:t>number of </a:t>
            </a:r>
            <a:r>
              <a:rPr sz="1200" spc="-10" dirty="0">
                <a:latin typeface="Carlito"/>
                <a:cs typeface="Carlito"/>
              </a:rPr>
              <a:t>clusters.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4921" y="189103"/>
            <a:ext cx="13550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420" dirty="0">
                <a:solidFill>
                  <a:srgbClr val="FFFFFF"/>
                </a:solidFill>
              </a:rPr>
              <a:t>C</a:t>
            </a:r>
            <a:r>
              <a:rPr sz="2200" spc="-320" dirty="0">
                <a:solidFill>
                  <a:srgbClr val="FFFFFF"/>
                </a:solidFill>
              </a:rPr>
              <a:t>L</a:t>
            </a:r>
            <a:r>
              <a:rPr sz="2200" spc="-380" dirty="0">
                <a:solidFill>
                  <a:srgbClr val="FFFFFF"/>
                </a:solidFill>
              </a:rPr>
              <a:t>U</a:t>
            </a:r>
            <a:r>
              <a:rPr sz="2200" spc="-335" dirty="0">
                <a:solidFill>
                  <a:srgbClr val="FFFFFF"/>
                </a:solidFill>
              </a:rPr>
              <a:t>S</a:t>
            </a:r>
            <a:r>
              <a:rPr sz="2200" spc="-515" dirty="0">
                <a:solidFill>
                  <a:srgbClr val="FFFFFF"/>
                </a:solidFill>
              </a:rPr>
              <a:t>T</a:t>
            </a:r>
            <a:r>
              <a:rPr sz="2200" spc="-465" dirty="0">
                <a:solidFill>
                  <a:srgbClr val="FFFFFF"/>
                </a:solidFill>
              </a:rPr>
              <a:t>E</a:t>
            </a:r>
            <a:r>
              <a:rPr sz="2200" spc="-420" dirty="0">
                <a:solidFill>
                  <a:srgbClr val="FFFFFF"/>
                </a:solidFill>
              </a:rPr>
              <a:t>R</a:t>
            </a:r>
            <a:r>
              <a:rPr sz="2200" spc="-130" dirty="0">
                <a:solidFill>
                  <a:srgbClr val="FFFFFF"/>
                </a:solidFill>
              </a:rPr>
              <a:t>I</a:t>
            </a:r>
            <a:r>
              <a:rPr sz="2200" spc="-310" dirty="0">
                <a:solidFill>
                  <a:srgbClr val="FFFFFF"/>
                </a:solidFill>
              </a:rPr>
              <a:t>N</a:t>
            </a:r>
            <a:r>
              <a:rPr sz="2200" spc="-470" dirty="0">
                <a:solidFill>
                  <a:srgbClr val="FFFFFF"/>
                </a:solidFill>
              </a:rPr>
              <a:t>G</a:t>
            </a:r>
            <a:endParaRPr sz="22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314130" y="685650"/>
              <a:ext cx="1686600" cy="94428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50" y="673770"/>
                <a:ext cx="1710360" cy="9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6" name="Ink 185"/>
              <p14:cNvContentPartPr/>
              <p14:nvPr/>
            </p14:nvContentPartPr>
            <p14:xfrm>
              <a:off x="1600050" y="103530"/>
              <a:ext cx="8039520" cy="1582920"/>
            </p14:xfrm>
          </p:contentPart>
        </mc:Choice>
        <mc:Fallback>
          <p:pic>
            <p:nvPicPr>
              <p:cNvPr id="186" name="Ink 18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8170" y="91650"/>
                <a:ext cx="8063280" cy="16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7" name="Ink 186"/>
              <p14:cNvContentPartPr/>
              <p14:nvPr/>
            </p14:nvContentPartPr>
            <p14:xfrm>
              <a:off x="560370" y="857370"/>
              <a:ext cx="3964320" cy="505080"/>
            </p14:xfrm>
          </p:contentPart>
        </mc:Choice>
        <mc:Fallback>
          <p:pic>
            <p:nvPicPr>
              <p:cNvPr id="187" name="Ink 18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490" y="845490"/>
                <a:ext cx="398808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5" name="Ink 194"/>
              <p14:cNvContentPartPr/>
              <p14:nvPr/>
            </p14:nvContentPartPr>
            <p14:xfrm>
              <a:off x="6762810" y="2428770"/>
              <a:ext cx="2887920" cy="725760"/>
            </p14:xfrm>
          </p:contentPart>
        </mc:Choice>
        <mc:Fallback>
          <p:pic>
            <p:nvPicPr>
              <p:cNvPr id="195" name="Ink 19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50930" y="2416890"/>
                <a:ext cx="2911680" cy="74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409" y="727659"/>
            <a:ext cx="7940040" cy="36309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3820" algn="ctr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latin typeface="Carlito"/>
                <a:cs typeface="Carlito"/>
              </a:rPr>
              <a:t>Hierarchical Clustering</a:t>
            </a:r>
            <a:r>
              <a:rPr sz="1600" b="1" spc="-3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algorithm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Given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a set of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 items</a:t>
            </a:r>
            <a:r>
              <a:rPr sz="12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clustered,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steps 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12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the hierarchical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clustering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are: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Calculate</a:t>
            </a:r>
            <a:r>
              <a:rPr sz="12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NxN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distance</a:t>
            </a:r>
            <a:r>
              <a:rPr sz="12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(similarity)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matrix,</a:t>
            </a:r>
            <a:r>
              <a:rPr sz="12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which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calculates</a:t>
            </a:r>
            <a:r>
              <a:rPr sz="12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distance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each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point</a:t>
            </a:r>
            <a:r>
              <a:rPr sz="12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other.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Start by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assigning</a:t>
            </a:r>
            <a:r>
              <a:rPr sz="12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each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item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its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own</a:t>
            </a:r>
            <a:r>
              <a:rPr sz="12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cluster,</a:t>
            </a:r>
            <a:r>
              <a:rPr sz="12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so</a:t>
            </a:r>
            <a:r>
              <a:rPr sz="12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that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you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have</a:t>
            </a:r>
            <a:r>
              <a:rPr sz="1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 items,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you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now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have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clusters,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each</a:t>
            </a:r>
            <a:endParaRPr sz="1200">
              <a:latin typeface="Arial"/>
              <a:cs typeface="Arial"/>
            </a:endParaRPr>
          </a:p>
          <a:p>
            <a:pPr marL="299085">
              <a:lnSpc>
                <a:spcPts val="1415"/>
              </a:lnSpc>
              <a:spcBef>
                <a:spcPts val="5"/>
              </a:spcBef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containing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just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one</a:t>
            </a:r>
            <a:r>
              <a:rPr sz="12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item.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ts val="141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latin typeface="Carlito"/>
                <a:cs typeface="Carlito"/>
              </a:rPr>
              <a:t>Find </a:t>
            </a:r>
            <a:r>
              <a:rPr sz="1200" spc="-5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closest (most similar) pair </a:t>
            </a:r>
            <a:r>
              <a:rPr sz="1200" spc="-5" dirty="0">
                <a:latin typeface="Carlito"/>
                <a:cs typeface="Carlito"/>
              </a:rPr>
              <a:t>of </a:t>
            </a:r>
            <a:r>
              <a:rPr sz="1200" spc="-15" dirty="0">
                <a:latin typeface="Carlito"/>
                <a:cs typeface="Carlito"/>
              </a:rPr>
              <a:t>clusters </a:t>
            </a:r>
            <a:r>
              <a:rPr sz="1200" spc="-5" dirty="0">
                <a:latin typeface="Carlito"/>
                <a:cs typeface="Carlito"/>
              </a:rPr>
              <a:t>and merge them </a:t>
            </a:r>
            <a:r>
              <a:rPr sz="1200" spc="-10" dirty="0">
                <a:latin typeface="Carlito"/>
                <a:cs typeface="Carlito"/>
              </a:rPr>
              <a:t>into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single </a:t>
            </a:r>
            <a:r>
              <a:rPr sz="1200" spc="-25" dirty="0">
                <a:latin typeface="Carlito"/>
                <a:cs typeface="Carlito"/>
              </a:rPr>
              <a:t>cluster, </a:t>
            </a:r>
            <a:r>
              <a:rPr sz="1200" dirty="0">
                <a:latin typeface="Carlito"/>
                <a:cs typeface="Carlito"/>
              </a:rPr>
              <a:t>so </a:t>
            </a:r>
            <a:r>
              <a:rPr sz="1200" spc="-5" dirty="0">
                <a:latin typeface="Carlito"/>
                <a:cs typeface="Carlito"/>
              </a:rPr>
              <a:t>that </a:t>
            </a:r>
            <a:r>
              <a:rPr sz="1200" spc="-10" dirty="0">
                <a:latin typeface="Carlito"/>
                <a:cs typeface="Carlito"/>
              </a:rPr>
              <a:t>now you have</a:t>
            </a:r>
            <a:r>
              <a:rPr sz="1200" spc="20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one </a:t>
            </a:r>
            <a:r>
              <a:rPr sz="1200" spc="-5" dirty="0">
                <a:latin typeface="Carlito"/>
                <a:cs typeface="Carlito"/>
              </a:rPr>
              <a:t>less </a:t>
            </a:r>
            <a:r>
              <a:rPr sz="1200" spc="-25" dirty="0">
                <a:latin typeface="Carlito"/>
                <a:cs typeface="Carlito"/>
              </a:rPr>
              <a:t>cluster.</a:t>
            </a: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latin typeface="Carlito"/>
                <a:cs typeface="Carlito"/>
              </a:rPr>
              <a:t>Compute distances (similarities) </a:t>
            </a:r>
            <a:r>
              <a:rPr sz="1200" dirty="0">
                <a:latin typeface="Carlito"/>
                <a:cs typeface="Carlito"/>
              </a:rPr>
              <a:t>between </a:t>
            </a:r>
            <a:r>
              <a:rPr sz="1200" spc="-5" dirty="0">
                <a:latin typeface="Carlito"/>
                <a:cs typeface="Carlito"/>
              </a:rPr>
              <a:t>the new </a:t>
            </a:r>
            <a:r>
              <a:rPr sz="1200" spc="-10" dirty="0">
                <a:latin typeface="Carlito"/>
                <a:cs typeface="Carlito"/>
              </a:rPr>
              <a:t>cluster </a:t>
            </a:r>
            <a:r>
              <a:rPr sz="1200" spc="-5" dirty="0">
                <a:latin typeface="Carlito"/>
                <a:cs typeface="Carlito"/>
              </a:rPr>
              <a:t>and each of the </a:t>
            </a:r>
            <a:r>
              <a:rPr sz="1200" spc="-10" dirty="0">
                <a:latin typeface="Carlito"/>
                <a:cs typeface="Carlito"/>
              </a:rPr>
              <a:t>old</a:t>
            </a:r>
            <a:r>
              <a:rPr sz="1200" spc="200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clusters.</a:t>
            </a:r>
            <a:endParaRPr sz="1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latin typeface="Carlito"/>
                <a:cs typeface="Carlito"/>
              </a:rPr>
              <a:t>Repeat steps </a:t>
            </a:r>
            <a:r>
              <a:rPr sz="1200" dirty="0">
                <a:latin typeface="Carlito"/>
                <a:cs typeface="Carlito"/>
              </a:rPr>
              <a:t>3 </a:t>
            </a:r>
            <a:r>
              <a:rPr sz="1200" spc="-5" dirty="0">
                <a:latin typeface="Carlito"/>
                <a:cs typeface="Carlito"/>
              </a:rPr>
              <a:t>and </a:t>
            </a:r>
            <a:r>
              <a:rPr sz="1200" dirty="0">
                <a:latin typeface="Carlito"/>
                <a:cs typeface="Carlito"/>
              </a:rPr>
              <a:t>4 </a:t>
            </a:r>
            <a:r>
              <a:rPr sz="1200" spc="-10" dirty="0">
                <a:latin typeface="Carlito"/>
                <a:cs typeface="Carlito"/>
              </a:rPr>
              <a:t>until </a:t>
            </a:r>
            <a:r>
              <a:rPr sz="1200" spc="-5" dirty="0">
                <a:latin typeface="Carlito"/>
                <a:cs typeface="Carlito"/>
              </a:rPr>
              <a:t>all </a:t>
            </a:r>
            <a:r>
              <a:rPr sz="1200" spc="-10" dirty="0">
                <a:latin typeface="Carlito"/>
                <a:cs typeface="Carlito"/>
              </a:rPr>
              <a:t>items </a:t>
            </a:r>
            <a:r>
              <a:rPr sz="1200" spc="-15" dirty="0">
                <a:latin typeface="Carlito"/>
                <a:cs typeface="Carlito"/>
              </a:rPr>
              <a:t>are clustered </a:t>
            </a:r>
            <a:r>
              <a:rPr sz="1200" spc="-10" dirty="0">
                <a:latin typeface="Carlito"/>
                <a:cs typeface="Carlito"/>
              </a:rPr>
              <a:t>into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single </a:t>
            </a:r>
            <a:r>
              <a:rPr sz="1200" spc="-10" dirty="0">
                <a:latin typeface="Carlito"/>
                <a:cs typeface="Carlito"/>
              </a:rPr>
              <a:t>cluster </a:t>
            </a:r>
            <a:r>
              <a:rPr sz="1200" spc="-5" dirty="0">
                <a:latin typeface="Carlito"/>
                <a:cs typeface="Carlito"/>
              </a:rPr>
              <a:t>of </a:t>
            </a:r>
            <a:r>
              <a:rPr sz="1200" spc="-10" dirty="0">
                <a:latin typeface="Carlito"/>
                <a:cs typeface="Carlito"/>
              </a:rPr>
              <a:t>size</a:t>
            </a:r>
            <a:r>
              <a:rPr sz="1200" spc="2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N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Single</a:t>
            </a:r>
            <a:r>
              <a:rPr sz="1200" b="1" spc="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Linkage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Here, </a:t>
            </a:r>
            <a:r>
              <a:rPr sz="1200" spc="-5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distance </a:t>
            </a:r>
            <a:r>
              <a:rPr sz="1200" dirty="0">
                <a:latin typeface="Carlito"/>
                <a:cs typeface="Carlito"/>
              </a:rPr>
              <a:t>between 2 </a:t>
            </a:r>
            <a:r>
              <a:rPr sz="1200" spc="-15" dirty="0">
                <a:latin typeface="Carlito"/>
                <a:cs typeface="Carlito"/>
              </a:rPr>
              <a:t>clusters </a:t>
            </a:r>
            <a:r>
              <a:rPr sz="1200" spc="-10" dirty="0">
                <a:latin typeface="Carlito"/>
                <a:cs typeface="Carlito"/>
              </a:rPr>
              <a:t>is defined </a:t>
            </a:r>
            <a:r>
              <a:rPr sz="1200" dirty="0">
                <a:latin typeface="Carlito"/>
                <a:cs typeface="Carlito"/>
              </a:rPr>
              <a:t>as </a:t>
            </a:r>
            <a:r>
              <a:rPr sz="1200" spc="-5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shortest distance </a:t>
            </a:r>
            <a:r>
              <a:rPr sz="1200" dirty="0">
                <a:latin typeface="Carlito"/>
                <a:cs typeface="Carlito"/>
              </a:rPr>
              <a:t>between </a:t>
            </a:r>
            <a:r>
              <a:rPr sz="1200" spc="-10" dirty="0">
                <a:latin typeface="Carlito"/>
                <a:cs typeface="Carlito"/>
              </a:rPr>
              <a:t>points in </a:t>
            </a:r>
            <a:r>
              <a:rPr sz="1200" spc="-5" dirty="0">
                <a:latin typeface="Carlito"/>
                <a:cs typeface="Carlito"/>
              </a:rPr>
              <a:t>the </a:t>
            </a:r>
            <a:r>
              <a:rPr sz="1200" dirty="0">
                <a:latin typeface="Carlito"/>
                <a:cs typeface="Carlito"/>
              </a:rPr>
              <a:t>two</a:t>
            </a:r>
            <a:r>
              <a:rPr sz="1200" spc="225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clusters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rlito"/>
                <a:cs typeface="Carlito"/>
              </a:rPr>
              <a:t>Complete</a:t>
            </a:r>
            <a:r>
              <a:rPr sz="1200" b="1" spc="2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Linkage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Here, </a:t>
            </a:r>
            <a:r>
              <a:rPr sz="1200" spc="-5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distance </a:t>
            </a:r>
            <a:r>
              <a:rPr sz="1200" dirty="0">
                <a:latin typeface="Carlito"/>
                <a:cs typeface="Carlito"/>
              </a:rPr>
              <a:t>between 2 </a:t>
            </a:r>
            <a:r>
              <a:rPr sz="1200" spc="-15" dirty="0">
                <a:latin typeface="Carlito"/>
                <a:cs typeface="Carlito"/>
              </a:rPr>
              <a:t>clusters </a:t>
            </a:r>
            <a:r>
              <a:rPr sz="1200" spc="-10" dirty="0">
                <a:latin typeface="Carlito"/>
                <a:cs typeface="Carlito"/>
              </a:rPr>
              <a:t>is defined </a:t>
            </a:r>
            <a:r>
              <a:rPr sz="1200" dirty="0">
                <a:latin typeface="Carlito"/>
                <a:cs typeface="Carlito"/>
              </a:rPr>
              <a:t>as </a:t>
            </a:r>
            <a:r>
              <a:rPr sz="1200" spc="-5" dirty="0">
                <a:latin typeface="Carlito"/>
                <a:cs typeface="Carlito"/>
              </a:rPr>
              <a:t>the maximum </a:t>
            </a:r>
            <a:r>
              <a:rPr sz="1200" spc="-10" dirty="0">
                <a:latin typeface="Carlito"/>
                <a:cs typeface="Carlito"/>
              </a:rPr>
              <a:t>distance </a:t>
            </a:r>
            <a:r>
              <a:rPr sz="1200" dirty="0">
                <a:latin typeface="Carlito"/>
                <a:cs typeface="Carlito"/>
              </a:rPr>
              <a:t>between </a:t>
            </a:r>
            <a:r>
              <a:rPr sz="1200" spc="-10" dirty="0">
                <a:latin typeface="Carlito"/>
                <a:cs typeface="Carlito"/>
              </a:rPr>
              <a:t>any </a:t>
            </a:r>
            <a:r>
              <a:rPr sz="1200" dirty="0">
                <a:latin typeface="Carlito"/>
                <a:cs typeface="Carlito"/>
              </a:rPr>
              <a:t>2 </a:t>
            </a:r>
            <a:r>
              <a:rPr sz="1200" spc="-10" dirty="0">
                <a:latin typeface="Carlito"/>
                <a:cs typeface="Carlito"/>
              </a:rPr>
              <a:t>points in </a:t>
            </a:r>
            <a:r>
              <a:rPr sz="1200" spc="-5" dirty="0">
                <a:latin typeface="Carlito"/>
                <a:cs typeface="Carlito"/>
              </a:rPr>
              <a:t>the</a:t>
            </a:r>
            <a:r>
              <a:rPr sz="1200" spc="250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clusters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rlito"/>
                <a:cs typeface="Carlito"/>
              </a:rPr>
              <a:t>Average</a:t>
            </a:r>
            <a:r>
              <a:rPr sz="1200" b="1" spc="-4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Linkage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Here, </a:t>
            </a:r>
            <a:r>
              <a:rPr sz="1200" spc="-5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distance </a:t>
            </a:r>
            <a:r>
              <a:rPr sz="1200" dirty="0">
                <a:latin typeface="Carlito"/>
                <a:cs typeface="Carlito"/>
              </a:rPr>
              <a:t>between 2 </a:t>
            </a:r>
            <a:r>
              <a:rPr sz="1200" spc="-15" dirty="0">
                <a:latin typeface="Carlito"/>
                <a:cs typeface="Carlito"/>
              </a:rPr>
              <a:t>clusters </a:t>
            </a:r>
            <a:r>
              <a:rPr sz="1200" spc="-10" dirty="0">
                <a:latin typeface="Carlito"/>
                <a:cs typeface="Carlito"/>
              </a:rPr>
              <a:t>is defined </a:t>
            </a:r>
            <a:r>
              <a:rPr sz="1200" dirty="0">
                <a:latin typeface="Carlito"/>
                <a:cs typeface="Carlito"/>
              </a:rPr>
              <a:t>as </a:t>
            </a:r>
            <a:r>
              <a:rPr sz="1200" spc="-5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average distance </a:t>
            </a:r>
            <a:r>
              <a:rPr sz="1200" dirty="0">
                <a:latin typeface="Carlito"/>
                <a:cs typeface="Carlito"/>
              </a:rPr>
              <a:t>between </a:t>
            </a:r>
            <a:r>
              <a:rPr sz="1200" spc="-5" dirty="0">
                <a:latin typeface="Carlito"/>
                <a:cs typeface="Carlito"/>
              </a:rPr>
              <a:t>every </a:t>
            </a:r>
            <a:r>
              <a:rPr sz="1200" spc="-10" dirty="0">
                <a:latin typeface="Carlito"/>
                <a:cs typeface="Carlito"/>
              </a:rPr>
              <a:t>point </a:t>
            </a:r>
            <a:r>
              <a:rPr sz="1200" spc="-5" dirty="0">
                <a:latin typeface="Carlito"/>
                <a:cs typeface="Carlito"/>
              </a:rPr>
              <a:t>of </a:t>
            </a:r>
            <a:r>
              <a:rPr sz="1200" spc="-10" dirty="0">
                <a:latin typeface="Carlito"/>
                <a:cs typeface="Carlito"/>
              </a:rPr>
              <a:t>one cluster </a:t>
            </a:r>
            <a:r>
              <a:rPr sz="1200" dirty="0">
                <a:latin typeface="Carlito"/>
                <a:cs typeface="Carlito"/>
              </a:rPr>
              <a:t>to </a:t>
            </a:r>
            <a:r>
              <a:rPr sz="1200" spc="-5" dirty="0">
                <a:latin typeface="Carlito"/>
                <a:cs typeface="Carlito"/>
              </a:rPr>
              <a:t>every</a:t>
            </a:r>
            <a:r>
              <a:rPr sz="1200" spc="4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other </a:t>
            </a:r>
            <a:r>
              <a:rPr sz="1200" dirty="0">
                <a:latin typeface="Carlito"/>
                <a:cs typeface="Carlito"/>
              </a:rPr>
              <a:t>point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rlito"/>
                <a:cs typeface="Carlito"/>
              </a:rPr>
              <a:t>of the other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cluster.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1748" y="4830184"/>
            <a:ext cx="556260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FF000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6881" y="4829879"/>
            <a:ext cx="1924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900" spc="-35" dirty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921" y="189103"/>
            <a:ext cx="13550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420" dirty="0">
                <a:solidFill>
                  <a:srgbClr val="FFFFFF"/>
                </a:solidFill>
              </a:rPr>
              <a:t>C</a:t>
            </a:r>
            <a:r>
              <a:rPr sz="2200" spc="-320" dirty="0">
                <a:solidFill>
                  <a:srgbClr val="FFFFFF"/>
                </a:solidFill>
              </a:rPr>
              <a:t>L</a:t>
            </a:r>
            <a:r>
              <a:rPr sz="2200" spc="-380" dirty="0">
                <a:solidFill>
                  <a:srgbClr val="FFFFFF"/>
                </a:solidFill>
              </a:rPr>
              <a:t>U</a:t>
            </a:r>
            <a:r>
              <a:rPr sz="2200" spc="-335" dirty="0">
                <a:solidFill>
                  <a:srgbClr val="FFFFFF"/>
                </a:solidFill>
              </a:rPr>
              <a:t>S</a:t>
            </a:r>
            <a:r>
              <a:rPr sz="2200" spc="-515" dirty="0">
                <a:solidFill>
                  <a:srgbClr val="FFFFFF"/>
                </a:solidFill>
              </a:rPr>
              <a:t>T</a:t>
            </a:r>
            <a:r>
              <a:rPr sz="2200" spc="-465" dirty="0">
                <a:solidFill>
                  <a:srgbClr val="FFFFFF"/>
                </a:solidFill>
              </a:rPr>
              <a:t>E</a:t>
            </a:r>
            <a:r>
              <a:rPr sz="2200" spc="-420" dirty="0">
                <a:solidFill>
                  <a:srgbClr val="FFFFFF"/>
                </a:solidFill>
              </a:rPr>
              <a:t>R</a:t>
            </a:r>
            <a:r>
              <a:rPr sz="2200" spc="-130" dirty="0">
                <a:solidFill>
                  <a:srgbClr val="FFFFFF"/>
                </a:solidFill>
              </a:rPr>
              <a:t>I</a:t>
            </a:r>
            <a:r>
              <a:rPr sz="2200" spc="-310" dirty="0">
                <a:solidFill>
                  <a:srgbClr val="FFFFFF"/>
                </a:solidFill>
              </a:rPr>
              <a:t>N</a:t>
            </a:r>
            <a:r>
              <a:rPr sz="2200" spc="-470" dirty="0">
                <a:solidFill>
                  <a:srgbClr val="FFFFFF"/>
                </a:solidFill>
              </a:rPr>
              <a:t>G</a:t>
            </a:r>
            <a:endParaRPr sz="22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018450" y="1000290"/>
              <a:ext cx="2734920" cy="1249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6570" y="988410"/>
                <a:ext cx="27586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47730" y="428610"/>
              <a:ext cx="1895760" cy="9054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50" y="416730"/>
                <a:ext cx="1919520" cy="9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1297650" y="409530"/>
              <a:ext cx="224265" cy="64800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5771" y="397650"/>
                <a:ext cx="248023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/>
              <p14:cNvContentPartPr/>
              <p14:nvPr/>
            </p14:nvContentPartPr>
            <p14:xfrm>
              <a:off x="6267450" y="708330"/>
              <a:ext cx="2772000" cy="308664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55570" y="696450"/>
                <a:ext cx="2795760" cy="31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2" name="Ink 111"/>
              <p14:cNvContentPartPr/>
              <p14:nvPr/>
            </p14:nvContentPartPr>
            <p14:xfrm>
              <a:off x="-755430" y="1427250"/>
              <a:ext cx="1222545" cy="1299960"/>
            </p14:xfrm>
          </p:contentPart>
        </mc:Choice>
        <mc:Fallback>
          <p:pic>
            <p:nvPicPr>
              <p:cNvPr id="112" name="Ink 1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767310" y="1415370"/>
                <a:ext cx="1246305" cy="13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4" name="Ink 113"/>
              <p14:cNvContentPartPr/>
              <p14:nvPr/>
            </p14:nvContentPartPr>
            <p14:xfrm>
              <a:off x="-628725" y="2514450"/>
              <a:ext cx="1505520" cy="170532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640605" y="2502570"/>
                <a:ext cx="1529280" cy="17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7" name="Ink 156"/>
              <p14:cNvContentPartPr/>
              <p14:nvPr/>
            </p14:nvContentPartPr>
            <p14:xfrm>
              <a:off x="342195" y="444810"/>
              <a:ext cx="1117440" cy="75996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319" y="432930"/>
                <a:ext cx="1141192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1" name="Ink 160"/>
              <p14:cNvContentPartPr/>
              <p14:nvPr/>
            </p14:nvContentPartPr>
            <p14:xfrm>
              <a:off x="37995" y="256890"/>
              <a:ext cx="857520" cy="812160"/>
            </p14:xfrm>
          </p:contentPart>
        </mc:Choice>
        <mc:Fallback>
          <p:pic>
            <p:nvPicPr>
              <p:cNvPr id="161" name="Ink 16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115" y="245010"/>
                <a:ext cx="881280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4" name="Ink 163"/>
              <p14:cNvContentPartPr/>
              <p14:nvPr/>
            </p14:nvContentPartPr>
            <p14:xfrm>
              <a:off x="941595" y="588090"/>
              <a:ext cx="897120" cy="29808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9715" y="576210"/>
                <a:ext cx="9208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5" name="Ink 164"/>
              <p14:cNvContentPartPr/>
              <p14:nvPr/>
            </p14:nvContentPartPr>
            <p14:xfrm>
              <a:off x="599955" y="929730"/>
              <a:ext cx="286200" cy="280440"/>
            </p14:xfrm>
          </p:contentPart>
        </mc:Choice>
        <mc:Fallback>
          <p:pic>
            <p:nvPicPr>
              <p:cNvPr id="165" name="Ink 16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8075" y="917850"/>
                <a:ext cx="3099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7" name="Ink 166"/>
              <p14:cNvContentPartPr/>
              <p14:nvPr/>
            </p14:nvContentPartPr>
            <p14:xfrm>
              <a:off x="-591285" y="2105130"/>
              <a:ext cx="358200" cy="524160"/>
            </p14:xfrm>
          </p:contentPart>
        </mc:Choice>
        <mc:Fallback>
          <p:pic>
            <p:nvPicPr>
              <p:cNvPr id="167" name="Ink 16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603165" y="2093250"/>
                <a:ext cx="38196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0" name="Ink 169"/>
              <p14:cNvContentPartPr/>
              <p14:nvPr/>
            </p14:nvContentPartPr>
            <p14:xfrm>
              <a:off x="76155" y="971490"/>
              <a:ext cx="124200" cy="476640"/>
            </p14:xfrm>
          </p:contentPart>
        </mc:Choice>
        <mc:Fallback>
          <p:pic>
            <p:nvPicPr>
              <p:cNvPr id="170" name="Ink 16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275" y="959610"/>
                <a:ext cx="14796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7" name="Ink 216"/>
              <p14:cNvContentPartPr/>
              <p14:nvPr/>
            </p14:nvContentPartPr>
            <p14:xfrm>
              <a:off x="1409595" y="3581490"/>
              <a:ext cx="1657800" cy="61560"/>
            </p14:xfrm>
          </p:contentPart>
        </mc:Choice>
        <mc:Fallback>
          <p:pic>
            <p:nvPicPr>
              <p:cNvPr id="217" name="Ink 2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97715" y="3569610"/>
                <a:ext cx="16815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1" name="Ink 220"/>
              <p14:cNvContentPartPr/>
              <p14:nvPr/>
            </p14:nvContentPartPr>
            <p14:xfrm>
              <a:off x="3533595" y="3648090"/>
              <a:ext cx="648360" cy="360"/>
            </p14:xfrm>
          </p:contentPart>
        </mc:Choice>
        <mc:Fallback>
          <p:pic>
            <p:nvPicPr>
              <p:cNvPr id="221" name="Ink 22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21715" y="3636210"/>
                <a:ext cx="672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3" name="Ink 222"/>
              <p14:cNvContentPartPr/>
              <p14:nvPr/>
            </p14:nvContentPartPr>
            <p14:xfrm>
              <a:off x="4343235" y="3629010"/>
              <a:ext cx="2143800" cy="39600"/>
            </p14:xfrm>
          </p:contentPart>
        </mc:Choice>
        <mc:Fallback>
          <p:pic>
            <p:nvPicPr>
              <p:cNvPr id="223" name="Ink 22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31355" y="3617130"/>
                <a:ext cx="21675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5" name="Ink 224"/>
              <p14:cNvContentPartPr/>
              <p14:nvPr/>
            </p14:nvContentPartPr>
            <p14:xfrm>
              <a:off x="6743715" y="3618570"/>
              <a:ext cx="876600" cy="50040"/>
            </p14:xfrm>
          </p:contentPart>
        </mc:Choice>
        <mc:Fallback>
          <p:pic>
            <p:nvPicPr>
              <p:cNvPr id="225" name="Ink 22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31835" y="3606690"/>
                <a:ext cx="9003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7" name="Ink 226"/>
              <p14:cNvContentPartPr/>
              <p14:nvPr/>
            </p14:nvContentPartPr>
            <p14:xfrm>
              <a:off x="4695675" y="3171810"/>
              <a:ext cx="49680" cy="171720"/>
            </p14:xfrm>
          </p:contentPart>
        </mc:Choice>
        <mc:Fallback>
          <p:pic>
            <p:nvPicPr>
              <p:cNvPr id="227" name="Ink 22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83795" y="3159930"/>
                <a:ext cx="734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9" name="Ink 228"/>
              <p14:cNvContentPartPr/>
              <p14:nvPr/>
            </p14:nvContentPartPr>
            <p14:xfrm>
              <a:off x="6181035" y="3065250"/>
              <a:ext cx="41400" cy="249840"/>
            </p14:xfrm>
          </p:contentPart>
        </mc:Choice>
        <mc:Fallback>
          <p:pic>
            <p:nvPicPr>
              <p:cNvPr id="229" name="Ink 22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69155" y="3053370"/>
                <a:ext cx="651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1" name="Ink 230"/>
              <p14:cNvContentPartPr/>
              <p14:nvPr/>
            </p14:nvContentPartPr>
            <p14:xfrm>
              <a:off x="4343235" y="3990810"/>
              <a:ext cx="1743480" cy="56160"/>
            </p14:xfrm>
          </p:contentPart>
        </mc:Choice>
        <mc:Fallback>
          <p:pic>
            <p:nvPicPr>
              <p:cNvPr id="231" name="Ink 23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31355" y="3978930"/>
                <a:ext cx="17672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3" name="Ink 232"/>
              <p14:cNvContentPartPr/>
              <p14:nvPr/>
            </p14:nvContentPartPr>
            <p14:xfrm>
              <a:off x="6286515" y="3999450"/>
              <a:ext cx="562320" cy="38880"/>
            </p14:xfrm>
          </p:contentPart>
        </mc:Choice>
        <mc:Fallback>
          <p:pic>
            <p:nvPicPr>
              <p:cNvPr id="233" name="Ink 23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74635" y="3987570"/>
                <a:ext cx="5860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5" name="Ink 234"/>
              <p14:cNvContentPartPr/>
              <p14:nvPr/>
            </p14:nvContentPartPr>
            <p14:xfrm>
              <a:off x="7219995" y="3990810"/>
              <a:ext cx="733680" cy="26280"/>
            </p14:xfrm>
          </p:contentPart>
        </mc:Choice>
        <mc:Fallback>
          <p:pic>
            <p:nvPicPr>
              <p:cNvPr id="235" name="Ink 23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08115" y="3978930"/>
                <a:ext cx="7574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7" name="Ink 236"/>
              <p14:cNvContentPartPr/>
              <p14:nvPr/>
            </p14:nvContentPartPr>
            <p14:xfrm>
              <a:off x="1714515" y="3152730"/>
              <a:ext cx="143280" cy="171720"/>
            </p14:xfrm>
          </p:contentPart>
        </mc:Choice>
        <mc:Fallback>
          <p:pic>
            <p:nvPicPr>
              <p:cNvPr id="237" name="Ink 23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02635" y="3140850"/>
                <a:ext cx="1670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8" name="Ink 237"/>
              <p14:cNvContentPartPr/>
              <p14:nvPr/>
            </p14:nvContentPartPr>
            <p14:xfrm>
              <a:off x="647835" y="4102770"/>
              <a:ext cx="1000440" cy="43560"/>
            </p14:xfrm>
          </p:contentPart>
        </mc:Choice>
        <mc:Fallback>
          <p:pic>
            <p:nvPicPr>
              <p:cNvPr id="238" name="Ink 23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5955" y="4090890"/>
                <a:ext cx="10242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0" name="Ink 239"/>
              <p14:cNvContentPartPr/>
              <p14:nvPr/>
            </p14:nvContentPartPr>
            <p14:xfrm>
              <a:off x="4305435" y="4373850"/>
              <a:ext cx="1990800" cy="77040"/>
            </p14:xfrm>
          </p:contentPart>
        </mc:Choice>
        <mc:Fallback>
          <p:pic>
            <p:nvPicPr>
              <p:cNvPr id="240" name="Ink 23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93555" y="4361970"/>
                <a:ext cx="20145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43" name="Ink 242"/>
              <p14:cNvContentPartPr/>
              <p14:nvPr/>
            </p14:nvContentPartPr>
            <p14:xfrm>
              <a:off x="6305595" y="4378530"/>
              <a:ext cx="667080" cy="17280"/>
            </p14:xfrm>
          </p:contentPart>
        </mc:Choice>
        <mc:Fallback>
          <p:pic>
            <p:nvPicPr>
              <p:cNvPr id="243" name="Ink 24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93715" y="4366650"/>
                <a:ext cx="6908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45" name="Ink 244"/>
              <p14:cNvContentPartPr/>
              <p14:nvPr/>
            </p14:nvContentPartPr>
            <p14:xfrm>
              <a:off x="8010555" y="4343250"/>
              <a:ext cx="124200" cy="12960"/>
            </p14:xfrm>
          </p:contentPart>
        </mc:Choice>
        <mc:Fallback>
          <p:pic>
            <p:nvPicPr>
              <p:cNvPr id="245" name="Ink 24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98675" y="4331370"/>
                <a:ext cx="1479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46" name="Ink 245"/>
              <p14:cNvContentPartPr/>
              <p14:nvPr/>
            </p14:nvContentPartPr>
            <p14:xfrm>
              <a:off x="7277235" y="4352970"/>
              <a:ext cx="447840" cy="38520"/>
            </p14:xfrm>
          </p:contentPart>
        </mc:Choice>
        <mc:Fallback>
          <p:pic>
            <p:nvPicPr>
              <p:cNvPr id="246" name="Ink 24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65355" y="4341090"/>
                <a:ext cx="4716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49" name="Ink 248"/>
              <p14:cNvContentPartPr/>
              <p14:nvPr/>
            </p14:nvContentPartPr>
            <p14:xfrm>
              <a:off x="-533310" y="1752690"/>
              <a:ext cx="1258185" cy="790920"/>
            </p14:xfrm>
          </p:contentPart>
        </mc:Choice>
        <mc:Fallback>
          <p:pic>
            <p:nvPicPr>
              <p:cNvPr id="249" name="Ink 24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-545190" y="1740810"/>
                <a:ext cx="1281945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50" name="Ink 249"/>
              <p14:cNvContentPartPr/>
              <p14:nvPr/>
            </p14:nvContentPartPr>
            <p14:xfrm>
              <a:off x="1381155" y="4448010"/>
              <a:ext cx="200520" cy="38520"/>
            </p14:xfrm>
          </p:contentPart>
        </mc:Choice>
        <mc:Fallback>
          <p:pic>
            <p:nvPicPr>
              <p:cNvPr id="250" name="Ink 249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69275" y="4436130"/>
                <a:ext cx="2242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51" name="Ink 250"/>
              <p14:cNvContentPartPr/>
              <p14:nvPr/>
            </p14:nvContentPartPr>
            <p14:xfrm>
              <a:off x="1876515" y="4524330"/>
              <a:ext cx="114480" cy="28800"/>
            </p14:xfrm>
          </p:contentPart>
        </mc:Choice>
        <mc:Fallback>
          <p:pic>
            <p:nvPicPr>
              <p:cNvPr id="251" name="Ink 250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64635" y="4512597"/>
                <a:ext cx="138240" cy="5226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9804" y="3541038"/>
            <a:ext cx="2503170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sz="1200" spc="-95" dirty="0">
                <a:latin typeface="Arial"/>
                <a:cs typeface="Arial"/>
              </a:rPr>
              <a:t>Practice </a:t>
            </a:r>
            <a:r>
              <a:rPr sz="1200" spc="-60" dirty="0">
                <a:latin typeface="Arial"/>
                <a:cs typeface="Arial"/>
              </a:rPr>
              <a:t>in </a:t>
            </a:r>
            <a:r>
              <a:rPr sz="1200" spc="-110" dirty="0">
                <a:latin typeface="Arial"/>
                <a:cs typeface="Arial"/>
              </a:rPr>
              <a:t>teams </a:t>
            </a:r>
            <a:r>
              <a:rPr sz="1200" spc="-75" dirty="0">
                <a:latin typeface="Arial"/>
                <a:cs typeface="Arial"/>
              </a:rPr>
              <a:t>of </a:t>
            </a:r>
            <a:r>
              <a:rPr sz="1200" spc="-55" dirty="0">
                <a:latin typeface="Arial"/>
                <a:cs typeface="Arial"/>
              </a:rPr>
              <a:t>4</a:t>
            </a:r>
            <a:r>
              <a:rPr sz="1200" spc="-25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students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1200" spc="-90" dirty="0">
                <a:latin typeface="Arial"/>
                <a:cs typeface="Arial"/>
              </a:rPr>
              <a:t>Industry </a:t>
            </a:r>
            <a:r>
              <a:rPr sz="1200" spc="-100" dirty="0">
                <a:latin typeface="Arial"/>
                <a:cs typeface="Arial"/>
              </a:rPr>
              <a:t>expert mentoring </a:t>
            </a:r>
            <a:r>
              <a:rPr sz="1200" spc="-60" dirty="0">
                <a:latin typeface="Arial"/>
                <a:cs typeface="Arial"/>
              </a:rPr>
              <a:t>to </a:t>
            </a:r>
            <a:r>
              <a:rPr sz="1200" spc="-90" dirty="0">
                <a:latin typeface="Arial"/>
                <a:cs typeface="Arial"/>
              </a:rPr>
              <a:t>learn</a:t>
            </a:r>
            <a:r>
              <a:rPr sz="1200" spc="-24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better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1200" spc="-140" dirty="0">
                <a:latin typeface="Arial"/>
                <a:cs typeface="Arial"/>
              </a:rPr>
              <a:t>Get </a:t>
            </a:r>
            <a:r>
              <a:rPr sz="1200" spc="-95" dirty="0">
                <a:latin typeface="Arial"/>
                <a:cs typeface="Arial"/>
              </a:rPr>
              <a:t>personalised </a:t>
            </a:r>
            <a:r>
              <a:rPr sz="1200" spc="-105" dirty="0">
                <a:latin typeface="Arial"/>
                <a:cs typeface="Arial"/>
              </a:rPr>
              <a:t>feedback </a:t>
            </a:r>
            <a:r>
              <a:rPr sz="1200" spc="-75" dirty="0">
                <a:latin typeface="Arial"/>
                <a:cs typeface="Arial"/>
              </a:rPr>
              <a:t>for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improvements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23815"/>
            <a:chOff x="0" y="0"/>
            <a:chExt cx="9144000" cy="5123815"/>
          </a:xfrm>
        </p:grpSpPr>
        <p:sp>
          <p:nvSpPr>
            <p:cNvPr id="4" name="object 4"/>
            <p:cNvSpPr/>
            <p:nvPr/>
          </p:nvSpPr>
          <p:spPr>
            <a:xfrm>
              <a:off x="7930895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5123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12592" y="2234183"/>
              <a:ext cx="5373624" cy="1112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5302" y="3571875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5302" y="3837114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sp>
          <p:nvSpPr>
            <p:cNvPr id="10" name="object 10"/>
            <p:cNvSpPr/>
            <p:nvPr/>
          </p:nvSpPr>
          <p:spPr>
            <a:xfrm>
              <a:off x="3305302" y="4102290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5145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spc="-1027" baseline="21604" dirty="0"/>
              <a:t>Po</a:t>
            </a:r>
            <a:r>
              <a:rPr sz="3600" spc="-685" dirty="0"/>
              <a:t>C</a:t>
            </a:r>
            <a:r>
              <a:rPr sz="5400" spc="-1027" baseline="21604" dirty="0"/>
              <a:t>l</a:t>
            </a:r>
            <a:r>
              <a:rPr sz="3600" spc="-685" dirty="0"/>
              <a:t>l</a:t>
            </a:r>
            <a:r>
              <a:rPr sz="5400" spc="-1027" baseline="21604" dirty="0"/>
              <a:t>l</a:t>
            </a:r>
            <a:r>
              <a:rPr sz="3600" spc="-685" dirty="0"/>
              <a:t>i</a:t>
            </a:r>
            <a:r>
              <a:rPr sz="5400" spc="-1027" baseline="21604" dirty="0"/>
              <a:t>6</a:t>
            </a:r>
            <a:r>
              <a:rPr sz="3600" spc="-685" dirty="0"/>
              <a:t>ck </a:t>
            </a:r>
            <a:r>
              <a:rPr sz="3600" spc="-175" dirty="0"/>
              <a:t>to </a:t>
            </a:r>
            <a:r>
              <a:rPr sz="3600" spc="-305" dirty="0"/>
              <a:t>add</a:t>
            </a:r>
            <a:r>
              <a:rPr sz="3600" spc="-229" dirty="0"/>
              <a:t> </a:t>
            </a:r>
            <a:r>
              <a:rPr sz="3600" spc="-190" dirty="0"/>
              <a:t>Title</a:t>
            </a:r>
            <a:endParaRPr sz="3600"/>
          </a:p>
        </p:txBody>
      </p:sp>
      <p:grpSp>
        <p:nvGrpSpPr>
          <p:cNvPr id="13" name="object 13"/>
          <p:cNvGrpSpPr/>
          <p:nvPr/>
        </p:nvGrpSpPr>
        <p:grpSpPr>
          <a:xfrm>
            <a:off x="219456" y="207263"/>
            <a:ext cx="8842375" cy="4142740"/>
            <a:chOff x="219456" y="207263"/>
            <a:chExt cx="8842375" cy="4142740"/>
          </a:xfrm>
        </p:grpSpPr>
        <p:sp>
          <p:nvSpPr>
            <p:cNvPr id="14" name="object 14"/>
            <p:cNvSpPr/>
            <p:nvPr/>
          </p:nvSpPr>
          <p:spPr>
            <a:xfrm>
              <a:off x="7924799" y="207263"/>
              <a:ext cx="813816" cy="2164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1471" y="1045463"/>
              <a:ext cx="3380231" cy="13685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9456" y="3163823"/>
              <a:ext cx="2892552" cy="11765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71088" y="3176015"/>
              <a:ext cx="2657856" cy="11734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39840" y="3163823"/>
              <a:ext cx="2542032" cy="11856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8416" y="1073607"/>
            <a:ext cx="7799705" cy="16471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2799080">
              <a:lnSpc>
                <a:spcPct val="98900"/>
              </a:lnSpc>
              <a:spcBef>
                <a:spcPts val="125"/>
              </a:spcBef>
            </a:pPr>
            <a:r>
              <a:rPr sz="1800" spc="10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the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following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clustering representations  and dendrogram depicts the use of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MIN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Single  link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proximity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function in hierarchical</a:t>
            </a:r>
            <a:r>
              <a:rPr sz="1800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clustering?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Distance </a:t>
            </a:r>
            <a:r>
              <a:rPr sz="1800" spc="-10" dirty="0">
                <a:latin typeface="Carlito"/>
                <a:cs typeface="Carlito"/>
              </a:rPr>
              <a:t>Matrix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28114" y="4395331"/>
            <a:ext cx="3397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800" b="1" spc="-3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22775" y="4398408"/>
            <a:ext cx="342900" cy="59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1400"/>
              </a:spcBef>
            </a:pPr>
            <a:r>
              <a:rPr sz="900" spc="-90" dirty="0">
                <a:solidFill>
                  <a:srgbClr val="888888"/>
                </a:solidFill>
                <a:latin typeface="Arial"/>
                <a:cs typeface="Arial"/>
              </a:rPr>
              <a:t>Footer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20482" y="4401760"/>
            <a:ext cx="3429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7295" y="4828990"/>
            <a:ext cx="556260" cy="157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50" dirty="0">
                <a:solidFill>
                  <a:srgbClr val="FF000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52281" y="4829879"/>
            <a:ext cx="1416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01683" y="4829879"/>
            <a:ext cx="1924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35" dirty="0">
                <a:solidFill>
                  <a:srgbClr val="888888"/>
                </a:solidFill>
                <a:latin typeface="Arial"/>
                <a:cs typeface="Arial"/>
              </a:rPr>
              <a:t>35</a:t>
            </a:fld>
            <a:endParaRPr sz="9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/>
              <p14:cNvContentPartPr/>
              <p14:nvPr/>
            </p14:nvContentPartPr>
            <p14:xfrm>
              <a:off x="5410290" y="854850"/>
              <a:ext cx="3558240" cy="50832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8410" y="842970"/>
                <a:ext cx="35820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5953170" y="1285770"/>
              <a:ext cx="2924640" cy="108648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41290" y="1273890"/>
                <a:ext cx="2948400" cy="11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Ink 42"/>
              <p14:cNvContentPartPr/>
              <p14:nvPr/>
            </p14:nvContentPartPr>
            <p14:xfrm>
              <a:off x="6505410" y="3438570"/>
              <a:ext cx="172080" cy="7668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93530" y="3426690"/>
                <a:ext cx="1958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5"/>
              <p14:cNvContentPartPr/>
              <p14:nvPr/>
            </p14:nvContentPartPr>
            <p14:xfrm>
              <a:off x="2690130" y="3524250"/>
              <a:ext cx="739080" cy="8892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8250" y="3512370"/>
                <a:ext cx="7628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/>
              <p14:cNvContentPartPr/>
              <p14:nvPr/>
            </p14:nvContentPartPr>
            <p14:xfrm>
              <a:off x="8494770" y="1657290"/>
              <a:ext cx="592560" cy="19764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82890" y="1645410"/>
                <a:ext cx="6163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" name="Ink 50"/>
              <p14:cNvContentPartPr/>
              <p14:nvPr/>
            </p14:nvContentPartPr>
            <p14:xfrm>
              <a:off x="5448450" y="1752690"/>
              <a:ext cx="324000" cy="21960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36570" y="1740810"/>
                <a:ext cx="347760" cy="24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9804" y="3541038"/>
            <a:ext cx="2503170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sz="1200" spc="-95" dirty="0">
                <a:latin typeface="Arial"/>
                <a:cs typeface="Arial"/>
              </a:rPr>
              <a:t>Practice </a:t>
            </a:r>
            <a:r>
              <a:rPr sz="1200" spc="-60" dirty="0">
                <a:latin typeface="Arial"/>
                <a:cs typeface="Arial"/>
              </a:rPr>
              <a:t>in </a:t>
            </a:r>
            <a:r>
              <a:rPr sz="1200" spc="-110" dirty="0">
                <a:latin typeface="Arial"/>
                <a:cs typeface="Arial"/>
              </a:rPr>
              <a:t>teams </a:t>
            </a:r>
            <a:r>
              <a:rPr sz="1200" spc="-75" dirty="0">
                <a:latin typeface="Arial"/>
                <a:cs typeface="Arial"/>
              </a:rPr>
              <a:t>of </a:t>
            </a:r>
            <a:r>
              <a:rPr sz="1200" spc="-55" dirty="0">
                <a:latin typeface="Arial"/>
                <a:cs typeface="Arial"/>
              </a:rPr>
              <a:t>4</a:t>
            </a:r>
            <a:r>
              <a:rPr sz="1200" spc="-23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students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1200" spc="-90" dirty="0">
                <a:latin typeface="Arial"/>
                <a:cs typeface="Arial"/>
              </a:rPr>
              <a:t>Industry </a:t>
            </a:r>
            <a:r>
              <a:rPr sz="1200" spc="-100" dirty="0">
                <a:latin typeface="Arial"/>
                <a:cs typeface="Arial"/>
              </a:rPr>
              <a:t>expert mentoring </a:t>
            </a:r>
            <a:r>
              <a:rPr sz="1200" spc="-60" dirty="0">
                <a:latin typeface="Arial"/>
                <a:cs typeface="Arial"/>
              </a:rPr>
              <a:t>to </a:t>
            </a:r>
            <a:r>
              <a:rPr sz="1200" spc="-90" dirty="0">
                <a:latin typeface="Arial"/>
                <a:cs typeface="Arial"/>
              </a:rPr>
              <a:t>learn</a:t>
            </a:r>
            <a:r>
              <a:rPr sz="1200" spc="-24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better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1200" spc="-140" dirty="0">
                <a:latin typeface="Arial"/>
                <a:cs typeface="Arial"/>
              </a:rPr>
              <a:t>Get </a:t>
            </a:r>
            <a:r>
              <a:rPr sz="1200" spc="-95" dirty="0">
                <a:latin typeface="Arial"/>
                <a:cs typeface="Arial"/>
              </a:rPr>
              <a:t>personalised </a:t>
            </a:r>
            <a:r>
              <a:rPr sz="1200" spc="-105" dirty="0">
                <a:latin typeface="Arial"/>
                <a:cs typeface="Arial"/>
              </a:rPr>
              <a:t>feedback </a:t>
            </a:r>
            <a:r>
              <a:rPr sz="1200" spc="-75" dirty="0">
                <a:latin typeface="Arial"/>
                <a:cs typeface="Arial"/>
              </a:rPr>
              <a:t>for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improvements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23815"/>
            <a:chOff x="0" y="0"/>
            <a:chExt cx="9144000" cy="5123815"/>
          </a:xfrm>
        </p:grpSpPr>
        <p:sp>
          <p:nvSpPr>
            <p:cNvPr id="4" name="object 4"/>
            <p:cNvSpPr/>
            <p:nvPr/>
          </p:nvSpPr>
          <p:spPr>
            <a:xfrm>
              <a:off x="7930895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5123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12592" y="2234183"/>
              <a:ext cx="5373624" cy="1112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5302" y="3571875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5302" y="3837114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sp>
          <p:nvSpPr>
            <p:cNvPr id="10" name="object 10"/>
            <p:cNvSpPr/>
            <p:nvPr/>
          </p:nvSpPr>
          <p:spPr>
            <a:xfrm>
              <a:off x="3305302" y="4102290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5145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spc="-1117" baseline="21604" dirty="0"/>
              <a:t>Po</a:t>
            </a:r>
            <a:r>
              <a:rPr sz="3600" spc="-745" dirty="0"/>
              <a:t>C</a:t>
            </a:r>
            <a:r>
              <a:rPr sz="5400" spc="-1117" baseline="21604" dirty="0"/>
              <a:t>l</a:t>
            </a:r>
            <a:r>
              <a:rPr sz="3600" spc="-745" dirty="0"/>
              <a:t>l</a:t>
            </a:r>
            <a:r>
              <a:rPr sz="5400" spc="-1117" baseline="21604" dirty="0"/>
              <a:t>l</a:t>
            </a:r>
            <a:r>
              <a:rPr sz="3600" spc="-745" dirty="0"/>
              <a:t>i</a:t>
            </a:r>
            <a:r>
              <a:rPr sz="5400" spc="-1117" baseline="21604" dirty="0"/>
              <a:t>6</a:t>
            </a:r>
            <a:r>
              <a:rPr sz="3600" spc="-745" dirty="0"/>
              <a:t>ck</a:t>
            </a:r>
            <a:r>
              <a:rPr sz="5400" spc="-1117" baseline="21604" dirty="0"/>
              <a:t>(A</a:t>
            </a:r>
            <a:r>
              <a:rPr sz="3600" spc="-745" dirty="0"/>
              <a:t>to</a:t>
            </a:r>
            <a:r>
              <a:rPr sz="5400" spc="-1117" baseline="21604" dirty="0"/>
              <a:t>ns</a:t>
            </a:r>
            <a:r>
              <a:rPr sz="3600" spc="-745" dirty="0"/>
              <a:t>a</a:t>
            </a:r>
            <a:r>
              <a:rPr sz="5400" spc="-1117" baseline="21604" dirty="0"/>
              <a:t>w</a:t>
            </a:r>
            <a:r>
              <a:rPr sz="3600" spc="-745" dirty="0"/>
              <a:t>d</a:t>
            </a:r>
            <a:r>
              <a:rPr sz="5400" spc="-1117" baseline="21604" dirty="0"/>
              <a:t>e</a:t>
            </a:r>
            <a:r>
              <a:rPr sz="3600" spc="-745" dirty="0"/>
              <a:t>d</a:t>
            </a:r>
            <a:r>
              <a:rPr sz="5400" spc="-1117" baseline="21604" dirty="0"/>
              <a:t>r)</a:t>
            </a:r>
            <a:r>
              <a:rPr sz="3600" spc="-745" dirty="0"/>
              <a:t>Title</a:t>
            </a:r>
            <a:endParaRPr sz="3600"/>
          </a:p>
        </p:txBody>
      </p:sp>
      <p:grpSp>
        <p:nvGrpSpPr>
          <p:cNvPr id="13" name="object 13"/>
          <p:cNvGrpSpPr/>
          <p:nvPr/>
        </p:nvGrpSpPr>
        <p:grpSpPr>
          <a:xfrm>
            <a:off x="219456" y="207263"/>
            <a:ext cx="8821420" cy="4142740"/>
            <a:chOff x="219456" y="207263"/>
            <a:chExt cx="8821420" cy="4142740"/>
          </a:xfrm>
        </p:grpSpPr>
        <p:sp>
          <p:nvSpPr>
            <p:cNvPr id="14" name="object 14"/>
            <p:cNvSpPr/>
            <p:nvPr/>
          </p:nvSpPr>
          <p:spPr>
            <a:xfrm>
              <a:off x="7924799" y="207263"/>
              <a:ext cx="813816" cy="2164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60135" y="1045463"/>
              <a:ext cx="3380232" cy="13685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9456" y="3163823"/>
              <a:ext cx="2892552" cy="11765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71088" y="3176015"/>
              <a:ext cx="2657856" cy="11734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39840" y="3163823"/>
              <a:ext cx="2542032" cy="11856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8416" y="1073607"/>
            <a:ext cx="7699375" cy="1616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2774315">
              <a:lnSpc>
                <a:spcPct val="98900"/>
              </a:lnSpc>
              <a:spcBef>
                <a:spcPts val="125"/>
              </a:spcBef>
            </a:pPr>
            <a:r>
              <a:rPr sz="1800" spc="10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the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following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clustering</a:t>
            </a:r>
            <a:r>
              <a:rPr sz="1800" spc="-2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representations  and dendrogram depicts the use of Single link 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proximity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function in hierarchical</a:t>
            </a:r>
            <a:r>
              <a:rPr sz="1800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clustering?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30"/>
              </a:spcBef>
            </a:pPr>
            <a:r>
              <a:rPr sz="1800" spc="-10" dirty="0">
                <a:latin typeface="Carlito"/>
                <a:cs typeface="Carlito"/>
              </a:rPr>
              <a:t>Distance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Matrix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28114" y="4395331"/>
            <a:ext cx="3397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800" b="1" spc="-3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22775" y="4398408"/>
            <a:ext cx="342900" cy="59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1400"/>
              </a:spcBef>
            </a:pPr>
            <a:r>
              <a:rPr sz="900" spc="-90" dirty="0">
                <a:solidFill>
                  <a:srgbClr val="888888"/>
                </a:solidFill>
                <a:latin typeface="Arial"/>
                <a:cs typeface="Arial"/>
              </a:rPr>
              <a:t>Footer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20482" y="4401760"/>
            <a:ext cx="3429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7295" y="4828990"/>
            <a:ext cx="556260" cy="157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50" dirty="0">
                <a:solidFill>
                  <a:srgbClr val="FF000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52281" y="4829879"/>
            <a:ext cx="1416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01683" y="4829879"/>
            <a:ext cx="1924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35" dirty="0">
                <a:solidFill>
                  <a:srgbClr val="888888"/>
                </a:solidFill>
                <a:latin typeface="Arial"/>
                <a:cs typeface="Arial"/>
              </a:rPr>
              <a:t>36</a:t>
            </a:fld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sp>
          <p:nvSpPr>
            <p:cNvPr id="3" name="object 3"/>
            <p:cNvSpPr/>
            <p:nvPr/>
          </p:nvSpPr>
          <p:spPr>
            <a:xfrm>
              <a:off x="7930895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23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2592" y="2234183"/>
              <a:ext cx="5373624" cy="1112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5302" y="3571875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5302" y="3837114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5302" y="4102290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144000" cy="5145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72998" y="562178"/>
            <a:ext cx="2947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750" dirty="0"/>
              <a:t>C</a:t>
            </a:r>
            <a:r>
              <a:rPr sz="5400" spc="-1125" baseline="-8487" dirty="0"/>
              <a:t>P</a:t>
            </a:r>
            <a:r>
              <a:rPr sz="3600" spc="-750" dirty="0"/>
              <a:t>l</a:t>
            </a:r>
            <a:r>
              <a:rPr sz="5400" spc="-1125" baseline="-8487" dirty="0"/>
              <a:t>o</a:t>
            </a:r>
            <a:r>
              <a:rPr sz="3600" spc="-750" dirty="0"/>
              <a:t>i</a:t>
            </a:r>
            <a:r>
              <a:rPr sz="5400" spc="-1125" baseline="-8487" dirty="0"/>
              <a:t>l</a:t>
            </a:r>
            <a:r>
              <a:rPr sz="3600" spc="-750" dirty="0"/>
              <a:t>c</a:t>
            </a:r>
            <a:r>
              <a:rPr sz="5400" spc="-1125" baseline="-8487" dirty="0"/>
              <a:t>l</a:t>
            </a:r>
            <a:r>
              <a:rPr sz="3600" spc="-750" dirty="0"/>
              <a:t>k</a:t>
            </a:r>
            <a:r>
              <a:rPr sz="5400" spc="-1125" baseline="-8487" dirty="0"/>
              <a:t>7</a:t>
            </a:r>
            <a:r>
              <a:rPr sz="3600" spc="-750" dirty="0"/>
              <a:t>to </a:t>
            </a:r>
            <a:r>
              <a:rPr sz="3600" spc="-305" dirty="0"/>
              <a:t>add</a:t>
            </a:r>
            <a:r>
              <a:rPr sz="3600" spc="-290" dirty="0"/>
              <a:t> </a:t>
            </a:r>
            <a:r>
              <a:rPr sz="3600" spc="-190" dirty="0"/>
              <a:t>Title</a:t>
            </a:r>
            <a:endParaRPr sz="3600"/>
          </a:p>
        </p:txBody>
      </p:sp>
      <p:sp>
        <p:nvSpPr>
          <p:cNvPr id="11" name="object 11"/>
          <p:cNvSpPr/>
          <p:nvPr/>
        </p:nvSpPr>
        <p:spPr>
          <a:xfrm>
            <a:off x="7924800" y="207263"/>
            <a:ext cx="813816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07104" y="1448256"/>
            <a:ext cx="5175885" cy="2806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6205" marR="508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arlito"/>
                <a:cs typeface="Carlito"/>
              </a:rPr>
              <a:t>What is the </a:t>
            </a:r>
            <a:r>
              <a:rPr sz="1400" b="1" spc="-15" dirty="0">
                <a:latin typeface="Carlito"/>
                <a:cs typeface="Carlito"/>
              </a:rPr>
              <a:t>most appropriate </a:t>
            </a:r>
            <a:r>
              <a:rPr sz="1400" b="1" spc="-10" dirty="0">
                <a:latin typeface="Carlito"/>
                <a:cs typeface="Carlito"/>
              </a:rPr>
              <a:t>no. </a:t>
            </a:r>
            <a:r>
              <a:rPr sz="1400" b="1" spc="-5" dirty="0">
                <a:latin typeface="Carlito"/>
                <a:cs typeface="Carlito"/>
              </a:rPr>
              <a:t>of </a:t>
            </a:r>
            <a:r>
              <a:rPr sz="1400" b="1" spc="-20" dirty="0">
                <a:latin typeface="Carlito"/>
                <a:cs typeface="Carlito"/>
              </a:rPr>
              <a:t>clusters for </a:t>
            </a:r>
            <a:r>
              <a:rPr sz="1400" b="1" spc="-10" dirty="0">
                <a:latin typeface="Carlito"/>
                <a:cs typeface="Carlito"/>
              </a:rPr>
              <a:t>the  </a:t>
            </a:r>
            <a:r>
              <a:rPr sz="1400" b="1" spc="-20" dirty="0">
                <a:latin typeface="Carlito"/>
                <a:cs typeface="Carlito"/>
              </a:rPr>
              <a:t>data </a:t>
            </a:r>
            <a:r>
              <a:rPr sz="1400" b="1" spc="-15" dirty="0">
                <a:latin typeface="Carlito"/>
                <a:cs typeface="Carlito"/>
              </a:rPr>
              <a:t>points represented </a:t>
            </a:r>
            <a:r>
              <a:rPr sz="1400" b="1" spc="-5" dirty="0">
                <a:latin typeface="Carlito"/>
                <a:cs typeface="Carlito"/>
              </a:rPr>
              <a:t>by </a:t>
            </a:r>
            <a:r>
              <a:rPr sz="1400" b="1" spc="-10" dirty="0">
                <a:latin typeface="Carlito"/>
                <a:cs typeface="Carlito"/>
              </a:rPr>
              <a:t>the </a:t>
            </a:r>
            <a:r>
              <a:rPr sz="1400" b="1" spc="-15" dirty="0">
                <a:latin typeface="Carlito"/>
                <a:cs typeface="Carlito"/>
              </a:rPr>
              <a:t>following  </a:t>
            </a:r>
            <a:r>
              <a:rPr sz="1400" b="1" spc="-10" dirty="0">
                <a:latin typeface="Carlito"/>
                <a:cs typeface="Carlito"/>
              </a:rPr>
              <a:t>dendrogram?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rlito"/>
              <a:cs typeface="Carlito"/>
            </a:endParaRPr>
          </a:p>
          <a:p>
            <a:pPr marL="1575435" indent="-189865">
              <a:lnSpc>
                <a:spcPct val="100000"/>
              </a:lnSpc>
              <a:buAutoNum type="alphaUcPeriod"/>
              <a:tabLst>
                <a:tab pos="1576070" algn="l"/>
              </a:tabLst>
            </a:pPr>
            <a:r>
              <a:rPr sz="1400" spc="-5" dirty="0">
                <a:latin typeface="Carlito"/>
                <a:cs typeface="Carlito"/>
              </a:rPr>
              <a:t>2</a:t>
            </a:r>
            <a:endParaRPr sz="1400">
              <a:latin typeface="Carlito"/>
              <a:cs typeface="Carlito"/>
            </a:endParaRPr>
          </a:p>
          <a:p>
            <a:pPr marL="1566545" indent="-180340">
              <a:lnSpc>
                <a:spcPct val="100000"/>
              </a:lnSpc>
              <a:buAutoNum type="alphaUcPeriod"/>
              <a:tabLst>
                <a:tab pos="1566545" algn="l"/>
              </a:tabLst>
            </a:pPr>
            <a:r>
              <a:rPr sz="1400" spc="-5" dirty="0">
                <a:latin typeface="Carlito"/>
                <a:cs typeface="Carlito"/>
              </a:rPr>
              <a:t>4</a:t>
            </a:r>
            <a:endParaRPr sz="1400">
              <a:latin typeface="Carlito"/>
              <a:cs typeface="Carlito"/>
            </a:endParaRPr>
          </a:p>
          <a:p>
            <a:pPr marL="1566545" indent="-180340">
              <a:lnSpc>
                <a:spcPct val="100000"/>
              </a:lnSpc>
              <a:buAutoNum type="alphaUcPeriod"/>
              <a:tabLst>
                <a:tab pos="1566545" algn="l"/>
              </a:tabLst>
            </a:pPr>
            <a:r>
              <a:rPr sz="1400" spc="-5" dirty="0">
                <a:latin typeface="Carlito"/>
                <a:cs typeface="Carlito"/>
              </a:rPr>
              <a:t>6</a:t>
            </a:r>
            <a:endParaRPr sz="1400">
              <a:latin typeface="Carlito"/>
              <a:cs typeface="Carlito"/>
            </a:endParaRPr>
          </a:p>
          <a:p>
            <a:pPr marL="1575435" indent="-189865">
              <a:lnSpc>
                <a:spcPct val="100000"/>
              </a:lnSpc>
              <a:buAutoNum type="alphaUcPeriod"/>
              <a:tabLst>
                <a:tab pos="1576070" algn="l"/>
              </a:tabLst>
            </a:pPr>
            <a:r>
              <a:rPr sz="1400" spc="-5" dirty="0">
                <a:latin typeface="Carlito"/>
                <a:cs typeface="Carlito"/>
              </a:rPr>
              <a:t>8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200" spc="-95" dirty="0">
                <a:latin typeface="Arial"/>
                <a:cs typeface="Arial"/>
              </a:rPr>
              <a:t>Practice </a:t>
            </a:r>
            <a:r>
              <a:rPr sz="1200" spc="-60" dirty="0">
                <a:latin typeface="Arial"/>
                <a:cs typeface="Arial"/>
              </a:rPr>
              <a:t>in </a:t>
            </a:r>
            <a:r>
              <a:rPr sz="1200" spc="-110" dirty="0">
                <a:latin typeface="Arial"/>
                <a:cs typeface="Arial"/>
              </a:rPr>
              <a:t>teams </a:t>
            </a:r>
            <a:r>
              <a:rPr sz="1200" spc="-75" dirty="0">
                <a:latin typeface="Arial"/>
                <a:cs typeface="Arial"/>
              </a:rPr>
              <a:t>of </a:t>
            </a:r>
            <a:r>
              <a:rPr sz="1200" spc="-55" dirty="0">
                <a:latin typeface="Arial"/>
                <a:cs typeface="Arial"/>
              </a:rPr>
              <a:t>4</a:t>
            </a:r>
            <a:r>
              <a:rPr sz="1200" spc="-24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students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spc="-90" dirty="0">
                <a:latin typeface="Arial"/>
                <a:cs typeface="Arial"/>
              </a:rPr>
              <a:t>Industry </a:t>
            </a:r>
            <a:r>
              <a:rPr sz="1200" spc="-100" dirty="0">
                <a:latin typeface="Arial"/>
                <a:cs typeface="Arial"/>
              </a:rPr>
              <a:t>expert mentoring </a:t>
            </a:r>
            <a:r>
              <a:rPr sz="1200" spc="-60" dirty="0">
                <a:latin typeface="Arial"/>
                <a:cs typeface="Arial"/>
              </a:rPr>
              <a:t>to </a:t>
            </a:r>
            <a:r>
              <a:rPr sz="1200" spc="-90" dirty="0">
                <a:latin typeface="Arial"/>
                <a:cs typeface="Arial"/>
              </a:rPr>
              <a:t>learn</a:t>
            </a:r>
            <a:r>
              <a:rPr sz="1200" spc="-25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better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spc="-140" dirty="0">
                <a:latin typeface="Arial"/>
                <a:cs typeface="Arial"/>
              </a:rPr>
              <a:t>Get </a:t>
            </a:r>
            <a:r>
              <a:rPr sz="1200" spc="-95" dirty="0">
                <a:latin typeface="Arial"/>
                <a:cs typeface="Arial"/>
              </a:rPr>
              <a:t>personalised </a:t>
            </a:r>
            <a:r>
              <a:rPr sz="1200" spc="-105" dirty="0">
                <a:latin typeface="Arial"/>
                <a:cs typeface="Arial"/>
              </a:rPr>
              <a:t>feedback </a:t>
            </a:r>
            <a:r>
              <a:rPr sz="1200" spc="-75" dirty="0">
                <a:latin typeface="Arial"/>
                <a:cs typeface="Arial"/>
              </a:rPr>
              <a:t>for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improvements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2168" y="1456943"/>
            <a:ext cx="3636263" cy="27249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7295" y="4828990"/>
            <a:ext cx="556260" cy="157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50" dirty="0">
                <a:solidFill>
                  <a:srgbClr val="FF000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52281" y="4829879"/>
            <a:ext cx="1416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01683" y="4829879"/>
            <a:ext cx="1924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35" dirty="0">
                <a:solidFill>
                  <a:srgbClr val="888888"/>
                </a:solidFill>
                <a:latin typeface="Arial"/>
                <a:cs typeface="Arial"/>
              </a:rPr>
              <a:t>37</a:t>
            </a:fld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47794" y="4837499"/>
            <a:ext cx="29146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170" dirty="0">
                <a:solidFill>
                  <a:srgbClr val="888888"/>
                </a:solidFill>
                <a:latin typeface="Arial"/>
                <a:cs typeface="Arial"/>
              </a:rPr>
              <a:t>F</a:t>
            </a:r>
            <a:r>
              <a:rPr sz="900" spc="-100" dirty="0">
                <a:solidFill>
                  <a:srgbClr val="888888"/>
                </a:solidFill>
                <a:latin typeface="Arial"/>
                <a:cs typeface="Arial"/>
              </a:rPr>
              <a:t>oo</a:t>
            </a:r>
            <a:r>
              <a:rPr sz="900" spc="-15" dirty="0">
                <a:solidFill>
                  <a:srgbClr val="888888"/>
                </a:solidFill>
                <a:latin typeface="Arial"/>
                <a:cs typeface="Arial"/>
              </a:rPr>
              <a:t>t</a:t>
            </a:r>
            <a:r>
              <a:rPr sz="900" spc="-100" dirty="0">
                <a:solidFill>
                  <a:srgbClr val="888888"/>
                </a:solidFill>
                <a:latin typeface="Arial"/>
                <a:cs typeface="Arial"/>
              </a:rPr>
              <a:t>e</a:t>
            </a:r>
            <a:r>
              <a:rPr sz="900" spc="-55" dirty="0">
                <a:solidFill>
                  <a:srgbClr val="888888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sp>
          <p:nvSpPr>
            <p:cNvPr id="3" name="object 3"/>
            <p:cNvSpPr/>
            <p:nvPr/>
          </p:nvSpPr>
          <p:spPr>
            <a:xfrm>
              <a:off x="7930895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23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2592" y="2234183"/>
              <a:ext cx="5373624" cy="1112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5302" y="3571875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5302" y="3837114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5302" y="4102290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144000" cy="5145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72998" y="562178"/>
            <a:ext cx="2947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C</a:t>
            </a:r>
            <a:r>
              <a:rPr sz="5400" spc="-1260" baseline="-8487" dirty="0"/>
              <a:t>P</a:t>
            </a:r>
            <a:r>
              <a:rPr sz="3600" spc="-840" dirty="0"/>
              <a:t>l</a:t>
            </a:r>
            <a:r>
              <a:rPr sz="5400" spc="-1260" baseline="-8487" dirty="0"/>
              <a:t>o</a:t>
            </a:r>
            <a:r>
              <a:rPr sz="3600" spc="-840" dirty="0"/>
              <a:t>i</a:t>
            </a:r>
            <a:r>
              <a:rPr sz="5400" spc="-1260" baseline="-8487" dirty="0"/>
              <a:t>l</a:t>
            </a:r>
            <a:r>
              <a:rPr sz="3600" spc="-840" dirty="0"/>
              <a:t>c</a:t>
            </a:r>
            <a:r>
              <a:rPr sz="5400" spc="-1260" baseline="-8487" dirty="0"/>
              <a:t>l</a:t>
            </a:r>
            <a:r>
              <a:rPr sz="3600" spc="-840" dirty="0"/>
              <a:t>k</a:t>
            </a:r>
            <a:r>
              <a:rPr sz="5400" spc="-1260" baseline="-8487" dirty="0"/>
              <a:t>7</a:t>
            </a:r>
            <a:r>
              <a:rPr sz="3600" spc="-840" dirty="0"/>
              <a:t>t</a:t>
            </a:r>
            <a:r>
              <a:rPr sz="5400" spc="-1260" baseline="-8487" dirty="0"/>
              <a:t>(</a:t>
            </a:r>
            <a:r>
              <a:rPr sz="3600" spc="-840" dirty="0"/>
              <a:t>o</a:t>
            </a:r>
            <a:r>
              <a:rPr sz="5400" spc="-1260" baseline="-8487" dirty="0"/>
              <a:t>A</a:t>
            </a:r>
            <a:r>
              <a:rPr sz="3600" spc="-840" dirty="0"/>
              <a:t>a</a:t>
            </a:r>
            <a:r>
              <a:rPr sz="5400" spc="-1260" baseline="-8487" dirty="0"/>
              <a:t>n</a:t>
            </a:r>
            <a:r>
              <a:rPr sz="3600" spc="-840" dirty="0"/>
              <a:t>d</a:t>
            </a:r>
            <a:r>
              <a:rPr sz="5400" spc="-1260" baseline="-8487" dirty="0"/>
              <a:t>sw</a:t>
            </a:r>
            <a:r>
              <a:rPr sz="3600" spc="-840" dirty="0"/>
              <a:t>d</a:t>
            </a:r>
            <a:r>
              <a:rPr sz="5400" spc="-1260" baseline="-8487" dirty="0"/>
              <a:t>e</a:t>
            </a:r>
            <a:r>
              <a:rPr sz="3600" spc="-840" dirty="0"/>
              <a:t>T</a:t>
            </a:r>
            <a:r>
              <a:rPr sz="5400" spc="-1260" baseline="-8487" dirty="0"/>
              <a:t>r</a:t>
            </a:r>
            <a:r>
              <a:rPr sz="3600" spc="-840" dirty="0"/>
              <a:t>i</a:t>
            </a:r>
            <a:r>
              <a:rPr sz="5400" spc="-1260" baseline="-8487" dirty="0"/>
              <a:t>)</a:t>
            </a:r>
            <a:r>
              <a:rPr sz="3600" spc="-840" dirty="0"/>
              <a:t>tle</a:t>
            </a:r>
            <a:endParaRPr sz="3600"/>
          </a:p>
        </p:txBody>
      </p:sp>
      <p:sp>
        <p:nvSpPr>
          <p:cNvPr id="11" name="object 11"/>
          <p:cNvSpPr/>
          <p:nvPr/>
        </p:nvSpPr>
        <p:spPr>
          <a:xfrm>
            <a:off x="7924800" y="207263"/>
            <a:ext cx="813816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07104" y="1448256"/>
            <a:ext cx="5175885" cy="2806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6205" marR="508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arlito"/>
                <a:cs typeface="Carlito"/>
              </a:rPr>
              <a:t>What is the </a:t>
            </a:r>
            <a:r>
              <a:rPr sz="1400" b="1" spc="-15" dirty="0">
                <a:latin typeface="Carlito"/>
                <a:cs typeface="Carlito"/>
              </a:rPr>
              <a:t>most appropriate </a:t>
            </a:r>
            <a:r>
              <a:rPr sz="1400" b="1" spc="-10" dirty="0">
                <a:latin typeface="Carlito"/>
                <a:cs typeface="Carlito"/>
              </a:rPr>
              <a:t>no. </a:t>
            </a:r>
            <a:r>
              <a:rPr sz="1400" b="1" spc="-5" dirty="0">
                <a:latin typeface="Carlito"/>
                <a:cs typeface="Carlito"/>
              </a:rPr>
              <a:t>of </a:t>
            </a:r>
            <a:r>
              <a:rPr sz="1400" b="1" spc="-20" dirty="0">
                <a:latin typeface="Carlito"/>
                <a:cs typeface="Carlito"/>
              </a:rPr>
              <a:t>clusters for </a:t>
            </a:r>
            <a:r>
              <a:rPr sz="1400" b="1" spc="-10" dirty="0">
                <a:latin typeface="Carlito"/>
                <a:cs typeface="Carlito"/>
              </a:rPr>
              <a:t>the  </a:t>
            </a:r>
            <a:r>
              <a:rPr sz="1400" b="1" spc="-20" dirty="0">
                <a:latin typeface="Carlito"/>
                <a:cs typeface="Carlito"/>
              </a:rPr>
              <a:t>data </a:t>
            </a:r>
            <a:r>
              <a:rPr sz="1400" b="1" spc="-15" dirty="0">
                <a:latin typeface="Carlito"/>
                <a:cs typeface="Carlito"/>
              </a:rPr>
              <a:t>points represented </a:t>
            </a:r>
            <a:r>
              <a:rPr sz="1400" b="1" spc="-5" dirty="0">
                <a:latin typeface="Carlito"/>
                <a:cs typeface="Carlito"/>
              </a:rPr>
              <a:t>by </a:t>
            </a:r>
            <a:r>
              <a:rPr sz="1400" b="1" spc="-10" dirty="0">
                <a:latin typeface="Carlito"/>
                <a:cs typeface="Carlito"/>
              </a:rPr>
              <a:t>the </a:t>
            </a:r>
            <a:r>
              <a:rPr sz="1400" b="1" spc="-15" dirty="0">
                <a:latin typeface="Carlito"/>
                <a:cs typeface="Carlito"/>
              </a:rPr>
              <a:t>following  </a:t>
            </a:r>
            <a:r>
              <a:rPr sz="1400" b="1" spc="-10" dirty="0">
                <a:latin typeface="Carlito"/>
                <a:cs typeface="Carlito"/>
              </a:rPr>
              <a:t>dendrogram?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rlito"/>
              <a:cs typeface="Carlito"/>
            </a:endParaRPr>
          </a:p>
          <a:p>
            <a:pPr marL="1575435" indent="-189865">
              <a:lnSpc>
                <a:spcPct val="100000"/>
              </a:lnSpc>
              <a:buAutoNum type="alphaUcPeriod"/>
              <a:tabLst>
                <a:tab pos="1576070" algn="l"/>
              </a:tabLst>
            </a:pPr>
            <a:r>
              <a:rPr sz="1400" spc="-5" dirty="0">
                <a:latin typeface="Carlito"/>
                <a:cs typeface="Carlito"/>
              </a:rPr>
              <a:t>2</a:t>
            </a:r>
            <a:endParaRPr sz="1400">
              <a:latin typeface="Carlito"/>
              <a:cs typeface="Carlito"/>
            </a:endParaRPr>
          </a:p>
          <a:p>
            <a:pPr marL="1572260" indent="-186690">
              <a:lnSpc>
                <a:spcPct val="100000"/>
              </a:lnSpc>
              <a:buAutoNum type="alphaUcPeriod"/>
              <a:tabLst>
                <a:tab pos="1572895" algn="l"/>
              </a:tabLst>
            </a:pPr>
            <a:r>
              <a:rPr sz="1400" b="1" spc="-5" dirty="0">
                <a:solidFill>
                  <a:srgbClr val="FF0000"/>
                </a:solidFill>
                <a:latin typeface="Carlito"/>
                <a:cs typeface="Carlito"/>
              </a:rPr>
              <a:t>4</a:t>
            </a:r>
            <a:endParaRPr sz="1400">
              <a:latin typeface="Carlito"/>
              <a:cs typeface="Carlito"/>
            </a:endParaRPr>
          </a:p>
          <a:p>
            <a:pPr marL="1566545" indent="-180975">
              <a:lnSpc>
                <a:spcPct val="100000"/>
              </a:lnSpc>
              <a:buAutoNum type="alphaUcPeriod"/>
              <a:tabLst>
                <a:tab pos="1567180" algn="l"/>
              </a:tabLst>
            </a:pPr>
            <a:r>
              <a:rPr sz="1400" spc="-5" dirty="0">
                <a:latin typeface="Carlito"/>
                <a:cs typeface="Carlito"/>
              </a:rPr>
              <a:t>6</a:t>
            </a:r>
            <a:endParaRPr sz="1400">
              <a:latin typeface="Carlito"/>
              <a:cs typeface="Carlito"/>
            </a:endParaRPr>
          </a:p>
          <a:p>
            <a:pPr marL="1575435" indent="-189865">
              <a:lnSpc>
                <a:spcPct val="100000"/>
              </a:lnSpc>
              <a:buAutoNum type="alphaUcPeriod"/>
              <a:tabLst>
                <a:tab pos="1576070" algn="l"/>
              </a:tabLst>
            </a:pPr>
            <a:r>
              <a:rPr sz="1400" spc="-5" dirty="0">
                <a:latin typeface="Carlito"/>
                <a:cs typeface="Carlito"/>
              </a:rPr>
              <a:t>8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200" spc="-95" dirty="0">
                <a:latin typeface="Arial"/>
                <a:cs typeface="Arial"/>
              </a:rPr>
              <a:t>Practice </a:t>
            </a:r>
            <a:r>
              <a:rPr sz="1200" spc="-60" dirty="0">
                <a:latin typeface="Arial"/>
                <a:cs typeface="Arial"/>
              </a:rPr>
              <a:t>in </a:t>
            </a:r>
            <a:r>
              <a:rPr sz="1200" spc="-110" dirty="0">
                <a:latin typeface="Arial"/>
                <a:cs typeface="Arial"/>
              </a:rPr>
              <a:t>teams </a:t>
            </a:r>
            <a:r>
              <a:rPr sz="1200" spc="-75" dirty="0">
                <a:latin typeface="Arial"/>
                <a:cs typeface="Arial"/>
              </a:rPr>
              <a:t>of </a:t>
            </a:r>
            <a:r>
              <a:rPr sz="1200" spc="-55" dirty="0">
                <a:latin typeface="Arial"/>
                <a:cs typeface="Arial"/>
              </a:rPr>
              <a:t>4</a:t>
            </a:r>
            <a:r>
              <a:rPr sz="1200" spc="-24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students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spc="-90" dirty="0">
                <a:latin typeface="Arial"/>
                <a:cs typeface="Arial"/>
              </a:rPr>
              <a:t>Industry </a:t>
            </a:r>
            <a:r>
              <a:rPr sz="1200" spc="-100" dirty="0">
                <a:latin typeface="Arial"/>
                <a:cs typeface="Arial"/>
              </a:rPr>
              <a:t>expert mentoring </a:t>
            </a:r>
            <a:r>
              <a:rPr sz="1200" spc="-60" dirty="0">
                <a:latin typeface="Arial"/>
                <a:cs typeface="Arial"/>
              </a:rPr>
              <a:t>to </a:t>
            </a:r>
            <a:r>
              <a:rPr sz="1200" spc="-90" dirty="0">
                <a:latin typeface="Arial"/>
                <a:cs typeface="Arial"/>
              </a:rPr>
              <a:t>learn</a:t>
            </a:r>
            <a:r>
              <a:rPr sz="1200" spc="-25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better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spc="-140" dirty="0">
                <a:latin typeface="Arial"/>
                <a:cs typeface="Arial"/>
              </a:rPr>
              <a:t>Get </a:t>
            </a:r>
            <a:r>
              <a:rPr sz="1200" spc="-95" dirty="0">
                <a:latin typeface="Arial"/>
                <a:cs typeface="Arial"/>
              </a:rPr>
              <a:t>personalised </a:t>
            </a:r>
            <a:r>
              <a:rPr sz="1200" spc="-105" dirty="0">
                <a:latin typeface="Arial"/>
                <a:cs typeface="Arial"/>
              </a:rPr>
              <a:t>feedback </a:t>
            </a:r>
            <a:r>
              <a:rPr sz="1200" spc="-75" dirty="0">
                <a:latin typeface="Arial"/>
                <a:cs typeface="Arial"/>
              </a:rPr>
              <a:t>for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improvements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2168" y="1456943"/>
            <a:ext cx="3636263" cy="27249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7295" y="4828990"/>
            <a:ext cx="556260" cy="157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50" dirty="0">
                <a:solidFill>
                  <a:srgbClr val="FF000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52281" y="4829879"/>
            <a:ext cx="1416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01683" y="4829879"/>
            <a:ext cx="1924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35" dirty="0">
                <a:solidFill>
                  <a:srgbClr val="888888"/>
                </a:solidFill>
                <a:latin typeface="Arial"/>
                <a:cs typeface="Arial"/>
              </a:rPr>
              <a:t>38</a:t>
            </a:fld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47794" y="4837499"/>
            <a:ext cx="29146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170" dirty="0">
                <a:solidFill>
                  <a:srgbClr val="888888"/>
                </a:solidFill>
                <a:latin typeface="Arial"/>
                <a:cs typeface="Arial"/>
              </a:rPr>
              <a:t>F</a:t>
            </a:r>
            <a:r>
              <a:rPr sz="900" spc="-100" dirty="0">
                <a:solidFill>
                  <a:srgbClr val="888888"/>
                </a:solidFill>
                <a:latin typeface="Arial"/>
                <a:cs typeface="Arial"/>
              </a:rPr>
              <a:t>oo</a:t>
            </a:r>
            <a:r>
              <a:rPr sz="900" spc="-15" dirty="0">
                <a:solidFill>
                  <a:srgbClr val="888888"/>
                </a:solidFill>
                <a:latin typeface="Arial"/>
                <a:cs typeface="Arial"/>
              </a:rPr>
              <a:t>t</a:t>
            </a:r>
            <a:r>
              <a:rPr sz="900" spc="-100" dirty="0">
                <a:solidFill>
                  <a:srgbClr val="888888"/>
                </a:solidFill>
                <a:latin typeface="Arial"/>
                <a:cs typeface="Arial"/>
              </a:rPr>
              <a:t>e</a:t>
            </a:r>
            <a:r>
              <a:rPr sz="900" spc="-55" dirty="0">
                <a:solidFill>
                  <a:srgbClr val="888888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2165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FFFFFF"/>
                </a:solidFill>
                <a:latin typeface="Arial"/>
                <a:cs typeface="Arial"/>
              </a:rPr>
              <a:t>Ensemble</a:t>
            </a:r>
            <a:r>
              <a:rPr sz="24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25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427" y="1540509"/>
            <a:ext cx="3404870" cy="1666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5"/>
              </a:spcBef>
            </a:pPr>
            <a:r>
              <a:rPr sz="1800" dirty="0">
                <a:latin typeface="Arial"/>
                <a:cs typeface="Arial"/>
              </a:rPr>
              <a:t>Ensemble learning is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5" dirty="0">
                <a:latin typeface="Arial"/>
                <a:cs typeface="Arial"/>
              </a:rPr>
              <a:t>machine  </a:t>
            </a:r>
            <a:r>
              <a:rPr sz="1800" dirty="0">
                <a:latin typeface="Arial"/>
                <a:cs typeface="Arial"/>
              </a:rPr>
              <a:t>learning paradigm </a:t>
            </a:r>
            <a:r>
              <a:rPr sz="1800" spc="-5" dirty="0">
                <a:latin typeface="Arial"/>
                <a:cs typeface="Arial"/>
              </a:rPr>
              <a:t>where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multiple  models </a:t>
            </a:r>
            <a:r>
              <a:rPr sz="1800" dirty="0">
                <a:latin typeface="Arial"/>
                <a:cs typeface="Arial"/>
              </a:rPr>
              <a:t>(often </a:t>
            </a:r>
            <a:r>
              <a:rPr sz="1800" spc="5" dirty="0">
                <a:latin typeface="Arial"/>
                <a:cs typeface="Arial"/>
              </a:rPr>
              <a:t>called </a:t>
            </a:r>
            <a:r>
              <a:rPr sz="1800" spc="-5" dirty="0">
                <a:latin typeface="Arial"/>
                <a:cs typeface="Arial"/>
              </a:rPr>
              <a:t>“weak  </a:t>
            </a:r>
            <a:r>
              <a:rPr sz="1800" dirty="0">
                <a:latin typeface="Arial"/>
                <a:cs typeface="Arial"/>
              </a:rPr>
              <a:t>learners”) are trained to solve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5" dirty="0">
                <a:latin typeface="Arial"/>
                <a:cs typeface="Arial"/>
              </a:rPr>
              <a:t>same </a:t>
            </a:r>
            <a:r>
              <a:rPr sz="1800" dirty="0">
                <a:latin typeface="Arial"/>
                <a:cs typeface="Arial"/>
              </a:rPr>
              <a:t>problem and </a:t>
            </a:r>
            <a:r>
              <a:rPr sz="1800" spc="5" dirty="0">
                <a:latin typeface="Arial"/>
                <a:cs typeface="Arial"/>
              </a:rPr>
              <a:t>combined </a:t>
            </a:r>
            <a:r>
              <a:rPr sz="1800" dirty="0">
                <a:latin typeface="Arial"/>
                <a:cs typeface="Arial"/>
              </a:rPr>
              <a:t>to  get better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results.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453" y="4300829"/>
            <a:ext cx="721360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https://towardsdatascience.com/ensemble-methods-bagging-boosting-and-stacking-c9214a10a205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72711" y="950975"/>
            <a:ext cx="4547616" cy="2868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39</a:t>
            </a:fld>
            <a:endParaRPr spc="-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/>
              <p14:cNvContentPartPr/>
              <p14:nvPr/>
            </p14:nvContentPartPr>
            <p14:xfrm>
              <a:off x="2806345" y="31705"/>
              <a:ext cx="136800" cy="295344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4465" y="19825"/>
                <a:ext cx="160560" cy="29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/>
              <p14:cNvContentPartPr/>
              <p14:nvPr/>
            </p14:nvContentPartPr>
            <p14:xfrm>
              <a:off x="3174265" y="124945"/>
              <a:ext cx="2722320" cy="186192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2385" y="113065"/>
                <a:ext cx="2746080" cy="18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Ink 39"/>
              <p14:cNvContentPartPr/>
              <p14:nvPr/>
            </p14:nvContentPartPr>
            <p14:xfrm>
              <a:off x="5948785" y="39265"/>
              <a:ext cx="193680" cy="26622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6905" y="27385"/>
                <a:ext cx="217440" cy="26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/>
              <p14:cNvContentPartPr/>
              <p14:nvPr/>
            </p14:nvContentPartPr>
            <p14:xfrm>
              <a:off x="6243265" y="147265"/>
              <a:ext cx="2659320" cy="301860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1385" y="135385"/>
                <a:ext cx="2683080" cy="30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" name="Ink 58"/>
              <p14:cNvContentPartPr/>
              <p14:nvPr/>
            </p14:nvContentPartPr>
            <p14:xfrm>
              <a:off x="-1169135" y="735865"/>
              <a:ext cx="696600" cy="136044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181015" y="723985"/>
                <a:ext cx="720360" cy="13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7" name="Ink 206"/>
              <p14:cNvContentPartPr/>
              <p14:nvPr/>
            </p14:nvContentPartPr>
            <p14:xfrm>
              <a:off x="-1135295" y="725065"/>
              <a:ext cx="662760" cy="52920"/>
            </p14:xfrm>
          </p:contentPart>
        </mc:Choice>
        <mc:Fallback>
          <p:pic>
            <p:nvPicPr>
              <p:cNvPr id="207" name="Ink 20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147175" y="713185"/>
                <a:ext cx="6865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5" name="Ink 264"/>
              <p14:cNvContentPartPr/>
              <p14:nvPr/>
            </p14:nvContentPartPr>
            <p14:xfrm>
              <a:off x="2690785" y="2984785"/>
              <a:ext cx="147960" cy="1725480"/>
            </p14:xfrm>
          </p:contentPart>
        </mc:Choice>
        <mc:Fallback>
          <p:pic>
            <p:nvPicPr>
              <p:cNvPr id="265" name="Ink 26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78905" y="2972905"/>
                <a:ext cx="171720" cy="17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3" name="Ink 272"/>
              <p14:cNvContentPartPr/>
              <p14:nvPr/>
            </p14:nvContentPartPr>
            <p14:xfrm>
              <a:off x="-1071935" y="136105"/>
              <a:ext cx="3138480" cy="1272600"/>
            </p14:xfrm>
          </p:contentPart>
        </mc:Choice>
        <mc:Fallback>
          <p:pic>
            <p:nvPicPr>
              <p:cNvPr id="273" name="Ink 27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083815" y="124225"/>
                <a:ext cx="3162240" cy="12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3" name="Ink 322"/>
              <p14:cNvContentPartPr/>
              <p14:nvPr/>
            </p14:nvContentPartPr>
            <p14:xfrm>
              <a:off x="5864905" y="2701105"/>
              <a:ext cx="221040" cy="2154960"/>
            </p14:xfrm>
          </p:contentPart>
        </mc:Choice>
        <mc:Fallback>
          <p:pic>
            <p:nvPicPr>
              <p:cNvPr id="323" name="Ink 32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53025" y="2689225"/>
                <a:ext cx="244800" cy="21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6" name="Ink 325"/>
              <p14:cNvContentPartPr/>
              <p14:nvPr/>
            </p14:nvContentPartPr>
            <p14:xfrm>
              <a:off x="2879785" y="2070385"/>
              <a:ext cx="3279600" cy="84960"/>
            </p14:xfrm>
          </p:contentPart>
        </mc:Choice>
        <mc:Fallback>
          <p:pic>
            <p:nvPicPr>
              <p:cNvPr id="326" name="Ink 32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67905" y="2058505"/>
                <a:ext cx="33033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0" name="Ink 329"/>
              <p14:cNvContentPartPr/>
              <p14:nvPr/>
            </p14:nvContentPartPr>
            <p14:xfrm>
              <a:off x="2995345" y="2269465"/>
              <a:ext cx="2619360" cy="2346480"/>
            </p14:xfrm>
          </p:contentPart>
        </mc:Choice>
        <mc:Fallback>
          <p:pic>
            <p:nvPicPr>
              <p:cNvPr id="330" name="Ink 32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83465" y="2257585"/>
                <a:ext cx="2643120" cy="23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5" name="Ink 344"/>
              <p14:cNvContentPartPr/>
              <p14:nvPr/>
            </p14:nvContentPartPr>
            <p14:xfrm>
              <a:off x="157825" y="840985"/>
              <a:ext cx="2669760" cy="798840"/>
            </p14:xfrm>
          </p:contentPart>
        </mc:Choice>
        <mc:Fallback>
          <p:pic>
            <p:nvPicPr>
              <p:cNvPr id="345" name="Ink 34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945" y="829105"/>
                <a:ext cx="269352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6" name="Ink 345"/>
              <p14:cNvContentPartPr/>
              <p14:nvPr/>
            </p14:nvContentPartPr>
            <p14:xfrm>
              <a:off x="-1040615" y="1692025"/>
              <a:ext cx="3786480" cy="641520"/>
            </p14:xfrm>
          </p:contentPart>
        </mc:Choice>
        <mc:Fallback>
          <p:pic>
            <p:nvPicPr>
              <p:cNvPr id="346" name="Ink 34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1052495" y="1680145"/>
                <a:ext cx="381024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7" name="Ink 346"/>
              <p14:cNvContentPartPr/>
              <p14:nvPr/>
            </p14:nvContentPartPr>
            <p14:xfrm>
              <a:off x="1836505" y="2228065"/>
              <a:ext cx="560160" cy="456120"/>
            </p14:xfrm>
          </p:contentPart>
        </mc:Choice>
        <mc:Fallback>
          <p:pic>
            <p:nvPicPr>
              <p:cNvPr id="347" name="Ink 34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24625" y="2216185"/>
                <a:ext cx="58392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48" name="Ink 347"/>
              <p14:cNvContentPartPr/>
              <p14:nvPr/>
            </p14:nvContentPartPr>
            <p14:xfrm>
              <a:off x="-1061495" y="3006025"/>
              <a:ext cx="3573720" cy="1981080"/>
            </p14:xfrm>
          </p:contentPart>
        </mc:Choice>
        <mc:Fallback>
          <p:pic>
            <p:nvPicPr>
              <p:cNvPr id="348" name="Ink 34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1073375" y="2994145"/>
                <a:ext cx="3597480" cy="20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59" name="Ink 358"/>
              <p14:cNvContentPartPr/>
              <p14:nvPr/>
            </p14:nvContentPartPr>
            <p14:xfrm>
              <a:off x="3195145" y="2690665"/>
              <a:ext cx="893880" cy="28080"/>
            </p14:xfrm>
          </p:contentPart>
        </mc:Choice>
        <mc:Fallback>
          <p:pic>
            <p:nvPicPr>
              <p:cNvPr id="359" name="Ink 35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83265" y="2678785"/>
                <a:ext cx="9176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1" name="Ink 450"/>
              <p14:cNvContentPartPr/>
              <p14:nvPr/>
            </p14:nvContentPartPr>
            <p14:xfrm>
              <a:off x="7357105" y="2723065"/>
              <a:ext cx="1146240" cy="360360"/>
            </p14:xfrm>
          </p:contentPart>
        </mc:Choice>
        <mc:Fallback>
          <p:pic>
            <p:nvPicPr>
              <p:cNvPr id="451" name="Ink 45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45225" y="2711185"/>
                <a:ext cx="1170000" cy="38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7100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954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9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39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330" dirty="0">
                <a:solidFill>
                  <a:srgbClr val="FFFFFF"/>
                </a:solidFill>
                <a:latin typeface="Arial"/>
                <a:cs typeface="Arial"/>
              </a:rPr>
              <a:t>ging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647901"/>
            <a:ext cx="322326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Bagging</a:t>
            </a:r>
            <a:r>
              <a:rPr sz="1800" dirty="0">
                <a:latin typeface="Arial"/>
                <a:cs typeface="Arial"/>
              </a:rPr>
              <a:t>, that often </a:t>
            </a:r>
            <a:r>
              <a:rPr sz="1800" spc="5" dirty="0">
                <a:latin typeface="Arial"/>
                <a:cs typeface="Arial"/>
              </a:rPr>
              <a:t>considers  </a:t>
            </a:r>
            <a:r>
              <a:rPr sz="1800" dirty="0">
                <a:latin typeface="Arial"/>
                <a:cs typeface="Arial"/>
              </a:rPr>
              <a:t>homogeneous </a:t>
            </a:r>
            <a:r>
              <a:rPr sz="1800" spc="-10" dirty="0">
                <a:latin typeface="Arial"/>
                <a:cs typeface="Arial"/>
              </a:rPr>
              <a:t>weak </a:t>
            </a:r>
            <a:r>
              <a:rPr sz="1800" dirty="0">
                <a:latin typeface="Arial"/>
                <a:cs typeface="Arial"/>
              </a:rPr>
              <a:t>learners,  learns them independently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 each other in parallel and  combines them </a:t>
            </a:r>
            <a:r>
              <a:rPr sz="1800" spc="-5" dirty="0">
                <a:latin typeface="Arial"/>
                <a:cs typeface="Arial"/>
              </a:rPr>
              <a:t>following </a:t>
            </a:r>
            <a:r>
              <a:rPr sz="1800" spc="5" dirty="0">
                <a:latin typeface="Arial"/>
                <a:cs typeface="Arial"/>
              </a:rPr>
              <a:t>some  </a:t>
            </a:r>
            <a:r>
              <a:rPr sz="1800" dirty="0">
                <a:latin typeface="Arial"/>
                <a:cs typeface="Arial"/>
              </a:rPr>
              <a:t>kind of deterministic averaging  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2959" y="1039367"/>
            <a:ext cx="3980688" cy="3727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56992" y="4653483"/>
            <a:ext cx="45319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https://learn.upgrad.com/v/course/515/session/77070/segment/431269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40</a:t>
            </a:fld>
            <a:endParaRPr spc="-3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171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solidFill>
                  <a:srgbClr val="FFFFFF"/>
                </a:solidFill>
              </a:rPr>
              <a:t>Random</a:t>
            </a:r>
            <a:r>
              <a:rPr sz="2400" spc="-29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Forest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07542" y="1148333"/>
            <a:ext cx="4382770" cy="3535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338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Random forest, like its name </a:t>
            </a:r>
            <a:r>
              <a:rPr sz="1800" spc="5" dirty="0">
                <a:latin typeface="Arial"/>
                <a:cs typeface="Arial"/>
              </a:rPr>
              <a:t>implies,  </a:t>
            </a:r>
            <a:r>
              <a:rPr sz="1800" dirty="0">
                <a:latin typeface="Arial"/>
                <a:cs typeface="Arial"/>
              </a:rPr>
              <a:t>consists of a large number of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individual  </a:t>
            </a:r>
            <a:r>
              <a:rPr sz="1800" spc="5" dirty="0">
                <a:latin typeface="Arial"/>
                <a:cs typeface="Arial"/>
              </a:rPr>
              <a:t>decision </a:t>
            </a:r>
            <a:r>
              <a:rPr sz="1800" dirty="0">
                <a:latin typeface="Arial"/>
                <a:cs typeface="Arial"/>
              </a:rPr>
              <a:t>trees that operate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93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an ensemble. Each individual tree in the  random forest spits out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5" dirty="0">
                <a:latin typeface="Arial"/>
                <a:cs typeface="Arial"/>
              </a:rPr>
              <a:t>class </a:t>
            </a:r>
            <a:r>
              <a:rPr sz="1800" dirty="0">
                <a:latin typeface="Arial"/>
                <a:cs typeface="Arial"/>
              </a:rPr>
              <a:t>prediction  and the class </a:t>
            </a:r>
            <a:r>
              <a:rPr sz="1800" spc="-10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most </a:t>
            </a:r>
            <a:r>
              <a:rPr sz="1800" spc="-5" dirty="0">
                <a:latin typeface="Arial"/>
                <a:cs typeface="Arial"/>
              </a:rPr>
              <a:t>votes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becomes  our model’s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12700" marR="220979">
              <a:lnSpc>
                <a:spcPct val="99500"/>
              </a:lnSpc>
            </a:pPr>
            <a:r>
              <a:rPr sz="1800" b="1" dirty="0">
                <a:latin typeface="Arial"/>
                <a:cs typeface="Arial"/>
              </a:rPr>
              <a:t>The reason for this </a:t>
            </a:r>
            <a:r>
              <a:rPr sz="1800" b="1" spc="5" dirty="0">
                <a:latin typeface="Arial"/>
                <a:cs typeface="Arial"/>
              </a:rPr>
              <a:t>wonderful </a:t>
            </a:r>
            <a:r>
              <a:rPr sz="1800" b="1" dirty="0">
                <a:latin typeface="Arial"/>
                <a:cs typeface="Arial"/>
              </a:rPr>
              <a:t>effect</a:t>
            </a:r>
            <a:r>
              <a:rPr sz="1800" b="1" spc="-1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is  </a:t>
            </a:r>
            <a:r>
              <a:rPr sz="1800" b="1" dirty="0">
                <a:latin typeface="Arial"/>
                <a:cs typeface="Arial"/>
              </a:rPr>
              <a:t>that the trees protect each other </a:t>
            </a:r>
            <a:r>
              <a:rPr sz="1800" b="1" spc="-5" dirty="0">
                <a:latin typeface="Arial"/>
                <a:cs typeface="Arial"/>
              </a:rPr>
              <a:t>from  </a:t>
            </a:r>
            <a:r>
              <a:rPr sz="1800" b="1" dirty="0">
                <a:latin typeface="Arial"/>
                <a:cs typeface="Arial"/>
              </a:rPr>
              <a:t>their individual </a:t>
            </a:r>
            <a:r>
              <a:rPr sz="1800" b="1" spc="-5" dirty="0">
                <a:latin typeface="Arial"/>
                <a:cs typeface="Arial"/>
              </a:rPr>
              <a:t>errors </a:t>
            </a:r>
            <a:r>
              <a:rPr sz="1800" dirty="0">
                <a:latin typeface="Arial"/>
                <a:cs typeface="Arial"/>
              </a:rPr>
              <a:t>(as long as they  don’t constantly all err in the same  direction)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93079" y="890411"/>
            <a:ext cx="2978528" cy="3042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41</a:t>
            </a:fld>
            <a:endParaRPr spc="-3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171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solidFill>
                  <a:srgbClr val="FFFFFF"/>
                </a:solidFill>
              </a:rPr>
              <a:t>Random</a:t>
            </a:r>
            <a:r>
              <a:rPr sz="2400" spc="-29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Forest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78612" y="955929"/>
            <a:ext cx="7830184" cy="35960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20"/>
              </a:spcBef>
            </a:pPr>
            <a:r>
              <a:rPr sz="1600" b="1" dirty="0">
                <a:latin typeface="Arial"/>
                <a:cs typeface="Arial"/>
              </a:rPr>
              <a:t>Bagging </a:t>
            </a:r>
            <a:r>
              <a:rPr sz="1600" b="1" spc="-5" dirty="0">
                <a:latin typeface="Arial"/>
                <a:cs typeface="Arial"/>
              </a:rPr>
              <a:t>(Bootstrap Aggregation) </a:t>
            </a:r>
            <a:r>
              <a:rPr sz="1600" b="1" spc="5" dirty="0">
                <a:latin typeface="Arial"/>
                <a:cs typeface="Arial"/>
              </a:rPr>
              <a:t>— </a:t>
            </a:r>
            <a:r>
              <a:rPr sz="1600" b="1" dirty="0">
                <a:latin typeface="Arial"/>
                <a:cs typeface="Arial"/>
              </a:rPr>
              <a:t>Decision </a:t>
            </a:r>
            <a:r>
              <a:rPr sz="1600" b="1" spc="-5" dirty="0">
                <a:latin typeface="Arial"/>
                <a:cs typeface="Arial"/>
              </a:rPr>
              <a:t>trees </a:t>
            </a:r>
            <a:r>
              <a:rPr sz="1600" b="1" dirty="0">
                <a:latin typeface="Arial"/>
                <a:cs typeface="Arial"/>
              </a:rPr>
              <a:t>are </a:t>
            </a:r>
            <a:r>
              <a:rPr sz="1600" b="1" spc="-5" dirty="0">
                <a:latin typeface="Arial"/>
                <a:cs typeface="Arial"/>
              </a:rPr>
              <a:t>very </a:t>
            </a:r>
            <a:r>
              <a:rPr sz="1600" b="1" dirty="0">
                <a:latin typeface="Arial"/>
                <a:cs typeface="Arial"/>
              </a:rPr>
              <a:t>sensitive </a:t>
            </a:r>
            <a:r>
              <a:rPr sz="1600" b="1" spc="-5" dirty="0">
                <a:latin typeface="Arial"/>
                <a:cs typeface="Arial"/>
              </a:rPr>
              <a:t>to </a:t>
            </a:r>
            <a:r>
              <a:rPr sz="1600" b="1" dirty="0">
                <a:latin typeface="Arial"/>
                <a:cs typeface="Arial"/>
              </a:rPr>
              <a:t>the data  they are trained on </a:t>
            </a:r>
            <a:r>
              <a:rPr sz="1600" b="1" spc="5" dirty="0">
                <a:latin typeface="Arial"/>
                <a:cs typeface="Arial"/>
              </a:rPr>
              <a:t>— </a:t>
            </a:r>
            <a:r>
              <a:rPr sz="1600" b="1" dirty="0">
                <a:latin typeface="Arial"/>
                <a:cs typeface="Arial"/>
              </a:rPr>
              <a:t>small changes </a:t>
            </a:r>
            <a:r>
              <a:rPr sz="1600" b="1" spc="-5" dirty="0">
                <a:latin typeface="Arial"/>
                <a:cs typeface="Arial"/>
              </a:rPr>
              <a:t>to </a:t>
            </a:r>
            <a:r>
              <a:rPr sz="1600" b="1" dirty="0">
                <a:latin typeface="Arial"/>
                <a:cs typeface="Arial"/>
              </a:rPr>
              <a:t>the training </a:t>
            </a:r>
            <a:r>
              <a:rPr sz="1600" b="1" spc="-5" dirty="0">
                <a:latin typeface="Arial"/>
                <a:cs typeface="Arial"/>
              </a:rPr>
              <a:t>set can </a:t>
            </a:r>
            <a:r>
              <a:rPr sz="1600" b="1" dirty="0">
                <a:latin typeface="Arial"/>
                <a:cs typeface="Arial"/>
              </a:rPr>
              <a:t>result </a:t>
            </a:r>
            <a:r>
              <a:rPr sz="1600" b="1" spc="5" dirty="0">
                <a:latin typeface="Arial"/>
                <a:cs typeface="Arial"/>
              </a:rPr>
              <a:t>in </a:t>
            </a:r>
            <a:r>
              <a:rPr sz="1600" b="1" dirty="0">
                <a:latin typeface="Arial"/>
                <a:cs typeface="Arial"/>
              </a:rPr>
              <a:t>significantly  </a:t>
            </a:r>
            <a:r>
              <a:rPr sz="1600" b="1" spc="-5" dirty="0">
                <a:latin typeface="Arial"/>
                <a:cs typeface="Arial"/>
              </a:rPr>
              <a:t>different tree structures. </a:t>
            </a:r>
            <a:r>
              <a:rPr sz="1600" spc="-5" dirty="0">
                <a:latin typeface="Arial"/>
                <a:cs typeface="Arial"/>
              </a:rPr>
              <a:t>Random </a:t>
            </a:r>
            <a:r>
              <a:rPr sz="1600" dirty="0">
                <a:latin typeface="Arial"/>
                <a:cs typeface="Arial"/>
              </a:rPr>
              <a:t>forest takes </a:t>
            </a:r>
            <a:r>
              <a:rPr sz="1600" spc="-5" dirty="0">
                <a:latin typeface="Arial"/>
                <a:cs typeface="Arial"/>
              </a:rPr>
              <a:t>advantage of </a:t>
            </a:r>
            <a:r>
              <a:rPr sz="1600" dirty="0">
                <a:latin typeface="Arial"/>
                <a:cs typeface="Arial"/>
              </a:rPr>
              <a:t>this </a:t>
            </a:r>
            <a:r>
              <a:rPr sz="1600" spc="-5" dirty="0">
                <a:latin typeface="Arial"/>
                <a:cs typeface="Arial"/>
              </a:rPr>
              <a:t>by allowing </a:t>
            </a:r>
            <a:r>
              <a:rPr sz="1600" dirty="0">
                <a:latin typeface="Arial"/>
                <a:cs typeface="Arial"/>
              </a:rPr>
              <a:t>each  </a:t>
            </a:r>
            <a:r>
              <a:rPr sz="1600" spc="-5" dirty="0">
                <a:latin typeface="Arial"/>
                <a:cs typeface="Arial"/>
              </a:rPr>
              <a:t>individual tree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randomly </a:t>
            </a:r>
            <a:r>
              <a:rPr sz="1600" spc="5" dirty="0">
                <a:latin typeface="Arial"/>
                <a:cs typeface="Arial"/>
              </a:rPr>
              <a:t>sample </a:t>
            </a:r>
            <a:r>
              <a:rPr sz="1600" dirty="0">
                <a:latin typeface="Arial"/>
                <a:cs typeface="Arial"/>
              </a:rPr>
              <a:t>from the </a:t>
            </a:r>
            <a:r>
              <a:rPr sz="1600" spc="-5" dirty="0">
                <a:latin typeface="Arial"/>
                <a:cs typeface="Arial"/>
              </a:rPr>
              <a:t>dataset with </a:t>
            </a:r>
            <a:r>
              <a:rPr sz="1600" dirty="0">
                <a:latin typeface="Arial"/>
                <a:cs typeface="Arial"/>
              </a:rPr>
              <a:t>replacement, resulting in  </a:t>
            </a:r>
            <a:r>
              <a:rPr sz="1600" spc="-5" dirty="0">
                <a:latin typeface="Arial"/>
                <a:cs typeface="Arial"/>
              </a:rPr>
              <a:t>different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trees.</a:t>
            </a:r>
            <a:endParaRPr sz="1600">
              <a:latin typeface="Arial"/>
              <a:cs typeface="Arial"/>
            </a:endParaRPr>
          </a:p>
          <a:p>
            <a:pPr marL="12700" marR="3368675">
              <a:lnSpc>
                <a:spcPct val="99700"/>
              </a:lnSpc>
              <a:spcBef>
                <a:spcPts val="1315"/>
              </a:spcBef>
            </a:pPr>
            <a:r>
              <a:rPr sz="1600" b="1" dirty="0">
                <a:latin typeface="Arial"/>
                <a:cs typeface="Arial"/>
              </a:rPr>
              <a:t>Feature Randomness </a:t>
            </a:r>
            <a:r>
              <a:rPr sz="1600" b="1" spc="5" dirty="0">
                <a:latin typeface="Arial"/>
                <a:cs typeface="Arial"/>
              </a:rPr>
              <a:t>— </a:t>
            </a:r>
            <a:r>
              <a:rPr sz="1600" spc="5" dirty="0">
                <a:latin typeface="Arial"/>
                <a:cs typeface="Arial"/>
              </a:rPr>
              <a:t>In </a:t>
            </a:r>
            <a:r>
              <a:rPr sz="1600" dirty="0">
                <a:latin typeface="Arial"/>
                <a:cs typeface="Arial"/>
              </a:rPr>
              <a:t>a normal decision  </a:t>
            </a:r>
            <a:r>
              <a:rPr sz="1600" spc="-5" dirty="0">
                <a:latin typeface="Arial"/>
                <a:cs typeface="Arial"/>
              </a:rPr>
              <a:t>tree, </a:t>
            </a:r>
            <a:r>
              <a:rPr sz="1600" spc="-10" dirty="0">
                <a:latin typeface="Arial"/>
                <a:cs typeface="Arial"/>
              </a:rPr>
              <a:t>while </a:t>
            </a:r>
            <a:r>
              <a:rPr sz="1600" dirty="0">
                <a:latin typeface="Arial"/>
                <a:cs typeface="Arial"/>
              </a:rPr>
              <a:t>splitting </a:t>
            </a:r>
            <a:r>
              <a:rPr sz="1600" spc="5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node, </a:t>
            </a:r>
            <a:r>
              <a:rPr sz="1600" spc="-15" dirty="0">
                <a:latin typeface="Arial"/>
                <a:cs typeface="Arial"/>
              </a:rPr>
              <a:t>we </a:t>
            </a:r>
            <a:r>
              <a:rPr sz="1600" dirty="0">
                <a:latin typeface="Arial"/>
                <a:cs typeface="Arial"/>
              </a:rPr>
              <a:t>consider </a:t>
            </a:r>
            <a:r>
              <a:rPr sz="1600" spc="-5" dirty="0">
                <a:latin typeface="Arial"/>
                <a:cs typeface="Arial"/>
              </a:rPr>
              <a:t>all </a:t>
            </a:r>
            <a:r>
              <a:rPr sz="1600" dirty="0">
                <a:latin typeface="Arial"/>
                <a:cs typeface="Arial"/>
              </a:rPr>
              <a:t>the  </a:t>
            </a:r>
            <a:r>
              <a:rPr sz="1600" spc="-5" dirty="0">
                <a:latin typeface="Arial"/>
                <a:cs typeface="Arial"/>
              </a:rPr>
              <a:t>features and </a:t>
            </a:r>
            <a:r>
              <a:rPr sz="1600" dirty="0">
                <a:latin typeface="Arial"/>
                <a:cs typeface="Arial"/>
              </a:rPr>
              <a:t>pick the </a:t>
            </a:r>
            <a:r>
              <a:rPr sz="1600" spc="-5" dirty="0">
                <a:latin typeface="Arial"/>
                <a:cs typeface="Arial"/>
              </a:rPr>
              <a:t>one that produces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most  </a:t>
            </a:r>
            <a:r>
              <a:rPr sz="1600" spc="-5" dirty="0">
                <a:latin typeface="Arial"/>
                <a:cs typeface="Arial"/>
              </a:rPr>
              <a:t>separation. </a:t>
            </a:r>
            <a:r>
              <a:rPr sz="1600" spc="5" dirty="0">
                <a:latin typeface="Arial"/>
                <a:cs typeface="Arial"/>
              </a:rPr>
              <a:t>In </a:t>
            </a:r>
            <a:r>
              <a:rPr sz="1600" dirty="0">
                <a:latin typeface="Arial"/>
                <a:cs typeface="Arial"/>
              </a:rPr>
              <a:t>contrast, each tree in </a:t>
            </a:r>
            <a:r>
              <a:rPr sz="1600" spc="5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random  </a:t>
            </a:r>
            <a:r>
              <a:rPr sz="1600" dirty="0">
                <a:latin typeface="Arial"/>
                <a:cs typeface="Arial"/>
              </a:rPr>
              <a:t>forest can pick </a:t>
            </a:r>
            <a:r>
              <a:rPr sz="1600" spc="-5" dirty="0">
                <a:latin typeface="Arial"/>
                <a:cs typeface="Arial"/>
              </a:rPr>
              <a:t>only </a:t>
            </a:r>
            <a:r>
              <a:rPr sz="1600" dirty="0">
                <a:latin typeface="Arial"/>
                <a:cs typeface="Arial"/>
              </a:rPr>
              <a:t>from a </a:t>
            </a:r>
            <a:r>
              <a:rPr sz="1600" spc="-5" dirty="0">
                <a:latin typeface="Arial"/>
                <a:cs typeface="Arial"/>
              </a:rPr>
              <a:t>random </a:t>
            </a:r>
            <a:r>
              <a:rPr sz="1600" dirty="0">
                <a:latin typeface="Arial"/>
                <a:cs typeface="Arial"/>
              </a:rPr>
              <a:t>subset </a:t>
            </a:r>
            <a:r>
              <a:rPr sz="1600" spc="-5" dirty="0">
                <a:latin typeface="Arial"/>
                <a:cs typeface="Arial"/>
              </a:rPr>
              <a:t>of  features. </a:t>
            </a:r>
            <a:r>
              <a:rPr sz="1600" dirty="0">
                <a:latin typeface="Arial"/>
                <a:cs typeface="Arial"/>
              </a:rPr>
              <a:t>This forces </a:t>
            </a:r>
            <a:r>
              <a:rPr sz="1600" spc="-5" dirty="0">
                <a:latin typeface="Arial"/>
                <a:cs typeface="Arial"/>
              </a:rPr>
              <a:t>even </a:t>
            </a:r>
            <a:r>
              <a:rPr sz="1600" spc="5" dirty="0">
                <a:latin typeface="Arial"/>
                <a:cs typeface="Arial"/>
              </a:rPr>
              <a:t>more </a:t>
            </a:r>
            <a:r>
              <a:rPr sz="1600" spc="-5" dirty="0">
                <a:latin typeface="Arial"/>
                <a:cs typeface="Arial"/>
              </a:rPr>
              <a:t>variation  </a:t>
            </a:r>
            <a:r>
              <a:rPr sz="1600" dirty="0">
                <a:latin typeface="Arial"/>
                <a:cs typeface="Arial"/>
              </a:rPr>
              <a:t>amongst the </a:t>
            </a:r>
            <a:r>
              <a:rPr sz="1600" spc="-5" dirty="0">
                <a:latin typeface="Arial"/>
                <a:cs typeface="Arial"/>
              </a:rPr>
              <a:t>trees </a:t>
            </a:r>
            <a:r>
              <a:rPr sz="1600" dirty="0">
                <a:latin typeface="Arial"/>
                <a:cs typeface="Arial"/>
              </a:rPr>
              <a:t>in the model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1600" dirty="0">
                <a:latin typeface="Arial"/>
                <a:cs typeface="Arial"/>
              </a:rPr>
              <a:t>ultimately  results in </a:t>
            </a:r>
            <a:r>
              <a:rPr sz="1600" spc="-10" dirty="0">
                <a:latin typeface="Arial"/>
                <a:cs typeface="Arial"/>
              </a:rPr>
              <a:t>lower </a:t>
            </a:r>
            <a:r>
              <a:rPr sz="1600" dirty="0">
                <a:latin typeface="Arial"/>
                <a:cs typeface="Arial"/>
              </a:rPr>
              <a:t>correlation across </a:t>
            </a:r>
            <a:r>
              <a:rPr sz="1600" spc="-5" dirty="0">
                <a:latin typeface="Arial"/>
                <a:cs typeface="Arial"/>
              </a:rPr>
              <a:t>trees and </a:t>
            </a:r>
            <a:r>
              <a:rPr sz="1600" spc="5" dirty="0">
                <a:latin typeface="Arial"/>
                <a:cs typeface="Arial"/>
              </a:rPr>
              <a:t>more  </a:t>
            </a:r>
            <a:r>
              <a:rPr sz="1600" dirty="0">
                <a:latin typeface="Arial"/>
                <a:cs typeface="Arial"/>
              </a:rPr>
              <a:t>diversification.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3150" y="2231248"/>
            <a:ext cx="3061379" cy="1984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42</a:t>
            </a:fld>
            <a:endParaRPr spc="-3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3202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3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400" b="1" spc="-305" dirty="0">
                <a:solidFill>
                  <a:srgbClr val="FFFFFF"/>
                </a:solidFill>
                <a:latin typeface="Arial"/>
                <a:cs typeface="Arial"/>
              </a:rPr>
              <a:t>ensemble</a:t>
            </a:r>
            <a:r>
              <a:rPr sz="24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20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427" y="3559809"/>
            <a:ext cx="8314690" cy="1274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0910" algn="ctr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final model (strong</a:t>
            </a:r>
            <a:r>
              <a:rPr sz="1000" spc="-11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learner)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ts val="1255"/>
              </a:lnSpc>
            </a:pPr>
            <a:r>
              <a:rPr sz="1050" b="1" dirty="0">
                <a:solidFill>
                  <a:srgbClr val="FF0000"/>
                </a:solidFill>
                <a:latin typeface="Arial"/>
                <a:cs typeface="Arial"/>
              </a:rPr>
              <a:t>Boosting</a:t>
            </a:r>
            <a:r>
              <a:rPr sz="1050" dirty="0">
                <a:latin typeface="Arial"/>
                <a:cs typeface="Arial"/>
              </a:rPr>
              <a:t>, </a:t>
            </a:r>
            <a:r>
              <a:rPr sz="1050" spc="-10" dirty="0">
                <a:latin typeface="Arial"/>
                <a:cs typeface="Arial"/>
              </a:rPr>
              <a:t>that </a:t>
            </a:r>
            <a:r>
              <a:rPr sz="1050" spc="-5" dirty="0">
                <a:latin typeface="Arial"/>
                <a:cs typeface="Arial"/>
              </a:rPr>
              <a:t>often considers homogeneous </a:t>
            </a:r>
            <a:r>
              <a:rPr sz="1050" dirty="0">
                <a:latin typeface="Arial"/>
                <a:cs typeface="Arial"/>
              </a:rPr>
              <a:t>weak </a:t>
            </a:r>
            <a:r>
              <a:rPr sz="1050" spc="-5" dirty="0">
                <a:latin typeface="Arial"/>
                <a:cs typeface="Arial"/>
              </a:rPr>
              <a:t>learners, learns </a:t>
            </a:r>
            <a:r>
              <a:rPr sz="1050" spc="-10" dirty="0">
                <a:latin typeface="Arial"/>
                <a:cs typeface="Arial"/>
              </a:rPr>
              <a:t>them </a:t>
            </a:r>
            <a:r>
              <a:rPr sz="1050" spc="-5" dirty="0">
                <a:latin typeface="Arial"/>
                <a:cs typeface="Arial"/>
              </a:rPr>
              <a:t>sequentially </a:t>
            </a:r>
            <a:r>
              <a:rPr sz="1050" dirty="0">
                <a:latin typeface="Arial"/>
                <a:cs typeface="Arial"/>
              </a:rPr>
              <a:t>in a </a:t>
            </a:r>
            <a:r>
              <a:rPr sz="1050" spc="5" dirty="0">
                <a:latin typeface="Arial"/>
                <a:cs typeface="Arial"/>
              </a:rPr>
              <a:t>very </a:t>
            </a:r>
            <a:r>
              <a:rPr sz="1050" spc="-5" dirty="0">
                <a:latin typeface="Arial"/>
                <a:cs typeface="Arial"/>
              </a:rPr>
              <a:t>adaptive </a:t>
            </a:r>
            <a:r>
              <a:rPr sz="1050" spc="5" dirty="0">
                <a:latin typeface="Arial"/>
                <a:cs typeface="Arial"/>
              </a:rPr>
              <a:t>way (a </a:t>
            </a:r>
            <a:r>
              <a:rPr sz="1050" dirty="0">
                <a:latin typeface="Arial"/>
                <a:cs typeface="Arial"/>
              </a:rPr>
              <a:t>base model </a:t>
            </a:r>
            <a:r>
              <a:rPr sz="1050" spc="-10" dirty="0">
                <a:latin typeface="Arial"/>
                <a:cs typeface="Arial"/>
              </a:rPr>
              <a:t>depends </a:t>
            </a:r>
            <a:r>
              <a:rPr sz="1050" spc="-5" dirty="0">
                <a:latin typeface="Arial"/>
                <a:cs typeface="Arial"/>
              </a:rPr>
              <a:t>on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the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sz="1050" dirty="0">
                <a:latin typeface="Arial"/>
                <a:cs typeface="Arial"/>
              </a:rPr>
              <a:t>previous </a:t>
            </a:r>
            <a:r>
              <a:rPr sz="1050" spc="-5" dirty="0">
                <a:latin typeface="Arial"/>
                <a:cs typeface="Arial"/>
              </a:rPr>
              <a:t>ones) </a:t>
            </a:r>
            <a:r>
              <a:rPr sz="1050" spc="-10" dirty="0">
                <a:latin typeface="Arial"/>
                <a:cs typeface="Arial"/>
              </a:rPr>
              <a:t>and </a:t>
            </a:r>
            <a:r>
              <a:rPr sz="1050" spc="5" dirty="0">
                <a:latin typeface="Arial"/>
                <a:cs typeface="Arial"/>
              </a:rPr>
              <a:t>combines </a:t>
            </a:r>
            <a:r>
              <a:rPr sz="1050" spc="-5" dirty="0">
                <a:latin typeface="Arial"/>
                <a:cs typeface="Arial"/>
              </a:rPr>
              <a:t>them </a:t>
            </a:r>
            <a:r>
              <a:rPr sz="1050" dirty="0">
                <a:latin typeface="Arial"/>
                <a:cs typeface="Arial"/>
              </a:rPr>
              <a:t>following a deterministic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strategy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264160" algn="ctr">
              <a:lnSpc>
                <a:spcPct val="100000"/>
              </a:lnSpc>
              <a:spcBef>
                <a:spcPts val="765"/>
              </a:spcBef>
            </a:pP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https://medium.com/mlreview/gradient-boosting-from-scratch-1e317ae4587d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023" y="1539239"/>
            <a:ext cx="779804" cy="771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7852" y="2365959"/>
            <a:ext cx="103759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0"/>
              </a:spcBef>
            </a:pPr>
            <a:r>
              <a:rPr sz="1000" dirty="0">
                <a:latin typeface="Carlito"/>
                <a:cs typeface="Carlito"/>
              </a:rPr>
              <a:t>Base model</a:t>
            </a:r>
            <a:r>
              <a:rPr sz="1000" spc="-60" dirty="0">
                <a:latin typeface="Carlito"/>
                <a:cs typeface="Carlito"/>
              </a:rPr>
              <a:t> </a:t>
            </a:r>
            <a:r>
              <a:rPr sz="1000" spc="5" dirty="0">
                <a:latin typeface="Carlito"/>
                <a:cs typeface="Carlito"/>
              </a:rPr>
              <a:t>is</a:t>
            </a:r>
            <a:endParaRPr sz="1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000" spc="5" dirty="0">
                <a:latin typeface="Carlito"/>
                <a:cs typeface="Carlito"/>
              </a:rPr>
              <a:t>created </a:t>
            </a:r>
            <a:r>
              <a:rPr sz="1000" dirty="0">
                <a:latin typeface="Carlito"/>
                <a:cs typeface="Carlito"/>
              </a:rPr>
              <a:t>on a</a:t>
            </a:r>
            <a:r>
              <a:rPr sz="1000" spc="-14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subset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3976" y="1286255"/>
            <a:ext cx="822960" cy="768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46910" y="2104770"/>
            <a:ext cx="1115695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observations  </a:t>
            </a:r>
            <a:r>
              <a:rPr sz="1000" spc="5" dirty="0">
                <a:latin typeface="Carlito"/>
                <a:cs typeface="Carlito"/>
              </a:rPr>
              <a:t>which </a:t>
            </a:r>
            <a:r>
              <a:rPr sz="1000" dirty="0">
                <a:latin typeface="Carlito"/>
                <a:cs typeface="Carlito"/>
              </a:rPr>
              <a:t>are</a:t>
            </a:r>
            <a:r>
              <a:rPr sz="1000" spc="-114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incorrectly  predicted, are given  higher weights and  an another model </a:t>
            </a:r>
            <a:r>
              <a:rPr sz="1000" spc="5" dirty="0">
                <a:latin typeface="Carlito"/>
                <a:cs typeface="Carlito"/>
              </a:rPr>
              <a:t>is  created</a:t>
            </a:r>
            <a:r>
              <a:rPr sz="1000" spc="-45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and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0814" y="3019120"/>
            <a:ext cx="112522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000" dirty="0">
                <a:latin typeface="Carlito"/>
                <a:cs typeface="Carlito"/>
              </a:rPr>
              <a:t>predictions are</a:t>
            </a:r>
            <a:r>
              <a:rPr sz="1000" spc="-114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made</a:t>
            </a:r>
            <a:endParaRPr sz="10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on the</a:t>
            </a:r>
            <a:r>
              <a:rPr sz="1000" spc="-4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dataset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0544" y="920495"/>
            <a:ext cx="2855976" cy="1953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46957" y="3102355"/>
            <a:ext cx="23425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marR="5080" indent="-30226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Carlito"/>
                <a:cs typeface="Carlito"/>
              </a:rPr>
              <a:t>multiple</a:t>
            </a:r>
            <a:r>
              <a:rPr sz="1000" spc="-175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models are created, each correcting  the errors of the previous</a:t>
            </a:r>
            <a:r>
              <a:rPr sz="1000" spc="-14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model.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81671" y="1292351"/>
            <a:ext cx="1082327" cy="9746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03466" y="2455290"/>
            <a:ext cx="185293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rlito"/>
                <a:cs typeface="Carlito"/>
              </a:rPr>
              <a:t>.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individual models would not  perform well on the entire</a:t>
            </a:r>
            <a:r>
              <a:rPr sz="1000" spc="-13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dataset,  </a:t>
            </a:r>
            <a:r>
              <a:rPr sz="1000" dirty="0">
                <a:latin typeface="Carlito"/>
                <a:cs typeface="Carlito"/>
              </a:rPr>
              <a:t>but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they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work</a:t>
            </a:r>
            <a:r>
              <a:rPr sz="1000" spc="-45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well</a:t>
            </a:r>
            <a:r>
              <a:rPr sz="1000" spc="-3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for</a:t>
            </a:r>
            <a:r>
              <a:rPr sz="1000" spc="-35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some</a:t>
            </a:r>
            <a:r>
              <a:rPr sz="1000" spc="-15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part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of  the </a:t>
            </a:r>
            <a:r>
              <a:rPr sz="1000" spc="-5" dirty="0">
                <a:latin typeface="Carlito"/>
                <a:cs typeface="Carlito"/>
              </a:rPr>
              <a:t>dataset. Thus, </a:t>
            </a:r>
            <a:r>
              <a:rPr sz="1000" dirty="0">
                <a:latin typeface="Carlito"/>
                <a:cs typeface="Carlito"/>
              </a:rPr>
              <a:t>each model  actually </a:t>
            </a:r>
            <a:r>
              <a:rPr sz="1000" spc="-5" dirty="0">
                <a:latin typeface="Carlito"/>
                <a:cs typeface="Carlito"/>
              </a:rPr>
              <a:t>boosts </a:t>
            </a:r>
            <a:r>
              <a:rPr sz="1000" dirty="0">
                <a:latin typeface="Carlito"/>
                <a:cs typeface="Carlito"/>
              </a:rPr>
              <a:t>the performance</a:t>
            </a:r>
            <a:r>
              <a:rPr sz="1000" spc="-145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of  the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ensemble.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43</a:t>
            </a:fld>
            <a:endParaRPr spc="-3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1963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FFFFFF"/>
                </a:solidFill>
              </a:rPr>
              <a:t>Gradient</a:t>
            </a:r>
            <a:r>
              <a:rPr sz="2400" spc="-285" dirty="0">
                <a:solidFill>
                  <a:srgbClr val="FFFFFF"/>
                </a:solidFill>
              </a:rPr>
              <a:t> </a:t>
            </a:r>
            <a:r>
              <a:rPr sz="2400" spc="-240" dirty="0">
                <a:solidFill>
                  <a:srgbClr val="FFFFFF"/>
                </a:solidFill>
              </a:rPr>
              <a:t>Descent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1893" y="3231641"/>
            <a:ext cx="37058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Gradient </a:t>
            </a: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descent is an optimization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algorithm </a:t>
            </a:r>
            <a:r>
              <a:rPr sz="1200" spc="5" dirty="0">
                <a:solidFill>
                  <a:srgbClr val="404040"/>
                </a:solidFill>
                <a:latin typeface="Georgia"/>
                <a:cs typeface="Georgia"/>
              </a:rPr>
              <a:t>used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to  </a:t>
            </a: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minimize some function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by iteratively </a:t>
            </a: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moving in the  direction of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steepest </a:t>
            </a: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descent as defined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by </a:t>
            </a:r>
            <a:r>
              <a:rPr sz="1200" spc="5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1200" spc="-17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negative  </a:t>
            </a: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of the</a:t>
            </a:r>
            <a:r>
              <a:rPr sz="12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gradient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2480" y="1103774"/>
            <a:ext cx="3282298" cy="1685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20741" y="1190701"/>
            <a:ext cx="3610610" cy="1209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While the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direction of </a:t>
            </a: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gradient </a:t>
            </a:r>
            <a:r>
              <a:rPr sz="1200" spc="-10" dirty="0">
                <a:solidFill>
                  <a:srgbClr val="404040"/>
                </a:solidFill>
                <a:latin typeface="Georgia"/>
                <a:cs typeface="Georgia"/>
              </a:rPr>
              <a:t>tells </a:t>
            </a:r>
            <a:r>
              <a:rPr sz="1200" spc="10" dirty="0">
                <a:solidFill>
                  <a:srgbClr val="404040"/>
                </a:solidFill>
                <a:latin typeface="Georgia"/>
                <a:cs typeface="Georgia"/>
              </a:rPr>
              <a:t>us </a:t>
            </a:r>
            <a:r>
              <a:rPr sz="1200" spc="5" dirty="0">
                <a:solidFill>
                  <a:srgbClr val="404040"/>
                </a:solidFill>
                <a:latin typeface="Georgia"/>
                <a:cs typeface="Georgia"/>
              </a:rPr>
              <a:t>which 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direction </a:t>
            </a:r>
            <a:r>
              <a:rPr sz="1200" spc="5" dirty="0">
                <a:solidFill>
                  <a:srgbClr val="404040"/>
                </a:solidFill>
                <a:latin typeface="Georgia"/>
                <a:cs typeface="Georgia"/>
              </a:rPr>
              <a:t>has </a:t>
            </a: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steepest ascent, it's </a:t>
            </a: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magnitude </a:t>
            </a:r>
            <a:r>
              <a:rPr sz="1200" spc="-10" dirty="0">
                <a:solidFill>
                  <a:srgbClr val="404040"/>
                </a:solidFill>
                <a:latin typeface="Georgia"/>
                <a:cs typeface="Georgia"/>
              </a:rPr>
              <a:t>tells  </a:t>
            </a:r>
            <a:r>
              <a:rPr sz="1200" spc="10" dirty="0">
                <a:solidFill>
                  <a:srgbClr val="404040"/>
                </a:solidFill>
                <a:latin typeface="Georgia"/>
                <a:cs typeface="Georgia"/>
              </a:rPr>
              <a:t>us </a:t>
            </a:r>
            <a:r>
              <a:rPr sz="1200" spc="5" dirty="0">
                <a:solidFill>
                  <a:srgbClr val="404040"/>
                </a:solidFill>
                <a:latin typeface="Georgia"/>
                <a:cs typeface="Georgia"/>
              </a:rPr>
              <a:t>how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steep </a:t>
            </a: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steepest ascent/descent </a:t>
            </a: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is. So,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at</a:t>
            </a:r>
            <a:r>
              <a:rPr sz="1200" spc="-20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the  minima,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where </a:t>
            </a: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the contour is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almost </a:t>
            </a:r>
            <a:r>
              <a:rPr sz="1200" spc="-10" dirty="0">
                <a:solidFill>
                  <a:srgbClr val="404040"/>
                </a:solidFill>
                <a:latin typeface="Georgia"/>
                <a:cs typeface="Georgia"/>
              </a:rPr>
              <a:t>flat, </a:t>
            </a: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you would 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expect </a:t>
            </a: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gradient to be almost </a:t>
            </a:r>
            <a:r>
              <a:rPr sz="1200" spc="-10" dirty="0">
                <a:solidFill>
                  <a:srgbClr val="404040"/>
                </a:solidFill>
                <a:latin typeface="Georgia"/>
                <a:cs typeface="Georgia"/>
              </a:rPr>
              <a:t>zero. In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fact, it's  precisely </a:t>
            </a:r>
            <a:r>
              <a:rPr sz="1200" spc="-10" dirty="0">
                <a:solidFill>
                  <a:srgbClr val="404040"/>
                </a:solidFill>
                <a:latin typeface="Georgia"/>
                <a:cs typeface="Georgia"/>
              </a:rPr>
              <a:t>zero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for </a:t>
            </a: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the point </a:t>
            </a:r>
            <a:r>
              <a:rPr sz="1200" spc="-5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1200" spc="-7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404040"/>
                </a:solidFill>
                <a:latin typeface="Georgia"/>
                <a:cs typeface="Georgia"/>
              </a:rPr>
              <a:t>minima</a:t>
            </a:r>
            <a:r>
              <a:rPr sz="1800" dirty="0">
                <a:solidFill>
                  <a:srgbClr val="303A3E"/>
                </a:solidFill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30367" y="2676144"/>
            <a:ext cx="3005328" cy="185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44</a:t>
            </a:fld>
            <a:endParaRPr spc="-3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1963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FFFFFF"/>
                </a:solidFill>
              </a:rPr>
              <a:t>Gradient</a:t>
            </a:r>
            <a:r>
              <a:rPr sz="2400" spc="-285" dirty="0">
                <a:solidFill>
                  <a:srgbClr val="FFFFFF"/>
                </a:solidFill>
              </a:rPr>
              <a:t> </a:t>
            </a:r>
            <a:r>
              <a:rPr sz="2400" spc="-240" dirty="0">
                <a:solidFill>
                  <a:srgbClr val="FFFFFF"/>
                </a:solidFill>
              </a:rPr>
              <a:t>Descent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71169" y="859345"/>
            <a:ext cx="2784347" cy="2237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3288" y="948124"/>
            <a:ext cx="2700527" cy="2139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0772" y="3270884"/>
            <a:ext cx="7449184" cy="1299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In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practice,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we might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never </a:t>
            </a:r>
            <a:r>
              <a:rPr sz="1400" i="1" spc="-10" dirty="0">
                <a:solidFill>
                  <a:srgbClr val="09090A"/>
                </a:solidFill>
                <a:latin typeface="Georgia"/>
                <a:cs typeface="Georgia"/>
              </a:rPr>
              <a:t>exactly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reach the minima, </a:t>
            </a:r>
            <a:r>
              <a:rPr sz="1400" spc="-15" dirty="0">
                <a:solidFill>
                  <a:srgbClr val="303A3E"/>
                </a:solidFill>
                <a:latin typeface="Georgia"/>
                <a:cs typeface="Georgia"/>
              </a:rPr>
              <a:t>but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we keep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oscillating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in a flat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region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in 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close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vicinity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of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the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minima.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As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we oscillate our this region, the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loss is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almost the minimum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we  </a:t>
            </a:r>
            <a:r>
              <a:rPr sz="1400" spc="-15" dirty="0">
                <a:solidFill>
                  <a:srgbClr val="303A3E"/>
                </a:solidFill>
                <a:latin typeface="Georgia"/>
                <a:cs typeface="Georgia"/>
              </a:rPr>
              <a:t>can</a:t>
            </a:r>
            <a:r>
              <a:rPr sz="1400" spc="15" dirty="0">
                <a:solidFill>
                  <a:srgbClr val="303A3E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achieve,</a:t>
            </a:r>
            <a:r>
              <a:rPr sz="1400" spc="35" dirty="0">
                <a:solidFill>
                  <a:srgbClr val="303A3E"/>
                </a:solidFill>
                <a:latin typeface="Georgia"/>
                <a:cs typeface="Georgia"/>
              </a:rPr>
              <a:t> </a:t>
            </a:r>
            <a:r>
              <a:rPr sz="1400" spc="-15" dirty="0">
                <a:solidFill>
                  <a:srgbClr val="303A3E"/>
                </a:solidFill>
                <a:latin typeface="Georgia"/>
                <a:cs typeface="Georgia"/>
              </a:rPr>
              <a:t>and</a:t>
            </a:r>
            <a:r>
              <a:rPr sz="1400" spc="20" dirty="0">
                <a:solidFill>
                  <a:srgbClr val="303A3E"/>
                </a:solidFill>
                <a:latin typeface="Georgia"/>
                <a:cs typeface="Georgia"/>
              </a:rPr>
              <a:t> </a:t>
            </a:r>
            <a:r>
              <a:rPr sz="1400" spc="-15" dirty="0">
                <a:solidFill>
                  <a:srgbClr val="303A3E"/>
                </a:solidFill>
                <a:latin typeface="Georgia"/>
                <a:cs typeface="Georgia"/>
              </a:rPr>
              <a:t>doesn't</a:t>
            </a:r>
            <a:r>
              <a:rPr sz="1400" spc="45" dirty="0">
                <a:solidFill>
                  <a:srgbClr val="303A3E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change</a:t>
            </a:r>
            <a:r>
              <a:rPr sz="1400" spc="20" dirty="0">
                <a:solidFill>
                  <a:srgbClr val="303A3E"/>
                </a:solidFill>
                <a:latin typeface="Georgia"/>
                <a:cs typeface="Georgia"/>
              </a:rPr>
              <a:t> </a:t>
            </a:r>
            <a:r>
              <a:rPr sz="1400" spc="-15" dirty="0">
                <a:solidFill>
                  <a:srgbClr val="303A3E"/>
                </a:solidFill>
                <a:latin typeface="Georgia"/>
                <a:cs typeface="Georgia"/>
              </a:rPr>
              <a:t>much</a:t>
            </a:r>
            <a:r>
              <a:rPr sz="1400" spc="35" dirty="0">
                <a:solidFill>
                  <a:srgbClr val="303A3E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as</a:t>
            </a:r>
            <a:r>
              <a:rPr sz="1400" dirty="0">
                <a:solidFill>
                  <a:srgbClr val="303A3E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we</a:t>
            </a:r>
            <a:r>
              <a:rPr sz="1400" spc="20" dirty="0">
                <a:solidFill>
                  <a:srgbClr val="303A3E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just</a:t>
            </a:r>
            <a:r>
              <a:rPr sz="1400" spc="25" dirty="0">
                <a:solidFill>
                  <a:srgbClr val="303A3E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keep</a:t>
            </a:r>
            <a:r>
              <a:rPr sz="1400" spc="20" dirty="0">
                <a:solidFill>
                  <a:srgbClr val="303A3E"/>
                </a:solidFill>
                <a:latin typeface="Georgia"/>
                <a:cs typeface="Georgia"/>
              </a:rPr>
              <a:t> </a:t>
            </a:r>
            <a:r>
              <a:rPr sz="1400" spc="-15" dirty="0">
                <a:solidFill>
                  <a:srgbClr val="303A3E"/>
                </a:solidFill>
                <a:latin typeface="Georgia"/>
                <a:cs typeface="Georgia"/>
              </a:rPr>
              <a:t>bouncing</a:t>
            </a:r>
            <a:r>
              <a:rPr sz="1400" spc="55" dirty="0">
                <a:solidFill>
                  <a:srgbClr val="303A3E"/>
                </a:solidFill>
                <a:latin typeface="Georgia"/>
                <a:cs typeface="Georgia"/>
              </a:rPr>
              <a:t> </a:t>
            </a:r>
            <a:r>
              <a:rPr sz="1400" spc="-15" dirty="0">
                <a:solidFill>
                  <a:srgbClr val="303A3E"/>
                </a:solidFill>
                <a:latin typeface="Georgia"/>
                <a:cs typeface="Georgia"/>
              </a:rPr>
              <a:t>around</a:t>
            </a:r>
            <a:r>
              <a:rPr sz="1400" spc="45" dirty="0">
                <a:solidFill>
                  <a:srgbClr val="303A3E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the</a:t>
            </a:r>
            <a:r>
              <a:rPr sz="1400" dirty="0">
                <a:solidFill>
                  <a:srgbClr val="303A3E"/>
                </a:solidFill>
                <a:latin typeface="Georgia"/>
                <a:cs typeface="Georgia"/>
              </a:rPr>
              <a:t> </a:t>
            </a:r>
            <a:r>
              <a:rPr sz="1400" spc="-15" dirty="0">
                <a:solidFill>
                  <a:srgbClr val="303A3E"/>
                </a:solidFill>
                <a:latin typeface="Georgia"/>
                <a:cs typeface="Georgia"/>
              </a:rPr>
              <a:t>actual</a:t>
            </a:r>
            <a:r>
              <a:rPr sz="1400" spc="30" dirty="0">
                <a:solidFill>
                  <a:srgbClr val="303A3E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minimum.</a:t>
            </a:r>
            <a:endParaRPr sz="1400">
              <a:latin typeface="Georgia"/>
              <a:cs typeface="Georgia"/>
            </a:endParaRPr>
          </a:p>
          <a:p>
            <a:pPr marL="12700" marR="121920">
              <a:lnSpc>
                <a:spcPct val="98600"/>
              </a:lnSpc>
              <a:spcBef>
                <a:spcPts val="25"/>
              </a:spcBef>
            </a:pP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Often,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we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stop our iterations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when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the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loss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values haven't improved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in a pre-decided </a:t>
            </a:r>
            <a:r>
              <a:rPr sz="1400" spc="-15" dirty="0">
                <a:solidFill>
                  <a:srgbClr val="303A3E"/>
                </a:solidFill>
                <a:latin typeface="Georgia"/>
                <a:cs typeface="Georgia"/>
              </a:rPr>
              <a:t>number, 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say,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10,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or 20 iterations. When </a:t>
            </a:r>
            <a:r>
              <a:rPr sz="1400" spc="-15" dirty="0">
                <a:solidFill>
                  <a:srgbClr val="303A3E"/>
                </a:solidFill>
                <a:latin typeface="Georgia"/>
                <a:cs typeface="Georgia"/>
              </a:rPr>
              <a:t>such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a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thing happens, </a:t>
            </a:r>
            <a:r>
              <a:rPr sz="1400" spc="-5" dirty="0">
                <a:solidFill>
                  <a:srgbClr val="303A3E"/>
                </a:solidFill>
                <a:latin typeface="Georgia"/>
                <a:cs typeface="Georgia"/>
              </a:rPr>
              <a:t>we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say </a:t>
            </a:r>
            <a:r>
              <a:rPr sz="1400" spc="-15" dirty="0">
                <a:solidFill>
                  <a:srgbClr val="303A3E"/>
                </a:solidFill>
                <a:latin typeface="Georgia"/>
                <a:cs typeface="Georgia"/>
              </a:rPr>
              <a:t>our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training has converged, or  convergence has taken</a:t>
            </a:r>
            <a:r>
              <a:rPr sz="1400" spc="85" dirty="0">
                <a:solidFill>
                  <a:srgbClr val="303A3E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303A3E"/>
                </a:solidFill>
                <a:latin typeface="Georgia"/>
                <a:cs typeface="Georgia"/>
              </a:rPr>
              <a:t>place.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0" dirty="0"/>
              <a:t>26-10-2020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35" dirty="0"/>
              <a:t>45</a:t>
            </a:fld>
            <a:endParaRPr spc="-3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654550"/>
            <a:chOff x="0" y="0"/>
            <a:chExt cx="9144000" cy="46545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654550"/>
            </a:xfrm>
            <a:custGeom>
              <a:avLst/>
              <a:gdLst/>
              <a:ahLst/>
              <a:cxnLst/>
              <a:rect l="l" t="t" r="r" b="b"/>
              <a:pathLst>
                <a:path w="9144000" h="4654550">
                  <a:moveTo>
                    <a:pt x="9144000" y="0"/>
                  </a:moveTo>
                  <a:lnTo>
                    <a:pt x="0" y="0"/>
                  </a:lnTo>
                  <a:lnTo>
                    <a:pt x="0" y="4654296"/>
                  </a:lnTo>
                  <a:lnTo>
                    <a:pt x="9144000" y="46542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4463" y="573023"/>
              <a:ext cx="2057400" cy="548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4085" y="2605227"/>
            <a:ext cx="20574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475" dirty="0">
                <a:solidFill>
                  <a:srgbClr val="000000"/>
                </a:solidFill>
              </a:rPr>
              <a:t>Thank</a:t>
            </a:r>
            <a:r>
              <a:rPr sz="4000" spc="-484" dirty="0">
                <a:solidFill>
                  <a:srgbClr val="000000"/>
                </a:solidFill>
              </a:rPr>
              <a:t> </a:t>
            </a:r>
            <a:r>
              <a:rPr sz="4000" spc="-425" dirty="0">
                <a:solidFill>
                  <a:srgbClr val="000000"/>
                </a:solidFill>
              </a:rPr>
              <a:t>You!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7583423" y="0"/>
            <a:ext cx="1356359" cy="1578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0457" y="1032982"/>
            <a:ext cx="1047750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i="1" spc="-130" dirty="0">
                <a:latin typeface="Arial"/>
                <a:cs typeface="Arial"/>
              </a:rPr>
              <a:t>#LifeKoKaroLift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899" y="4715884"/>
            <a:ext cx="557530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E72C4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93938" y="4569358"/>
            <a:ext cx="14160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5" dirty="0">
                <a:solidFill>
                  <a:srgbClr val="E72C40"/>
                </a:solidFill>
                <a:latin typeface="Arial"/>
                <a:cs typeface="Arial"/>
              </a:rPr>
              <a:t>21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5779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FFFFF"/>
                </a:solidFill>
              </a:rPr>
              <a:t>What </a:t>
            </a:r>
            <a:r>
              <a:rPr sz="2400" dirty="0">
                <a:solidFill>
                  <a:srgbClr val="FFFFFF"/>
                </a:solidFill>
              </a:rPr>
              <a:t>&amp; </a:t>
            </a:r>
            <a:r>
              <a:rPr sz="2400" spc="20" dirty="0">
                <a:solidFill>
                  <a:srgbClr val="FFFFFF"/>
                </a:solidFill>
              </a:rPr>
              <a:t>Why </a:t>
            </a:r>
            <a:r>
              <a:rPr sz="2400" dirty="0">
                <a:solidFill>
                  <a:srgbClr val="FFFFFF"/>
                </a:solidFill>
              </a:rPr>
              <a:t>of Overfitting and</a:t>
            </a:r>
            <a:r>
              <a:rPr sz="2400" spc="-2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Underfitting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355721" y="1923288"/>
            <a:ext cx="3128146" cy="2443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912" y="2163572"/>
            <a:ext cx="4523740" cy="19456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FF0000"/>
                </a:solidFill>
                <a:latin typeface="Carlito"/>
                <a:cs typeface="Carlito"/>
              </a:rPr>
              <a:t>Overfitting </a:t>
            </a:r>
            <a:r>
              <a:rPr sz="1400" spc="-25" dirty="0">
                <a:latin typeface="Carlito"/>
                <a:cs typeface="Carlito"/>
              </a:rPr>
              <a:t>refers to </a:t>
            </a:r>
            <a:r>
              <a:rPr sz="1400" spc="-5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model </a:t>
            </a:r>
            <a:r>
              <a:rPr sz="1400" spc="-15" dirty="0">
                <a:latin typeface="Carlito"/>
                <a:cs typeface="Carlito"/>
              </a:rPr>
              <a:t>that </a:t>
            </a:r>
            <a:r>
              <a:rPr sz="1400" spc="-10" dirty="0">
                <a:latin typeface="Carlito"/>
                <a:cs typeface="Carlito"/>
              </a:rPr>
              <a:t>models </a:t>
            </a:r>
            <a:r>
              <a:rPr sz="1400" spc="-15" dirty="0">
                <a:latin typeface="Carlito"/>
                <a:cs typeface="Carlito"/>
              </a:rPr>
              <a:t>the training </a:t>
            </a:r>
            <a:r>
              <a:rPr sz="1400" spc="-25" dirty="0">
                <a:latin typeface="Carlito"/>
                <a:cs typeface="Carlito"/>
              </a:rPr>
              <a:t>data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too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rlito"/>
                <a:cs typeface="Carlito"/>
              </a:rPr>
              <a:t>well.</a:t>
            </a:r>
            <a:endParaRPr sz="1400">
              <a:latin typeface="Carlito"/>
              <a:cs typeface="Carlito"/>
            </a:endParaRPr>
          </a:p>
          <a:p>
            <a:pPr marL="12700" marR="6985">
              <a:lnSpc>
                <a:spcPct val="100000"/>
              </a:lnSpc>
            </a:pPr>
            <a:r>
              <a:rPr sz="1400" spc="-15" dirty="0">
                <a:latin typeface="Carlito"/>
                <a:cs typeface="Carlito"/>
              </a:rPr>
              <a:t>Overfitting happens when </a:t>
            </a:r>
            <a:r>
              <a:rPr sz="1400" spc="-5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model learns </a:t>
            </a:r>
            <a:r>
              <a:rPr sz="1400" spc="-15" dirty="0">
                <a:latin typeface="Carlito"/>
                <a:cs typeface="Carlito"/>
              </a:rPr>
              <a:t>the detail </a:t>
            </a:r>
            <a:r>
              <a:rPr sz="1400" spc="-10" dirty="0">
                <a:latin typeface="Carlito"/>
                <a:cs typeface="Carlito"/>
              </a:rPr>
              <a:t>and noise  in </a:t>
            </a:r>
            <a:r>
              <a:rPr sz="1400" spc="-15" dirty="0">
                <a:latin typeface="Carlito"/>
                <a:cs typeface="Carlito"/>
              </a:rPr>
              <a:t>the training </a:t>
            </a:r>
            <a:r>
              <a:rPr sz="1400" spc="-20" dirty="0">
                <a:latin typeface="Carlito"/>
                <a:cs typeface="Carlito"/>
              </a:rPr>
              <a:t>data to </a:t>
            </a:r>
            <a:r>
              <a:rPr sz="1400" spc="-15" dirty="0">
                <a:latin typeface="Carlito"/>
                <a:cs typeface="Carlito"/>
              </a:rPr>
              <a:t>the </a:t>
            </a:r>
            <a:r>
              <a:rPr sz="1400" spc="-20" dirty="0">
                <a:latin typeface="Carlito"/>
                <a:cs typeface="Carlito"/>
              </a:rPr>
              <a:t>extent </a:t>
            </a:r>
            <a:r>
              <a:rPr sz="1400" spc="-15" dirty="0">
                <a:latin typeface="Carlito"/>
                <a:cs typeface="Carlito"/>
              </a:rPr>
              <a:t>that </a:t>
            </a:r>
            <a:r>
              <a:rPr sz="1400" spc="-10" dirty="0">
                <a:latin typeface="Carlito"/>
                <a:cs typeface="Carlito"/>
              </a:rPr>
              <a:t>it </a:t>
            </a:r>
            <a:r>
              <a:rPr sz="1400" spc="-15" dirty="0">
                <a:latin typeface="Carlito"/>
                <a:cs typeface="Carlito"/>
              </a:rPr>
              <a:t>negatively </a:t>
            </a:r>
            <a:r>
              <a:rPr sz="1400" spc="-10" dirty="0">
                <a:latin typeface="Carlito"/>
                <a:cs typeface="Carlito"/>
              </a:rPr>
              <a:t>impacts </a:t>
            </a:r>
            <a:r>
              <a:rPr sz="1400" spc="-15" dirty="0">
                <a:latin typeface="Carlito"/>
                <a:cs typeface="Carlito"/>
              </a:rPr>
              <a:t>the  </a:t>
            </a:r>
            <a:r>
              <a:rPr sz="1400" spc="-10" dirty="0">
                <a:latin typeface="Carlito"/>
                <a:cs typeface="Carlito"/>
              </a:rPr>
              <a:t>performance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model </a:t>
            </a:r>
            <a:r>
              <a:rPr sz="1400" spc="-5" dirty="0">
                <a:latin typeface="Carlito"/>
                <a:cs typeface="Carlito"/>
              </a:rPr>
              <a:t>on </a:t>
            </a:r>
            <a:r>
              <a:rPr sz="1400" spc="-10" dirty="0">
                <a:latin typeface="Carlito"/>
                <a:cs typeface="Carlito"/>
              </a:rPr>
              <a:t>new </a:t>
            </a:r>
            <a:r>
              <a:rPr sz="1400" spc="-20" dirty="0">
                <a:latin typeface="Carlito"/>
                <a:cs typeface="Carlito"/>
              </a:rPr>
              <a:t>data. </a:t>
            </a:r>
            <a:r>
              <a:rPr sz="1400" spc="-15" dirty="0">
                <a:latin typeface="Carlito"/>
                <a:cs typeface="Carlito"/>
              </a:rPr>
              <a:t>This </a:t>
            </a:r>
            <a:r>
              <a:rPr sz="1400" spc="-10" dirty="0">
                <a:latin typeface="Carlito"/>
                <a:cs typeface="Carlito"/>
              </a:rPr>
              <a:t>means </a:t>
            </a:r>
            <a:r>
              <a:rPr sz="1400" spc="-15" dirty="0">
                <a:latin typeface="Carlito"/>
                <a:cs typeface="Carlito"/>
              </a:rPr>
              <a:t>that the  </a:t>
            </a:r>
            <a:r>
              <a:rPr sz="1400" spc="-10" dirty="0">
                <a:latin typeface="Carlito"/>
                <a:cs typeface="Carlito"/>
              </a:rPr>
              <a:t>noise </a:t>
            </a:r>
            <a:r>
              <a:rPr sz="1400" spc="-5" dirty="0">
                <a:latin typeface="Carlito"/>
                <a:cs typeface="Carlito"/>
              </a:rPr>
              <a:t>or </a:t>
            </a:r>
            <a:r>
              <a:rPr sz="1400" spc="-15" dirty="0">
                <a:latin typeface="Carlito"/>
                <a:cs typeface="Carlito"/>
              </a:rPr>
              <a:t>random fluctuations </a:t>
            </a:r>
            <a:r>
              <a:rPr sz="1400" spc="-10" dirty="0">
                <a:latin typeface="Carlito"/>
                <a:cs typeface="Carlito"/>
              </a:rPr>
              <a:t>in </a:t>
            </a:r>
            <a:r>
              <a:rPr sz="1400" spc="-15" dirty="0">
                <a:latin typeface="Carlito"/>
                <a:cs typeface="Carlito"/>
              </a:rPr>
              <a:t>the training </a:t>
            </a:r>
            <a:r>
              <a:rPr sz="1400" spc="-25" dirty="0">
                <a:latin typeface="Carlito"/>
                <a:cs typeface="Carlito"/>
              </a:rPr>
              <a:t>data </a:t>
            </a:r>
            <a:r>
              <a:rPr sz="1400" spc="-10" dirty="0">
                <a:latin typeface="Carlito"/>
                <a:cs typeface="Carlito"/>
              </a:rPr>
              <a:t>is </a:t>
            </a:r>
            <a:r>
              <a:rPr sz="1400" spc="-20" dirty="0">
                <a:latin typeface="Carlito"/>
                <a:cs typeface="Carlito"/>
              </a:rPr>
              <a:t>picked </a:t>
            </a:r>
            <a:r>
              <a:rPr sz="1400" spc="-15" dirty="0">
                <a:latin typeface="Carlito"/>
                <a:cs typeface="Carlito"/>
              </a:rPr>
              <a:t>up  </a:t>
            </a:r>
            <a:r>
              <a:rPr sz="1400" spc="-10" dirty="0">
                <a:latin typeface="Carlito"/>
                <a:cs typeface="Carlito"/>
              </a:rPr>
              <a:t>and learned </a:t>
            </a:r>
            <a:r>
              <a:rPr sz="1400" spc="-5" dirty="0">
                <a:latin typeface="Carlito"/>
                <a:cs typeface="Carlito"/>
              </a:rPr>
              <a:t>as </a:t>
            </a:r>
            <a:r>
              <a:rPr sz="1400" spc="-10" dirty="0">
                <a:latin typeface="Carlito"/>
                <a:cs typeface="Carlito"/>
              </a:rPr>
              <a:t>concepts </a:t>
            </a:r>
            <a:r>
              <a:rPr sz="1400" spc="-15" dirty="0">
                <a:latin typeface="Carlito"/>
                <a:cs typeface="Carlito"/>
              </a:rPr>
              <a:t>by the </a:t>
            </a:r>
            <a:r>
              <a:rPr sz="1400" spc="-10" dirty="0">
                <a:latin typeface="Carlito"/>
                <a:cs typeface="Carlito"/>
              </a:rPr>
              <a:t>model. </a:t>
            </a:r>
            <a:r>
              <a:rPr sz="1400" spc="-15" dirty="0">
                <a:latin typeface="Carlito"/>
                <a:cs typeface="Carlito"/>
              </a:rPr>
              <a:t>The problem </a:t>
            </a:r>
            <a:r>
              <a:rPr sz="1400" spc="-10" dirty="0">
                <a:latin typeface="Carlito"/>
                <a:cs typeface="Carlito"/>
              </a:rPr>
              <a:t>is </a:t>
            </a:r>
            <a:r>
              <a:rPr sz="1400" spc="-15" dirty="0">
                <a:latin typeface="Carlito"/>
                <a:cs typeface="Carlito"/>
              </a:rPr>
              <a:t>that  </a:t>
            </a:r>
            <a:r>
              <a:rPr sz="1400" spc="-10" dirty="0">
                <a:latin typeface="Carlito"/>
                <a:cs typeface="Carlito"/>
              </a:rPr>
              <a:t>these </a:t>
            </a:r>
            <a:r>
              <a:rPr sz="1400" spc="-5" dirty="0">
                <a:latin typeface="Carlito"/>
                <a:cs typeface="Carlito"/>
              </a:rPr>
              <a:t>concepts </a:t>
            </a:r>
            <a:r>
              <a:rPr sz="1400" spc="-15" dirty="0">
                <a:latin typeface="Carlito"/>
                <a:cs typeface="Carlito"/>
              </a:rPr>
              <a:t>do </a:t>
            </a:r>
            <a:r>
              <a:rPr sz="1400" spc="-10" dirty="0">
                <a:latin typeface="Carlito"/>
                <a:cs typeface="Carlito"/>
              </a:rPr>
              <a:t>not </a:t>
            </a:r>
            <a:r>
              <a:rPr sz="1400" spc="-15" dirty="0">
                <a:latin typeface="Carlito"/>
                <a:cs typeface="Carlito"/>
              </a:rPr>
              <a:t>apply </a:t>
            </a:r>
            <a:r>
              <a:rPr sz="1400" spc="-25" dirty="0">
                <a:latin typeface="Carlito"/>
                <a:cs typeface="Carlito"/>
              </a:rPr>
              <a:t>to </a:t>
            </a:r>
            <a:r>
              <a:rPr sz="1400" spc="-10" dirty="0">
                <a:latin typeface="Carlito"/>
                <a:cs typeface="Carlito"/>
              </a:rPr>
              <a:t>new </a:t>
            </a:r>
            <a:r>
              <a:rPr sz="1400" spc="-25" dirty="0">
                <a:latin typeface="Carlito"/>
                <a:cs typeface="Carlito"/>
              </a:rPr>
              <a:t>data </a:t>
            </a:r>
            <a:r>
              <a:rPr sz="1400" spc="-10" dirty="0">
                <a:latin typeface="Carlito"/>
                <a:cs typeface="Carlito"/>
              </a:rPr>
              <a:t>and </a:t>
            </a:r>
            <a:r>
              <a:rPr sz="1400" spc="-15" dirty="0">
                <a:latin typeface="Carlito"/>
                <a:cs typeface="Carlito"/>
              </a:rPr>
              <a:t>negatively  </a:t>
            </a:r>
            <a:r>
              <a:rPr sz="1400" spc="-10" dirty="0">
                <a:latin typeface="Carlito"/>
                <a:cs typeface="Carlito"/>
              </a:rPr>
              <a:t>impact </a:t>
            </a:r>
            <a:r>
              <a:rPr sz="1400" spc="-1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models ability </a:t>
            </a:r>
            <a:r>
              <a:rPr sz="1400" spc="-20" dirty="0">
                <a:latin typeface="Carlito"/>
                <a:cs typeface="Carlito"/>
              </a:rPr>
              <a:t>to</a:t>
            </a:r>
            <a:r>
              <a:rPr sz="1400" spc="23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generalize.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295" y="4830294"/>
            <a:ext cx="617220" cy="1555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solidFill>
                  <a:srgbClr val="E72C3E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818" y="4828990"/>
            <a:ext cx="145415" cy="157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5" dirty="0">
                <a:solidFill>
                  <a:srgbClr val="E72C3E"/>
                </a:solidFill>
                <a:latin typeface="Arial"/>
                <a:cs typeface="Arial"/>
              </a:rPr>
              <a:t>5</a:t>
            </a:fld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736" y="993139"/>
            <a:ext cx="8113395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0000"/>
                </a:solidFill>
                <a:latin typeface="Carlito"/>
                <a:cs typeface="Carlito"/>
              </a:rPr>
              <a:t>Underfitting</a:t>
            </a:r>
            <a:r>
              <a:rPr sz="1400" b="1" spc="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refers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to</a:t>
            </a:r>
            <a:r>
              <a:rPr sz="1400" spc="3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model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that</a:t>
            </a:r>
            <a:r>
              <a:rPr sz="1400" spc="6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can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neither</a:t>
            </a:r>
            <a:r>
              <a:rPr sz="1400" spc="8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model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the</a:t>
            </a:r>
            <a:r>
              <a:rPr sz="1400" spc="4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training</a:t>
            </a:r>
            <a:r>
              <a:rPr sz="1400" spc="8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data</a:t>
            </a:r>
            <a:r>
              <a:rPr sz="1400" spc="7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nor </a:t>
            </a:r>
            <a:r>
              <a:rPr sz="1400" spc="-15" dirty="0">
                <a:latin typeface="Carlito"/>
                <a:cs typeface="Carlito"/>
              </a:rPr>
              <a:t>generalize</a:t>
            </a:r>
            <a:r>
              <a:rPr sz="1400" spc="7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to</a:t>
            </a:r>
            <a:r>
              <a:rPr sz="1400" spc="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new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data.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An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underfit</a:t>
            </a:r>
            <a:r>
              <a:rPr sz="1400" spc="6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machine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learning</a:t>
            </a:r>
            <a:r>
              <a:rPr sz="1400" spc="9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model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is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not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suitable</a:t>
            </a:r>
            <a:r>
              <a:rPr sz="1400" spc="10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model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and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will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be</a:t>
            </a:r>
            <a:r>
              <a:rPr sz="1400" spc="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obvious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as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it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will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have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poor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performance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on </a:t>
            </a:r>
            <a:r>
              <a:rPr sz="1400" spc="-15" dirty="0">
                <a:latin typeface="Carlito"/>
                <a:cs typeface="Carlito"/>
              </a:rPr>
              <a:t>the training</a:t>
            </a:r>
            <a:r>
              <a:rPr sz="1400" spc="12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data.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90677"/>
            <a:ext cx="5779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Why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Overfitting and</a:t>
            </a:r>
            <a:r>
              <a:rPr sz="24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Underfitting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2432" y="1036446"/>
            <a:ext cx="5037550" cy="152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93111" y="816686"/>
            <a:ext cx="7804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FF0000"/>
                </a:solidFill>
                <a:latin typeface="Carlito"/>
                <a:cs typeface="Carlito"/>
              </a:rPr>
              <a:t>Underfitting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8946" y="816686"/>
            <a:ext cx="6921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FF0000"/>
                </a:solidFill>
                <a:latin typeface="Carlito"/>
                <a:cs typeface="Carlito"/>
              </a:rPr>
              <a:t>Overfitting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2801" y="816686"/>
            <a:ext cx="5613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FF0000"/>
                </a:solidFill>
                <a:latin typeface="Carlito"/>
                <a:cs typeface="Carlito"/>
              </a:rPr>
              <a:t>Good-Fit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26920" y="3078479"/>
            <a:ext cx="5090159" cy="1451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7295" y="4830294"/>
            <a:ext cx="617220" cy="1555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solidFill>
                  <a:srgbClr val="E72C3E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0818" y="4828990"/>
            <a:ext cx="145415" cy="157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5" dirty="0">
                <a:solidFill>
                  <a:srgbClr val="E72C3E"/>
                </a:solidFill>
                <a:latin typeface="Arial"/>
                <a:cs typeface="Arial"/>
              </a:rPr>
              <a:t>6</a:t>
            </a:fld>
            <a:endParaRPr sz="9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332785" y="1334905"/>
              <a:ext cx="1695960" cy="6098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905" y="1323025"/>
                <a:ext cx="171972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2150425" y="630745"/>
              <a:ext cx="7689600" cy="13035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8545" y="618865"/>
                <a:ext cx="7713360" cy="13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6" name="Ink 75"/>
              <p14:cNvContentPartPr/>
              <p14:nvPr/>
            </p14:nvContentPartPr>
            <p14:xfrm>
              <a:off x="827785" y="2965345"/>
              <a:ext cx="2295000" cy="68148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5905" y="2953465"/>
                <a:ext cx="231876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4" name="Ink 93"/>
              <p14:cNvContentPartPr/>
              <p14:nvPr/>
            </p14:nvContentPartPr>
            <p14:xfrm>
              <a:off x="2427625" y="3562945"/>
              <a:ext cx="120240" cy="14940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5745" y="3551065"/>
                <a:ext cx="1440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7" name="Ink 96"/>
              <p14:cNvContentPartPr/>
              <p14:nvPr/>
            </p14:nvContentPartPr>
            <p14:xfrm>
              <a:off x="2480545" y="2333185"/>
              <a:ext cx="115920" cy="1116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8665" y="2321305"/>
                <a:ext cx="1396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8" name="Ink 97"/>
              <p14:cNvContentPartPr/>
              <p14:nvPr/>
            </p14:nvContentPartPr>
            <p14:xfrm>
              <a:off x="2364985" y="3741505"/>
              <a:ext cx="809640" cy="32652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53105" y="3729625"/>
                <a:ext cx="833400" cy="35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0677"/>
            <a:ext cx="3868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How to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Detect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Overfitting?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082" y="3865574"/>
            <a:ext cx="6369050" cy="568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400"/>
              </a:lnSpc>
              <a:spcBef>
                <a:spcPts val="120"/>
              </a:spcBef>
            </a:pP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By segmenting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the dataset, </a:t>
            </a:r>
            <a:r>
              <a:rPr sz="1200" spc="-20" dirty="0">
                <a:solidFill>
                  <a:srgbClr val="676767"/>
                </a:solidFill>
                <a:latin typeface="Arial"/>
                <a:cs typeface="Arial"/>
              </a:rPr>
              <a:t>we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can </a:t>
            </a:r>
            <a:r>
              <a:rPr sz="1200" spc="-10" dirty="0">
                <a:solidFill>
                  <a:srgbClr val="676767"/>
                </a:solidFill>
                <a:latin typeface="Arial"/>
                <a:cs typeface="Arial"/>
              </a:rPr>
              <a:t>examine </a:t>
            </a: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the performance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of the </a:t>
            </a:r>
            <a:r>
              <a:rPr sz="1200" spc="-10" dirty="0">
                <a:solidFill>
                  <a:srgbClr val="676767"/>
                </a:solidFill>
                <a:latin typeface="Arial"/>
                <a:cs typeface="Arial"/>
              </a:rPr>
              <a:t>model </a:t>
            </a: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on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each set of </a:t>
            </a: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data 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to spot 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overfitting </a:t>
            </a: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when </a:t>
            </a:r>
            <a:r>
              <a:rPr sz="1200" spc="10" dirty="0">
                <a:solidFill>
                  <a:srgbClr val="676767"/>
                </a:solidFill>
                <a:latin typeface="Arial"/>
                <a:cs typeface="Arial"/>
              </a:rPr>
              <a:t>it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occurs. The </a:t>
            </a: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performance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can be </a:t>
            </a: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measured 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using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the percentage of  accuracy</a:t>
            </a:r>
            <a:r>
              <a:rPr sz="1200" spc="-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observed</a:t>
            </a:r>
            <a:r>
              <a:rPr sz="1200" spc="-7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in</a:t>
            </a:r>
            <a:r>
              <a:rPr sz="1200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train</a:t>
            </a:r>
            <a:r>
              <a:rPr sz="1200" spc="-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&amp;</a:t>
            </a:r>
            <a:r>
              <a:rPr sz="1200" spc="-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validate</a:t>
            </a:r>
            <a:r>
              <a:rPr sz="1200" spc="-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data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sets</a:t>
            </a:r>
            <a:r>
              <a:rPr sz="1200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to</a:t>
            </a:r>
            <a:r>
              <a:rPr sz="1200" spc="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conclude</a:t>
            </a:r>
            <a:r>
              <a:rPr sz="1200" spc="-7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on</a:t>
            </a:r>
            <a:r>
              <a:rPr sz="1200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presence</a:t>
            </a:r>
            <a:r>
              <a:rPr sz="1200" spc="-7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of overfitting.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9135" y="1642872"/>
            <a:ext cx="3423315" cy="2093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2010" y="822705"/>
            <a:ext cx="7757795" cy="26104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Detecting</a:t>
            </a:r>
            <a:r>
              <a:rPr sz="1200" spc="-7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overfitting</a:t>
            </a:r>
            <a:r>
              <a:rPr sz="1200" spc="-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is</a:t>
            </a:r>
            <a:r>
              <a:rPr sz="1200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almost</a:t>
            </a:r>
            <a:r>
              <a:rPr sz="1200" spc="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impossible</a:t>
            </a:r>
            <a:r>
              <a:rPr sz="1200" spc="-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before</a:t>
            </a:r>
            <a:r>
              <a:rPr sz="1200" spc="-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you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test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data.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It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can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 help</a:t>
            </a:r>
            <a:r>
              <a:rPr sz="1200" spc="-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address</a:t>
            </a:r>
            <a:r>
              <a:rPr sz="1200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inherent</a:t>
            </a:r>
            <a:r>
              <a:rPr sz="1200" spc="-7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characteristic</a:t>
            </a:r>
            <a:r>
              <a:rPr sz="1200" spc="-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of  overfitting,</a:t>
            </a:r>
            <a:r>
              <a:rPr sz="1200" spc="-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which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76767"/>
                </a:solidFill>
                <a:latin typeface="Arial"/>
                <a:cs typeface="Arial"/>
              </a:rPr>
              <a:t>is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inability</a:t>
            </a:r>
            <a:r>
              <a:rPr sz="1200" spc="-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generalize</a:t>
            </a:r>
            <a:r>
              <a:rPr sz="1200" spc="-8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data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sets.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data</a:t>
            </a:r>
            <a:r>
              <a:rPr sz="1200" spc="-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can,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therefore,</a:t>
            </a:r>
            <a:r>
              <a:rPr sz="1200" spc="-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be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separated</a:t>
            </a:r>
            <a:r>
              <a:rPr sz="1200" spc="-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into</a:t>
            </a:r>
            <a:r>
              <a:rPr sz="1200" spc="-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different</a:t>
            </a:r>
            <a:r>
              <a:rPr sz="1200" spc="-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subsets  to</a:t>
            </a:r>
            <a:r>
              <a:rPr sz="1200" spc="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make</a:t>
            </a:r>
            <a:r>
              <a:rPr sz="1200" spc="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76767"/>
                </a:solidFill>
                <a:latin typeface="Arial"/>
                <a:cs typeface="Arial"/>
              </a:rPr>
              <a:t>it</a:t>
            </a:r>
            <a:r>
              <a:rPr sz="1200" spc="-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easy</a:t>
            </a:r>
            <a:r>
              <a:rPr sz="1200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for</a:t>
            </a:r>
            <a:r>
              <a:rPr sz="1200" spc="-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training</a:t>
            </a:r>
            <a:r>
              <a:rPr sz="1200" spc="-8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and</a:t>
            </a:r>
            <a:r>
              <a:rPr sz="1200" spc="-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testing.</a:t>
            </a:r>
            <a:r>
              <a:rPr sz="1200" spc="-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data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is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split</a:t>
            </a:r>
            <a:r>
              <a:rPr sz="1200" spc="-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into</a:t>
            </a:r>
            <a:r>
              <a:rPr sz="1200" spc="-3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three</a:t>
            </a:r>
            <a:r>
              <a:rPr sz="1200" spc="-10" dirty="0">
                <a:solidFill>
                  <a:srgbClr val="676767"/>
                </a:solidFill>
                <a:latin typeface="Arial"/>
                <a:cs typeface="Arial"/>
              </a:rPr>
              <a:t> main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parts,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676767"/>
                </a:solidFill>
                <a:latin typeface="Arial"/>
                <a:cs typeface="Arial"/>
              </a:rPr>
              <a:t>i.e.,</a:t>
            </a:r>
            <a:r>
              <a:rPr sz="1200" spc="-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train</a:t>
            </a:r>
            <a:r>
              <a:rPr sz="1200" spc="-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set</a:t>
            </a:r>
            <a:r>
              <a:rPr sz="1200" spc="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,a</a:t>
            </a:r>
            <a:r>
              <a:rPr sz="1200" spc="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test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set</a:t>
            </a:r>
            <a:r>
              <a:rPr sz="1200" spc="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&amp;</a:t>
            </a:r>
            <a:r>
              <a:rPr sz="1200" spc="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76767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76767"/>
                </a:solidFill>
                <a:latin typeface="Arial"/>
                <a:cs typeface="Arial"/>
              </a:rPr>
              <a:t>validate  set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–"/>
              <a:tabLst>
                <a:tab pos="140970" algn="l"/>
              </a:tabLst>
            </a:pPr>
            <a:r>
              <a:rPr sz="1200" i="1" spc="-20" dirty="0">
                <a:solidFill>
                  <a:srgbClr val="FF0000"/>
                </a:solidFill>
                <a:latin typeface="Arial"/>
                <a:cs typeface="Arial"/>
              </a:rPr>
              <a:t>Training 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set: </a:t>
            </a:r>
            <a:r>
              <a:rPr sz="1200" i="1" dirty="0">
                <a:solidFill>
                  <a:srgbClr val="545454"/>
                </a:solidFill>
                <a:latin typeface="Arial"/>
                <a:cs typeface="Arial"/>
              </a:rPr>
              <a:t>A set of </a:t>
            </a:r>
            <a:r>
              <a:rPr sz="1200" i="1" spc="-5" dirty="0">
                <a:solidFill>
                  <a:srgbClr val="545454"/>
                </a:solidFill>
                <a:latin typeface="Arial"/>
                <a:cs typeface="Arial"/>
              </a:rPr>
              <a:t>examples </a:t>
            </a:r>
            <a:r>
              <a:rPr sz="1200" i="1" dirty="0">
                <a:solidFill>
                  <a:srgbClr val="545454"/>
                </a:solidFill>
                <a:latin typeface="Arial"/>
                <a:cs typeface="Arial"/>
              </a:rPr>
              <a:t>used for </a:t>
            </a:r>
            <a:r>
              <a:rPr sz="1200" i="1" spc="-5" dirty="0">
                <a:solidFill>
                  <a:srgbClr val="545454"/>
                </a:solidFill>
                <a:latin typeface="Arial"/>
                <a:cs typeface="Arial"/>
              </a:rPr>
              <a:t>learning,</a:t>
            </a:r>
            <a:r>
              <a:rPr sz="1200" i="1" spc="-15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545454"/>
                </a:solidFill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200" i="1" spc="-20" dirty="0">
                <a:solidFill>
                  <a:srgbClr val="545454"/>
                </a:solidFill>
                <a:latin typeface="Arial"/>
                <a:cs typeface="Arial"/>
              </a:rPr>
              <a:t>is </a:t>
            </a:r>
            <a:r>
              <a:rPr sz="1200" i="1" spc="-5" dirty="0">
                <a:solidFill>
                  <a:srgbClr val="545454"/>
                </a:solidFill>
                <a:latin typeface="Arial"/>
                <a:cs typeface="Arial"/>
              </a:rPr>
              <a:t>to </a:t>
            </a:r>
            <a:r>
              <a:rPr sz="1200" i="1" spc="-15" dirty="0">
                <a:solidFill>
                  <a:srgbClr val="545454"/>
                </a:solidFill>
                <a:latin typeface="Arial"/>
                <a:cs typeface="Arial"/>
              </a:rPr>
              <a:t>fit </a:t>
            </a:r>
            <a:r>
              <a:rPr sz="1200" i="1" dirty="0">
                <a:solidFill>
                  <a:srgbClr val="545454"/>
                </a:solidFill>
                <a:latin typeface="Arial"/>
                <a:cs typeface="Arial"/>
              </a:rPr>
              <a:t>the parameters </a:t>
            </a:r>
            <a:r>
              <a:rPr sz="1200" i="1" spc="-5" dirty="0">
                <a:solidFill>
                  <a:srgbClr val="545454"/>
                </a:solidFill>
                <a:latin typeface="Arial"/>
                <a:cs typeface="Arial"/>
              </a:rPr>
              <a:t>of </a:t>
            </a:r>
            <a:r>
              <a:rPr sz="1200" i="1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200" i="1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545454"/>
                </a:solidFill>
                <a:latin typeface="Arial"/>
                <a:cs typeface="Arial"/>
              </a:rPr>
              <a:t>classifier.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 marR="4215130">
              <a:lnSpc>
                <a:spcPct val="100000"/>
              </a:lnSpc>
              <a:buChar char="–"/>
              <a:tabLst>
                <a:tab pos="140970" algn="l"/>
              </a:tabLst>
            </a:pPr>
            <a:r>
              <a:rPr sz="1200" i="1" spc="-15" dirty="0">
                <a:solidFill>
                  <a:srgbClr val="FF0000"/>
                </a:solidFill>
                <a:latin typeface="Arial"/>
                <a:cs typeface="Arial"/>
              </a:rPr>
              <a:t>Validation 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set: </a:t>
            </a:r>
            <a:r>
              <a:rPr sz="1200" i="1" dirty="0">
                <a:solidFill>
                  <a:srgbClr val="545454"/>
                </a:solidFill>
                <a:latin typeface="Arial"/>
                <a:cs typeface="Arial"/>
              </a:rPr>
              <a:t>A </a:t>
            </a:r>
            <a:r>
              <a:rPr sz="1200" i="1" spc="-5" dirty="0">
                <a:solidFill>
                  <a:srgbClr val="545454"/>
                </a:solidFill>
                <a:latin typeface="Arial"/>
                <a:cs typeface="Arial"/>
              </a:rPr>
              <a:t>set of examples used to tune </a:t>
            </a:r>
            <a:r>
              <a:rPr sz="1200" i="1" dirty="0">
                <a:solidFill>
                  <a:srgbClr val="545454"/>
                </a:solidFill>
                <a:latin typeface="Arial"/>
                <a:cs typeface="Arial"/>
              </a:rPr>
              <a:t>the  parameters </a:t>
            </a:r>
            <a:r>
              <a:rPr sz="1200" i="1" spc="-5" dirty="0">
                <a:solidFill>
                  <a:srgbClr val="545454"/>
                </a:solidFill>
                <a:latin typeface="Arial"/>
                <a:cs typeface="Arial"/>
              </a:rPr>
              <a:t>of a </a:t>
            </a:r>
            <a:r>
              <a:rPr sz="1200" i="1" spc="-15" dirty="0">
                <a:solidFill>
                  <a:srgbClr val="545454"/>
                </a:solidFill>
                <a:latin typeface="Arial"/>
                <a:cs typeface="Arial"/>
              </a:rPr>
              <a:t>classifier, </a:t>
            </a:r>
            <a:r>
              <a:rPr sz="1200" i="1" dirty="0">
                <a:solidFill>
                  <a:srgbClr val="545454"/>
                </a:solidFill>
                <a:latin typeface="Arial"/>
                <a:cs typeface="Arial"/>
              </a:rPr>
              <a:t>for </a:t>
            </a:r>
            <a:r>
              <a:rPr sz="1200" i="1" spc="-5" dirty="0">
                <a:solidFill>
                  <a:srgbClr val="545454"/>
                </a:solidFill>
                <a:latin typeface="Arial"/>
                <a:cs typeface="Arial"/>
              </a:rPr>
              <a:t>example to </a:t>
            </a:r>
            <a:r>
              <a:rPr sz="1200" i="1" dirty="0">
                <a:solidFill>
                  <a:srgbClr val="545454"/>
                </a:solidFill>
                <a:latin typeface="Arial"/>
                <a:cs typeface="Arial"/>
              </a:rPr>
              <a:t>choose the  number of </a:t>
            </a:r>
            <a:r>
              <a:rPr sz="1200" i="1" spc="-5" dirty="0">
                <a:solidFill>
                  <a:srgbClr val="545454"/>
                </a:solidFill>
                <a:latin typeface="Arial"/>
                <a:cs typeface="Arial"/>
              </a:rPr>
              <a:t>hidden units </a:t>
            </a:r>
            <a:r>
              <a:rPr sz="1200" i="1" spc="-15" dirty="0">
                <a:solidFill>
                  <a:srgbClr val="545454"/>
                </a:solidFill>
                <a:latin typeface="Arial"/>
                <a:cs typeface="Arial"/>
              </a:rPr>
              <a:t>in </a:t>
            </a:r>
            <a:r>
              <a:rPr sz="1200" i="1" dirty="0">
                <a:solidFill>
                  <a:srgbClr val="545454"/>
                </a:solidFill>
                <a:latin typeface="Arial"/>
                <a:cs typeface="Arial"/>
              </a:rPr>
              <a:t>a neural</a:t>
            </a:r>
            <a:r>
              <a:rPr sz="1200" i="1" spc="-9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545454"/>
                </a:solidFill>
                <a:latin typeface="Arial"/>
                <a:cs typeface="Arial"/>
              </a:rPr>
              <a:t>network.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</a:pPr>
            <a:endParaRPr sz="12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–"/>
              <a:tabLst>
                <a:tab pos="140970" algn="l"/>
              </a:tabLst>
            </a:pPr>
            <a:r>
              <a:rPr sz="1200" i="1" spc="-30" dirty="0">
                <a:solidFill>
                  <a:srgbClr val="FF0000"/>
                </a:solidFill>
                <a:latin typeface="Arial"/>
                <a:cs typeface="Arial"/>
              </a:rPr>
              <a:t>Test 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set: </a:t>
            </a:r>
            <a:r>
              <a:rPr sz="1200" i="1" dirty="0">
                <a:solidFill>
                  <a:srgbClr val="545454"/>
                </a:solidFill>
                <a:latin typeface="Arial"/>
                <a:cs typeface="Arial"/>
              </a:rPr>
              <a:t>A set of </a:t>
            </a:r>
            <a:r>
              <a:rPr sz="1200" i="1" spc="-5" dirty="0">
                <a:solidFill>
                  <a:srgbClr val="545454"/>
                </a:solidFill>
                <a:latin typeface="Arial"/>
                <a:cs typeface="Arial"/>
              </a:rPr>
              <a:t>examples </a:t>
            </a:r>
            <a:r>
              <a:rPr sz="1200" i="1" dirty="0">
                <a:solidFill>
                  <a:srgbClr val="545454"/>
                </a:solidFill>
                <a:latin typeface="Arial"/>
                <a:cs typeface="Arial"/>
              </a:rPr>
              <a:t>used only </a:t>
            </a:r>
            <a:r>
              <a:rPr sz="1200" i="1" spc="-5" dirty="0">
                <a:solidFill>
                  <a:srgbClr val="545454"/>
                </a:solidFill>
                <a:latin typeface="Arial"/>
                <a:cs typeface="Arial"/>
              </a:rPr>
              <a:t>to </a:t>
            </a:r>
            <a:r>
              <a:rPr sz="1200" i="1" dirty="0">
                <a:solidFill>
                  <a:srgbClr val="545454"/>
                </a:solidFill>
                <a:latin typeface="Arial"/>
                <a:cs typeface="Arial"/>
              </a:rPr>
              <a:t>assess</a:t>
            </a:r>
            <a:r>
              <a:rPr sz="1200" i="1" spc="-1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200" i="1" dirty="0">
                <a:solidFill>
                  <a:srgbClr val="545454"/>
                </a:solidFill>
                <a:latin typeface="Arial"/>
                <a:cs typeface="Arial"/>
              </a:rPr>
              <a:t>performance of a </a:t>
            </a:r>
            <a:r>
              <a:rPr sz="1200" i="1" spc="-5" dirty="0">
                <a:solidFill>
                  <a:srgbClr val="545454"/>
                </a:solidFill>
                <a:latin typeface="Arial"/>
                <a:cs typeface="Arial"/>
              </a:rPr>
              <a:t>fully-specified</a:t>
            </a:r>
            <a:r>
              <a:rPr sz="1200" i="1" spc="-9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545454"/>
                </a:solidFill>
                <a:latin typeface="Arial"/>
                <a:cs typeface="Arial"/>
              </a:rPr>
              <a:t>classifier.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295" y="4830294"/>
            <a:ext cx="617220" cy="1555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solidFill>
                  <a:srgbClr val="E72C3E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818" y="4828990"/>
            <a:ext cx="145415" cy="157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5" dirty="0">
                <a:solidFill>
                  <a:srgbClr val="E72C3E"/>
                </a:solidFill>
                <a:latin typeface="Arial"/>
                <a:cs typeface="Arial"/>
              </a:rPr>
              <a:t>7</a:t>
            </a:fld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23815"/>
            <a:chOff x="0" y="0"/>
            <a:chExt cx="9144000" cy="5123815"/>
          </a:xfrm>
        </p:grpSpPr>
        <p:sp>
          <p:nvSpPr>
            <p:cNvPr id="3" name="object 3"/>
            <p:cNvSpPr/>
            <p:nvPr/>
          </p:nvSpPr>
          <p:spPr>
            <a:xfrm>
              <a:off x="7930895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23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2592" y="2234183"/>
              <a:ext cx="5373624" cy="1112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5302" y="3571875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5302" y="3837114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07104" y="3433735"/>
            <a:ext cx="2528570" cy="82105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95" dirty="0">
                <a:latin typeface="Arial"/>
                <a:cs typeface="Arial"/>
              </a:rPr>
              <a:t>Practice </a:t>
            </a:r>
            <a:r>
              <a:rPr sz="1200" spc="-60" dirty="0">
                <a:latin typeface="Arial"/>
                <a:cs typeface="Arial"/>
              </a:rPr>
              <a:t>in </a:t>
            </a:r>
            <a:r>
              <a:rPr sz="1200" spc="-110" dirty="0">
                <a:latin typeface="Arial"/>
                <a:cs typeface="Arial"/>
              </a:rPr>
              <a:t>teams </a:t>
            </a:r>
            <a:r>
              <a:rPr sz="1200" spc="-75" dirty="0">
                <a:latin typeface="Arial"/>
                <a:cs typeface="Arial"/>
              </a:rPr>
              <a:t>of </a:t>
            </a:r>
            <a:r>
              <a:rPr sz="1200" spc="-55" dirty="0">
                <a:latin typeface="Arial"/>
                <a:cs typeface="Arial"/>
              </a:rPr>
              <a:t>4</a:t>
            </a:r>
            <a:r>
              <a:rPr sz="1200" spc="-23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students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spc="-90" dirty="0">
                <a:latin typeface="Arial"/>
                <a:cs typeface="Arial"/>
              </a:rPr>
              <a:t>Industry </a:t>
            </a:r>
            <a:r>
              <a:rPr sz="1200" spc="-100" dirty="0">
                <a:latin typeface="Arial"/>
                <a:cs typeface="Arial"/>
              </a:rPr>
              <a:t>expert mentoring </a:t>
            </a:r>
            <a:r>
              <a:rPr sz="1200" spc="-60" dirty="0">
                <a:latin typeface="Arial"/>
                <a:cs typeface="Arial"/>
              </a:rPr>
              <a:t>to </a:t>
            </a:r>
            <a:r>
              <a:rPr sz="1200" spc="-90" dirty="0">
                <a:latin typeface="Arial"/>
                <a:cs typeface="Arial"/>
              </a:rPr>
              <a:t>learn</a:t>
            </a:r>
            <a:r>
              <a:rPr sz="1200" spc="-24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better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spc="-140" dirty="0">
                <a:latin typeface="Arial"/>
                <a:cs typeface="Arial"/>
              </a:rPr>
              <a:t>Get </a:t>
            </a:r>
            <a:r>
              <a:rPr sz="1200" spc="-95" dirty="0">
                <a:latin typeface="Arial"/>
                <a:cs typeface="Arial"/>
              </a:rPr>
              <a:t>personalised </a:t>
            </a:r>
            <a:r>
              <a:rPr sz="1200" spc="-105" dirty="0">
                <a:latin typeface="Arial"/>
                <a:cs typeface="Arial"/>
              </a:rPr>
              <a:t>feedback </a:t>
            </a:r>
            <a:r>
              <a:rPr sz="1200" spc="-75" dirty="0">
                <a:latin typeface="Arial"/>
                <a:cs typeface="Arial"/>
              </a:rPr>
              <a:t>for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improvements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sp>
          <p:nvSpPr>
            <p:cNvPr id="10" name="object 10"/>
            <p:cNvSpPr/>
            <p:nvPr/>
          </p:nvSpPr>
          <p:spPr>
            <a:xfrm>
              <a:off x="3305302" y="4102290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5145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5698" y="562178"/>
            <a:ext cx="2921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750" dirty="0"/>
              <a:t>C</a:t>
            </a:r>
            <a:r>
              <a:rPr sz="5400" spc="-1125" baseline="-8487" dirty="0"/>
              <a:t>P</a:t>
            </a:r>
            <a:r>
              <a:rPr sz="3600" spc="-750" dirty="0"/>
              <a:t>l</a:t>
            </a:r>
            <a:r>
              <a:rPr sz="5400" spc="-1125" baseline="-8487" dirty="0"/>
              <a:t>o</a:t>
            </a:r>
            <a:r>
              <a:rPr sz="3600" spc="-750" dirty="0"/>
              <a:t>i</a:t>
            </a:r>
            <a:r>
              <a:rPr sz="5400" spc="-1125" baseline="-8487" dirty="0"/>
              <a:t>l</a:t>
            </a:r>
            <a:r>
              <a:rPr sz="3600" spc="-750" dirty="0"/>
              <a:t>c</a:t>
            </a:r>
            <a:r>
              <a:rPr sz="5400" spc="-1125" baseline="-8487" dirty="0"/>
              <a:t>l</a:t>
            </a:r>
            <a:r>
              <a:rPr sz="3600" spc="-750" dirty="0"/>
              <a:t>k</a:t>
            </a:r>
            <a:r>
              <a:rPr sz="5400" spc="-1125" baseline="-8487" dirty="0"/>
              <a:t>1</a:t>
            </a:r>
            <a:r>
              <a:rPr sz="3600" spc="-750" dirty="0"/>
              <a:t>to </a:t>
            </a:r>
            <a:r>
              <a:rPr sz="3600" spc="-305" dirty="0"/>
              <a:t>add</a:t>
            </a:r>
            <a:r>
              <a:rPr sz="3600" spc="-290" dirty="0"/>
              <a:t> </a:t>
            </a:r>
            <a:r>
              <a:rPr sz="3600" spc="-190" dirty="0"/>
              <a:t>Title</a:t>
            </a:r>
            <a:endParaRPr sz="3600"/>
          </a:p>
        </p:txBody>
      </p:sp>
      <p:sp>
        <p:nvSpPr>
          <p:cNvPr id="13" name="object 13"/>
          <p:cNvSpPr/>
          <p:nvPr/>
        </p:nvSpPr>
        <p:spPr>
          <a:xfrm>
            <a:off x="7924800" y="207263"/>
            <a:ext cx="813816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6354" y="1300987"/>
            <a:ext cx="7309484" cy="1884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Carlito"/>
                <a:cs typeface="Carlito"/>
              </a:rPr>
              <a:t>How does number </a:t>
            </a:r>
            <a:r>
              <a:rPr sz="1600" b="1" dirty="0">
                <a:latin typeface="Carlito"/>
                <a:cs typeface="Carlito"/>
              </a:rPr>
              <a:t>of observations influence </a:t>
            </a:r>
            <a:r>
              <a:rPr sz="1600" b="1" spc="-5" dirty="0">
                <a:latin typeface="Carlito"/>
                <a:cs typeface="Carlito"/>
              </a:rPr>
              <a:t>overfitting? </a:t>
            </a:r>
            <a:r>
              <a:rPr sz="1600" b="1" dirty="0">
                <a:latin typeface="Carlito"/>
                <a:cs typeface="Carlito"/>
              </a:rPr>
              <a:t>Choose the </a:t>
            </a:r>
            <a:r>
              <a:rPr sz="1600" b="1" spc="-5" dirty="0">
                <a:latin typeface="Carlito"/>
                <a:cs typeface="Carlito"/>
              </a:rPr>
              <a:t>correct</a:t>
            </a:r>
            <a:r>
              <a:rPr sz="1600" b="1" spc="-7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answer(s)</a:t>
            </a:r>
            <a:endParaRPr sz="1600">
              <a:latin typeface="Carlito"/>
              <a:cs typeface="Carlito"/>
            </a:endParaRPr>
          </a:p>
          <a:p>
            <a:pPr marL="469900" indent="-317500">
              <a:lnSpc>
                <a:spcPct val="100000"/>
              </a:lnSpc>
              <a:spcBef>
                <a:spcPts val="1205"/>
              </a:spcBef>
              <a:buSzPct val="87500"/>
              <a:buAutoNum type="arabicPeriod"/>
              <a:tabLst>
                <a:tab pos="469900" algn="l"/>
                <a:tab pos="470534" algn="l"/>
              </a:tabLst>
            </a:pPr>
            <a:r>
              <a:rPr sz="1600" b="1" dirty="0">
                <a:latin typeface="Carlito"/>
                <a:cs typeface="Carlito"/>
              </a:rPr>
              <a:t>In </a:t>
            </a:r>
            <a:r>
              <a:rPr sz="1600" b="1" spc="-5" dirty="0">
                <a:latin typeface="Carlito"/>
                <a:cs typeface="Carlito"/>
              </a:rPr>
              <a:t>case </a:t>
            </a:r>
            <a:r>
              <a:rPr sz="1600" b="1" dirty="0">
                <a:latin typeface="Carlito"/>
                <a:cs typeface="Carlito"/>
              </a:rPr>
              <a:t>of </a:t>
            </a:r>
            <a:r>
              <a:rPr sz="1600" b="1" spc="-10" dirty="0">
                <a:latin typeface="Carlito"/>
                <a:cs typeface="Carlito"/>
              </a:rPr>
              <a:t>fewer </a:t>
            </a:r>
            <a:r>
              <a:rPr sz="1600" b="1" dirty="0">
                <a:latin typeface="Carlito"/>
                <a:cs typeface="Carlito"/>
              </a:rPr>
              <a:t>observations, </a:t>
            </a:r>
            <a:r>
              <a:rPr sz="1600" b="1" spc="-10" dirty="0">
                <a:latin typeface="Carlito"/>
                <a:cs typeface="Carlito"/>
              </a:rPr>
              <a:t>it </a:t>
            </a:r>
            <a:r>
              <a:rPr sz="1600" b="1" spc="-5" dirty="0">
                <a:latin typeface="Carlito"/>
                <a:cs typeface="Carlito"/>
              </a:rPr>
              <a:t>is easy </a:t>
            </a:r>
            <a:r>
              <a:rPr sz="1600" b="1" spc="-15" dirty="0">
                <a:latin typeface="Carlito"/>
                <a:cs typeface="Carlito"/>
              </a:rPr>
              <a:t>to </a:t>
            </a:r>
            <a:r>
              <a:rPr sz="1600" b="1" spc="-5" dirty="0">
                <a:latin typeface="Carlito"/>
                <a:cs typeface="Carlito"/>
              </a:rPr>
              <a:t>overfit </a:t>
            </a:r>
            <a:r>
              <a:rPr sz="1600" b="1" dirty="0">
                <a:latin typeface="Carlito"/>
                <a:cs typeface="Carlito"/>
              </a:rPr>
              <a:t>the</a:t>
            </a:r>
            <a:r>
              <a:rPr sz="1600" b="1" spc="-15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data.</a:t>
            </a:r>
            <a:endParaRPr sz="1600">
              <a:latin typeface="Carlito"/>
              <a:cs typeface="Carlito"/>
            </a:endParaRPr>
          </a:p>
          <a:p>
            <a:pPr marL="469900" indent="-317500">
              <a:lnSpc>
                <a:spcPct val="100000"/>
              </a:lnSpc>
              <a:buSzPct val="87500"/>
              <a:buAutoNum type="arabicPeriod"/>
              <a:tabLst>
                <a:tab pos="469900" algn="l"/>
                <a:tab pos="470534" algn="l"/>
              </a:tabLst>
            </a:pPr>
            <a:r>
              <a:rPr sz="1600" b="1" dirty="0">
                <a:latin typeface="Carlito"/>
                <a:cs typeface="Carlito"/>
              </a:rPr>
              <a:t>In case of </a:t>
            </a:r>
            <a:r>
              <a:rPr sz="1600" b="1" spc="-10" dirty="0">
                <a:latin typeface="Carlito"/>
                <a:cs typeface="Carlito"/>
              </a:rPr>
              <a:t>fewer </a:t>
            </a:r>
            <a:r>
              <a:rPr sz="1600" b="1" dirty="0">
                <a:latin typeface="Carlito"/>
                <a:cs typeface="Carlito"/>
              </a:rPr>
              <a:t>observations, </a:t>
            </a:r>
            <a:r>
              <a:rPr sz="1600" b="1" spc="-5" dirty="0">
                <a:latin typeface="Carlito"/>
                <a:cs typeface="Carlito"/>
              </a:rPr>
              <a:t>it </a:t>
            </a:r>
            <a:r>
              <a:rPr sz="1600" b="1" spc="-10" dirty="0">
                <a:latin typeface="Carlito"/>
                <a:cs typeface="Carlito"/>
              </a:rPr>
              <a:t>is </a:t>
            </a:r>
            <a:r>
              <a:rPr sz="1600" b="1" spc="-5" dirty="0">
                <a:latin typeface="Carlito"/>
                <a:cs typeface="Carlito"/>
              </a:rPr>
              <a:t>hard </a:t>
            </a:r>
            <a:r>
              <a:rPr sz="1600" b="1" spc="-15" dirty="0">
                <a:latin typeface="Carlito"/>
                <a:cs typeface="Carlito"/>
              </a:rPr>
              <a:t>to </a:t>
            </a:r>
            <a:r>
              <a:rPr sz="1600" b="1" spc="-5" dirty="0">
                <a:latin typeface="Carlito"/>
                <a:cs typeface="Carlito"/>
              </a:rPr>
              <a:t>overfit the</a:t>
            </a:r>
            <a:r>
              <a:rPr sz="1600" b="1" spc="-12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data.</a:t>
            </a:r>
            <a:endParaRPr sz="1600">
              <a:latin typeface="Carlito"/>
              <a:cs typeface="Carlito"/>
            </a:endParaRPr>
          </a:p>
          <a:p>
            <a:pPr marL="469900" indent="-317500">
              <a:lnSpc>
                <a:spcPct val="100000"/>
              </a:lnSpc>
              <a:buSzPct val="87500"/>
              <a:buAutoNum type="arabicPeriod"/>
              <a:tabLst>
                <a:tab pos="469900" algn="l"/>
                <a:tab pos="470534" algn="l"/>
              </a:tabLst>
            </a:pPr>
            <a:r>
              <a:rPr sz="1600" b="1" dirty="0">
                <a:latin typeface="Carlito"/>
                <a:cs typeface="Carlito"/>
              </a:rPr>
              <a:t>In </a:t>
            </a:r>
            <a:r>
              <a:rPr sz="1600" b="1" spc="-5" dirty="0">
                <a:latin typeface="Carlito"/>
                <a:cs typeface="Carlito"/>
              </a:rPr>
              <a:t>case </a:t>
            </a:r>
            <a:r>
              <a:rPr sz="1600" b="1" dirty="0">
                <a:latin typeface="Carlito"/>
                <a:cs typeface="Carlito"/>
              </a:rPr>
              <a:t>of more observations, </a:t>
            </a:r>
            <a:r>
              <a:rPr sz="1600" b="1" spc="-10" dirty="0">
                <a:latin typeface="Carlito"/>
                <a:cs typeface="Carlito"/>
              </a:rPr>
              <a:t>it </a:t>
            </a:r>
            <a:r>
              <a:rPr sz="1600" b="1" spc="-5" dirty="0">
                <a:latin typeface="Carlito"/>
                <a:cs typeface="Carlito"/>
              </a:rPr>
              <a:t>is easy </a:t>
            </a:r>
            <a:r>
              <a:rPr sz="1600" b="1" spc="-15" dirty="0">
                <a:latin typeface="Carlito"/>
                <a:cs typeface="Carlito"/>
              </a:rPr>
              <a:t>to </a:t>
            </a:r>
            <a:r>
              <a:rPr sz="1600" b="1" spc="-5" dirty="0">
                <a:latin typeface="Carlito"/>
                <a:cs typeface="Carlito"/>
              </a:rPr>
              <a:t>overfit </a:t>
            </a:r>
            <a:r>
              <a:rPr sz="1600" b="1" dirty="0">
                <a:latin typeface="Carlito"/>
                <a:cs typeface="Carlito"/>
              </a:rPr>
              <a:t>the</a:t>
            </a:r>
            <a:r>
              <a:rPr sz="1600" b="1" spc="-15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data.</a:t>
            </a:r>
            <a:endParaRPr sz="1600">
              <a:latin typeface="Carlito"/>
              <a:cs typeface="Carlito"/>
            </a:endParaRPr>
          </a:p>
          <a:p>
            <a:pPr marL="469900" indent="-317500">
              <a:lnSpc>
                <a:spcPct val="100000"/>
              </a:lnSpc>
              <a:buSzPct val="87500"/>
              <a:buAutoNum type="arabicPeriod"/>
              <a:tabLst>
                <a:tab pos="469900" algn="l"/>
                <a:tab pos="470534" algn="l"/>
              </a:tabLst>
            </a:pPr>
            <a:r>
              <a:rPr sz="1600" b="1" dirty="0">
                <a:latin typeface="Carlito"/>
                <a:cs typeface="Carlito"/>
              </a:rPr>
              <a:t>In case of more observations, </a:t>
            </a:r>
            <a:r>
              <a:rPr sz="1600" b="1" spc="-5" dirty="0">
                <a:latin typeface="Carlito"/>
                <a:cs typeface="Carlito"/>
              </a:rPr>
              <a:t>it </a:t>
            </a:r>
            <a:r>
              <a:rPr sz="1600" b="1" spc="-10" dirty="0">
                <a:latin typeface="Carlito"/>
                <a:cs typeface="Carlito"/>
              </a:rPr>
              <a:t>is </a:t>
            </a:r>
            <a:r>
              <a:rPr sz="1600" b="1" spc="-5" dirty="0">
                <a:latin typeface="Carlito"/>
                <a:cs typeface="Carlito"/>
              </a:rPr>
              <a:t>hard </a:t>
            </a:r>
            <a:r>
              <a:rPr sz="1600" b="1" spc="-15" dirty="0">
                <a:latin typeface="Carlito"/>
                <a:cs typeface="Carlito"/>
              </a:rPr>
              <a:t>to </a:t>
            </a:r>
            <a:r>
              <a:rPr sz="1600" b="1" spc="-5" dirty="0">
                <a:latin typeface="Carlito"/>
                <a:cs typeface="Carlito"/>
              </a:rPr>
              <a:t>overfit the</a:t>
            </a:r>
            <a:r>
              <a:rPr sz="1600" b="1" spc="-140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data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rlito"/>
              <a:cs typeface="Carlito"/>
            </a:endParaRPr>
          </a:p>
          <a:p>
            <a:pPr marL="514984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A. </a:t>
            </a:r>
            <a:r>
              <a:rPr sz="1800" dirty="0">
                <a:latin typeface="Carlito"/>
                <a:cs typeface="Carlito"/>
              </a:rPr>
              <a:t>1 </a:t>
            </a:r>
            <a:r>
              <a:rPr sz="1800" spc="-5" dirty="0">
                <a:latin typeface="Carlito"/>
                <a:cs typeface="Carlito"/>
              </a:rPr>
              <a:t>and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7295" y="4828990"/>
            <a:ext cx="556260" cy="157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50" dirty="0">
                <a:solidFill>
                  <a:srgbClr val="FF000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52281" y="4829879"/>
            <a:ext cx="1416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59595" y="4829879"/>
            <a:ext cx="135890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35" dirty="0">
                <a:solidFill>
                  <a:srgbClr val="888888"/>
                </a:solidFill>
                <a:latin typeface="Arial"/>
                <a:cs typeface="Arial"/>
              </a:rPr>
              <a:t>8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7794" y="4837499"/>
            <a:ext cx="29146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170" dirty="0">
                <a:solidFill>
                  <a:srgbClr val="888888"/>
                </a:solidFill>
                <a:latin typeface="Arial"/>
                <a:cs typeface="Arial"/>
              </a:rPr>
              <a:t>F</a:t>
            </a:r>
            <a:r>
              <a:rPr sz="900" spc="-100" dirty="0">
                <a:solidFill>
                  <a:srgbClr val="888888"/>
                </a:solidFill>
                <a:latin typeface="Arial"/>
                <a:cs typeface="Arial"/>
              </a:rPr>
              <a:t>oo</a:t>
            </a:r>
            <a:r>
              <a:rPr sz="900" spc="-15" dirty="0">
                <a:solidFill>
                  <a:srgbClr val="888888"/>
                </a:solidFill>
                <a:latin typeface="Arial"/>
                <a:cs typeface="Arial"/>
              </a:rPr>
              <a:t>t</a:t>
            </a:r>
            <a:r>
              <a:rPr sz="900" spc="-100" dirty="0">
                <a:solidFill>
                  <a:srgbClr val="888888"/>
                </a:solidFill>
                <a:latin typeface="Arial"/>
                <a:cs typeface="Arial"/>
              </a:rPr>
              <a:t>e</a:t>
            </a:r>
            <a:r>
              <a:rPr sz="900" spc="-55" dirty="0">
                <a:solidFill>
                  <a:srgbClr val="888888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8969" y="3312921"/>
            <a:ext cx="946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B. 2 </a:t>
            </a:r>
            <a:r>
              <a:rPr sz="1800" spc="-5" dirty="0">
                <a:latin typeface="Carlito"/>
                <a:cs typeface="Carlito"/>
              </a:rPr>
              <a:t>and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969" y="3587048"/>
            <a:ext cx="1669414" cy="8794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spc="-5" dirty="0">
                <a:latin typeface="Carlito"/>
                <a:cs typeface="Carlito"/>
              </a:rPr>
              <a:t>C. </a:t>
            </a:r>
            <a:r>
              <a:rPr sz="1800" dirty="0">
                <a:latin typeface="Carlito"/>
                <a:cs typeface="Carlito"/>
              </a:rPr>
              <a:t>1 </a:t>
            </a:r>
            <a:r>
              <a:rPr sz="1800" spc="-5" dirty="0">
                <a:latin typeface="Carlito"/>
                <a:cs typeface="Carlito"/>
              </a:rPr>
              <a:t>and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800" spc="-30" dirty="0">
                <a:latin typeface="Carlito"/>
                <a:cs typeface="Carlito"/>
              </a:rPr>
              <a:t>D. </a:t>
            </a:r>
            <a:r>
              <a:rPr sz="1800" spc="-5" dirty="0">
                <a:latin typeface="Carlito"/>
                <a:cs typeface="Carlito"/>
              </a:rPr>
              <a:t>None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theses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23815"/>
            <a:chOff x="0" y="0"/>
            <a:chExt cx="9144000" cy="5123815"/>
          </a:xfrm>
        </p:grpSpPr>
        <p:sp>
          <p:nvSpPr>
            <p:cNvPr id="3" name="object 3"/>
            <p:cNvSpPr/>
            <p:nvPr/>
          </p:nvSpPr>
          <p:spPr>
            <a:xfrm>
              <a:off x="7930895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23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2592" y="2234183"/>
              <a:ext cx="5373624" cy="1112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5302" y="3571875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5302" y="3837114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07104" y="3433735"/>
            <a:ext cx="2528570" cy="82105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95" dirty="0">
                <a:latin typeface="Arial"/>
                <a:cs typeface="Arial"/>
              </a:rPr>
              <a:t>Practice </a:t>
            </a:r>
            <a:r>
              <a:rPr sz="1200" spc="-60" dirty="0">
                <a:latin typeface="Arial"/>
                <a:cs typeface="Arial"/>
              </a:rPr>
              <a:t>in </a:t>
            </a:r>
            <a:r>
              <a:rPr sz="1200" spc="-110" dirty="0">
                <a:latin typeface="Arial"/>
                <a:cs typeface="Arial"/>
              </a:rPr>
              <a:t>teams </a:t>
            </a:r>
            <a:r>
              <a:rPr sz="1200" spc="-75" dirty="0">
                <a:latin typeface="Arial"/>
                <a:cs typeface="Arial"/>
              </a:rPr>
              <a:t>of </a:t>
            </a:r>
            <a:r>
              <a:rPr sz="1200" spc="-55" dirty="0">
                <a:latin typeface="Arial"/>
                <a:cs typeface="Arial"/>
              </a:rPr>
              <a:t>4</a:t>
            </a:r>
            <a:r>
              <a:rPr sz="1200" spc="-25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students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spc="-90" dirty="0">
                <a:latin typeface="Arial"/>
                <a:cs typeface="Arial"/>
              </a:rPr>
              <a:t>Industry </a:t>
            </a:r>
            <a:r>
              <a:rPr sz="1200" spc="-100" dirty="0">
                <a:latin typeface="Arial"/>
                <a:cs typeface="Arial"/>
              </a:rPr>
              <a:t>expert mentoring </a:t>
            </a:r>
            <a:r>
              <a:rPr sz="1200" spc="-60" dirty="0">
                <a:latin typeface="Arial"/>
                <a:cs typeface="Arial"/>
              </a:rPr>
              <a:t>to </a:t>
            </a:r>
            <a:r>
              <a:rPr sz="1200" spc="-90" dirty="0">
                <a:latin typeface="Arial"/>
                <a:cs typeface="Arial"/>
              </a:rPr>
              <a:t>learn</a:t>
            </a:r>
            <a:r>
              <a:rPr sz="1200" spc="-24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better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spc="-140" dirty="0">
                <a:latin typeface="Arial"/>
                <a:cs typeface="Arial"/>
              </a:rPr>
              <a:t>Get </a:t>
            </a:r>
            <a:r>
              <a:rPr sz="1200" spc="-95" dirty="0">
                <a:latin typeface="Arial"/>
                <a:cs typeface="Arial"/>
              </a:rPr>
              <a:t>personalised </a:t>
            </a:r>
            <a:r>
              <a:rPr sz="1200" spc="-105" dirty="0">
                <a:latin typeface="Arial"/>
                <a:cs typeface="Arial"/>
              </a:rPr>
              <a:t>feedback </a:t>
            </a:r>
            <a:r>
              <a:rPr sz="1200" spc="-75" dirty="0">
                <a:latin typeface="Arial"/>
                <a:cs typeface="Arial"/>
              </a:rPr>
              <a:t>for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improvements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sp>
          <p:nvSpPr>
            <p:cNvPr id="10" name="object 10"/>
            <p:cNvSpPr/>
            <p:nvPr/>
          </p:nvSpPr>
          <p:spPr>
            <a:xfrm>
              <a:off x="3305302" y="4102290"/>
              <a:ext cx="176784" cy="106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5145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5698" y="562178"/>
            <a:ext cx="2921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750" dirty="0"/>
              <a:t>C</a:t>
            </a:r>
            <a:r>
              <a:rPr sz="5400" spc="-1125" baseline="-8487" dirty="0"/>
              <a:t>P</a:t>
            </a:r>
            <a:r>
              <a:rPr sz="3600" spc="-750" dirty="0"/>
              <a:t>l</a:t>
            </a:r>
            <a:r>
              <a:rPr sz="5400" spc="-1125" baseline="-8487" dirty="0"/>
              <a:t>o</a:t>
            </a:r>
            <a:r>
              <a:rPr sz="3600" spc="-750" dirty="0"/>
              <a:t>i</a:t>
            </a:r>
            <a:r>
              <a:rPr sz="5400" spc="-1125" baseline="-8487" dirty="0"/>
              <a:t>l</a:t>
            </a:r>
            <a:r>
              <a:rPr sz="3600" spc="-750" dirty="0"/>
              <a:t>c</a:t>
            </a:r>
            <a:r>
              <a:rPr sz="5400" spc="-1125" baseline="-8487" dirty="0"/>
              <a:t>l</a:t>
            </a:r>
            <a:r>
              <a:rPr sz="3600" spc="-750" dirty="0"/>
              <a:t>k</a:t>
            </a:r>
            <a:r>
              <a:rPr sz="5400" spc="-1125" baseline="-8487" dirty="0"/>
              <a:t>1</a:t>
            </a:r>
            <a:r>
              <a:rPr sz="3600" spc="-750" dirty="0"/>
              <a:t>to </a:t>
            </a:r>
            <a:r>
              <a:rPr sz="3600" spc="-305" dirty="0"/>
              <a:t>add</a:t>
            </a:r>
            <a:r>
              <a:rPr sz="3600" spc="-290" dirty="0"/>
              <a:t> </a:t>
            </a:r>
            <a:r>
              <a:rPr sz="3600" spc="-190" dirty="0"/>
              <a:t>Title</a:t>
            </a:r>
            <a:endParaRPr sz="3600"/>
          </a:p>
        </p:txBody>
      </p:sp>
      <p:sp>
        <p:nvSpPr>
          <p:cNvPr id="13" name="object 13"/>
          <p:cNvSpPr/>
          <p:nvPr/>
        </p:nvSpPr>
        <p:spPr>
          <a:xfrm>
            <a:off x="7924800" y="207263"/>
            <a:ext cx="813816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6354" y="1300987"/>
            <a:ext cx="7309484" cy="1884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Carlito"/>
                <a:cs typeface="Carlito"/>
              </a:rPr>
              <a:t>How does number </a:t>
            </a:r>
            <a:r>
              <a:rPr sz="1600" b="1" dirty="0">
                <a:latin typeface="Carlito"/>
                <a:cs typeface="Carlito"/>
              </a:rPr>
              <a:t>of observations influence </a:t>
            </a:r>
            <a:r>
              <a:rPr sz="1600" b="1" spc="-5" dirty="0">
                <a:latin typeface="Carlito"/>
                <a:cs typeface="Carlito"/>
              </a:rPr>
              <a:t>overfitting? </a:t>
            </a:r>
            <a:r>
              <a:rPr sz="1600" b="1" dirty="0">
                <a:latin typeface="Carlito"/>
                <a:cs typeface="Carlito"/>
              </a:rPr>
              <a:t>Choose the </a:t>
            </a:r>
            <a:r>
              <a:rPr sz="1600" b="1" spc="-5" dirty="0">
                <a:latin typeface="Carlito"/>
                <a:cs typeface="Carlito"/>
              </a:rPr>
              <a:t>correct</a:t>
            </a:r>
            <a:r>
              <a:rPr sz="1600" b="1" spc="-7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answer(s)</a:t>
            </a:r>
            <a:endParaRPr sz="1600">
              <a:latin typeface="Carlito"/>
              <a:cs typeface="Carlito"/>
            </a:endParaRPr>
          </a:p>
          <a:p>
            <a:pPr marL="469900" indent="-317500">
              <a:lnSpc>
                <a:spcPct val="100000"/>
              </a:lnSpc>
              <a:spcBef>
                <a:spcPts val="1205"/>
              </a:spcBef>
              <a:buSzPct val="87500"/>
              <a:buAutoNum type="arabicPeriod"/>
              <a:tabLst>
                <a:tab pos="469900" algn="l"/>
                <a:tab pos="470534" algn="l"/>
              </a:tabLst>
            </a:pPr>
            <a:r>
              <a:rPr sz="1600" b="1" dirty="0">
                <a:latin typeface="Carlito"/>
                <a:cs typeface="Carlito"/>
              </a:rPr>
              <a:t>In </a:t>
            </a:r>
            <a:r>
              <a:rPr sz="1600" b="1" spc="-5" dirty="0">
                <a:latin typeface="Carlito"/>
                <a:cs typeface="Carlito"/>
              </a:rPr>
              <a:t>case </a:t>
            </a:r>
            <a:r>
              <a:rPr sz="1600" b="1" dirty="0">
                <a:latin typeface="Carlito"/>
                <a:cs typeface="Carlito"/>
              </a:rPr>
              <a:t>of </a:t>
            </a:r>
            <a:r>
              <a:rPr sz="1600" b="1" spc="-10" dirty="0">
                <a:latin typeface="Carlito"/>
                <a:cs typeface="Carlito"/>
              </a:rPr>
              <a:t>fewer </a:t>
            </a:r>
            <a:r>
              <a:rPr sz="1600" b="1" dirty="0">
                <a:latin typeface="Carlito"/>
                <a:cs typeface="Carlito"/>
              </a:rPr>
              <a:t>observations, </a:t>
            </a:r>
            <a:r>
              <a:rPr sz="1600" b="1" spc="-10" dirty="0">
                <a:latin typeface="Carlito"/>
                <a:cs typeface="Carlito"/>
              </a:rPr>
              <a:t>it </a:t>
            </a:r>
            <a:r>
              <a:rPr sz="1600" b="1" spc="-5" dirty="0">
                <a:latin typeface="Carlito"/>
                <a:cs typeface="Carlito"/>
              </a:rPr>
              <a:t>is easy </a:t>
            </a:r>
            <a:r>
              <a:rPr sz="1600" b="1" spc="-15" dirty="0">
                <a:latin typeface="Carlito"/>
                <a:cs typeface="Carlito"/>
              </a:rPr>
              <a:t>to </a:t>
            </a:r>
            <a:r>
              <a:rPr sz="1600" b="1" spc="-5" dirty="0">
                <a:latin typeface="Carlito"/>
                <a:cs typeface="Carlito"/>
              </a:rPr>
              <a:t>overfit </a:t>
            </a:r>
            <a:r>
              <a:rPr sz="1600" b="1" dirty="0">
                <a:latin typeface="Carlito"/>
                <a:cs typeface="Carlito"/>
              </a:rPr>
              <a:t>the</a:t>
            </a:r>
            <a:r>
              <a:rPr sz="1600" b="1" spc="-15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data.</a:t>
            </a:r>
            <a:endParaRPr sz="1600">
              <a:latin typeface="Carlito"/>
              <a:cs typeface="Carlito"/>
            </a:endParaRPr>
          </a:p>
          <a:p>
            <a:pPr marL="469900" indent="-317500">
              <a:lnSpc>
                <a:spcPct val="100000"/>
              </a:lnSpc>
              <a:buSzPct val="87500"/>
              <a:buAutoNum type="arabicPeriod"/>
              <a:tabLst>
                <a:tab pos="469900" algn="l"/>
                <a:tab pos="470534" algn="l"/>
              </a:tabLst>
            </a:pPr>
            <a:r>
              <a:rPr sz="1600" b="1" dirty="0">
                <a:latin typeface="Carlito"/>
                <a:cs typeface="Carlito"/>
              </a:rPr>
              <a:t>In case of </a:t>
            </a:r>
            <a:r>
              <a:rPr sz="1600" b="1" spc="-10" dirty="0">
                <a:latin typeface="Carlito"/>
                <a:cs typeface="Carlito"/>
              </a:rPr>
              <a:t>fewer </a:t>
            </a:r>
            <a:r>
              <a:rPr sz="1600" b="1" dirty="0">
                <a:latin typeface="Carlito"/>
                <a:cs typeface="Carlito"/>
              </a:rPr>
              <a:t>observations, </a:t>
            </a:r>
            <a:r>
              <a:rPr sz="1600" b="1" spc="-5" dirty="0">
                <a:latin typeface="Carlito"/>
                <a:cs typeface="Carlito"/>
              </a:rPr>
              <a:t>it </a:t>
            </a:r>
            <a:r>
              <a:rPr sz="1600" b="1" spc="-10" dirty="0">
                <a:latin typeface="Carlito"/>
                <a:cs typeface="Carlito"/>
              </a:rPr>
              <a:t>is </a:t>
            </a:r>
            <a:r>
              <a:rPr sz="1600" b="1" spc="-5" dirty="0">
                <a:latin typeface="Carlito"/>
                <a:cs typeface="Carlito"/>
              </a:rPr>
              <a:t>hard </a:t>
            </a:r>
            <a:r>
              <a:rPr sz="1600" b="1" spc="-15" dirty="0">
                <a:latin typeface="Carlito"/>
                <a:cs typeface="Carlito"/>
              </a:rPr>
              <a:t>to </a:t>
            </a:r>
            <a:r>
              <a:rPr sz="1600" b="1" spc="-5" dirty="0">
                <a:latin typeface="Carlito"/>
                <a:cs typeface="Carlito"/>
              </a:rPr>
              <a:t>overfit the</a:t>
            </a:r>
            <a:r>
              <a:rPr sz="1600" b="1" spc="-12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data.</a:t>
            </a:r>
            <a:endParaRPr sz="1600">
              <a:latin typeface="Carlito"/>
              <a:cs typeface="Carlito"/>
            </a:endParaRPr>
          </a:p>
          <a:p>
            <a:pPr marL="469900" indent="-317500">
              <a:lnSpc>
                <a:spcPct val="100000"/>
              </a:lnSpc>
              <a:buSzPct val="87500"/>
              <a:buAutoNum type="arabicPeriod"/>
              <a:tabLst>
                <a:tab pos="469900" algn="l"/>
                <a:tab pos="470534" algn="l"/>
              </a:tabLst>
            </a:pPr>
            <a:r>
              <a:rPr sz="1600" b="1" dirty="0">
                <a:latin typeface="Carlito"/>
                <a:cs typeface="Carlito"/>
              </a:rPr>
              <a:t>In </a:t>
            </a:r>
            <a:r>
              <a:rPr sz="1600" b="1" spc="-5" dirty="0">
                <a:latin typeface="Carlito"/>
                <a:cs typeface="Carlito"/>
              </a:rPr>
              <a:t>case </a:t>
            </a:r>
            <a:r>
              <a:rPr sz="1600" b="1" dirty="0">
                <a:latin typeface="Carlito"/>
                <a:cs typeface="Carlito"/>
              </a:rPr>
              <a:t>of more observations, </a:t>
            </a:r>
            <a:r>
              <a:rPr sz="1600" b="1" spc="-10" dirty="0">
                <a:latin typeface="Carlito"/>
                <a:cs typeface="Carlito"/>
              </a:rPr>
              <a:t>it </a:t>
            </a:r>
            <a:r>
              <a:rPr sz="1600" b="1" spc="-5" dirty="0">
                <a:latin typeface="Carlito"/>
                <a:cs typeface="Carlito"/>
              </a:rPr>
              <a:t>is easy </a:t>
            </a:r>
            <a:r>
              <a:rPr sz="1600" b="1" spc="-15" dirty="0">
                <a:latin typeface="Carlito"/>
                <a:cs typeface="Carlito"/>
              </a:rPr>
              <a:t>to </a:t>
            </a:r>
            <a:r>
              <a:rPr sz="1600" b="1" spc="-5" dirty="0">
                <a:latin typeface="Carlito"/>
                <a:cs typeface="Carlito"/>
              </a:rPr>
              <a:t>overfit </a:t>
            </a:r>
            <a:r>
              <a:rPr sz="1600" b="1" dirty="0">
                <a:latin typeface="Carlito"/>
                <a:cs typeface="Carlito"/>
              </a:rPr>
              <a:t>the</a:t>
            </a:r>
            <a:r>
              <a:rPr sz="1600" b="1" spc="-15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data.</a:t>
            </a:r>
            <a:endParaRPr sz="1600">
              <a:latin typeface="Carlito"/>
              <a:cs typeface="Carlito"/>
            </a:endParaRPr>
          </a:p>
          <a:p>
            <a:pPr marL="469900" indent="-317500">
              <a:lnSpc>
                <a:spcPct val="100000"/>
              </a:lnSpc>
              <a:buSzPct val="87500"/>
              <a:buAutoNum type="arabicPeriod"/>
              <a:tabLst>
                <a:tab pos="469900" algn="l"/>
                <a:tab pos="470534" algn="l"/>
              </a:tabLst>
            </a:pPr>
            <a:r>
              <a:rPr sz="1600" b="1" dirty="0">
                <a:latin typeface="Carlito"/>
                <a:cs typeface="Carlito"/>
              </a:rPr>
              <a:t>In case of more observations, </a:t>
            </a:r>
            <a:r>
              <a:rPr sz="1600" b="1" spc="-5" dirty="0">
                <a:latin typeface="Carlito"/>
                <a:cs typeface="Carlito"/>
              </a:rPr>
              <a:t>it </a:t>
            </a:r>
            <a:r>
              <a:rPr sz="1600" b="1" spc="-10" dirty="0">
                <a:latin typeface="Carlito"/>
                <a:cs typeface="Carlito"/>
              </a:rPr>
              <a:t>is </a:t>
            </a:r>
            <a:r>
              <a:rPr sz="1600" b="1" spc="-5" dirty="0">
                <a:latin typeface="Carlito"/>
                <a:cs typeface="Carlito"/>
              </a:rPr>
              <a:t>hard </a:t>
            </a:r>
            <a:r>
              <a:rPr sz="1600" b="1" spc="-15" dirty="0">
                <a:latin typeface="Carlito"/>
                <a:cs typeface="Carlito"/>
              </a:rPr>
              <a:t>to </a:t>
            </a:r>
            <a:r>
              <a:rPr sz="1600" b="1" spc="-5" dirty="0">
                <a:latin typeface="Carlito"/>
                <a:cs typeface="Carlito"/>
              </a:rPr>
              <a:t>overfit the</a:t>
            </a:r>
            <a:r>
              <a:rPr sz="1600" b="1" spc="-140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data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rlito"/>
              <a:cs typeface="Carlito"/>
            </a:endParaRPr>
          </a:p>
          <a:p>
            <a:pPr marL="514984">
              <a:lnSpc>
                <a:spcPct val="100000"/>
              </a:lnSpc>
            </a:pPr>
            <a:r>
              <a:rPr sz="1800" b="1" spc="5" dirty="0">
                <a:solidFill>
                  <a:srgbClr val="FF0000"/>
                </a:solidFill>
                <a:latin typeface="Carlito"/>
                <a:cs typeface="Carlito"/>
              </a:rPr>
              <a:t>A.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1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and</a:t>
            </a:r>
            <a:r>
              <a:rPr sz="1800" b="1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7295" y="4828990"/>
            <a:ext cx="556260" cy="157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50" dirty="0">
                <a:solidFill>
                  <a:srgbClr val="FF0000"/>
                </a:solidFill>
                <a:latin typeface="Arial"/>
                <a:cs typeface="Arial"/>
              </a:rPr>
              <a:t>26-10-2020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52281" y="4829879"/>
            <a:ext cx="14160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59595" y="4829879"/>
            <a:ext cx="135890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35" dirty="0">
                <a:solidFill>
                  <a:srgbClr val="888888"/>
                </a:solidFill>
                <a:latin typeface="Arial"/>
                <a:cs typeface="Arial"/>
              </a:rPr>
              <a:t>9</a:t>
            </a:fld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7794" y="4837499"/>
            <a:ext cx="291465" cy="1568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170" dirty="0">
                <a:solidFill>
                  <a:srgbClr val="888888"/>
                </a:solidFill>
                <a:latin typeface="Arial"/>
                <a:cs typeface="Arial"/>
              </a:rPr>
              <a:t>F</a:t>
            </a:r>
            <a:r>
              <a:rPr sz="900" spc="-100" dirty="0">
                <a:solidFill>
                  <a:srgbClr val="888888"/>
                </a:solidFill>
                <a:latin typeface="Arial"/>
                <a:cs typeface="Arial"/>
              </a:rPr>
              <a:t>oo</a:t>
            </a:r>
            <a:r>
              <a:rPr sz="900" spc="-15" dirty="0">
                <a:solidFill>
                  <a:srgbClr val="888888"/>
                </a:solidFill>
                <a:latin typeface="Arial"/>
                <a:cs typeface="Arial"/>
              </a:rPr>
              <a:t>t</a:t>
            </a:r>
            <a:r>
              <a:rPr sz="900" spc="-100" dirty="0">
                <a:solidFill>
                  <a:srgbClr val="888888"/>
                </a:solidFill>
                <a:latin typeface="Arial"/>
                <a:cs typeface="Arial"/>
              </a:rPr>
              <a:t>e</a:t>
            </a:r>
            <a:r>
              <a:rPr sz="900" spc="-55" dirty="0">
                <a:solidFill>
                  <a:srgbClr val="888888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8969" y="3312921"/>
            <a:ext cx="946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B. 2 </a:t>
            </a:r>
            <a:r>
              <a:rPr sz="1800" spc="-5" dirty="0">
                <a:latin typeface="Carlito"/>
                <a:cs typeface="Carlito"/>
              </a:rPr>
              <a:t>and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969" y="3587048"/>
            <a:ext cx="1669414" cy="8794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spc="-5" dirty="0">
                <a:latin typeface="Carlito"/>
                <a:cs typeface="Carlito"/>
              </a:rPr>
              <a:t>C. </a:t>
            </a:r>
            <a:r>
              <a:rPr sz="1800" dirty="0">
                <a:latin typeface="Carlito"/>
                <a:cs typeface="Carlito"/>
              </a:rPr>
              <a:t>1 </a:t>
            </a:r>
            <a:r>
              <a:rPr sz="1800" spc="-5" dirty="0">
                <a:latin typeface="Carlito"/>
                <a:cs typeface="Carlito"/>
              </a:rPr>
              <a:t>and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800" spc="-30" dirty="0">
                <a:latin typeface="Carlito"/>
                <a:cs typeface="Carlito"/>
              </a:rPr>
              <a:t>D. </a:t>
            </a:r>
            <a:r>
              <a:rPr sz="1800" spc="-5" dirty="0">
                <a:latin typeface="Carlito"/>
                <a:cs typeface="Carlito"/>
              </a:rPr>
              <a:t>None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theses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3488</Words>
  <Application>Microsoft Office PowerPoint</Application>
  <PresentationFormat>Custom</PresentationFormat>
  <Paragraphs>450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Carlito</vt:lpstr>
      <vt:lpstr>Georgia</vt:lpstr>
      <vt:lpstr>Times New Roman</vt:lpstr>
      <vt:lpstr>Trebuchet MS</vt:lpstr>
      <vt:lpstr>Verdana</vt:lpstr>
      <vt:lpstr>Office Theme</vt:lpstr>
      <vt:lpstr>Post-Graduate Diploma in ML/AI</vt:lpstr>
      <vt:lpstr>PowerPoint Presentation</vt:lpstr>
      <vt:lpstr>PowerPoint Presentation</vt:lpstr>
      <vt:lpstr>PowerPoint Presentation</vt:lpstr>
      <vt:lpstr>What &amp; Why of Overfitting and Underfitting</vt:lpstr>
      <vt:lpstr>PowerPoint Presentation</vt:lpstr>
      <vt:lpstr>How to Detect Overfitting?</vt:lpstr>
      <vt:lpstr>CPloilclk1to add Title</vt:lpstr>
      <vt:lpstr>CPloilclk1to add Title</vt:lpstr>
      <vt:lpstr>Bias and Variance in regression models</vt:lpstr>
      <vt:lpstr>PowerPoint Presentation</vt:lpstr>
      <vt:lpstr>Bias-Variance Trade-Off</vt:lpstr>
      <vt:lpstr>Regularized Linear Regression</vt:lpstr>
      <vt:lpstr>PowerPoint Presentation</vt:lpstr>
      <vt:lpstr>Ridge Regression</vt:lpstr>
      <vt:lpstr>Lasso Regression</vt:lpstr>
      <vt:lpstr>Regularized Linear Regression</vt:lpstr>
      <vt:lpstr>Model Evaluation</vt:lpstr>
      <vt:lpstr>Model Evaluation</vt:lpstr>
      <vt:lpstr>Cross Validation</vt:lpstr>
      <vt:lpstr>Decision Tree</vt:lpstr>
      <vt:lpstr>where to split ?</vt:lpstr>
      <vt:lpstr>When to stop splitting?</vt:lpstr>
      <vt:lpstr>CPloilclk4to add Title</vt:lpstr>
      <vt:lpstr>CPloilclk4t(oSaodludtiTointl)e</vt:lpstr>
      <vt:lpstr>PowerPoint Presentation</vt:lpstr>
      <vt:lpstr>What is the curse of dimensionality?</vt:lpstr>
      <vt:lpstr>PowerPoint Presentation</vt:lpstr>
      <vt:lpstr>What is Principal Components Analysis?</vt:lpstr>
      <vt:lpstr>PowerPoint Presentation</vt:lpstr>
      <vt:lpstr>CPloilclk5to add Title</vt:lpstr>
      <vt:lpstr>CPloilclk5t(oAandswdeTri)tle</vt:lpstr>
      <vt:lpstr>CLUSTERING</vt:lpstr>
      <vt:lpstr>CLUSTERING</vt:lpstr>
      <vt:lpstr>PoCllli6ck to add Title</vt:lpstr>
      <vt:lpstr>PoCllli6ck(Atonsawdedr)Title</vt:lpstr>
      <vt:lpstr>CPloilclk7to add Title</vt:lpstr>
      <vt:lpstr>CPloilclk7t(oAandswdeTri)tle</vt:lpstr>
      <vt:lpstr>Ensemble methods</vt:lpstr>
      <vt:lpstr>Bagging</vt:lpstr>
      <vt:lpstr>Random Forest</vt:lpstr>
      <vt:lpstr>Random Forest</vt:lpstr>
      <vt:lpstr>Different ensemble methods</vt:lpstr>
      <vt:lpstr>Gradient Descent</vt:lpstr>
      <vt:lpstr>Gradient Descent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Post-Graduate Diploma in ML/AI</dc:title>
  <dc:creator>sunil je</dc:creator>
  <cp:lastModifiedBy>sunil je</cp:lastModifiedBy>
  <cp:revision>12</cp:revision>
  <dcterms:created xsi:type="dcterms:W3CDTF">2022-01-30T06:41:00Z</dcterms:created>
  <dcterms:modified xsi:type="dcterms:W3CDTF">2023-08-13T17:07:20Z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2022-01-30T00:00:00Z</vt:filetime>
  </property>
</Properties>
</file>