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1b6a40b4697c4a76" Type="http://schemas.microsoft.com/office/2006/relationships/ui/extensibility" Target="customUI/customUI.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7" r:id="rId2"/>
    <p:sldMasterId id="2147483675" r:id="rId3"/>
    <p:sldMasterId id="2147483667" r:id="rId4"/>
  </p:sldMasterIdLst>
  <p:notesMasterIdLst>
    <p:notesMasterId r:id="rId10"/>
  </p:notesMasterIdLst>
  <p:handoutMasterIdLst>
    <p:handoutMasterId r:id="rId11"/>
  </p:handoutMasterIdLst>
  <p:sldIdLst>
    <p:sldId id="314" r:id="rId5"/>
    <p:sldId id="285" r:id="rId6"/>
    <p:sldId id="315" r:id="rId7"/>
    <p:sldId id="316" r:id="rId8"/>
    <p:sldId id="31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
          <p15:clr>
            <a:srgbClr val="A4A3A4"/>
          </p15:clr>
        </p15:guide>
        <p15:guide id="2" orient="horz" pos="3988">
          <p15:clr>
            <a:srgbClr val="A4A3A4"/>
          </p15:clr>
        </p15:guide>
        <p15:guide id="3" orient="horz" pos="189">
          <p15:clr>
            <a:srgbClr val="A4A3A4"/>
          </p15:clr>
        </p15:guide>
        <p15:guide id="4" orient="horz" pos="3748">
          <p15:clr>
            <a:srgbClr val="A4A3A4"/>
          </p15:clr>
        </p15:guide>
        <p15:guide id="5" orient="horz" pos="1752">
          <p15:clr>
            <a:srgbClr val="A4A3A4"/>
          </p15:clr>
        </p15:guide>
        <p15:guide id="6" pos="5584">
          <p15:clr>
            <a:srgbClr val="A4A3A4"/>
          </p15:clr>
        </p15:guide>
        <p15:guide id="7" pos="189">
          <p15:clr>
            <a:srgbClr val="A4A3A4"/>
          </p15:clr>
        </p15:guide>
        <p15:guide id="8" pos="4876">
          <p15:clr>
            <a:srgbClr val="A4A3A4"/>
          </p15:clr>
        </p15:guide>
        <p15:guide id="9" pos="3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y" initials="" lastIdx="0" clrIdx="0"/>
  <p:cmAuthor id="1" name="Shay" initial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E9EA"/>
    <a:srgbClr val="CDD3D8"/>
    <a:srgbClr val="E1E6CD"/>
    <a:srgbClr val="FBDABE"/>
    <a:srgbClr val="CCE2ED"/>
    <a:srgbClr val="E4E1DC"/>
    <a:srgbClr val="FFEDBA"/>
    <a:srgbClr val="E1EDBA"/>
    <a:srgbClr val="DDE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11" autoAdjust="0"/>
    <p:restoredTop sz="98046" autoAdjust="0"/>
  </p:normalViewPr>
  <p:slideViewPr>
    <p:cSldViewPr snapToObjects="1">
      <p:cViewPr varScale="1">
        <p:scale>
          <a:sx n="119" d="100"/>
          <a:sy n="119" d="100"/>
        </p:scale>
        <p:origin x="1968" y="192"/>
      </p:cViewPr>
      <p:guideLst>
        <p:guide orient="horz" pos="324"/>
        <p:guide orient="horz" pos="3988"/>
        <p:guide orient="horz" pos="189"/>
        <p:guide orient="horz" pos="3748"/>
        <p:guide orient="horz" pos="1752"/>
        <p:guide pos="5584"/>
        <p:guide pos="189"/>
        <p:guide pos="4876"/>
        <p:guide pos="34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4"/>
    </p:cViewPr>
  </p:sorterViewPr>
  <p:notesViewPr>
    <p:cSldViewPr snapToObjects="1"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72000" tIns="72000" rIns="72000" bIns="72000" rtlCol="0" anchor="t" anchorCtr="0"/>
          <a:lstStyle/>
          <a:p>
            <a:endParaRPr lang="en-AU" sz="1000"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72000" tIns="72000" rIns="72000" bIns="72000" rtlCol="0"/>
          <a:lstStyle>
            <a:lvl1pPr algn="r">
              <a:defRPr sz="1200"/>
            </a:lvl1pPr>
          </a:lstStyle>
          <a:p>
            <a:fld id="{4E50C307-5AD1-4F8C-91A0-1FC7219EFB34}" type="datetimeFigureOut">
              <a:rPr lang="en-AU" sz="1000" smtClean="0">
                <a:latin typeface="Arial" pitchFamily="34" charset="0"/>
                <a:cs typeface="Arial" pitchFamily="34" charset="0"/>
              </a:rPr>
              <a:pPr/>
              <a:t>26/3/19</a:t>
            </a:fld>
            <a:endParaRPr lang="en-AU" sz="1000"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72000" tIns="72000" rIns="72000" bIns="72000" rtlCol="0" anchor="b"/>
          <a:lstStyle>
            <a:lvl1pPr algn="l">
              <a:defRPr sz="1200"/>
            </a:lvl1pPr>
          </a:lstStyle>
          <a:p>
            <a:endParaRPr lang="en-AU" sz="1000" dirty="0">
              <a:latin typeface="Arial" pitchFamily="34" charset="0"/>
              <a:cs typeface="Arial" pitchFamily="34" charset="0"/>
            </a:endParaRPr>
          </a:p>
        </p:txBody>
      </p:sp>
      <p:sp>
        <p:nvSpPr>
          <p:cNvPr id="5" name="Slide Number Placeholder 4"/>
          <p:cNvSpPr>
            <a:spLocks noGrp="1"/>
          </p:cNvSpPr>
          <p:nvPr>
            <p:ph type="sldNum" sz="quarter" idx="3"/>
          </p:nvPr>
        </p:nvSpPr>
        <p:spPr>
          <a:xfrm>
            <a:off x="5769261" y="8685213"/>
            <a:ext cx="1087153" cy="457200"/>
          </a:xfrm>
          <a:prstGeom prst="rect">
            <a:avLst/>
          </a:prstGeom>
        </p:spPr>
        <p:txBody>
          <a:bodyPr vert="horz" lIns="0" tIns="36000" rIns="91440" bIns="36000" rtlCol="0" anchor="b"/>
          <a:lstStyle>
            <a:lvl1pPr algn="r">
              <a:defRPr sz="1200"/>
            </a:lvl1pPr>
          </a:lstStyle>
          <a:p>
            <a:fld id="{AF84CFB5-B6E9-4915-957C-05CFA717E28F}" type="slidenum">
              <a:rPr lang="en-AU" sz="1000" smtClean="0">
                <a:latin typeface="Arial" pitchFamily="34" charset="0"/>
                <a:cs typeface="Arial" pitchFamily="34" charset="0"/>
              </a:rPr>
              <a:pPr/>
              <a:t>‹#›</a:t>
            </a:fld>
            <a:endParaRPr lang="en-AU" sz="1000">
              <a:latin typeface="Arial" pitchFamily="34" charset="0"/>
              <a:cs typeface="Arial" pitchFamily="34" charset="0"/>
            </a:endParaRPr>
          </a:p>
        </p:txBody>
      </p:sp>
    </p:spTree>
    <p:extLst>
      <p:ext uri="{BB962C8B-B14F-4D97-AF65-F5344CB8AC3E}">
        <p14:creationId xmlns:p14="http://schemas.microsoft.com/office/powerpoint/2010/main" val="2668290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6200" y="76200"/>
            <a:ext cx="5017985" cy="381000"/>
          </a:xfrm>
          <a:prstGeom prst="rect">
            <a:avLst/>
          </a:prstGeom>
        </p:spPr>
        <p:txBody>
          <a:bodyPr vert="horz" lIns="0" tIns="0" rIns="0" bIns="0" rtlCol="0"/>
          <a:lstStyle>
            <a:lvl1pPr algn="l">
              <a:defRPr sz="1200">
                <a:latin typeface="Arial" pitchFamily="34" charset="0"/>
              </a:defRPr>
            </a:lvl1pPr>
          </a:lstStyle>
          <a:p>
            <a:endParaRPr lang="en-AU" dirty="0"/>
          </a:p>
        </p:txBody>
      </p:sp>
      <p:sp>
        <p:nvSpPr>
          <p:cNvPr id="3" name="Date Placeholder 2"/>
          <p:cNvSpPr>
            <a:spLocks noGrp="1"/>
          </p:cNvSpPr>
          <p:nvPr>
            <p:ph type="dt" idx="1"/>
          </p:nvPr>
        </p:nvSpPr>
        <p:spPr>
          <a:xfrm>
            <a:off x="5398770" y="64770"/>
            <a:ext cx="1417320" cy="381000"/>
          </a:xfrm>
          <a:prstGeom prst="rect">
            <a:avLst/>
          </a:prstGeom>
        </p:spPr>
        <p:txBody>
          <a:bodyPr vert="horz" lIns="0" tIns="0" rIns="0" bIns="0" rtlCol="0"/>
          <a:lstStyle>
            <a:lvl1pPr algn="r">
              <a:defRPr sz="1200">
                <a:latin typeface="Arial" pitchFamily="34" charset="0"/>
              </a:defRPr>
            </a:lvl1pPr>
          </a:lstStyle>
          <a:p>
            <a:fld id="{9BB1C32A-CF46-409D-8B8D-587A7E3A4DCC}" type="datetimeFigureOut">
              <a:rPr lang="en-AU" smtClean="0"/>
              <a:pPr/>
              <a:t>26/3/19</a:t>
            </a:fld>
            <a:endParaRPr lang="en-AU" dirty="0"/>
          </a:p>
        </p:txBody>
      </p:sp>
      <p:sp>
        <p:nvSpPr>
          <p:cNvPr id="4" name="Slide Image Placeholder 3"/>
          <p:cNvSpPr>
            <a:spLocks noGrp="1" noRot="1" noChangeAspect="1"/>
          </p:cNvSpPr>
          <p:nvPr>
            <p:ph type="sldImg" idx="2"/>
          </p:nvPr>
        </p:nvSpPr>
        <p:spPr>
          <a:xfrm>
            <a:off x="672265" y="543635"/>
            <a:ext cx="5505890" cy="4129418"/>
          </a:xfrm>
          <a:prstGeom prst="rect">
            <a:avLst/>
          </a:prstGeom>
          <a:noFill/>
          <a:ln w="3175">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2264" y="4977044"/>
            <a:ext cx="5505891" cy="3481155"/>
          </a:xfrm>
          <a:prstGeom prst="rect">
            <a:avLst/>
          </a:prstGeom>
        </p:spPr>
        <p:txBody>
          <a:bodyPr vert="horz" lIns="0" tIns="0" rIns="0" bIns="0" rtlCol="0">
            <a:normAutofit/>
          </a:bodyPr>
          <a:lstStyle/>
          <a:p>
            <a:pPr lvl="0"/>
            <a:r>
              <a:rPr lang="en-US" dirty="0"/>
              <a:t>Click to edit Master text styles</a:t>
            </a:r>
          </a:p>
          <a:p>
            <a:pPr marL="0" lvl="1"/>
            <a:r>
              <a:rPr lang="en-US" dirty="0"/>
              <a:t>Second level</a:t>
            </a:r>
          </a:p>
          <a:p>
            <a:pPr marL="144000" lvl="2" indent="-144000">
              <a:buFont typeface="Arial" pitchFamily="34" charset="0"/>
              <a:buChar char="•"/>
            </a:pPr>
            <a:r>
              <a:rPr lang="en-US" dirty="0"/>
              <a:t>Third level</a:t>
            </a:r>
          </a:p>
          <a:p>
            <a:pPr marL="288000" lvl="3" indent="-144000">
              <a:buFont typeface="Arial" pitchFamily="34" charset="0"/>
              <a:buChar char="•"/>
            </a:pPr>
            <a:r>
              <a:rPr lang="en-US" dirty="0"/>
              <a:t>Fourth level</a:t>
            </a:r>
          </a:p>
        </p:txBody>
      </p:sp>
      <p:sp>
        <p:nvSpPr>
          <p:cNvPr id="6" name="Footer Placeholder 5"/>
          <p:cNvSpPr>
            <a:spLocks noGrp="1"/>
          </p:cNvSpPr>
          <p:nvPr>
            <p:ph type="ftr" sz="quarter" idx="4"/>
          </p:nvPr>
        </p:nvSpPr>
        <p:spPr>
          <a:xfrm>
            <a:off x="76200" y="8685213"/>
            <a:ext cx="4800600" cy="3600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AU" dirty="0"/>
          </a:p>
        </p:txBody>
      </p:sp>
      <p:sp>
        <p:nvSpPr>
          <p:cNvPr id="7" name="Slide Number Placeholder 6"/>
          <p:cNvSpPr>
            <a:spLocks noGrp="1"/>
          </p:cNvSpPr>
          <p:nvPr>
            <p:ph type="sldNum" sz="quarter" idx="5"/>
          </p:nvPr>
        </p:nvSpPr>
        <p:spPr>
          <a:xfrm>
            <a:off x="5855969" y="8685213"/>
            <a:ext cx="989013" cy="360000"/>
          </a:xfrm>
          <a:prstGeom prst="rect">
            <a:avLst/>
          </a:prstGeom>
        </p:spPr>
        <p:txBody>
          <a:bodyPr vert="horz" lIns="91440" tIns="45720" rIns="91440" bIns="45720" rtlCol="0" anchor="b"/>
          <a:lstStyle>
            <a:lvl1pPr algn="r">
              <a:defRPr sz="1200">
                <a:latin typeface="Arial" pitchFamily="34" charset="0"/>
              </a:defRPr>
            </a:lvl1pPr>
          </a:lstStyle>
          <a:p>
            <a:fld id="{D5A593CC-2149-4E6C-BC3C-0044C280ECB2}" type="slidenum">
              <a:rPr lang="en-AU" smtClean="0"/>
              <a:pPr/>
              <a:t>‹#›</a:t>
            </a:fld>
            <a:endParaRPr lang="en-AU" dirty="0"/>
          </a:p>
        </p:txBody>
      </p:sp>
    </p:spTree>
    <p:extLst>
      <p:ext uri="{BB962C8B-B14F-4D97-AF65-F5344CB8AC3E}">
        <p14:creationId xmlns:p14="http://schemas.microsoft.com/office/powerpoint/2010/main" val="3772576877"/>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1" kern="1200" dirty="0" smtClean="0">
        <a:solidFill>
          <a:schemeClr val="tx1"/>
        </a:solidFill>
        <a:latin typeface="Arial" pitchFamily="34" charset="0"/>
        <a:ea typeface="+mn-ea"/>
        <a:cs typeface="Arial" pitchFamily="34" charset="0"/>
      </a:defRPr>
    </a:lvl1pPr>
    <a:lvl2pPr marL="457200" algn="l" defTabSz="914400" rtl="0" eaLnBrk="1" latinLnBrk="0" hangingPunct="1">
      <a:defRPr lang="en-US" sz="1200" kern="1200" dirty="0" smtClean="0">
        <a:solidFill>
          <a:schemeClr val="tx1"/>
        </a:solidFill>
        <a:latin typeface="Arial" pitchFamily="34" charset="0"/>
        <a:ea typeface="+mn-ea"/>
        <a:cs typeface="Arial" pitchFamily="34" charset="0"/>
      </a:defRPr>
    </a:lvl2pPr>
    <a:lvl3pPr marL="914400" algn="l" defTabSz="914400" rtl="0" eaLnBrk="1" latinLnBrk="0" hangingPunct="1">
      <a:defRPr lang="en-US" sz="1200" kern="1200" dirty="0" smtClean="0">
        <a:solidFill>
          <a:schemeClr val="tx1"/>
        </a:solidFill>
        <a:latin typeface="Arial" pitchFamily="34" charset="0"/>
        <a:ea typeface="+mn-ea"/>
        <a:cs typeface="Arial" pitchFamily="34" charset="0"/>
      </a:defRPr>
    </a:lvl3pPr>
    <a:lvl4pPr marL="1371600" algn="l" defTabSz="914400" rtl="0" eaLnBrk="1" latinLnBrk="0" hangingPunct="1">
      <a:defRPr lang="en-US" sz="1200" kern="1200" dirty="0" smtClean="0">
        <a:solidFill>
          <a:schemeClr val="tx1"/>
        </a:solidFill>
        <a:latin typeface="Arial" pitchFamily="34" charset="0"/>
        <a:ea typeface="+mn-ea"/>
        <a:cs typeface="Arial" pitchFamily="34" charset="0"/>
      </a:defRPr>
    </a:lvl4pPr>
    <a:lvl5pPr marL="1828800" algn="l" defTabSz="914400" rtl="0" eaLnBrk="1" latinLnBrk="0" hangingPunct="1">
      <a:defRPr lang="en-AU" sz="1200" kern="1200" baseline="0" dirty="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414000" y="332656"/>
            <a:ext cx="6696296" cy="656752"/>
          </a:xfrm>
        </p:spPr>
        <p:txBody>
          <a:bodyPr/>
          <a:lstStyle>
            <a:lvl1pPr>
              <a:defRPr sz="2000">
                <a:solidFill>
                  <a:schemeClr val="tx2"/>
                </a:solidFill>
              </a:defRPr>
            </a:lvl1pPr>
          </a:lstStyle>
          <a:p>
            <a:r>
              <a:rPr lang="en-US"/>
              <a:t>Click to edit Master title style</a:t>
            </a:r>
            <a:endParaRPr lang="en-AU" dirty="0"/>
          </a:p>
        </p:txBody>
      </p:sp>
      <p:sp>
        <p:nvSpPr>
          <p:cNvPr id="3" name="Content Placeholder 2"/>
          <p:cNvSpPr>
            <a:spLocks noGrp="1"/>
          </p:cNvSpPr>
          <p:nvPr>
            <p:ph idx="1"/>
          </p:nvPr>
        </p:nvSpPr>
        <p:spPr>
          <a:xfrm>
            <a:off x="414000" y="1710265"/>
            <a:ext cx="8064000" cy="4210050"/>
          </a:xfrm>
        </p:spPr>
        <p:txBody>
          <a:bodyPr/>
          <a:lstStyle>
            <a:lvl1pPr marL="324000" indent="-324000">
              <a:spcAft>
                <a:spcPts val="800"/>
              </a:spcAft>
              <a:buClrTx/>
              <a:buFont typeface="+mj-lt"/>
              <a:buAutoNum type="arabicPeriod"/>
              <a:defRPr sz="1400" b="0">
                <a:solidFill>
                  <a:schemeClr val="tx1"/>
                </a:solidFill>
                <a:latin typeface="+mj-lt"/>
              </a:defRPr>
            </a:lvl1pPr>
            <a:lvl2pPr marL="648000" indent="-324000">
              <a:spcAft>
                <a:spcPts val="800"/>
              </a:spcAft>
              <a:buClrTx/>
              <a:buFont typeface="ARS Maquette Pro Light" pitchFamily="50" charset="0"/>
              <a:buChar char="–"/>
              <a:tabLst/>
              <a:defRPr sz="1400">
                <a:solidFill>
                  <a:schemeClr val="tx1"/>
                </a:solidFill>
                <a:latin typeface="+mn-lt"/>
              </a:defRPr>
            </a:lvl2pPr>
            <a:lvl3pPr marL="648000" indent="-324000">
              <a:spcAft>
                <a:spcPts val="800"/>
              </a:spcAft>
              <a:buClrTx/>
              <a:buFont typeface="ARS Maquette Pro Light" pitchFamily="50" charset="0"/>
              <a:buChar char="–"/>
              <a:tabLst/>
              <a:defRPr sz="1400">
                <a:solidFill>
                  <a:schemeClr val="tx1"/>
                </a:solidFill>
                <a:latin typeface="+mn-lt"/>
              </a:defRPr>
            </a:lvl3pPr>
            <a:lvl4pPr marL="648000" indent="-324000">
              <a:spcAft>
                <a:spcPts val="800"/>
              </a:spcAft>
              <a:buClrTx/>
              <a:buFont typeface="ARS Maquette Pro Light" pitchFamily="50" charset="0"/>
              <a:buChar char="–"/>
              <a:tabLst/>
              <a:defRPr sz="1400">
                <a:solidFill>
                  <a:schemeClr val="tx1"/>
                </a:solidFill>
                <a:latin typeface="+mn-lt"/>
              </a:defRPr>
            </a:lvl4pPr>
            <a:lvl5pPr marL="648000" indent="-324000">
              <a:spcAft>
                <a:spcPts val="800"/>
              </a:spcAft>
              <a:buClrTx/>
              <a:buFont typeface="ARS Maquette Pro Light" pitchFamily="50" charset="0"/>
              <a:buChar char="–"/>
              <a:tabLst/>
              <a:defRPr sz="14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9"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7"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302005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ultiple Images &amp; Tex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dirty="0"/>
              <a:t>Click to edit Master text styles</a:t>
            </a:r>
          </a:p>
          <a:p>
            <a:pPr lvl="1"/>
            <a:r>
              <a:rPr lang="en-US" dirty="0"/>
              <a:t>Second level</a:t>
            </a:r>
          </a:p>
        </p:txBody>
      </p:sp>
      <p:sp>
        <p:nvSpPr>
          <p:cNvPr id="10" name="Content Placeholder 9"/>
          <p:cNvSpPr>
            <a:spLocks noGrp="1"/>
          </p:cNvSpPr>
          <p:nvPr>
            <p:ph sz="quarter" idx="14"/>
          </p:nvPr>
        </p:nvSpPr>
        <p:spPr>
          <a:xfrm>
            <a:off x="1835696" y="1678024"/>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6" name="Picture Placeholder 5"/>
          <p:cNvSpPr>
            <a:spLocks noGrp="1"/>
          </p:cNvSpPr>
          <p:nvPr>
            <p:ph type="pic" sz="quarter" idx="15"/>
          </p:nvPr>
        </p:nvSpPr>
        <p:spPr>
          <a:xfrm>
            <a:off x="422467" y="1729559"/>
            <a:ext cx="1314000" cy="1314000"/>
          </a:xfrm>
          <a:solidFill>
            <a:srgbClr val="F4F4F4"/>
          </a:solidFill>
        </p:spPr>
        <p:txBody>
          <a:bodyPr/>
          <a:lstStyle/>
          <a:p>
            <a:endParaRPr lang="en-AU" dirty="0"/>
          </a:p>
        </p:txBody>
      </p:sp>
      <p:sp>
        <p:nvSpPr>
          <p:cNvPr id="12" name="Content Placeholder 9"/>
          <p:cNvSpPr>
            <a:spLocks noGrp="1"/>
          </p:cNvSpPr>
          <p:nvPr>
            <p:ph sz="quarter" idx="16"/>
          </p:nvPr>
        </p:nvSpPr>
        <p:spPr>
          <a:xfrm>
            <a:off x="6228184" y="1677600"/>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3" name="Picture Placeholder 5"/>
          <p:cNvSpPr>
            <a:spLocks noGrp="1"/>
          </p:cNvSpPr>
          <p:nvPr>
            <p:ph type="pic" sz="quarter" idx="17"/>
          </p:nvPr>
        </p:nvSpPr>
        <p:spPr>
          <a:xfrm>
            <a:off x="4788024" y="1726209"/>
            <a:ext cx="1314000" cy="1314000"/>
          </a:xfrm>
          <a:solidFill>
            <a:srgbClr val="F4F4F4"/>
          </a:solidFill>
        </p:spPr>
        <p:txBody>
          <a:bodyPr/>
          <a:lstStyle/>
          <a:p>
            <a:endParaRPr lang="en-AU" dirty="0"/>
          </a:p>
        </p:txBody>
      </p:sp>
      <p:sp>
        <p:nvSpPr>
          <p:cNvPr id="14" name="Content Placeholder 9"/>
          <p:cNvSpPr>
            <a:spLocks noGrp="1"/>
          </p:cNvSpPr>
          <p:nvPr>
            <p:ph sz="quarter" idx="18"/>
          </p:nvPr>
        </p:nvSpPr>
        <p:spPr>
          <a:xfrm>
            <a:off x="6228184" y="3207600"/>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5" name="Picture Placeholder 5"/>
          <p:cNvSpPr>
            <a:spLocks noGrp="1"/>
          </p:cNvSpPr>
          <p:nvPr>
            <p:ph type="pic" sz="quarter" idx="19"/>
          </p:nvPr>
        </p:nvSpPr>
        <p:spPr>
          <a:xfrm>
            <a:off x="4788024" y="3250800"/>
            <a:ext cx="1314000" cy="1314000"/>
          </a:xfrm>
          <a:solidFill>
            <a:srgbClr val="F4F4F4"/>
          </a:solidFill>
        </p:spPr>
        <p:txBody>
          <a:bodyPr/>
          <a:lstStyle/>
          <a:p>
            <a:endParaRPr lang="en-AU" dirty="0"/>
          </a:p>
        </p:txBody>
      </p:sp>
      <p:sp>
        <p:nvSpPr>
          <p:cNvPr id="16" name="Content Placeholder 9"/>
          <p:cNvSpPr>
            <a:spLocks noGrp="1"/>
          </p:cNvSpPr>
          <p:nvPr>
            <p:ph sz="quarter" idx="20"/>
          </p:nvPr>
        </p:nvSpPr>
        <p:spPr>
          <a:xfrm>
            <a:off x="6228184" y="4737600"/>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7" name="Picture Placeholder 5"/>
          <p:cNvSpPr>
            <a:spLocks noGrp="1"/>
          </p:cNvSpPr>
          <p:nvPr>
            <p:ph type="pic" sz="quarter" idx="21"/>
          </p:nvPr>
        </p:nvSpPr>
        <p:spPr>
          <a:xfrm>
            <a:off x="4788024" y="4780800"/>
            <a:ext cx="1314000" cy="1314000"/>
          </a:xfrm>
          <a:solidFill>
            <a:srgbClr val="F4F4F4"/>
          </a:solidFill>
        </p:spPr>
        <p:txBody>
          <a:bodyPr/>
          <a:lstStyle/>
          <a:p>
            <a:endParaRPr lang="en-AU" dirty="0"/>
          </a:p>
        </p:txBody>
      </p:sp>
      <p:sp>
        <p:nvSpPr>
          <p:cNvPr id="18" name="Content Placeholder 9"/>
          <p:cNvSpPr>
            <a:spLocks noGrp="1"/>
          </p:cNvSpPr>
          <p:nvPr>
            <p:ph sz="quarter" idx="22"/>
          </p:nvPr>
        </p:nvSpPr>
        <p:spPr>
          <a:xfrm>
            <a:off x="1835696" y="4739153"/>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9" name="Picture Placeholder 5"/>
          <p:cNvSpPr>
            <a:spLocks noGrp="1"/>
          </p:cNvSpPr>
          <p:nvPr>
            <p:ph type="pic" sz="quarter" idx="23"/>
          </p:nvPr>
        </p:nvSpPr>
        <p:spPr>
          <a:xfrm>
            <a:off x="421200" y="4779296"/>
            <a:ext cx="1314000" cy="1314000"/>
          </a:xfrm>
          <a:solidFill>
            <a:srgbClr val="F4F4F4"/>
          </a:solidFill>
        </p:spPr>
        <p:txBody>
          <a:bodyPr/>
          <a:lstStyle/>
          <a:p>
            <a:endParaRPr lang="en-AU" dirty="0"/>
          </a:p>
        </p:txBody>
      </p:sp>
      <p:sp>
        <p:nvSpPr>
          <p:cNvPr id="20" name="Content Placeholder 9"/>
          <p:cNvSpPr>
            <a:spLocks noGrp="1"/>
          </p:cNvSpPr>
          <p:nvPr>
            <p:ph sz="quarter" idx="24"/>
          </p:nvPr>
        </p:nvSpPr>
        <p:spPr>
          <a:xfrm>
            <a:off x="1835696" y="3206603"/>
            <a:ext cx="2448272" cy="1251372"/>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21" name="Picture Placeholder 5"/>
          <p:cNvSpPr>
            <a:spLocks noGrp="1"/>
          </p:cNvSpPr>
          <p:nvPr>
            <p:ph type="pic" sz="quarter" idx="25"/>
          </p:nvPr>
        </p:nvSpPr>
        <p:spPr>
          <a:xfrm>
            <a:off x="421200" y="3251863"/>
            <a:ext cx="1314000" cy="1314000"/>
          </a:xfrm>
          <a:solidFill>
            <a:srgbClr val="F4F4F4"/>
          </a:solidFill>
        </p:spPr>
        <p:txBody>
          <a:bodyPr/>
          <a:lstStyle/>
          <a:p>
            <a:endParaRPr lang="en-AU" dirty="0"/>
          </a:p>
        </p:txBody>
      </p:sp>
      <p:sp>
        <p:nvSpPr>
          <p:cNvPr id="22"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3"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ext Placeholder 11"/>
          <p:cNvSpPr>
            <a:spLocks noGrp="1"/>
          </p:cNvSpPr>
          <p:nvPr>
            <p:ph type="body" sz="quarter" idx="26"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70197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ultiple Images">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dirty="0"/>
              <a:t>Click to edit Master text styles</a:t>
            </a:r>
          </a:p>
          <a:p>
            <a:pPr lvl="1"/>
            <a:r>
              <a:rPr lang="en-US" dirty="0"/>
              <a:t>Second level</a:t>
            </a:r>
          </a:p>
        </p:txBody>
      </p:sp>
      <p:sp>
        <p:nvSpPr>
          <p:cNvPr id="4" name="Picture Placeholder 3"/>
          <p:cNvSpPr>
            <a:spLocks noGrp="1"/>
          </p:cNvSpPr>
          <p:nvPr>
            <p:ph type="pic" sz="quarter" idx="14"/>
          </p:nvPr>
        </p:nvSpPr>
        <p:spPr>
          <a:xfrm>
            <a:off x="421199" y="1737378"/>
            <a:ext cx="2689553" cy="1543704"/>
          </a:xfrm>
          <a:solidFill>
            <a:srgbClr val="F4F4F4"/>
          </a:solidFill>
        </p:spPr>
        <p:txBody>
          <a:bodyPr/>
          <a:lstStyle/>
          <a:p>
            <a:endParaRPr lang="en-AU" dirty="0"/>
          </a:p>
        </p:txBody>
      </p:sp>
      <p:sp>
        <p:nvSpPr>
          <p:cNvPr id="23" name="Picture Placeholder 3"/>
          <p:cNvSpPr>
            <a:spLocks noGrp="1"/>
          </p:cNvSpPr>
          <p:nvPr>
            <p:ph type="pic" sz="quarter" idx="15"/>
          </p:nvPr>
        </p:nvSpPr>
        <p:spPr>
          <a:xfrm>
            <a:off x="3203848" y="1738800"/>
            <a:ext cx="2736304" cy="4320057"/>
          </a:xfrm>
          <a:solidFill>
            <a:srgbClr val="F4F4F4"/>
          </a:solidFill>
        </p:spPr>
        <p:txBody>
          <a:bodyPr/>
          <a:lstStyle/>
          <a:p>
            <a:endParaRPr lang="en-AU" dirty="0"/>
          </a:p>
        </p:txBody>
      </p:sp>
      <p:sp>
        <p:nvSpPr>
          <p:cNvPr id="24" name="Picture Placeholder 3"/>
          <p:cNvSpPr>
            <a:spLocks noGrp="1"/>
          </p:cNvSpPr>
          <p:nvPr>
            <p:ph type="pic" sz="quarter" idx="16"/>
          </p:nvPr>
        </p:nvSpPr>
        <p:spPr>
          <a:xfrm>
            <a:off x="6048020" y="1738799"/>
            <a:ext cx="2665674" cy="2662871"/>
          </a:xfrm>
          <a:solidFill>
            <a:srgbClr val="F4F4F4"/>
          </a:solidFill>
        </p:spPr>
        <p:txBody>
          <a:bodyPr/>
          <a:lstStyle/>
          <a:p>
            <a:endParaRPr lang="en-AU"/>
          </a:p>
        </p:txBody>
      </p:sp>
      <p:sp>
        <p:nvSpPr>
          <p:cNvPr id="25" name="Picture Placeholder 3"/>
          <p:cNvSpPr>
            <a:spLocks noGrp="1"/>
          </p:cNvSpPr>
          <p:nvPr>
            <p:ph type="pic" sz="quarter" idx="17"/>
          </p:nvPr>
        </p:nvSpPr>
        <p:spPr>
          <a:xfrm>
            <a:off x="6048020" y="4536141"/>
            <a:ext cx="2665674" cy="1515035"/>
          </a:xfrm>
          <a:solidFill>
            <a:srgbClr val="F4F4F4"/>
          </a:solidFill>
        </p:spPr>
        <p:txBody>
          <a:bodyPr/>
          <a:lstStyle/>
          <a:p>
            <a:endParaRPr lang="en-AU"/>
          </a:p>
        </p:txBody>
      </p:sp>
      <p:sp>
        <p:nvSpPr>
          <p:cNvPr id="28" name="Picture Placeholder 3"/>
          <p:cNvSpPr>
            <a:spLocks noGrp="1"/>
          </p:cNvSpPr>
          <p:nvPr>
            <p:ph type="pic" sz="quarter" idx="18"/>
          </p:nvPr>
        </p:nvSpPr>
        <p:spPr>
          <a:xfrm>
            <a:off x="421199" y="3397625"/>
            <a:ext cx="2689553" cy="2659810"/>
          </a:xfrm>
          <a:solidFill>
            <a:srgbClr val="F4F4F4"/>
          </a:solidFill>
        </p:spPr>
        <p:txBody>
          <a:bodyPr/>
          <a:lstStyle/>
          <a:p>
            <a:endParaRPr lang="en-AU" dirty="0"/>
          </a:p>
        </p:txBody>
      </p:sp>
      <p:sp>
        <p:nvSpPr>
          <p:cNvPr id="12"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3"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272812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ne Imag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dirty="0"/>
              <a:t>Click to edit Master text styles</a:t>
            </a:r>
          </a:p>
          <a:p>
            <a:pPr lvl="1"/>
            <a:r>
              <a:rPr lang="en-US" dirty="0"/>
              <a:t>Second level</a:t>
            </a:r>
          </a:p>
        </p:txBody>
      </p:sp>
      <p:sp>
        <p:nvSpPr>
          <p:cNvPr id="23" name="Picture Placeholder 3"/>
          <p:cNvSpPr>
            <a:spLocks noGrp="1"/>
          </p:cNvSpPr>
          <p:nvPr>
            <p:ph type="pic" sz="quarter" idx="15"/>
          </p:nvPr>
        </p:nvSpPr>
        <p:spPr>
          <a:xfrm>
            <a:off x="422431" y="1700807"/>
            <a:ext cx="8282298" cy="4356000"/>
          </a:xfrm>
          <a:solidFill>
            <a:srgbClr val="F4F4F4"/>
          </a:solidFill>
        </p:spPr>
        <p:txBody>
          <a:bodyPr/>
          <a:lstStyle/>
          <a:p>
            <a:endParaRPr lang="en-AU" dirty="0"/>
          </a:p>
        </p:txBody>
      </p:sp>
      <p:sp>
        <p:nvSpPr>
          <p:cNvPr id="10"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2"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8"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66115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Grey">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Blue2">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Yellow">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1"/>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at">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ink">
    <p:spTree>
      <p:nvGrpSpPr>
        <p:cNvPr id="1" name=""/>
        <p:cNvGrpSpPr/>
        <p:nvPr/>
      </p:nvGrpSpPr>
      <p:grpSpPr>
        <a:xfrm>
          <a:off x="0" y="0"/>
          <a:ext cx="0" cy="0"/>
          <a:chOff x="0" y="0"/>
          <a:chExt cx="0" cy="0"/>
        </a:xfrm>
      </p:grpSpPr>
      <p:sp>
        <p:nvSpPr>
          <p:cNvPr id="15" name="Rounded Rectangle 14"/>
          <p:cNvSpPr/>
          <p:nvPr userDrawn="1"/>
        </p:nvSpPr>
        <p:spPr>
          <a:xfrm>
            <a:off x="222483" y="222508"/>
            <a:ext cx="8712000" cy="6204050"/>
          </a:xfrm>
          <a:prstGeom prst="roundRect">
            <a:avLst>
              <a:gd name="adj" fmla="val 9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accent1"/>
              </a:solidFill>
              <a:latin typeface="AP Letter Light" pitchFamily="2" charset="0"/>
            </a:endParaRPr>
          </a:p>
        </p:txBody>
      </p:sp>
      <p:sp>
        <p:nvSpPr>
          <p:cNvPr id="8" name="Text Placeholder 7"/>
          <p:cNvSpPr>
            <a:spLocks noGrp="1"/>
          </p:cNvSpPr>
          <p:nvPr>
            <p:ph type="body" sz="quarter" idx="13"/>
          </p:nvPr>
        </p:nvSpPr>
        <p:spPr>
          <a:xfrm>
            <a:off x="414000" y="35010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3"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2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25" name="Title 1"/>
          <p:cNvSpPr>
            <a:spLocks noGrp="1"/>
          </p:cNvSpPr>
          <p:nvPr>
            <p:ph type="ctrTitle"/>
          </p:nvPr>
        </p:nvSpPr>
        <p:spPr>
          <a:xfrm>
            <a:off x="414000" y="1412776"/>
            <a:ext cx="7200000" cy="1440000"/>
          </a:xfrm>
        </p:spPr>
        <p:txBody>
          <a:bodyPr anchor="b"/>
          <a:lstStyle>
            <a:lvl1pPr>
              <a:lnSpc>
                <a:spcPct val="80000"/>
              </a:lnSpc>
              <a:defRPr sz="4200">
                <a:solidFill>
                  <a:schemeClr val="tx2"/>
                </a:solidFill>
              </a:defRPr>
            </a:lvl1pPr>
          </a:lstStyle>
          <a:p>
            <a:r>
              <a:rPr lang="en-US" dirty="0"/>
              <a:t>Click to edit Master title</a:t>
            </a:r>
            <a:endParaRPr lang="en-AU" dirty="0"/>
          </a:p>
        </p:txBody>
      </p:sp>
      <p:sp>
        <p:nvSpPr>
          <p:cNvPr id="26" name="Subtitle 2"/>
          <p:cNvSpPr>
            <a:spLocks noGrp="1"/>
          </p:cNvSpPr>
          <p:nvPr>
            <p:ph type="subTitle" idx="1"/>
          </p:nvPr>
        </p:nvSpPr>
        <p:spPr>
          <a:xfrm>
            <a:off x="414000" y="2780928"/>
            <a:ext cx="7200000" cy="523695"/>
          </a:xfrm>
        </p:spPr>
        <p:txBody>
          <a:bodyPr vert="horz" lIns="0" tIns="0" rIns="0" bIns="0" rtlCol="0" anchor="t">
            <a:noAutofit/>
          </a:bodyPr>
          <a:lstStyle>
            <a:lvl1pPr>
              <a:lnSpc>
                <a:spcPct val="80000"/>
              </a:lnSpc>
              <a:defRPr lang="en-AU" sz="4200" b="0" dirty="0">
                <a:solidFill>
                  <a:schemeClr val="tx1"/>
                </a:solidFill>
                <a:latin typeface="+mj-lt"/>
                <a:ea typeface="+mj-ea"/>
              </a:defRPr>
            </a:lvl1pPr>
          </a:lstStyle>
          <a:p>
            <a:pPr lvl="0">
              <a:lnSpc>
                <a:spcPct val="90000"/>
              </a:lnSpc>
              <a:spcBef>
                <a:spcPct val="0"/>
              </a:spcBef>
            </a:pPr>
            <a:r>
              <a:rPr lang="en-US" dirty="0"/>
              <a:t>Click to edit Master</a:t>
            </a:r>
            <a:endParaRPr lang="en-AU" dirty="0"/>
          </a:p>
        </p:txBody>
      </p:sp>
      <p:sp>
        <p:nvSpPr>
          <p:cNvPr id="10" name="Text Placeholder 11"/>
          <p:cNvSpPr>
            <a:spLocks noGrp="1"/>
          </p:cNvSpPr>
          <p:nvPr>
            <p:ph type="body" sz="quarter" idx="17" hasCustomPrompt="1"/>
          </p:nvPr>
        </p:nvSpPr>
        <p:spPr>
          <a:xfrm>
            <a:off x="0" y="6001200"/>
            <a:ext cx="9144000" cy="8568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79747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18p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3131"/>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0" name="Content Placeholder 9"/>
          <p:cNvSpPr>
            <a:spLocks noGrp="1"/>
          </p:cNvSpPr>
          <p:nvPr>
            <p:ph sz="quarter" idx="14"/>
          </p:nvPr>
        </p:nvSpPr>
        <p:spPr>
          <a:xfrm>
            <a:off x="414000" y="1682414"/>
            <a:ext cx="8312150" cy="4228726"/>
          </a:xfrm>
        </p:spPr>
        <p:txBody>
          <a:bodyPr/>
          <a:lstStyle>
            <a:lvl1pPr>
              <a:lnSpc>
                <a:spcPct val="100000"/>
              </a:lnSpc>
              <a:defRPr sz="1800" b="0">
                <a:solidFill>
                  <a:schemeClr val="tx1"/>
                </a:solidFill>
                <a:latin typeface="+mj-lt"/>
              </a:defRPr>
            </a:lvl1pPr>
            <a:lvl2pPr marL="0" indent="0">
              <a:lnSpc>
                <a:spcPct val="100000"/>
              </a:lnSpc>
              <a:buNone/>
              <a:defRPr sz="1800">
                <a:solidFill>
                  <a:schemeClr val="tx1"/>
                </a:solidFill>
                <a:latin typeface="+mn-lt"/>
              </a:defRPr>
            </a:lvl2pPr>
            <a:lvl3pPr marL="360000" indent="-360000">
              <a:spcAft>
                <a:spcPts val="1701"/>
              </a:spcAft>
              <a:buFont typeface="Arial" pitchFamily="34" charset="0"/>
              <a:buChar char="•"/>
              <a:defRPr sz="18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9"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3053448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Grey">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23" name="Date Placeholder 22"/>
          <p:cNvSpPr>
            <a:spLocks noGrp="1"/>
          </p:cNvSpPr>
          <p:nvPr>
            <p:ph type="dt" sz="half" idx="14"/>
          </p:nvPr>
        </p:nvSpPr>
        <p:spPr/>
        <p:txBody>
          <a:bodyPr/>
          <a:lstStyle/>
          <a:p>
            <a:r>
              <a:rPr lang="en-US" dirty="0"/>
              <a:t>Thursday 30 January 2014</a:t>
            </a:r>
            <a:endParaRPr lang="en-AU" dirty="0"/>
          </a:p>
        </p:txBody>
      </p:sp>
      <p:sp>
        <p:nvSpPr>
          <p:cNvPr id="25" name="Footer Placeholder 24"/>
          <p:cNvSpPr>
            <a:spLocks noGrp="1"/>
          </p:cNvSpPr>
          <p:nvPr>
            <p:ph type="ftr" sz="quarter" idx="16"/>
          </p:nvPr>
        </p:nvSpPr>
        <p:spPr/>
        <p:txBody>
          <a:bodyPr/>
          <a:lstStyle/>
          <a:p>
            <a:r>
              <a:rPr lang="en-AU" dirty="0"/>
              <a:t>Presentation Name by Author Name</a:t>
            </a:r>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atin typeface="+mj-lt"/>
              </a:defRPr>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lvl1pPr>
              <a:defRPr>
                <a:latin typeface="+mj-lt"/>
              </a:defRPr>
            </a:lvl1pPr>
          </a:lstStyle>
          <a:p>
            <a:r>
              <a:rPr lang="en-AU" dirty="0"/>
              <a:t>Thursday 30 January 2014</a:t>
            </a:r>
          </a:p>
        </p:txBody>
      </p:sp>
      <p:sp>
        <p:nvSpPr>
          <p:cNvPr id="18" name="Footer Placeholder 17"/>
          <p:cNvSpPr>
            <a:spLocks noGrp="1"/>
          </p:cNvSpPr>
          <p:nvPr>
            <p:ph type="ftr" sz="quarter" idx="16"/>
          </p:nvPr>
        </p:nvSpPr>
        <p:spPr/>
        <p:txBody>
          <a:bodyPr/>
          <a:lstStyle>
            <a:lvl1pPr>
              <a:defRPr>
                <a:latin typeface="+mj-lt"/>
              </a:defRPr>
            </a:lvl1pPr>
          </a:lstStyle>
          <a:p>
            <a:r>
              <a:rPr lang="en-GB" dirty="0"/>
              <a:t>Presentation Name by Author Name</a:t>
            </a:r>
          </a:p>
        </p:txBody>
      </p:sp>
      <p:sp>
        <p:nvSpPr>
          <p:cNvPr id="14"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Blue2">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p>
            <a:r>
              <a:rPr lang="en-US"/>
              <a:t>Thursday 30 January 2014</a:t>
            </a:r>
            <a:endParaRPr lang="en-AU" dirty="0"/>
          </a:p>
        </p:txBody>
      </p:sp>
      <p:sp>
        <p:nvSpPr>
          <p:cNvPr id="18" name="Footer Placeholder 17"/>
          <p:cNvSpPr>
            <a:spLocks noGrp="1"/>
          </p:cNvSpPr>
          <p:nvPr>
            <p:ph type="ftr" sz="quarter" idx="16"/>
          </p:nvPr>
        </p:nvSpPr>
        <p:spPr/>
        <p:txBody>
          <a:bodyPr/>
          <a:lstStyle/>
          <a:p>
            <a:r>
              <a:rPr lang="en-AU"/>
              <a:t>Presentation Name by Author Name</a:t>
            </a:r>
            <a:endParaRPr lang="en-AU" dirty="0"/>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Yellow">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p>
            <a:r>
              <a:rPr lang="en-US"/>
              <a:t>Thursday 30 January 2014</a:t>
            </a:r>
            <a:endParaRPr lang="en-AU" dirty="0"/>
          </a:p>
        </p:txBody>
      </p:sp>
      <p:sp>
        <p:nvSpPr>
          <p:cNvPr id="18" name="Footer Placeholder 17"/>
          <p:cNvSpPr>
            <a:spLocks noGrp="1"/>
          </p:cNvSpPr>
          <p:nvPr>
            <p:ph type="ftr" sz="quarter" idx="16"/>
          </p:nvPr>
        </p:nvSpPr>
        <p:spPr/>
        <p:txBody>
          <a:bodyPr/>
          <a:lstStyle/>
          <a:p>
            <a:r>
              <a:rPr lang="en-AU"/>
              <a:t>Presentation Name by Author Name</a:t>
            </a:r>
            <a:endParaRPr lang="en-AU" dirty="0"/>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p>
            <a:r>
              <a:rPr lang="en-US"/>
              <a:t>Thursday 30 January 2014</a:t>
            </a:r>
            <a:endParaRPr lang="en-AU" dirty="0"/>
          </a:p>
        </p:txBody>
      </p:sp>
      <p:sp>
        <p:nvSpPr>
          <p:cNvPr id="18" name="Footer Placeholder 17"/>
          <p:cNvSpPr>
            <a:spLocks noGrp="1"/>
          </p:cNvSpPr>
          <p:nvPr>
            <p:ph type="ftr" sz="quarter" idx="16"/>
          </p:nvPr>
        </p:nvSpPr>
        <p:spPr/>
        <p:txBody>
          <a:bodyPr/>
          <a:lstStyle/>
          <a:p>
            <a:r>
              <a:rPr lang="en-AU"/>
              <a:t>Presentation Name by Author Name</a:t>
            </a:r>
            <a:endParaRPr lang="en-AU" dirty="0"/>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Slate">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p>
            <a:r>
              <a:rPr lang="en-US"/>
              <a:t>Thursday 30 January 2014</a:t>
            </a:r>
            <a:endParaRPr lang="en-AU" dirty="0"/>
          </a:p>
        </p:txBody>
      </p:sp>
      <p:sp>
        <p:nvSpPr>
          <p:cNvPr id="18" name="Footer Placeholder 17"/>
          <p:cNvSpPr>
            <a:spLocks noGrp="1"/>
          </p:cNvSpPr>
          <p:nvPr>
            <p:ph type="ftr" sz="quarter" idx="16"/>
          </p:nvPr>
        </p:nvSpPr>
        <p:spPr/>
        <p:txBody>
          <a:bodyPr/>
          <a:lstStyle/>
          <a:p>
            <a:r>
              <a:rPr lang="en-AU"/>
              <a:t>Presentation Name by Author Name</a:t>
            </a:r>
            <a:endParaRPr lang="en-AU" dirty="0"/>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ink">
    <p:spTree>
      <p:nvGrpSpPr>
        <p:cNvPr id="1" name=""/>
        <p:cNvGrpSpPr/>
        <p:nvPr/>
      </p:nvGrpSpPr>
      <p:grpSpPr>
        <a:xfrm>
          <a:off x="0" y="0"/>
          <a:ext cx="0" cy="0"/>
          <a:chOff x="0" y="0"/>
          <a:chExt cx="0" cy="0"/>
        </a:xfrm>
      </p:grpSpPr>
      <p:sp>
        <p:nvSpPr>
          <p:cNvPr id="10" name="Rounded Rectangle 9"/>
          <p:cNvSpPr/>
          <p:nvPr userDrawn="1"/>
        </p:nvSpPr>
        <p:spPr>
          <a:xfrm>
            <a:off x="220455" y="222507"/>
            <a:ext cx="8694000" cy="6423825"/>
          </a:xfrm>
          <a:prstGeom prst="roundRect">
            <a:avLst>
              <a:gd name="adj" fmla="val 9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latin typeface="AP Letter Light" pitchFamily="2" charset="0"/>
            </a:endParaRPr>
          </a:p>
        </p:txBody>
      </p:sp>
      <p:sp>
        <p:nvSpPr>
          <p:cNvPr id="2" name="Title 1"/>
          <p:cNvSpPr>
            <a:spLocks noGrp="1"/>
          </p:cNvSpPr>
          <p:nvPr>
            <p:ph type="ctrTitle"/>
          </p:nvPr>
        </p:nvSpPr>
        <p:spPr>
          <a:xfrm>
            <a:off x="412470" y="140011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78100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pic>
        <p:nvPicPr>
          <p:cNvPr id="11" name="Picture 10"/>
          <p:cNvPicPr>
            <a:picLocks noChangeAspect="1"/>
          </p:cNvPicPr>
          <p:nvPr userDrawn="1"/>
        </p:nvPicPr>
        <p:blipFill>
          <a:blip r:embed="rId2" cstate="print"/>
          <a:stretch>
            <a:fillRect/>
          </a:stretch>
        </p:blipFill>
        <p:spPr>
          <a:xfrm>
            <a:off x="8051524" y="430310"/>
            <a:ext cx="658800" cy="658800"/>
          </a:xfrm>
          <a:prstGeom prst="rect">
            <a:avLst/>
          </a:prstGeom>
        </p:spPr>
      </p:pic>
      <p:sp>
        <p:nvSpPr>
          <p:cNvPr id="13" name="Text Placeholder 7"/>
          <p:cNvSpPr>
            <a:spLocks noGrp="1"/>
          </p:cNvSpPr>
          <p:nvPr>
            <p:ph type="body" sz="quarter" idx="13"/>
          </p:nvPr>
        </p:nvSpPr>
        <p:spPr>
          <a:xfrm>
            <a:off x="414000" y="3524708"/>
            <a:ext cx="5490299" cy="1488468"/>
          </a:xfrm>
        </p:spPr>
        <p:txBody>
          <a:bodyPr anchor="t"/>
          <a:lstStyle>
            <a:lvl1pPr>
              <a:defRPr sz="1400" b="1">
                <a:solidFill>
                  <a:schemeClr val="tx1"/>
                </a:solidFill>
                <a:latin typeface="+mj-lt"/>
              </a:defRPr>
            </a:lvl1pPr>
            <a:lvl2pPr marL="0" indent="0">
              <a:buNone/>
              <a:defRPr sz="1400" baseline="0">
                <a:solidFill>
                  <a:schemeClr val="tx1"/>
                </a:solidFill>
                <a:latin typeface="+mj-lt"/>
              </a:defRPr>
            </a:lvl2pPr>
            <a:lvl3pPr>
              <a:defRPr sz="2000"/>
            </a:lvl3pPr>
            <a:lvl4pPr>
              <a:defRPr sz="2000"/>
            </a:lvl4pPr>
            <a:lvl5pPr>
              <a:defRPr sz="2000"/>
            </a:lvl5pPr>
          </a:lstStyle>
          <a:p>
            <a:pPr lvl="0"/>
            <a:r>
              <a:rPr lang="en-US" dirty="0"/>
              <a:t>Click to edit Master text styles</a:t>
            </a:r>
          </a:p>
          <a:p>
            <a:pPr lvl="1"/>
            <a:r>
              <a:rPr lang="en-US" dirty="0"/>
              <a:t>Level two</a:t>
            </a:r>
          </a:p>
        </p:txBody>
      </p:sp>
      <p:sp>
        <p:nvSpPr>
          <p:cNvPr id="16" name="Date Placeholder 15"/>
          <p:cNvSpPr>
            <a:spLocks noGrp="1"/>
          </p:cNvSpPr>
          <p:nvPr>
            <p:ph type="dt" sz="half" idx="14"/>
          </p:nvPr>
        </p:nvSpPr>
        <p:spPr/>
        <p:txBody>
          <a:bodyPr/>
          <a:lstStyle/>
          <a:p>
            <a:r>
              <a:rPr lang="en-US"/>
              <a:t>Thursday 30 January 2014</a:t>
            </a:r>
            <a:endParaRPr lang="en-AU" dirty="0"/>
          </a:p>
        </p:txBody>
      </p:sp>
      <p:sp>
        <p:nvSpPr>
          <p:cNvPr id="18" name="Footer Placeholder 17"/>
          <p:cNvSpPr>
            <a:spLocks noGrp="1"/>
          </p:cNvSpPr>
          <p:nvPr>
            <p:ph type="ftr" sz="quarter" idx="16"/>
          </p:nvPr>
        </p:nvSpPr>
        <p:spPr/>
        <p:txBody>
          <a:bodyPr/>
          <a:lstStyle/>
          <a:p>
            <a:r>
              <a:rPr lang="en-AU"/>
              <a:t>Presentation Name by Author Name</a:t>
            </a:r>
            <a:endParaRPr lang="en-AU" dirty="0"/>
          </a:p>
        </p:txBody>
      </p:sp>
      <p:sp>
        <p:nvSpPr>
          <p:cNvPr id="9" name="Text Placeholder 11"/>
          <p:cNvSpPr>
            <a:spLocks noGrp="1"/>
          </p:cNvSpPr>
          <p:nvPr>
            <p:ph type="body" sz="quarter" idx="17"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Grey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bg2"/>
          </a:solidFill>
        </p:spPr>
        <p:txBody>
          <a:bodyPr/>
          <a:lstStyle/>
          <a:p>
            <a:pPr lvl="0"/>
            <a:r>
              <a:rPr lang="en-AU" dirty="0"/>
              <a:t> </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Blue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accent6"/>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Blue2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accent2"/>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14pt">
    <p:spTree>
      <p:nvGrpSpPr>
        <p:cNvPr id="1" name=""/>
        <p:cNvGrpSpPr/>
        <p:nvPr/>
      </p:nvGrpSpPr>
      <p:grpSpPr>
        <a:xfrm>
          <a:off x="0" y="0"/>
          <a:ext cx="0" cy="0"/>
          <a:chOff x="0" y="0"/>
          <a:chExt cx="0" cy="0"/>
        </a:xfrm>
      </p:grpSpPr>
      <p:sp>
        <p:nvSpPr>
          <p:cNvPr id="12"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3"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5" name="Text Placeholder 6"/>
          <p:cNvSpPr>
            <a:spLocks noGrp="1"/>
          </p:cNvSpPr>
          <p:nvPr>
            <p:ph type="body" sz="quarter" idx="13"/>
          </p:nvPr>
        </p:nvSpPr>
        <p:spPr>
          <a:xfrm>
            <a:off x="414000" y="413131"/>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6" name="Content Placeholder 9"/>
          <p:cNvSpPr>
            <a:spLocks noGrp="1"/>
          </p:cNvSpPr>
          <p:nvPr>
            <p:ph sz="quarter" idx="14"/>
          </p:nvPr>
        </p:nvSpPr>
        <p:spPr>
          <a:xfrm>
            <a:off x="414000" y="1682414"/>
            <a:ext cx="8312150" cy="4228726"/>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3076711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Yellow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bg1"/>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Green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accent3"/>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Slate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accent4"/>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ink with Image">
    <p:spTree>
      <p:nvGrpSpPr>
        <p:cNvPr id="1" name=""/>
        <p:cNvGrpSpPr/>
        <p:nvPr/>
      </p:nvGrpSpPr>
      <p:grpSpPr>
        <a:xfrm>
          <a:off x="0" y="0"/>
          <a:ext cx="0" cy="0"/>
          <a:chOff x="0" y="0"/>
          <a:chExt cx="0" cy="0"/>
        </a:xfrm>
      </p:grpSpPr>
      <p:sp>
        <p:nvSpPr>
          <p:cNvPr id="18" name="Picture Placeholder 10"/>
          <p:cNvSpPr>
            <a:spLocks noGrp="1"/>
          </p:cNvSpPr>
          <p:nvPr>
            <p:ph type="pic" sz="quarter" idx="17"/>
          </p:nvPr>
        </p:nvSpPr>
        <p:spPr>
          <a:xfrm>
            <a:off x="0" y="0"/>
            <a:ext cx="9144000" cy="6858000"/>
          </a:xfrm>
          <a:solidFill>
            <a:srgbClr val="F4F4F4"/>
          </a:solidFill>
        </p:spPr>
        <p:txBody>
          <a:bodyPr tIns="864000" anchor="ctr"/>
          <a:lstStyle>
            <a:lvl1pPr algn="ctr">
              <a:defRPr/>
            </a:lvl1pPr>
          </a:lstStyle>
          <a:p>
            <a:endParaRPr lang="en-AU"/>
          </a:p>
        </p:txBody>
      </p:sp>
      <p:sp>
        <p:nvSpPr>
          <p:cNvPr id="20" name="Text Placeholder 8"/>
          <p:cNvSpPr>
            <a:spLocks noGrp="1"/>
          </p:cNvSpPr>
          <p:nvPr>
            <p:ph type="body" sz="quarter" idx="16" hasCustomPrompt="1"/>
          </p:nvPr>
        </p:nvSpPr>
        <p:spPr>
          <a:xfrm>
            <a:off x="219600" y="223200"/>
            <a:ext cx="8694000" cy="3265200"/>
          </a:xfrm>
          <a:prstGeom prst="roundRect">
            <a:avLst>
              <a:gd name="adj" fmla="val 2073"/>
            </a:avLst>
          </a:prstGeom>
          <a:solidFill>
            <a:schemeClr val="bg2"/>
          </a:solidFill>
        </p:spPr>
        <p:txBody>
          <a:bodyPr/>
          <a:lstStyle/>
          <a:p>
            <a:pPr lvl="0"/>
            <a:r>
              <a:rPr lang="en-AU" dirty="0"/>
              <a:t> </a:t>
            </a:r>
          </a:p>
        </p:txBody>
      </p:sp>
      <p:sp>
        <p:nvSpPr>
          <p:cNvPr id="2" name="Title 1"/>
          <p:cNvSpPr>
            <a:spLocks noGrp="1"/>
          </p:cNvSpPr>
          <p:nvPr>
            <p:ph type="ctrTitle"/>
          </p:nvPr>
        </p:nvSpPr>
        <p:spPr>
          <a:xfrm>
            <a:off x="414000" y="965284"/>
            <a:ext cx="7200000" cy="1440000"/>
          </a:xfrm>
        </p:spPr>
        <p:txBody>
          <a:bodyPr anchor="b"/>
          <a:lstStyle>
            <a:lvl1pPr>
              <a:lnSpc>
                <a:spcPct val="100000"/>
              </a:lnSpc>
              <a:defRPr sz="4200"/>
            </a:lvl1pPr>
          </a:lstStyle>
          <a:p>
            <a:r>
              <a:rPr lang="en-US" dirty="0"/>
              <a:t>Click to edit Master title</a:t>
            </a:r>
            <a:endParaRPr lang="en-AU" dirty="0"/>
          </a:p>
        </p:txBody>
      </p:sp>
      <p:sp>
        <p:nvSpPr>
          <p:cNvPr id="3" name="Subtitle 2"/>
          <p:cNvSpPr>
            <a:spLocks noGrp="1"/>
          </p:cNvSpPr>
          <p:nvPr>
            <p:ph type="subTitle" idx="1"/>
          </p:nvPr>
        </p:nvSpPr>
        <p:spPr>
          <a:xfrm>
            <a:off x="414000" y="2346175"/>
            <a:ext cx="7200000" cy="523695"/>
          </a:xfrm>
        </p:spPr>
        <p:txBody>
          <a:bodyPr vert="horz" lIns="0" tIns="0" rIns="0" bIns="0" rtlCol="0" anchor="t">
            <a:noAutofit/>
          </a:bodyPr>
          <a:lstStyle>
            <a:lvl1pPr>
              <a:lnSpc>
                <a:spcPct val="80000"/>
              </a:lnSpc>
              <a:defRPr lang="en-AU" sz="4200" b="0" dirty="0">
                <a:solidFill>
                  <a:schemeClr val="tx2"/>
                </a:solidFill>
                <a:latin typeface="+mj-lt"/>
                <a:ea typeface="+mj-ea"/>
              </a:defRPr>
            </a:lvl1pPr>
          </a:lstStyle>
          <a:p>
            <a:pPr lvl="0">
              <a:lnSpc>
                <a:spcPct val="90000"/>
              </a:lnSpc>
              <a:spcBef>
                <a:spcPct val="0"/>
              </a:spcBef>
            </a:pPr>
            <a:r>
              <a:rPr lang="en-US" dirty="0"/>
              <a:t>Click to edit Master</a:t>
            </a:r>
            <a:endParaRPr lang="en-AU" dirty="0"/>
          </a:p>
        </p:txBody>
      </p:sp>
      <p:sp>
        <p:nvSpPr>
          <p:cNvPr id="13" name="Text Placeholder 7"/>
          <p:cNvSpPr>
            <a:spLocks noGrp="1"/>
          </p:cNvSpPr>
          <p:nvPr>
            <p:ph type="body" sz="quarter" idx="13"/>
          </p:nvPr>
        </p:nvSpPr>
        <p:spPr>
          <a:xfrm>
            <a:off x="414000" y="3068960"/>
            <a:ext cx="5490299" cy="360040"/>
          </a:xfrm>
        </p:spPr>
        <p:txBody>
          <a:bodyPr anchor="t"/>
          <a:lstStyle>
            <a:lvl1pPr>
              <a:defRPr sz="1400" b="0">
                <a:solidFill>
                  <a:schemeClr val="tx1"/>
                </a:solidFill>
                <a:latin typeface="+mj-lt"/>
              </a:defRPr>
            </a:lvl1pPr>
            <a:lvl2pPr marL="0" indent="0">
              <a:buNone/>
              <a:defRPr sz="1400" baseline="0">
                <a:solidFill>
                  <a:schemeClr val="tx2"/>
                </a:solidFill>
                <a:latin typeface="Letter" pitchFamily="50" charset="0"/>
              </a:defRPr>
            </a:lvl2pPr>
            <a:lvl3pPr>
              <a:defRPr sz="2000"/>
            </a:lvl3pPr>
            <a:lvl4pPr>
              <a:defRPr sz="2000"/>
            </a:lvl4pPr>
            <a:lvl5pPr>
              <a:defRPr sz="2000"/>
            </a:lvl5pPr>
          </a:lstStyle>
          <a:p>
            <a:pPr lvl="0"/>
            <a:r>
              <a:rPr lang="en-US" dirty="0"/>
              <a:t>Click to edit Master text styles</a:t>
            </a:r>
          </a:p>
        </p:txBody>
      </p:sp>
      <p:sp>
        <p:nvSpPr>
          <p:cNvPr id="14" name="Text Placeholder 8"/>
          <p:cNvSpPr>
            <a:spLocks noGrp="1"/>
          </p:cNvSpPr>
          <p:nvPr>
            <p:ph type="body" sz="quarter" idx="18" hasCustomPrompt="1"/>
          </p:nvPr>
        </p:nvSpPr>
        <p:spPr>
          <a:xfrm>
            <a:off x="8053200" y="432000"/>
            <a:ext cx="658800" cy="658800"/>
          </a:xfrm>
          <a:prstGeom prst="roundRect">
            <a:avLst>
              <a:gd name="adj" fmla="val 2073"/>
            </a:avLst>
          </a:prstGeom>
          <a:blipFill>
            <a:blip r:embed="rId2" cstate="print"/>
            <a:stretch>
              <a:fillRect/>
            </a:stretch>
          </a:blipFill>
        </p:spPr>
        <p:txBody>
          <a:bodyPr/>
          <a:lstStyle/>
          <a:p>
            <a:pPr lvl="0"/>
            <a:r>
              <a:rPr lang="en-AU" dirty="0"/>
              <a:t> </a:t>
            </a:r>
          </a:p>
        </p:txBody>
      </p:sp>
      <p:sp>
        <p:nvSpPr>
          <p:cNvPr id="19" name="Date Placeholder 18"/>
          <p:cNvSpPr>
            <a:spLocks noGrp="1"/>
          </p:cNvSpPr>
          <p:nvPr>
            <p:ph type="dt" sz="half" idx="19"/>
          </p:nvPr>
        </p:nvSpPr>
        <p:spPr/>
        <p:txBody>
          <a:bodyPr/>
          <a:lstStyle/>
          <a:p>
            <a:r>
              <a:rPr lang="en-US"/>
              <a:t>Thursday 30 January 2014</a:t>
            </a:r>
            <a:endParaRPr lang="en-AU" dirty="0"/>
          </a:p>
        </p:txBody>
      </p:sp>
      <p:sp>
        <p:nvSpPr>
          <p:cNvPr id="22" name="Footer Placeholder 21"/>
          <p:cNvSpPr>
            <a:spLocks noGrp="1"/>
          </p:cNvSpPr>
          <p:nvPr>
            <p:ph type="ftr" sz="quarter" idx="21"/>
          </p:nvPr>
        </p:nvSpPr>
        <p:spPr/>
        <p:txBody>
          <a:bodyPr/>
          <a:lstStyle/>
          <a:p>
            <a:r>
              <a:rPr lang="en-AU"/>
              <a:t>Presentation Name by Author Name</a:t>
            </a:r>
            <a:endParaRPr lang="en-AU" dirty="0"/>
          </a:p>
        </p:txBody>
      </p:sp>
      <p:sp>
        <p:nvSpPr>
          <p:cNvPr id="10"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96998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 Numbere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0" name="Content Placeholder 9"/>
          <p:cNvSpPr>
            <a:spLocks noGrp="1"/>
          </p:cNvSpPr>
          <p:nvPr>
            <p:ph sz="quarter" idx="14"/>
          </p:nvPr>
        </p:nvSpPr>
        <p:spPr>
          <a:xfrm>
            <a:off x="414000" y="1684800"/>
            <a:ext cx="8312150" cy="4228726"/>
          </a:xfrm>
        </p:spPr>
        <p:txBody>
          <a:bodyPr/>
          <a:lstStyle>
            <a:lvl1pPr marL="360000" indent="-360000">
              <a:lnSpc>
                <a:spcPct val="100000"/>
              </a:lnSpc>
              <a:buFont typeface="+mj-lt"/>
              <a:buAutoNum type="arabicPeriod"/>
              <a:defRPr sz="1800" b="0">
                <a:solidFill>
                  <a:schemeClr val="tx1"/>
                </a:solidFill>
                <a:latin typeface="+mj-lt"/>
              </a:defRPr>
            </a:lvl1pPr>
            <a:lvl2pPr marL="360000" indent="0">
              <a:lnSpc>
                <a:spcPct val="100000"/>
              </a:lnSpc>
              <a:spcAft>
                <a:spcPts val="1200"/>
              </a:spcAft>
              <a:buNone/>
              <a:defRPr sz="1800">
                <a:solidFill>
                  <a:schemeClr val="tx1"/>
                </a:solidFill>
                <a:latin typeface="+mn-lt"/>
              </a:defRPr>
            </a:lvl2pPr>
            <a:lvl3pPr marL="720000" indent="-360000">
              <a:spcAft>
                <a:spcPts val="1200"/>
              </a:spcAft>
              <a:buClrTx/>
              <a:buFont typeface="ARS Maquette Pro Light" pitchFamily="50" charset="0"/>
              <a:buChar char="–"/>
              <a:defRPr sz="18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9"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371933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18p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0" name="Content Placeholder 9"/>
          <p:cNvSpPr>
            <a:spLocks noGrp="1"/>
          </p:cNvSpPr>
          <p:nvPr>
            <p:ph sz="quarter" idx="14"/>
          </p:nvPr>
        </p:nvSpPr>
        <p:spPr>
          <a:xfrm>
            <a:off x="414000" y="1681200"/>
            <a:ext cx="4060933" cy="4228726"/>
          </a:xfrm>
        </p:spPr>
        <p:txBody>
          <a:bodyPr/>
          <a:lstStyle>
            <a:lvl1pPr>
              <a:lnSpc>
                <a:spcPct val="100000"/>
              </a:lnSpc>
              <a:defRPr sz="1800" b="0">
                <a:solidFill>
                  <a:schemeClr val="tx1"/>
                </a:solidFill>
                <a:latin typeface="+mj-lt"/>
              </a:defRPr>
            </a:lvl1pPr>
            <a:lvl2pPr marL="0" indent="0">
              <a:lnSpc>
                <a:spcPct val="100000"/>
              </a:lnSpc>
              <a:buNone/>
              <a:defRPr sz="1800">
                <a:solidFill>
                  <a:schemeClr val="tx1"/>
                </a:solidFill>
                <a:latin typeface="+mn-lt"/>
              </a:defRPr>
            </a:lvl2pPr>
            <a:lvl3pPr marL="360000" indent="-360000">
              <a:spcAft>
                <a:spcPts val="1701"/>
              </a:spcAft>
              <a:buFont typeface="Arial" pitchFamily="34" charset="0"/>
              <a:buChar char="•"/>
              <a:defRPr sz="18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5"/>
          </p:nvPr>
        </p:nvSpPr>
        <p:spPr>
          <a:xfrm>
            <a:off x="4644008" y="1681200"/>
            <a:ext cx="4060933" cy="4228726"/>
          </a:xfrm>
        </p:spPr>
        <p:txBody>
          <a:bodyPr/>
          <a:lstStyle>
            <a:lvl1pPr>
              <a:lnSpc>
                <a:spcPct val="100000"/>
              </a:lnSpc>
              <a:defRPr sz="1800" b="0">
                <a:solidFill>
                  <a:schemeClr val="tx1"/>
                </a:solidFill>
                <a:latin typeface="+mj-lt"/>
              </a:defRPr>
            </a:lvl1pPr>
            <a:lvl2pPr marL="0" indent="0">
              <a:lnSpc>
                <a:spcPct val="100000"/>
              </a:lnSpc>
              <a:buNone/>
              <a:defRPr sz="1800">
                <a:solidFill>
                  <a:schemeClr val="tx1"/>
                </a:solidFill>
                <a:latin typeface="+mn-lt"/>
              </a:defRPr>
            </a:lvl2pPr>
            <a:lvl3pPr marL="360000" indent="-360000">
              <a:spcAft>
                <a:spcPts val="1701"/>
              </a:spcAft>
              <a:buFont typeface="Arial" pitchFamily="34" charset="0"/>
              <a:buChar char="•"/>
              <a:defRPr sz="18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66308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14p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0" name="Content Placeholder 9"/>
          <p:cNvSpPr>
            <a:spLocks noGrp="1"/>
          </p:cNvSpPr>
          <p:nvPr>
            <p:ph sz="quarter" idx="14"/>
          </p:nvPr>
        </p:nvSpPr>
        <p:spPr>
          <a:xfrm>
            <a:off x="414000" y="1681200"/>
            <a:ext cx="4060933" cy="4228726"/>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5"/>
          </p:nvPr>
        </p:nvSpPr>
        <p:spPr>
          <a:xfrm>
            <a:off x="4644000" y="1681200"/>
            <a:ext cx="4060933" cy="4228726"/>
          </a:xfrm>
        </p:spPr>
        <p:txBody>
          <a:bodyPr/>
          <a:lstStyle>
            <a:lvl1pPr>
              <a:lnSpc>
                <a:spcPct val="100000"/>
              </a:lnSpc>
              <a:defRPr sz="14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4"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39572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harts">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14000" y="414000"/>
            <a:ext cx="8324850" cy="952213"/>
          </a:xfrm>
        </p:spPr>
        <p:txBody>
          <a:bodyPr/>
          <a:lstStyle>
            <a:lvl1pPr>
              <a:lnSpc>
                <a:spcPct val="80000"/>
              </a:lnSpc>
              <a:defRPr sz="2000" b="0">
                <a:solidFill>
                  <a:schemeClr val="tx1"/>
                </a:solidFill>
                <a:latin typeface="+mj-lt"/>
              </a:defRPr>
            </a:lvl1pPr>
            <a:lvl2pPr marL="0" indent="0">
              <a:lnSpc>
                <a:spcPct val="80000"/>
              </a:lnSpc>
              <a:buFont typeface="Arial" pitchFamily="34" charset="0"/>
              <a:buNone/>
              <a:defRPr sz="2000" b="0">
                <a:solidFill>
                  <a:schemeClr val="tx2"/>
                </a:solidFill>
                <a:latin typeface="+mj-lt"/>
              </a:defRPr>
            </a:lvl2pPr>
            <a:lvl3pPr marL="0" indent="0">
              <a:lnSpc>
                <a:spcPct val="80000"/>
              </a:lnSpc>
              <a:buFont typeface="Arial" pitchFamily="34" charset="0"/>
              <a:buNone/>
              <a:defRPr sz="2100" b="1">
                <a:solidFill>
                  <a:schemeClr val="bg2"/>
                </a:solidFill>
                <a:latin typeface="ARS Maquette Pro" pitchFamily="50" charset="0"/>
              </a:defRPr>
            </a:lvl3pPr>
            <a:lvl4pPr marL="0" indent="0">
              <a:lnSpc>
                <a:spcPct val="80000"/>
              </a:lnSpc>
              <a:buFont typeface="Arial" pitchFamily="34" charset="0"/>
              <a:buNone/>
              <a:defRPr sz="2100" b="1">
                <a:solidFill>
                  <a:schemeClr val="bg2"/>
                </a:solidFill>
                <a:latin typeface="ARS Maquette Pro" pitchFamily="50" charset="0"/>
              </a:defRPr>
            </a:lvl4pPr>
            <a:lvl5pPr marL="0" indent="0">
              <a:lnSpc>
                <a:spcPct val="80000"/>
              </a:lnSpc>
              <a:buFont typeface="Arial" pitchFamily="34" charset="0"/>
              <a:buNone/>
              <a:defRPr sz="2100" b="1">
                <a:solidFill>
                  <a:schemeClr val="bg2"/>
                </a:solidFill>
                <a:latin typeface="ARS Maquette Pro" pitchFamily="50" charset="0"/>
              </a:defRPr>
            </a:lvl5pPr>
          </a:lstStyle>
          <a:p>
            <a:pPr lvl="0"/>
            <a:r>
              <a:rPr lang="en-US"/>
              <a:t>Click to edit Master text styles</a:t>
            </a:r>
          </a:p>
          <a:p>
            <a:pPr lvl="1"/>
            <a:r>
              <a:rPr lang="en-US"/>
              <a:t>Second level</a:t>
            </a:r>
          </a:p>
        </p:txBody>
      </p:sp>
      <p:sp>
        <p:nvSpPr>
          <p:cNvPr id="10" name="Content Placeholder 9"/>
          <p:cNvSpPr>
            <a:spLocks noGrp="1"/>
          </p:cNvSpPr>
          <p:nvPr>
            <p:ph sz="quarter" idx="14"/>
          </p:nvPr>
        </p:nvSpPr>
        <p:spPr>
          <a:xfrm>
            <a:off x="414000" y="1681200"/>
            <a:ext cx="4060933" cy="1635768"/>
          </a:xfrm>
        </p:spPr>
        <p:txBody>
          <a:bodyPr/>
          <a:lstStyle>
            <a:lvl1pPr>
              <a:lnSpc>
                <a:spcPct val="100000"/>
              </a:lnSpc>
              <a:defRPr sz="1800" b="0">
                <a:solidFill>
                  <a:schemeClr val="tx1"/>
                </a:solidFill>
                <a:latin typeface="+mj-lt"/>
              </a:defRPr>
            </a:lvl1pPr>
            <a:lvl2pPr marL="0" indent="0">
              <a:lnSpc>
                <a:spcPct val="100000"/>
              </a:lnSpc>
              <a:buNone/>
              <a:defRPr sz="1400">
                <a:solidFill>
                  <a:schemeClr val="tx1"/>
                </a:solidFill>
                <a:latin typeface="+mn-lt"/>
              </a:defRPr>
            </a:lvl2pPr>
            <a:lvl3pPr marL="360000" indent="-360000">
              <a:spcAft>
                <a:spcPts val="1701"/>
              </a:spcAft>
              <a:buFont typeface="Arial" pitchFamily="34" charset="0"/>
              <a:buChar char="•"/>
              <a:defRPr sz="1400">
                <a:solidFill>
                  <a:schemeClr val="tx1"/>
                </a:solidFill>
                <a:latin typeface="+mn-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5"/>
          </p:nvPr>
        </p:nvSpPr>
        <p:spPr>
          <a:xfrm>
            <a:off x="4644000" y="1681200"/>
            <a:ext cx="4060933" cy="1635768"/>
          </a:xfrm>
        </p:spPr>
        <p:txBody>
          <a:bodyPr vert="horz" lIns="0" tIns="0" rIns="0" bIns="0" rtlCol="0">
            <a:noAutofit/>
          </a:bodyPr>
          <a:lstStyle>
            <a:lvl1pPr>
              <a:defRPr lang="en-US" sz="1800" b="0" dirty="0" smtClean="0">
                <a:solidFill>
                  <a:schemeClr val="tx1"/>
                </a:solidFill>
                <a:latin typeface="+mj-lt"/>
              </a:defRPr>
            </a:lvl1pPr>
            <a:lvl2pPr>
              <a:defRPr lang="en-US" sz="1400" dirty="0" smtClean="0">
                <a:solidFill>
                  <a:schemeClr val="tx1"/>
                </a:solidFill>
                <a:latin typeface="+mn-lt"/>
              </a:defRPr>
            </a:lvl2pPr>
            <a:lvl3pPr>
              <a:defRPr lang="en-US" sz="1400" dirty="0" smtClean="0">
                <a:solidFill>
                  <a:schemeClr val="tx1"/>
                </a:solidFill>
                <a:latin typeface="+mn-lt"/>
              </a:defRPr>
            </a:lvl3pPr>
          </a:lstStyle>
          <a:p>
            <a:pPr lvl="0">
              <a:lnSpc>
                <a:spcPct val="100000"/>
              </a:lnSpc>
            </a:pPr>
            <a:r>
              <a:rPr lang="en-US"/>
              <a:t>Click to edit Master text styles</a:t>
            </a:r>
          </a:p>
          <a:p>
            <a:pPr lvl="1">
              <a:lnSpc>
                <a:spcPct val="100000"/>
              </a:lnSpc>
            </a:pPr>
            <a:r>
              <a:rPr lang="en-US"/>
              <a:t>Second level</a:t>
            </a:r>
          </a:p>
          <a:p>
            <a:pPr lvl="2">
              <a:lnSpc>
                <a:spcPct val="100000"/>
              </a:lnSpc>
            </a:pPr>
            <a:r>
              <a:rPr lang="en-US"/>
              <a:t>Third level</a:t>
            </a:r>
          </a:p>
          <a:p>
            <a:pPr lvl="3">
              <a:lnSpc>
                <a:spcPct val="100000"/>
              </a:lnSpc>
            </a:pPr>
            <a:r>
              <a:rPr lang="en-US"/>
              <a:t>Fourth level</a:t>
            </a:r>
          </a:p>
        </p:txBody>
      </p:sp>
      <p:sp>
        <p:nvSpPr>
          <p:cNvPr id="3" name="Chart Placeholder 2"/>
          <p:cNvSpPr>
            <a:spLocks noGrp="1"/>
          </p:cNvSpPr>
          <p:nvPr>
            <p:ph type="chart" sz="quarter" idx="16"/>
          </p:nvPr>
        </p:nvSpPr>
        <p:spPr>
          <a:xfrm>
            <a:off x="414000" y="3429000"/>
            <a:ext cx="4060825" cy="2664866"/>
          </a:xfrm>
        </p:spPr>
        <p:txBody>
          <a:bodyPr/>
          <a:lstStyle>
            <a:lvl1pPr>
              <a:defRPr>
                <a:solidFill>
                  <a:schemeClr val="tx1"/>
                </a:solidFill>
              </a:defRPr>
            </a:lvl1pPr>
          </a:lstStyle>
          <a:p>
            <a:r>
              <a:rPr lang="en-US"/>
              <a:t>Click icon to add chart</a:t>
            </a:r>
            <a:endParaRPr lang="en-AU" dirty="0"/>
          </a:p>
        </p:txBody>
      </p:sp>
      <p:sp>
        <p:nvSpPr>
          <p:cNvPr id="14" name="Chart Placeholder 2"/>
          <p:cNvSpPr>
            <a:spLocks noGrp="1"/>
          </p:cNvSpPr>
          <p:nvPr>
            <p:ph type="chart" sz="quarter" idx="17"/>
          </p:nvPr>
        </p:nvSpPr>
        <p:spPr>
          <a:xfrm>
            <a:off x="4644000" y="3429000"/>
            <a:ext cx="4060825" cy="2664866"/>
          </a:xfrm>
        </p:spPr>
        <p:txBody>
          <a:bodyPr/>
          <a:lstStyle>
            <a:lvl1pPr>
              <a:defRPr>
                <a:solidFill>
                  <a:schemeClr val="tx1"/>
                </a:solidFill>
              </a:defRPr>
            </a:lvl1pPr>
          </a:lstStyle>
          <a:p>
            <a:r>
              <a:rPr lang="en-US"/>
              <a:t>Click icon to add chart</a:t>
            </a:r>
            <a:endParaRPr lang="en-AU" dirty="0"/>
          </a:p>
        </p:txBody>
      </p:sp>
      <p:sp>
        <p:nvSpPr>
          <p:cNvPr id="15"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6"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1"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201409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Content Placeholder 9"/>
          <p:cNvSpPr>
            <a:spLocks noGrp="1"/>
          </p:cNvSpPr>
          <p:nvPr>
            <p:ph sz="quarter" idx="14" hasCustomPrompt="1"/>
          </p:nvPr>
        </p:nvSpPr>
        <p:spPr>
          <a:xfrm>
            <a:off x="414000" y="3448746"/>
            <a:ext cx="5468392" cy="2284510"/>
          </a:xfrm>
        </p:spPr>
        <p:txBody>
          <a:bodyPr/>
          <a:lstStyle>
            <a:lvl1pPr>
              <a:lnSpc>
                <a:spcPct val="100000"/>
              </a:lnSpc>
              <a:defRPr sz="1400" b="1" baseline="0">
                <a:solidFill>
                  <a:schemeClr val="tx2"/>
                </a:solidFill>
                <a:latin typeface="+mj-lt"/>
              </a:defRPr>
            </a:lvl1pPr>
            <a:lvl2pPr marL="0" marR="0" indent="0" algn="l" defTabSz="914400" rtl="0" eaLnBrk="1" fontAlgn="auto" latinLnBrk="0" hangingPunct="1">
              <a:lnSpc>
                <a:spcPct val="100000"/>
              </a:lnSpc>
              <a:spcBef>
                <a:spcPts val="0"/>
              </a:spcBef>
              <a:spcAft>
                <a:spcPts val="2400"/>
              </a:spcAft>
              <a:buClrTx/>
              <a:buSzTx/>
              <a:buFont typeface="Arial" pitchFamily="34" charset="0"/>
              <a:buNone/>
              <a:tabLst/>
              <a:defRPr sz="1400">
                <a:solidFill>
                  <a:schemeClr val="tx1"/>
                </a:solidFill>
                <a:latin typeface="+mj-lt"/>
              </a:defRPr>
            </a:lvl2pPr>
            <a:lvl3pPr marL="0" indent="0">
              <a:spcAft>
                <a:spcPts val="1701"/>
              </a:spcAft>
              <a:buFont typeface="Arial" pitchFamily="34" charset="0"/>
              <a:buNone/>
              <a:defRPr sz="1400">
                <a:solidFill>
                  <a:schemeClr val="tx1"/>
                </a:solidFill>
                <a:latin typeface="+mj-lt"/>
              </a:defRPr>
            </a:lvl3pPr>
            <a:lvl4pPr marL="0" indent="0">
              <a:buNone/>
              <a:defRPr sz="1400">
                <a:latin typeface="ARS Maquette Pro Light" pitchFamily="50" charset="0"/>
              </a:defRPr>
            </a:lvl4pPr>
            <a:lvl5pPr marL="0" indent="0">
              <a:buNone/>
              <a:defRPr sz="1400">
                <a:latin typeface="ARS Maquette Pro Light" pitchFamily="50" charset="0"/>
              </a:defRPr>
            </a:lvl5pPr>
          </a:lstStyle>
          <a:p>
            <a:pPr lvl="0"/>
            <a:r>
              <a:rPr lang="en-US" dirty="0"/>
              <a:t>Name, Job title</a:t>
            </a:r>
          </a:p>
          <a:p>
            <a:pPr marL="0" marR="0" lvl="1" indent="0" algn="l" defTabSz="914400" rtl="0" eaLnBrk="1" fontAlgn="auto" latinLnBrk="0" hangingPunct="1">
              <a:lnSpc>
                <a:spcPct val="100000"/>
              </a:lnSpc>
              <a:spcBef>
                <a:spcPts val="0"/>
              </a:spcBef>
              <a:spcAft>
                <a:spcPts val="2400"/>
              </a:spcAft>
              <a:buClrTx/>
              <a:buSzTx/>
              <a:buFont typeface="Arial" pitchFamily="34" charset="0"/>
              <a:buNone/>
              <a:tabLst/>
              <a:defRPr/>
            </a:pPr>
            <a:r>
              <a:rPr lang="en-US" dirty="0"/>
              <a:t>email.address@auspost.com.au</a:t>
            </a:r>
          </a:p>
          <a:p>
            <a:pPr lvl="2"/>
            <a:endParaRPr lang="en-US" dirty="0"/>
          </a:p>
        </p:txBody>
      </p:sp>
      <p:sp>
        <p:nvSpPr>
          <p:cNvPr id="9" name="Subtitle 2"/>
          <p:cNvSpPr txBox="1">
            <a:spLocks/>
          </p:cNvSpPr>
          <p:nvPr userDrawn="1"/>
        </p:nvSpPr>
        <p:spPr>
          <a:xfrm>
            <a:off x="414000" y="3031604"/>
            <a:ext cx="7200000" cy="261847"/>
          </a:xfrm>
          <a:prstGeom prst="rect">
            <a:avLst/>
          </a:prstGeom>
        </p:spPr>
        <p:txBody>
          <a:bodyPr vert="horz" lIns="0" tIns="0" rIns="0" bIns="0" rtlCol="0" anchor="t">
            <a:noAutofit/>
          </a:bodyPr>
          <a:lstStyle>
            <a:lvl1pPr marL="0" indent="0" algn="l" defTabSz="914400" rtl="0" eaLnBrk="1" latinLnBrk="0" hangingPunct="1">
              <a:lnSpc>
                <a:spcPct val="80000"/>
              </a:lnSpc>
              <a:spcBef>
                <a:spcPts val="0"/>
              </a:spcBef>
              <a:buFont typeface="Arial" pitchFamily="34" charset="0"/>
              <a:buNone/>
              <a:defRPr lang="en-AU" sz="4200" b="1" kern="1200" dirty="0">
                <a:solidFill>
                  <a:schemeClr val="tx2"/>
                </a:solidFill>
                <a:latin typeface="+mj-lt"/>
                <a:ea typeface="+mj-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a:lstStyle>
          <a:p>
            <a:pPr>
              <a:lnSpc>
                <a:spcPct val="90000"/>
              </a:lnSpc>
              <a:spcBef>
                <a:spcPct val="0"/>
              </a:spcBef>
            </a:pPr>
            <a:r>
              <a:rPr lang="en-US" sz="1400" b="0" dirty="0">
                <a:solidFill>
                  <a:schemeClr val="tx1"/>
                </a:solidFill>
                <a:latin typeface="+mj-lt"/>
              </a:rPr>
              <a:t>For further</a:t>
            </a:r>
            <a:r>
              <a:rPr lang="en-US" sz="1400" b="0" baseline="0" dirty="0">
                <a:solidFill>
                  <a:schemeClr val="tx1"/>
                </a:solidFill>
                <a:latin typeface="+mj-lt"/>
              </a:rPr>
              <a:t> information, please contact:</a:t>
            </a:r>
            <a:endParaRPr lang="en-US" sz="1400" b="0" dirty="0">
              <a:solidFill>
                <a:schemeClr val="tx1"/>
              </a:solidFill>
              <a:latin typeface="+mj-lt"/>
            </a:endParaRPr>
          </a:p>
        </p:txBody>
      </p:sp>
      <p:sp>
        <p:nvSpPr>
          <p:cNvPr id="10" name="Subtitle 2"/>
          <p:cNvSpPr txBox="1">
            <a:spLocks/>
          </p:cNvSpPr>
          <p:nvPr userDrawn="1"/>
        </p:nvSpPr>
        <p:spPr>
          <a:xfrm>
            <a:off x="414000" y="2276872"/>
            <a:ext cx="7200000" cy="523695"/>
          </a:xfrm>
          <a:prstGeom prst="rect">
            <a:avLst/>
          </a:prstGeom>
        </p:spPr>
        <p:txBody>
          <a:bodyPr vert="horz" lIns="0" tIns="0" rIns="0" bIns="0" rtlCol="0" anchor="t">
            <a:noAutofit/>
          </a:bodyPr>
          <a:lstStyle>
            <a:lvl1pPr marL="0" indent="0" algn="l" defTabSz="914400" rtl="0" eaLnBrk="1" latinLnBrk="0" hangingPunct="1">
              <a:lnSpc>
                <a:spcPct val="80000"/>
              </a:lnSpc>
              <a:spcBef>
                <a:spcPts val="0"/>
              </a:spcBef>
              <a:buFont typeface="Arial" pitchFamily="34" charset="0"/>
              <a:buNone/>
              <a:defRPr lang="en-AU" sz="4200" b="1" kern="1200" dirty="0">
                <a:solidFill>
                  <a:schemeClr val="tx2"/>
                </a:solidFill>
                <a:latin typeface="+mj-lt"/>
                <a:ea typeface="+mj-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a:lstStyle>
          <a:p>
            <a:pPr>
              <a:lnSpc>
                <a:spcPct val="90000"/>
              </a:lnSpc>
              <a:spcBef>
                <a:spcPct val="0"/>
              </a:spcBef>
            </a:pPr>
            <a:r>
              <a:rPr lang="en-US" b="0" dirty="0">
                <a:solidFill>
                  <a:schemeClr val="tx1"/>
                </a:solidFill>
                <a:latin typeface="+mj-lt"/>
              </a:rPr>
              <a:t>Thank you</a:t>
            </a:r>
          </a:p>
        </p:txBody>
      </p:sp>
      <p:sp>
        <p:nvSpPr>
          <p:cNvPr id="11"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16"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12"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53639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stretch>
            <a:fillRect/>
          </a:stretch>
        </p:blipFill>
        <p:spPr>
          <a:xfrm>
            <a:off x="8055956" y="425870"/>
            <a:ext cx="658640" cy="658640"/>
          </a:xfrm>
          <a:prstGeom prst="rect">
            <a:avLst/>
          </a:prstGeom>
        </p:spPr>
      </p:pic>
      <p:sp>
        <p:nvSpPr>
          <p:cNvPr id="6" name="Date Placeholder 4"/>
          <p:cNvSpPr txBox="1">
            <a:spLocks/>
          </p:cNvSpPr>
          <p:nvPr userDrawn="1"/>
        </p:nvSpPr>
        <p:spPr>
          <a:xfrm>
            <a:off x="8392524" y="6443934"/>
            <a:ext cx="792088"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dirty="0">
                <a:solidFill>
                  <a:schemeClr val="tx1"/>
                </a:solidFill>
                <a:latin typeface="AP Letter" pitchFamily="2" charset="0"/>
              </a:rPr>
              <a:t>Page </a:t>
            </a:r>
            <a:fld id="{69EF6A12-6DF6-430B-9B42-64221617554D}" type="slidenum">
              <a:rPr lang="en-AU" sz="600" smtClean="0">
                <a:solidFill>
                  <a:schemeClr val="tx1"/>
                </a:solidFill>
                <a:latin typeface="AP Letter" pitchFamily="2" charset="0"/>
              </a:rPr>
              <a:pPr algn="l"/>
              <a:t>‹#›</a:t>
            </a:fld>
            <a:endParaRPr lang="en-AU" sz="600" dirty="0">
              <a:solidFill>
                <a:schemeClr val="tx1"/>
              </a:solidFill>
              <a:latin typeface="AP Letter" pitchFamily="2" charset="0"/>
            </a:endParaRPr>
          </a:p>
        </p:txBody>
      </p:sp>
      <p:sp>
        <p:nvSpPr>
          <p:cNvPr id="7" name="Date Placeholder 4"/>
          <p:cNvSpPr txBox="1">
            <a:spLocks/>
          </p:cNvSpPr>
          <p:nvPr userDrawn="1"/>
        </p:nvSpPr>
        <p:spPr>
          <a:xfrm>
            <a:off x="432627" y="6442887"/>
            <a:ext cx="1367589" cy="216000"/>
          </a:xfrm>
          <a:prstGeom prst="rect">
            <a:avLst/>
          </a:prstGeom>
        </p:spPr>
        <p:txBody>
          <a:bodyPr vert="horz" lIns="0" tIns="0" rIns="0" bIns="0" rtlCol="0" anchor="b"/>
          <a:lstStyle>
            <a:defPPr>
              <a:defRPr lang="en-US"/>
            </a:defPPr>
            <a:lvl1pPr marL="0" algn="r" defTabSz="914400" rtl="0" eaLnBrk="1" latinLnBrk="0" hangingPunct="1">
              <a:defRPr lang="en-AU" sz="1200" b="1" kern="1200" smtClean="0">
                <a:solidFill>
                  <a:schemeClr val="tx2"/>
                </a:solidFill>
                <a:latin typeface="+mj-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600" b="1" dirty="0">
                <a:solidFill>
                  <a:schemeClr val="tx2"/>
                </a:solidFill>
                <a:latin typeface="AP Letter" pitchFamily="2" charset="0"/>
              </a:rPr>
              <a:t>© Australia Post</a:t>
            </a:r>
          </a:p>
        </p:txBody>
      </p:sp>
      <p:sp>
        <p:nvSpPr>
          <p:cNvPr id="9" name="Text Placeholder 11"/>
          <p:cNvSpPr>
            <a:spLocks noGrp="1"/>
          </p:cNvSpPr>
          <p:nvPr>
            <p:ph type="body" sz="quarter" idx="22" hasCustomPrompt="1"/>
          </p:nvPr>
        </p:nvSpPr>
        <p:spPr>
          <a:xfrm>
            <a:off x="0" y="6228000"/>
            <a:ext cx="9144000" cy="630000"/>
          </a:xfrm>
        </p:spPr>
        <p:txBody>
          <a:bodyPr/>
          <a:lstStyle>
            <a:lvl1pPr algn="ctr">
              <a:defRPr sz="1800" b="1">
                <a:solidFill>
                  <a:schemeClr val="tx2"/>
                </a:solidFill>
                <a:latin typeface="+mj-lt"/>
              </a:defRPr>
            </a:lvl1pPr>
          </a:lstStyle>
          <a:p>
            <a:pPr lvl="0"/>
            <a:r>
              <a:rPr lang="en-US" dirty="0"/>
              <a:t>Classification: Please choose a classification</a:t>
            </a:r>
            <a:endParaRPr lang="en-AU" dirty="0"/>
          </a:p>
        </p:txBody>
      </p:sp>
    </p:spTree>
    <p:extLst>
      <p:ext uri="{BB962C8B-B14F-4D97-AF65-F5344CB8AC3E}">
        <p14:creationId xmlns:p14="http://schemas.microsoft.com/office/powerpoint/2010/main" val="158976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4000" y="414001"/>
            <a:ext cx="8064000" cy="998776"/>
          </a:xfrm>
          <a:prstGeom prst="rect">
            <a:avLst/>
          </a:prstGeom>
        </p:spPr>
        <p:txBody>
          <a:bodyPr vert="horz" lIns="0" tIns="0" rIns="0" bIns="0" rtlCol="0">
            <a:noAutofit/>
          </a:bodyPr>
          <a:lstStyle/>
          <a:p>
            <a:pPr marL="0" lvl="0" indent="0">
              <a:lnSpc>
                <a:spcPct val="80000"/>
              </a:lnSpc>
              <a:spcBef>
                <a:spcPts val="0"/>
              </a:spcBef>
              <a:buFont typeface="Arial" pitchFamily="34" charset="0"/>
            </a:pPr>
            <a:r>
              <a:rPr lang="en-US"/>
              <a:t>Click to edit Master title style</a:t>
            </a:r>
            <a:endParaRPr lang="en-AU" dirty="0"/>
          </a:p>
        </p:txBody>
      </p:sp>
      <p:sp>
        <p:nvSpPr>
          <p:cNvPr id="3" name="Text Placeholder 2"/>
          <p:cNvSpPr>
            <a:spLocks noGrp="1"/>
          </p:cNvSpPr>
          <p:nvPr>
            <p:ph type="body" idx="1"/>
          </p:nvPr>
        </p:nvSpPr>
        <p:spPr>
          <a:xfrm>
            <a:off x="414000" y="1681200"/>
            <a:ext cx="8064000" cy="42100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3124200" y="6372000"/>
            <a:ext cx="2895600" cy="216000"/>
          </a:xfrm>
          <a:prstGeom prst="rect">
            <a:avLst/>
          </a:prstGeom>
        </p:spPr>
        <p:txBody>
          <a:bodyPr vert="horz" lIns="0" tIns="0" rIns="0" bIns="0" rtlCol="0" anchor="t"/>
          <a:lstStyle>
            <a:lvl1pPr>
              <a:defRPr lang="en-AU" sz="1200" b="1" dirty="0">
                <a:solidFill>
                  <a:schemeClr val="tx2"/>
                </a:solidFill>
                <a:latin typeface="+mj-lt"/>
                <a:cs typeface="Arial" pitchFamily="34" charset="0"/>
              </a:defRPr>
            </a:lvl1pPr>
          </a:lstStyle>
          <a:p>
            <a:r>
              <a:rPr lang="en-GB" dirty="0"/>
              <a:t>Presentation Name by Author Name</a:t>
            </a:r>
          </a:p>
        </p:txBody>
      </p:sp>
      <p:sp>
        <p:nvSpPr>
          <p:cNvPr id="6" name="Slide Number Placeholder 5"/>
          <p:cNvSpPr>
            <a:spLocks noGrp="1"/>
          </p:cNvSpPr>
          <p:nvPr>
            <p:ph type="sldNum" sz="quarter" idx="4"/>
          </p:nvPr>
        </p:nvSpPr>
        <p:spPr>
          <a:xfrm>
            <a:off x="7587336" y="6372000"/>
            <a:ext cx="1023265" cy="216000"/>
          </a:xfrm>
          <a:prstGeom prst="rect">
            <a:avLst/>
          </a:prstGeom>
        </p:spPr>
        <p:txBody>
          <a:bodyPr vert="horz" lIns="0" tIns="0" rIns="0" bIns="0" rtlCol="0" anchor="ctr"/>
          <a:lstStyle>
            <a:lvl1pPr algn="r">
              <a:defRPr lang="en-AU" sz="1000" smtClean="0">
                <a:solidFill>
                  <a:schemeClr val="tx1"/>
                </a:solidFill>
                <a:latin typeface="+mj-lt"/>
                <a:cs typeface="Arial" pitchFamily="34" charset="0"/>
              </a:defRPr>
            </a:lvl1pPr>
          </a:lstStyle>
          <a:p>
            <a:fld id="{CE1B70CE-F4BC-4B6F-A663-B479B5E51611}" type="slidenum">
              <a:rPr lang="en-AU" smtClean="0"/>
              <a:pPr/>
              <a:t>‹#›</a:t>
            </a:fld>
            <a:endParaRPr lang="en-AU" dirty="0"/>
          </a:p>
        </p:txBody>
      </p:sp>
    </p:spTree>
    <p:extLst>
      <p:ext uri="{BB962C8B-B14F-4D97-AF65-F5344CB8AC3E}">
        <p14:creationId xmlns:p14="http://schemas.microsoft.com/office/powerpoint/2010/main" val="2063454087"/>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2" r:id="rId3"/>
    <p:sldLayoutId id="2147483663" r:id="rId4"/>
    <p:sldLayoutId id="2147483665" r:id="rId5"/>
    <p:sldLayoutId id="2147483666" r:id="rId6"/>
    <p:sldLayoutId id="2147483685" r:id="rId7"/>
    <p:sldLayoutId id="2147483686" r:id="rId8"/>
    <p:sldLayoutId id="2147483655" r:id="rId9"/>
  </p:sldLayoutIdLst>
  <p:hf sldNum="0" hdr="0"/>
  <p:txStyles>
    <p:titleStyle>
      <a:lvl1pPr algn="l" defTabSz="914400" rtl="0" eaLnBrk="1" latinLnBrk="0" hangingPunct="1">
        <a:spcBef>
          <a:spcPct val="0"/>
        </a:spcBef>
        <a:buNone/>
        <a:defRPr lang="en-AU" sz="2000" b="0" kern="1200" dirty="0">
          <a:solidFill>
            <a:schemeClr val="tx1"/>
          </a:solidFill>
          <a:latin typeface="+mj-lt"/>
          <a:ea typeface="+mn-ea"/>
          <a:cs typeface="Arial" pitchFamily="34" charset="0"/>
        </a:defRPr>
      </a:lvl1pPr>
    </p:titleStyle>
    <p:bodyStyle>
      <a:lvl1pPr marL="0" indent="0" algn="l" defTabSz="914400" rtl="0" eaLnBrk="1" latinLnBrk="0" hangingPunct="1">
        <a:spcBef>
          <a:spcPts val="0"/>
        </a:spcBef>
        <a:buFont typeface="Arial" pitchFamily="34" charset="0"/>
        <a:buNone/>
        <a:defRPr sz="1900" kern="1200">
          <a:solidFill>
            <a:schemeClr val="tx1"/>
          </a:solidFill>
          <a:latin typeface="+mn-lt"/>
          <a:ea typeface="+mn-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4000" y="414000"/>
            <a:ext cx="8064000" cy="1152000"/>
          </a:xfrm>
          <a:prstGeom prst="rect">
            <a:avLst/>
          </a:prstGeom>
        </p:spPr>
        <p:txBody>
          <a:bodyPr vert="horz" lIns="0" tIns="0" rIns="0" bIns="0" rtlCol="0">
            <a:noAutofit/>
          </a:bodyPr>
          <a:lstStyle/>
          <a:p>
            <a:pPr marL="0" lvl="0" indent="0">
              <a:lnSpc>
                <a:spcPct val="80000"/>
              </a:lnSpc>
              <a:spcBef>
                <a:spcPts val="0"/>
              </a:spcBef>
              <a:buFont typeface="Arial" pitchFamily="34" charset="0"/>
            </a:pPr>
            <a:r>
              <a:rPr lang="en-US" dirty="0"/>
              <a:t>Click to edit Master title style</a:t>
            </a:r>
            <a:endParaRPr lang="en-AU" dirty="0"/>
          </a:p>
        </p:txBody>
      </p:sp>
      <p:sp>
        <p:nvSpPr>
          <p:cNvPr id="3" name="Text Placeholder 2"/>
          <p:cNvSpPr>
            <a:spLocks noGrp="1"/>
          </p:cNvSpPr>
          <p:nvPr>
            <p:ph type="body" idx="1"/>
          </p:nvPr>
        </p:nvSpPr>
        <p:spPr>
          <a:xfrm>
            <a:off x="540000" y="1752600"/>
            <a:ext cx="8064000" cy="42100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3124200" y="6372000"/>
            <a:ext cx="2895600" cy="216000"/>
          </a:xfrm>
          <a:prstGeom prst="rect">
            <a:avLst/>
          </a:prstGeom>
        </p:spPr>
        <p:txBody>
          <a:bodyPr vert="horz" lIns="0" tIns="0" rIns="0" bIns="0" rtlCol="0" anchor="t"/>
          <a:lstStyle>
            <a:lvl1pPr>
              <a:defRPr lang="en-AU" sz="1200" b="1" dirty="0">
                <a:solidFill>
                  <a:schemeClr val="tx2"/>
                </a:solidFill>
                <a:latin typeface="+mj-lt"/>
                <a:cs typeface="Arial" pitchFamily="34" charset="0"/>
              </a:defRPr>
            </a:lvl1pPr>
          </a:lstStyle>
          <a:p>
            <a:r>
              <a:rPr lang="en-GB" dirty="0"/>
              <a:t>Presentation Name by Author Name</a:t>
            </a:r>
          </a:p>
        </p:txBody>
      </p:sp>
      <p:sp>
        <p:nvSpPr>
          <p:cNvPr id="6" name="Slide Number Placeholder 5"/>
          <p:cNvSpPr>
            <a:spLocks noGrp="1"/>
          </p:cNvSpPr>
          <p:nvPr>
            <p:ph type="sldNum" sz="quarter" idx="4"/>
          </p:nvPr>
        </p:nvSpPr>
        <p:spPr>
          <a:xfrm>
            <a:off x="7587336" y="6372000"/>
            <a:ext cx="1023265" cy="216000"/>
          </a:xfrm>
          <a:prstGeom prst="rect">
            <a:avLst/>
          </a:prstGeom>
        </p:spPr>
        <p:txBody>
          <a:bodyPr vert="horz" lIns="0" tIns="0" rIns="0" bIns="0" rtlCol="0" anchor="ctr"/>
          <a:lstStyle>
            <a:lvl1pPr algn="r">
              <a:defRPr lang="en-AU" sz="1000" smtClean="0">
                <a:solidFill>
                  <a:schemeClr val="tx1"/>
                </a:solidFill>
                <a:latin typeface="+mj-lt"/>
                <a:cs typeface="Arial" pitchFamily="34" charset="0"/>
              </a:defRPr>
            </a:lvl1pPr>
          </a:lstStyle>
          <a:p>
            <a:fld id="{CE1B70CE-F4BC-4B6F-A663-B479B5E51611}" type="slidenum">
              <a:rPr lang="en-AU" smtClean="0"/>
              <a:pPr/>
              <a:t>‹#›</a:t>
            </a:fld>
            <a:endParaRPr lang="en-AU" dirty="0"/>
          </a:p>
        </p:txBody>
      </p:sp>
    </p:spTree>
    <p:extLst>
      <p:ext uri="{BB962C8B-B14F-4D97-AF65-F5344CB8AC3E}">
        <p14:creationId xmlns:p14="http://schemas.microsoft.com/office/powerpoint/2010/main" val="3638852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hf sldNum="0" hdr="0"/>
  <p:txStyles>
    <p:titleStyle>
      <a:lvl1pPr algn="l" defTabSz="914400" rtl="0" eaLnBrk="1" latinLnBrk="0" hangingPunct="1">
        <a:spcBef>
          <a:spcPct val="0"/>
        </a:spcBef>
        <a:buNone/>
        <a:defRPr lang="en-AU" sz="2000" b="0" kern="1200" dirty="0">
          <a:solidFill>
            <a:schemeClr val="tx1"/>
          </a:solidFill>
          <a:latin typeface="+mj-lt"/>
          <a:ea typeface="+mn-ea"/>
          <a:cs typeface="Arial" pitchFamily="34" charset="0"/>
        </a:defRPr>
      </a:lvl1pPr>
    </p:titleStyle>
    <p:bodyStyle>
      <a:lvl1pPr marL="0" indent="0" algn="l" defTabSz="914400" rtl="0" eaLnBrk="1" latinLnBrk="0" hangingPunct="1">
        <a:spcBef>
          <a:spcPts val="0"/>
        </a:spcBef>
        <a:buFont typeface="Arial" pitchFamily="34" charset="0"/>
        <a:buNone/>
        <a:defRPr sz="1900" kern="1200">
          <a:solidFill>
            <a:schemeClr val="tx1"/>
          </a:solidFill>
          <a:latin typeface="+mn-lt"/>
          <a:ea typeface="+mn-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8064000" cy="1152000"/>
          </a:xfrm>
          <a:prstGeom prst="rect">
            <a:avLst/>
          </a:prstGeom>
        </p:spPr>
        <p:txBody>
          <a:bodyPr vert="horz" lIns="0" tIns="0" rIns="0" bIns="0" rtlCol="0">
            <a:noAutofit/>
          </a:bodyPr>
          <a:lstStyle/>
          <a:p>
            <a:pPr marL="0" lvl="0" indent="0">
              <a:lnSpc>
                <a:spcPct val="80000"/>
              </a:lnSpc>
              <a:spcBef>
                <a:spcPts val="0"/>
              </a:spcBef>
              <a:buFont typeface="Arial" pitchFamily="34" charset="0"/>
            </a:pPr>
            <a:r>
              <a:rPr lang="en-US" dirty="0"/>
              <a:t>Click to edit Master title style</a:t>
            </a:r>
            <a:endParaRPr lang="en-AU" dirty="0"/>
          </a:p>
        </p:txBody>
      </p:sp>
      <p:sp>
        <p:nvSpPr>
          <p:cNvPr id="3" name="Text Placeholder 2"/>
          <p:cNvSpPr>
            <a:spLocks noGrp="1"/>
          </p:cNvSpPr>
          <p:nvPr>
            <p:ph type="body" idx="1"/>
          </p:nvPr>
        </p:nvSpPr>
        <p:spPr>
          <a:xfrm>
            <a:off x="540000" y="1752600"/>
            <a:ext cx="8064000" cy="42100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540000" y="6372000"/>
            <a:ext cx="2088000" cy="216000"/>
          </a:xfrm>
          <a:prstGeom prst="rect">
            <a:avLst/>
          </a:prstGeom>
        </p:spPr>
        <p:txBody>
          <a:bodyPr vert="horz" lIns="0" tIns="0" rIns="0" bIns="0" rtlCol="0" anchor="b"/>
          <a:lstStyle>
            <a:lvl1pPr>
              <a:defRPr lang="en-US" sz="850" b="0" smtClean="0">
                <a:solidFill>
                  <a:schemeClr val="tx1"/>
                </a:solidFill>
                <a:latin typeface="+mj-lt"/>
                <a:cs typeface="Arial" pitchFamily="34" charset="0"/>
              </a:defRPr>
            </a:lvl1pPr>
          </a:lstStyle>
          <a:p>
            <a:pPr algn="r"/>
            <a:r>
              <a:rPr lang="en-AU" dirty="0"/>
              <a:t>Thursday 30 January 2014</a:t>
            </a:r>
          </a:p>
        </p:txBody>
      </p:sp>
      <p:sp>
        <p:nvSpPr>
          <p:cNvPr id="5" name="Footer Placeholder 4"/>
          <p:cNvSpPr>
            <a:spLocks noGrp="1"/>
          </p:cNvSpPr>
          <p:nvPr>
            <p:ph type="ftr" sz="quarter" idx="3"/>
          </p:nvPr>
        </p:nvSpPr>
        <p:spPr>
          <a:xfrm>
            <a:off x="3124200" y="6372000"/>
            <a:ext cx="2895600" cy="216000"/>
          </a:xfrm>
          <a:prstGeom prst="rect">
            <a:avLst/>
          </a:prstGeom>
        </p:spPr>
        <p:txBody>
          <a:bodyPr vert="horz" lIns="0" tIns="0" rIns="0" bIns="0" rtlCol="0" anchor="t"/>
          <a:lstStyle>
            <a:lvl1pPr>
              <a:defRPr lang="en-AU" sz="1200" b="1" dirty="0">
                <a:solidFill>
                  <a:schemeClr val="tx2"/>
                </a:solidFill>
                <a:latin typeface="+mj-lt"/>
                <a:cs typeface="Arial" pitchFamily="34" charset="0"/>
              </a:defRPr>
            </a:lvl1pPr>
          </a:lstStyle>
          <a:p>
            <a:r>
              <a:rPr lang="en-GB" dirty="0"/>
              <a:t>Presentation Name by Author Name</a:t>
            </a:r>
          </a:p>
        </p:txBody>
      </p:sp>
      <p:sp>
        <p:nvSpPr>
          <p:cNvPr id="6" name="Slide Number Placeholder 5"/>
          <p:cNvSpPr>
            <a:spLocks noGrp="1"/>
          </p:cNvSpPr>
          <p:nvPr>
            <p:ph type="sldNum" sz="quarter" idx="4"/>
          </p:nvPr>
        </p:nvSpPr>
        <p:spPr>
          <a:xfrm>
            <a:off x="7587336" y="6372000"/>
            <a:ext cx="1023265" cy="216000"/>
          </a:xfrm>
          <a:prstGeom prst="rect">
            <a:avLst/>
          </a:prstGeom>
        </p:spPr>
        <p:txBody>
          <a:bodyPr vert="horz" lIns="0" tIns="0" rIns="0" bIns="0" rtlCol="0" anchor="ctr"/>
          <a:lstStyle>
            <a:lvl1pPr algn="r">
              <a:defRPr lang="en-AU" sz="1000" smtClean="0">
                <a:solidFill>
                  <a:schemeClr val="tx1"/>
                </a:solidFill>
                <a:latin typeface="+mj-lt"/>
                <a:cs typeface="Arial" pitchFamily="34" charset="0"/>
              </a:defRPr>
            </a:lvl1pPr>
          </a:lstStyle>
          <a:p>
            <a:fld id="{CE1B70CE-F4BC-4B6F-A663-B479B5E51611}" type="slidenum">
              <a:rPr lang="en-AU" smtClean="0"/>
              <a:pPr/>
              <a:t>‹#›</a:t>
            </a:fld>
            <a:endParaRPr lang="en-AU" dirty="0"/>
          </a:p>
        </p:txBody>
      </p:sp>
    </p:spTree>
    <p:extLst>
      <p:ext uri="{BB962C8B-B14F-4D97-AF65-F5344CB8AC3E}">
        <p14:creationId xmlns:p14="http://schemas.microsoft.com/office/powerpoint/2010/main" val="2679118345"/>
      </p:ext>
    </p:extLst>
  </p:cSld>
  <p:clrMap bg1="lt1" tx1="dk1" bg2="lt2" tx2="dk2" accent1="accent1" accent2="accent2" accent3="accent3" accent4="accent4" accent5="accent5" accent6="accent6" hlink="hlink" folHlink="folHlink"/>
  <p:sldLayoutIdLst>
    <p:sldLayoutId id="2147483679" r:id="rId1"/>
    <p:sldLayoutId id="2147483704" r:id="rId2"/>
    <p:sldLayoutId id="2147483705" r:id="rId3"/>
    <p:sldLayoutId id="2147483706" r:id="rId4"/>
    <p:sldLayoutId id="2147483707" r:id="rId5"/>
    <p:sldLayoutId id="2147483721" r:id="rId6"/>
    <p:sldLayoutId id="2147483722" r:id="rId7"/>
  </p:sldLayoutIdLst>
  <p:hf sldNum="0" hdr="0"/>
  <p:txStyles>
    <p:titleStyle>
      <a:lvl1pPr algn="l" defTabSz="914400" rtl="0" eaLnBrk="1" latinLnBrk="0" hangingPunct="1">
        <a:spcBef>
          <a:spcPct val="0"/>
        </a:spcBef>
        <a:buNone/>
        <a:defRPr lang="en-AU" sz="2100" b="0" kern="1200" dirty="0">
          <a:solidFill>
            <a:schemeClr val="tx1"/>
          </a:solidFill>
          <a:latin typeface="+mj-lt"/>
          <a:ea typeface="+mn-ea"/>
          <a:cs typeface="Arial" pitchFamily="34" charset="0"/>
        </a:defRPr>
      </a:lvl1pPr>
    </p:titleStyle>
    <p:bodyStyle>
      <a:lvl1pPr marL="0" indent="0" algn="l" defTabSz="914400" rtl="0" eaLnBrk="1" latinLnBrk="0" hangingPunct="1">
        <a:spcBef>
          <a:spcPts val="0"/>
        </a:spcBef>
        <a:buFont typeface="Arial" pitchFamily="34" charset="0"/>
        <a:buNone/>
        <a:defRPr sz="1900" kern="1200">
          <a:solidFill>
            <a:schemeClr val="tx1"/>
          </a:solidFill>
          <a:latin typeface="+mn-lt"/>
          <a:ea typeface="+mn-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4000" y="980728"/>
            <a:ext cx="8064000" cy="711272"/>
          </a:xfrm>
          <a:prstGeom prst="rect">
            <a:avLst/>
          </a:prstGeom>
        </p:spPr>
        <p:txBody>
          <a:bodyPr vert="horz" lIns="0" tIns="0" rIns="0" bIns="0" rtlCol="0">
            <a:noAutofit/>
          </a:bodyPr>
          <a:lstStyle/>
          <a:p>
            <a:pPr marL="0" lvl="0" indent="0">
              <a:lnSpc>
                <a:spcPct val="80000"/>
              </a:lnSpc>
              <a:spcBef>
                <a:spcPts val="0"/>
              </a:spcBef>
              <a:buFont typeface="Arial" pitchFamily="34" charset="0"/>
            </a:pPr>
            <a:r>
              <a:rPr lang="en-US" dirty="0"/>
              <a:t>Click to edit Master title style</a:t>
            </a:r>
            <a:endParaRPr lang="en-AU" dirty="0"/>
          </a:p>
        </p:txBody>
      </p:sp>
      <p:sp>
        <p:nvSpPr>
          <p:cNvPr id="3" name="Text Placeholder 2"/>
          <p:cNvSpPr>
            <a:spLocks noGrp="1"/>
          </p:cNvSpPr>
          <p:nvPr>
            <p:ph type="body" idx="1"/>
          </p:nvPr>
        </p:nvSpPr>
        <p:spPr>
          <a:xfrm>
            <a:off x="414000" y="1752600"/>
            <a:ext cx="8064000" cy="42100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14000" y="620712"/>
            <a:ext cx="5400000" cy="216000"/>
          </a:xfrm>
          <a:prstGeom prst="rect">
            <a:avLst/>
          </a:prstGeom>
        </p:spPr>
        <p:txBody>
          <a:bodyPr vert="horz" lIns="0" tIns="0" rIns="0" bIns="0" rtlCol="0" anchor="t" anchorCtr="0"/>
          <a:lstStyle>
            <a:lvl1pPr algn="l">
              <a:defRPr lang="en-US" sz="1200" b="0" smtClean="0">
                <a:solidFill>
                  <a:schemeClr val="tx1"/>
                </a:solidFill>
                <a:latin typeface="+mj-lt"/>
                <a:cs typeface="Arial" pitchFamily="34" charset="0"/>
              </a:defRPr>
            </a:lvl1pPr>
          </a:lstStyle>
          <a:p>
            <a:r>
              <a:rPr lang="en-AU" dirty="0"/>
              <a:t>Thursday 30 January 2014</a:t>
            </a:r>
          </a:p>
        </p:txBody>
      </p:sp>
      <p:sp>
        <p:nvSpPr>
          <p:cNvPr id="5" name="Footer Placeholder 4"/>
          <p:cNvSpPr>
            <a:spLocks noGrp="1"/>
          </p:cNvSpPr>
          <p:nvPr>
            <p:ph type="ftr" sz="quarter" idx="3"/>
          </p:nvPr>
        </p:nvSpPr>
        <p:spPr>
          <a:xfrm>
            <a:off x="414000" y="391064"/>
            <a:ext cx="5400000" cy="216000"/>
          </a:xfrm>
          <a:prstGeom prst="rect">
            <a:avLst/>
          </a:prstGeom>
        </p:spPr>
        <p:txBody>
          <a:bodyPr vert="horz" lIns="0" tIns="0" rIns="0" bIns="0" rtlCol="0" anchor="b" anchorCtr="0"/>
          <a:lstStyle>
            <a:lvl1pPr>
              <a:defRPr lang="en-AU" sz="1200" b="0" dirty="0">
                <a:solidFill>
                  <a:schemeClr val="tx2"/>
                </a:solidFill>
                <a:latin typeface="+mj-lt"/>
                <a:cs typeface="Arial" pitchFamily="34" charset="0"/>
              </a:defRPr>
            </a:lvl1pPr>
          </a:lstStyle>
          <a:p>
            <a:r>
              <a:rPr lang="en-GB"/>
              <a:t>Presentation Name by Author Name</a:t>
            </a:r>
          </a:p>
        </p:txBody>
      </p:sp>
      <p:sp>
        <p:nvSpPr>
          <p:cNvPr id="6" name="Slide Number Placeholder 5"/>
          <p:cNvSpPr>
            <a:spLocks noGrp="1"/>
          </p:cNvSpPr>
          <p:nvPr>
            <p:ph type="sldNum" sz="quarter" idx="4"/>
          </p:nvPr>
        </p:nvSpPr>
        <p:spPr>
          <a:xfrm>
            <a:off x="7452320" y="6372000"/>
            <a:ext cx="1023265" cy="216000"/>
          </a:xfrm>
          <a:prstGeom prst="rect">
            <a:avLst/>
          </a:prstGeom>
        </p:spPr>
        <p:txBody>
          <a:bodyPr vert="horz" lIns="0" tIns="0" rIns="0" bIns="0" rtlCol="0" anchor="ctr"/>
          <a:lstStyle>
            <a:lvl1pPr algn="r">
              <a:defRPr lang="en-AU" sz="1000" smtClean="0">
                <a:solidFill>
                  <a:schemeClr val="tx1"/>
                </a:solidFill>
                <a:latin typeface="+mj-lt"/>
                <a:cs typeface="Arial" pitchFamily="34" charset="0"/>
              </a:defRPr>
            </a:lvl1pPr>
          </a:lstStyle>
          <a:p>
            <a:fld id="{CE1B70CE-F4BC-4B6F-A663-B479B5E51611}" type="slidenum">
              <a:rPr lang="en-AU" smtClean="0"/>
              <a:pPr/>
              <a:t>‹#›</a:t>
            </a:fld>
            <a:endParaRPr lang="en-AU" dirty="0"/>
          </a:p>
        </p:txBody>
      </p:sp>
    </p:spTree>
    <p:extLst>
      <p:ext uri="{BB962C8B-B14F-4D97-AF65-F5344CB8AC3E}">
        <p14:creationId xmlns:p14="http://schemas.microsoft.com/office/powerpoint/2010/main" val="3940827431"/>
      </p:ext>
    </p:extLst>
  </p:cSld>
  <p:clrMap bg1="lt1" tx1="dk1" bg2="lt2" tx2="dk2" accent1="accent1" accent2="accent2" accent3="accent3" accent4="accent4" accent5="accent5" accent6="accent6" hlink="hlink" folHlink="folHlink"/>
  <p:sldLayoutIdLst>
    <p:sldLayoutId id="2147483668" r:id="rId1"/>
    <p:sldLayoutId id="2147483708" r:id="rId2"/>
    <p:sldLayoutId id="2147483719" r:id="rId3"/>
    <p:sldLayoutId id="2147483709" r:id="rId4"/>
    <p:sldLayoutId id="2147483710" r:id="rId5"/>
    <p:sldLayoutId id="2147483711" r:id="rId6"/>
    <p:sldLayoutId id="2147483718" r:id="rId7"/>
    <p:sldLayoutId id="2147483723" r:id="rId8"/>
    <p:sldLayoutId id="2147483714" r:id="rId9"/>
    <p:sldLayoutId id="2147483717" r:id="rId10"/>
    <p:sldLayoutId id="2147483715" r:id="rId11"/>
    <p:sldLayoutId id="2147483716" r:id="rId12"/>
    <p:sldLayoutId id="2147483713" r:id="rId13"/>
    <p:sldLayoutId id="2147483720" r:id="rId14"/>
  </p:sldLayoutIdLst>
  <p:hf sldNum="0" hdr="0"/>
  <p:txStyles>
    <p:titleStyle>
      <a:lvl1pPr algn="l" defTabSz="914400" rtl="0" eaLnBrk="1" latinLnBrk="0" hangingPunct="1">
        <a:spcBef>
          <a:spcPct val="0"/>
        </a:spcBef>
        <a:buNone/>
        <a:defRPr lang="en-AU" sz="2100" b="0" kern="1200" dirty="0">
          <a:solidFill>
            <a:schemeClr val="tx1"/>
          </a:solidFill>
          <a:latin typeface="+mj-lt"/>
          <a:ea typeface="+mn-ea"/>
          <a:cs typeface="Arial" pitchFamily="34" charset="0"/>
        </a:defRPr>
      </a:lvl1pPr>
    </p:titleStyle>
    <p:bodyStyle>
      <a:lvl1pPr marL="0" indent="0" algn="l" defTabSz="914400" rtl="0" eaLnBrk="1" latinLnBrk="0" hangingPunct="1">
        <a:spcBef>
          <a:spcPts val="0"/>
        </a:spcBef>
        <a:buFont typeface="Arial" pitchFamily="34" charset="0"/>
        <a:buNone/>
        <a:defRPr sz="1900" kern="1200">
          <a:solidFill>
            <a:schemeClr val="tx1"/>
          </a:solidFill>
          <a:latin typeface="+mn-lt"/>
          <a:ea typeface="+mn-ea"/>
          <a:cs typeface="Arial" pitchFamily="34" charset="0"/>
        </a:defRPr>
      </a:lvl1pPr>
      <a:lvl2pPr marL="215900" indent="-2159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2pPr>
      <a:lvl3pPr marL="432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3pPr>
      <a:lvl4pPr marL="648000" indent="-216000" algn="l" defTabSz="914400" rtl="0" eaLnBrk="1" latinLnBrk="0" hangingPunct="1">
        <a:spcBef>
          <a:spcPts val="0"/>
        </a:spcBef>
        <a:buFont typeface="Arial" pitchFamily="34" charset="0"/>
        <a:buChar char="•"/>
        <a:defRPr sz="1900" kern="1200">
          <a:solidFill>
            <a:schemeClr val="tx1"/>
          </a:solidFill>
          <a:latin typeface="+mn-lt"/>
          <a:ea typeface="+mn-ea"/>
          <a:cs typeface="Arial" pitchFamily="34" charset="0"/>
        </a:defRPr>
      </a:lvl4pPr>
      <a:lvl5pPr marL="864000" indent="-216000" algn="l" defTabSz="914400" rtl="0" eaLnBrk="1" latinLnBrk="0" hangingPunct="1">
        <a:spcBef>
          <a:spcPts val="0"/>
        </a:spcBef>
        <a:buFont typeface="Arial" pitchFamily="34" charset="0"/>
        <a:buChar char="•"/>
        <a:defRPr sz="1900" kern="1200" baseline="0">
          <a:solidFill>
            <a:schemeClr val="tx1"/>
          </a:solidFill>
          <a:latin typeface="+mn-lt"/>
          <a:ea typeface="+mn-ea"/>
          <a:cs typeface="Arial" pitchFamily="34" charset="0"/>
        </a:defRPr>
      </a:lvl5pPr>
      <a:lvl6pPr marL="1080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6pPr>
      <a:lvl7pPr marL="1296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7pPr>
      <a:lvl8pPr marL="1512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8pPr>
      <a:lvl9pPr marL="1728000" indent="-216000" algn="l" defTabSz="914400" rtl="0" eaLnBrk="1" latinLnBrk="0" hangingPunct="1">
        <a:spcBef>
          <a:spcPts val="0"/>
        </a:spcBef>
        <a:buFont typeface="Arial" pitchFamily="34" charset="0"/>
        <a:buChar char="•"/>
        <a:defRPr sz="19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Product Engineering</a:t>
            </a:r>
          </a:p>
        </p:txBody>
      </p:sp>
      <p:sp>
        <p:nvSpPr>
          <p:cNvPr id="3" name="Subtitle 2"/>
          <p:cNvSpPr>
            <a:spLocks noGrp="1"/>
          </p:cNvSpPr>
          <p:nvPr>
            <p:ph type="subTitle" idx="1"/>
          </p:nvPr>
        </p:nvSpPr>
        <p:spPr/>
        <p:txBody>
          <a:bodyPr/>
          <a:lstStyle/>
          <a:p>
            <a:r>
              <a:rPr lang="en-AU" dirty="0"/>
              <a:t>Java Development</a:t>
            </a:r>
          </a:p>
        </p:txBody>
      </p:sp>
      <p:sp>
        <p:nvSpPr>
          <p:cNvPr id="5" name="Date Placeholder 4"/>
          <p:cNvSpPr>
            <a:spLocks noGrp="1"/>
          </p:cNvSpPr>
          <p:nvPr>
            <p:ph type="dt" sz="half" idx="14"/>
          </p:nvPr>
        </p:nvSpPr>
        <p:spPr>
          <a:xfrm>
            <a:off x="414000" y="641473"/>
            <a:ext cx="5400000" cy="216000"/>
          </a:xfrm>
        </p:spPr>
        <p:txBody>
          <a:bodyPr/>
          <a:lstStyle/>
          <a:p>
            <a:endParaRPr lang="en-US" dirty="0"/>
          </a:p>
          <a:p>
            <a:endParaRPr lang="en-US" dirty="0"/>
          </a:p>
        </p:txBody>
      </p:sp>
      <p:sp>
        <p:nvSpPr>
          <p:cNvPr id="7" name="Text Placeholder 6"/>
          <p:cNvSpPr>
            <a:spLocks noGrp="1"/>
          </p:cNvSpPr>
          <p:nvPr>
            <p:ph type="body" sz="quarter" idx="17"/>
          </p:nvPr>
        </p:nvSpPr>
        <p:spPr/>
        <p:txBody>
          <a:bodyPr/>
          <a:lstStyle/>
          <a:p>
            <a:pPr algn="ctr"/>
            <a:r>
              <a:rPr lang="en-GB" sz="1800" dirty="0"/>
              <a:t>Classification: Public</a:t>
            </a:r>
            <a:endParaRPr lang="en-AU"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Purpose</a:t>
            </a:r>
          </a:p>
        </p:txBody>
      </p:sp>
      <p:sp>
        <p:nvSpPr>
          <p:cNvPr id="3" name="Content Placeholder 2"/>
          <p:cNvSpPr>
            <a:spLocks noGrp="1"/>
          </p:cNvSpPr>
          <p:nvPr>
            <p:ph sz="quarter" idx="14"/>
          </p:nvPr>
        </p:nvSpPr>
        <p:spPr/>
        <p:txBody>
          <a:bodyPr/>
          <a:lstStyle/>
          <a:p>
            <a:r>
              <a:rPr lang="en-US" dirty="0"/>
              <a:t>This exercise is designed to demonstrate your abilities in developing a backend Java service.</a:t>
            </a:r>
          </a:p>
          <a:p>
            <a:endParaRPr lang="en-US" dirty="0"/>
          </a:p>
          <a:p>
            <a:r>
              <a:rPr lang="en-US" dirty="0"/>
              <a:t>The source code, comments, documentation and architecture are all part of how we will evaluate your solution.</a:t>
            </a:r>
          </a:p>
          <a:p>
            <a:endParaRPr lang="en-US" dirty="0"/>
          </a:p>
          <a:p>
            <a:r>
              <a:rPr lang="en-US" dirty="0"/>
              <a:t>The problem can be solved many ways with no right or wrong answer. Just show us how you typically work. Let us know if you are not able to finish. Just explain what was remaining to do </a:t>
            </a:r>
          </a:p>
        </p:txBody>
      </p:sp>
      <p:sp>
        <p:nvSpPr>
          <p:cNvPr id="6" name="Text Placeholder 5"/>
          <p:cNvSpPr>
            <a:spLocks noGrp="1"/>
          </p:cNvSpPr>
          <p:nvPr>
            <p:ph type="body" sz="quarter" idx="22"/>
          </p:nvPr>
        </p:nvSpPr>
        <p:spPr/>
        <p:txBody>
          <a:bodyPr/>
          <a:lstStyle/>
          <a:p>
            <a:r>
              <a:rPr lang="en-GB" dirty="0"/>
              <a:t>Classification: Public</a:t>
            </a:r>
            <a:endParaRPr lang="en-AU" dirty="0"/>
          </a:p>
        </p:txBody>
      </p:sp>
    </p:spTree>
    <p:extLst>
      <p:ext uri="{BB962C8B-B14F-4D97-AF65-F5344CB8AC3E}">
        <p14:creationId xmlns:p14="http://schemas.microsoft.com/office/powerpoint/2010/main" val="99123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Problem</a:t>
            </a:r>
          </a:p>
        </p:txBody>
      </p:sp>
      <p:sp>
        <p:nvSpPr>
          <p:cNvPr id="3" name="Content Placeholder 2"/>
          <p:cNvSpPr>
            <a:spLocks noGrp="1"/>
          </p:cNvSpPr>
          <p:nvPr>
            <p:ph sz="quarter" idx="14"/>
          </p:nvPr>
        </p:nvSpPr>
        <p:spPr>
          <a:xfrm>
            <a:off x="414000" y="1196752"/>
            <a:ext cx="8312150" cy="4228726"/>
          </a:xfrm>
        </p:spPr>
        <p:txBody>
          <a:bodyPr/>
          <a:lstStyle/>
          <a:p>
            <a:pPr marL="285750" indent="-285750">
              <a:buFont typeface="Arial" charset="0"/>
              <a:buChar char="•"/>
            </a:pPr>
            <a:r>
              <a:rPr lang="en-US" dirty="0"/>
              <a:t>We want you to create an API in Java that allows mobile clients to retrieve and add suburb and postcode combinations.  You do not have to write the mobile app!</a:t>
            </a:r>
            <a:br>
              <a:rPr lang="en-US" dirty="0"/>
            </a:br>
            <a:endParaRPr lang="en-US" dirty="0"/>
          </a:p>
          <a:p>
            <a:pPr marL="285750" indent="-285750">
              <a:buFont typeface="Arial" charset="0"/>
              <a:buChar char="•"/>
            </a:pPr>
            <a:r>
              <a:rPr lang="en-US" dirty="0"/>
              <a:t>We want you to implement:</a:t>
            </a:r>
          </a:p>
          <a:p>
            <a:pPr marL="645750" lvl="2" indent="-285750">
              <a:buFont typeface="Arial" charset="0"/>
              <a:buChar char="•"/>
            </a:pPr>
            <a:r>
              <a:rPr lang="en-US" dirty="0">
                <a:latin typeface="+mj-lt"/>
              </a:rPr>
              <a:t>An API that allows mobile clients to retrieve the suburb information by postcode.</a:t>
            </a:r>
          </a:p>
          <a:p>
            <a:pPr marL="645750" lvl="2" indent="-285750">
              <a:buFont typeface="Arial" charset="0"/>
              <a:buChar char="•"/>
            </a:pPr>
            <a:r>
              <a:rPr lang="en-US" dirty="0">
                <a:latin typeface="+mj-lt"/>
              </a:rPr>
              <a:t>An API that allows mobile clients to retrieve a postcode given a suburb name</a:t>
            </a:r>
          </a:p>
          <a:p>
            <a:pPr marL="645750" lvl="2" indent="-285750">
              <a:buFont typeface="Arial" charset="0"/>
              <a:buChar char="•"/>
            </a:pPr>
            <a:r>
              <a:rPr lang="en-US" dirty="0">
                <a:latin typeface="+mj-lt"/>
              </a:rPr>
              <a:t>A secured API to add new suburb and postcode combinations (you'll have to work out how this should work)</a:t>
            </a:r>
          </a:p>
          <a:p>
            <a:pPr marL="645750" lvl="2" indent="-285750">
              <a:buFont typeface="Arial" charset="0"/>
              <a:buChar char="•"/>
            </a:pPr>
            <a:r>
              <a:rPr lang="en-US" dirty="0">
                <a:latin typeface="+mj-lt"/>
              </a:rPr>
              <a:t>Some form of persistence</a:t>
            </a:r>
          </a:p>
          <a:p>
            <a:pPr marL="285750" indent="-285750">
              <a:buFont typeface="Arial" charset="0"/>
              <a:buChar char="•"/>
            </a:pPr>
            <a:r>
              <a:rPr lang="en-US" dirty="0"/>
              <a:t>Please do NOT spend more than 6 hours on this exercise. We don’t intend to measure how fast you can code, rather the way you go about it.</a:t>
            </a:r>
          </a:p>
        </p:txBody>
      </p:sp>
      <p:sp>
        <p:nvSpPr>
          <p:cNvPr id="6" name="Text Placeholder 5"/>
          <p:cNvSpPr>
            <a:spLocks noGrp="1"/>
          </p:cNvSpPr>
          <p:nvPr>
            <p:ph type="body" sz="quarter" idx="22"/>
          </p:nvPr>
        </p:nvSpPr>
        <p:spPr/>
        <p:txBody>
          <a:bodyPr/>
          <a:lstStyle/>
          <a:p>
            <a:r>
              <a:rPr lang="en-GB" dirty="0"/>
              <a:t>Classification: Public</a:t>
            </a:r>
            <a:endParaRPr lang="en-AU" dirty="0"/>
          </a:p>
        </p:txBody>
      </p:sp>
    </p:spTree>
    <p:extLst>
      <p:ext uri="{BB962C8B-B14F-4D97-AF65-F5344CB8AC3E}">
        <p14:creationId xmlns:p14="http://schemas.microsoft.com/office/powerpoint/2010/main" val="61040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Design Considerations</a:t>
            </a:r>
          </a:p>
        </p:txBody>
      </p:sp>
      <p:sp>
        <p:nvSpPr>
          <p:cNvPr id="3" name="Content Placeholder 2"/>
          <p:cNvSpPr>
            <a:spLocks noGrp="1"/>
          </p:cNvSpPr>
          <p:nvPr>
            <p:ph sz="quarter" idx="14"/>
          </p:nvPr>
        </p:nvSpPr>
        <p:spPr>
          <a:xfrm>
            <a:off x="414000" y="1241054"/>
            <a:ext cx="8312150" cy="4986946"/>
          </a:xfrm>
        </p:spPr>
        <p:txBody>
          <a:bodyPr/>
          <a:lstStyle/>
          <a:p>
            <a:pPr marL="285750" indent="-285750">
              <a:buFont typeface="Arial" charset="0"/>
              <a:buChar char="•"/>
            </a:pPr>
            <a:r>
              <a:rPr lang="en-US" dirty="0"/>
              <a:t>Best Practice</a:t>
            </a:r>
          </a:p>
          <a:p>
            <a:pPr marL="645750" lvl="2" indent="-285750">
              <a:buFont typeface="Arial" charset="0"/>
              <a:buChar char="•"/>
            </a:pPr>
            <a:r>
              <a:rPr lang="en-US" dirty="0"/>
              <a:t>Develop with current best practice</a:t>
            </a:r>
          </a:p>
          <a:p>
            <a:pPr marL="645750" lvl="2" indent="-285750">
              <a:buFont typeface="Arial" charset="0"/>
              <a:buChar char="•"/>
            </a:pPr>
            <a:r>
              <a:rPr lang="en-US" dirty="0"/>
              <a:t>Design patterns, software architecture, secure coding</a:t>
            </a:r>
          </a:p>
          <a:p>
            <a:pPr marL="645750" lvl="2" indent="-285750">
              <a:buFont typeface="Arial" charset="0"/>
              <a:buChar char="•"/>
            </a:pPr>
            <a:r>
              <a:rPr lang="en-US" dirty="0"/>
              <a:t>Libraries, industry standards</a:t>
            </a:r>
          </a:p>
          <a:p>
            <a:pPr marL="285750" indent="-285750">
              <a:buFont typeface="Arial" charset="0"/>
              <a:buChar char="•"/>
            </a:pPr>
            <a:r>
              <a:rPr lang="en-US" dirty="0"/>
              <a:t>Reusability</a:t>
            </a:r>
          </a:p>
          <a:p>
            <a:pPr marL="645750" lvl="2" indent="-285750">
              <a:buFont typeface="Arial" charset="0"/>
              <a:buChar char="•"/>
            </a:pPr>
            <a:r>
              <a:rPr lang="en-US" dirty="0"/>
              <a:t>Is there anything that can be reused in future projects?</a:t>
            </a:r>
          </a:p>
          <a:p>
            <a:pPr marL="285750" indent="-285750">
              <a:buFont typeface="Arial" charset="0"/>
              <a:buChar char="•"/>
            </a:pPr>
            <a:r>
              <a:rPr lang="en-US" dirty="0"/>
              <a:t>Support knowledge sharing</a:t>
            </a:r>
          </a:p>
          <a:p>
            <a:pPr marL="645750" lvl="2" indent="-285750">
              <a:buFont typeface="Arial" charset="0"/>
              <a:buChar char="•"/>
            </a:pPr>
            <a:r>
              <a:rPr lang="en-US" dirty="0"/>
              <a:t>Documentation</a:t>
            </a:r>
          </a:p>
          <a:p>
            <a:pPr marL="645750" lvl="2" indent="-285750">
              <a:buFont typeface="Arial" charset="0"/>
              <a:buChar char="•"/>
            </a:pPr>
            <a:r>
              <a:rPr lang="en-US" dirty="0"/>
              <a:t>Comments</a:t>
            </a:r>
          </a:p>
          <a:p>
            <a:pPr marL="645750" lvl="2" indent="-285750">
              <a:buFont typeface="Arial" charset="0"/>
              <a:buChar char="•"/>
            </a:pPr>
            <a:r>
              <a:rPr lang="en-US" dirty="0"/>
              <a:t>Anything can help with knowledge sharing with the technical team</a:t>
            </a:r>
          </a:p>
          <a:p>
            <a:pPr marL="285750" indent="-285750">
              <a:buFont typeface="Arial" charset="0"/>
              <a:buChar char="•"/>
            </a:pPr>
            <a:r>
              <a:rPr lang="en-US" dirty="0"/>
              <a:t>Development Process and Quality Control</a:t>
            </a:r>
          </a:p>
          <a:p>
            <a:pPr marL="645750" lvl="2" indent="-285750">
              <a:buFont typeface="Arial" charset="0"/>
              <a:buChar char="•"/>
            </a:pPr>
            <a:r>
              <a:rPr lang="en-US" dirty="0"/>
              <a:t>Testing</a:t>
            </a:r>
          </a:p>
        </p:txBody>
      </p:sp>
      <p:sp>
        <p:nvSpPr>
          <p:cNvPr id="6" name="Text Placeholder 5"/>
          <p:cNvSpPr>
            <a:spLocks noGrp="1"/>
          </p:cNvSpPr>
          <p:nvPr>
            <p:ph type="body" sz="quarter" idx="22"/>
          </p:nvPr>
        </p:nvSpPr>
        <p:spPr/>
        <p:txBody>
          <a:bodyPr/>
          <a:lstStyle/>
          <a:p>
            <a:r>
              <a:rPr lang="en-GB" dirty="0"/>
              <a:t>Classification: Public</a:t>
            </a:r>
            <a:endParaRPr lang="en-AU" dirty="0"/>
          </a:p>
        </p:txBody>
      </p:sp>
    </p:spTree>
    <p:extLst>
      <p:ext uri="{BB962C8B-B14F-4D97-AF65-F5344CB8AC3E}">
        <p14:creationId xmlns:p14="http://schemas.microsoft.com/office/powerpoint/2010/main" val="62701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Submission</a:t>
            </a:r>
          </a:p>
        </p:txBody>
      </p:sp>
      <p:sp>
        <p:nvSpPr>
          <p:cNvPr id="3" name="Content Placeholder 2"/>
          <p:cNvSpPr>
            <a:spLocks noGrp="1"/>
          </p:cNvSpPr>
          <p:nvPr>
            <p:ph sz="quarter" idx="14"/>
          </p:nvPr>
        </p:nvSpPr>
        <p:spPr>
          <a:xfrm>
            <a:off x="414000" y="1388368"/>
            <a:ext cx="8312150" cy="4228726"/>
          </a:xfrm>
        </p:spPr>
        <p:txBody>
          <a:bodyPr/>
          <a:lstStyle/>
          <a:p>
            <a:pPr marL="285750" indent="-285750">
              <a:buFont typeface="Arial" charset="0"/>
              <a:buChar char="•"/>
            </a:pPr>
            <a:r>
              <a:rPr lang="en-US" dirty="0"/>
              <a:t>Complete Implementation Project files which allow </a:t>
            </a:r>
            <a:r>
              <a:rPr lang="en-US" dirty="0" err="1"/>
              <a:t>AusPost</a:t>
            </a:r>
            <a:r>
              <a:rPr lang="en-US" dirty="0"/>
              <a:t> to build your solution without any modification, and deploy it on an AWS EC2 (Amazon Linux) instance. </a:t>
            </a:r>
          </a:p>
          <a:p>
            <a:pPr marL="285750" indent="-285750">
              <a:buFont typeface="Arial" charset="0"/>
              <a:buChar char="•"/>
            </a:pPr>
            <a:r>
              <a:rPr lang="en-US" dirty="0"/>
              <a:t>If required, you can also provide instructions on the build and deploy process.</a:t>
            </a:r>
          </a:p>
          <a:p>
            <a:pPr marL="285750" indent="-285750">
              <a:buFont typeface="Arial" charset="0"/>
              <a:buChar char="•"/>
            </a:pPr>
            <a:r>
              <a:rPr lang="en-US" dirty="0"/>
              <a:t>You can also provide a short design document if you want to, but this is NOT a mandatory item.</a:t>
            </a:r>
          </a:p>
          <a:p>
            <a:pPr marL="285750" indent="-285750">
              <a:buFont typeface="Arial" charset="0"/>
              <a:buChar char="•"/>
            </a:pPr>
            <a:r>
              <a:rPr lang="en-US" dirty="0"/>
              <a:t>Build script, testing report, any documentation you want to show us.</a:t>
            </a:r>
          </a:p>
          <a:p>
            <a:pPr marL="285750" indent="-285750">
              <a:buFont typeface="Arial" charset="0"/>
              <a:buChar char="•"/>
            </a:pPr>
            <a:r>
              <a:rPr lang="en-US" dirty="0"/>
              <a:t>All References</a:t>
            </a:r>
          </a:p>
          <a:p>
            <a:pPr marL="285750" indent="-285750">
              <a:buFont typeface="Arial" charset="0"/>
              <a:buChar char="•"/>
            </a:pPr>
            <a:r>
              <a:rPr lang="en-US" dirty="0"/>
              <a:t>3rd party Source code and libraries</a:t>
            </a:r>
          </a:p>
          <a:p>
            <a:pPr marL="285750" indent="-285750">
              <a:buFont typeface="Arial" charset="0"/>
              <a:buChar char="•"/>
            </a:pPr>
            <a:r>
              <a:rPr lang="en-US" dirty="0"/>
              <a:t>Open source projects</a:t>
            </a:r>
          </a:p>
          <a:p>
            <a:pPr marL="285750" indent="-285750">
              <a:buFont typeface="Arial" charset="0"/>
              <a:buChar char="•"/>
            </a:pPr>
            <a:r>
              <a:rPr lang="en-US" dirty="0"/>
              <a:t>Other references</a:t>
            </a:r>
          </a:p>
        </p:txBody>
      </p:sp>
      <p:sp>
        <p:nvSpPr>
          <p:cNvPr id="6" name="Text Placeholder 5"/>
          <p:cNvSpPr>
            <a:spLocks noGrp="1"/>
          </p:cNvSpPr>
          <p:nvPr>
            <p:ph type="body" sz="quarter" idx="22"/>
          </p:nvPr>
        </p:nvSpPr>
        <p:spPr/>
        <p:txBody>
          <a:bodyPr/>
          <a:lstStyle/>
          <a:p>
            <a:r>
              <a:rPr lang="en-GB" dirty="0"/>
              <a:t>Classification: Public</a:t>
            </a:r>
            <a:endParaRPr lang="en-AU" dirty="0"/>
          </a:p>
        </p:txBody>
      </p:sp>
    </p:spTree>
    <p:extLst>
      <p:ext uri="{BB962C8B-B14F-4D97-AF65-F5344CB8AC3E}">
        <p14:creationId xmlns:p14="http://schemas.microsoft.com/office/powerpoint/2010/main" val="582866704"/>
      </p:ext>
    </p:extLst>
  </p:cSld>
  <p:clrMapOvr>
    <a:masterClrMapping/>
  </p:clrMapOvr>
</p:sld>
</file>

<file path=ppt/theme/theme1.xml><?xml version="1.0" encoding="utf-8"?>
<a:theme xmlns:a="http://schemas.openxmlformats.org/drawingml/2006/main" name="Content Pages">
  <a:themeElements>
    <a:clrScheme name="AP PPT Template">
      <a:dk1>
        <a:srgbClr val="000000"/>
      </a:dk1>
      <a:lt1>
        <a:srgbClr val="FFDB76"/>
      </a:lt1>
      <a:dk2>
        <a:srgbClr val="DC1928"/>
      </a:dk2>
      <a:lt2>
        <a:srgbClr val="D0D5D8"/>
      </a:lt2>
      <a:accent1>
        <a:srgbClr val="8A939D"/>
      </a:accent1>
      <a:accent2>
        <a:srgbClr val="7DB5DA"/>
      </a:accent2>
      <a:accent3>
        <a:srgbClr val="BDC78C"/>
      </a:accent3>
      <a:accent4>
        <a:srgbClr val="B3AEF1"/>
      </a:accent4>
      <a:accent5>
        <a:srgbClr val="009FDA"/>
      </a:accent5>
      <a:accent6>
        <a:srgbClr val="82EFE3"/>
      </a:accent6>
      <a:hlink>
        <a:srgbClr val="0000FF"/>
      </a:hlink>
      <a:folHlink>
        <a:srgbClr val="800080"/>
      </a:folHlink>
    </a:clrScheme>
    <a:fontScheme name="Australia Post Fonts">
      <a:majorFont>
        <a:latin typeface="AP Letter"/>
        <a:ea typeface=""/>
        <a:cs typeface=""/>
      </a:majorFont>
      <a:minorFont>
        <a:latin typeface="AP Lett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Image Pages">
  <a:themeElements>
    <a:clrScheme name="AP PPT Template">
      <a:dk1>
        <a:srgbClr val="000000"/>
      </a:dk1>
      <a:lt1>
        <a:srgbClr val="FFDB76"/>
      </a:lt1>
      <a:dk2>
        <a:srgbClr val="DC1928"/>
      </a:dk2>
      <a:lt2>
        <a:srgbClr val="D0D5D8"/>
      </a:lt2>
      <a:accent1>
        <a:srgbClr val="8A939D"/>
      </a:accent1>
      <a:accent2>
        <a:srgbClr val="7DB5DA"/>
      </a:accent2>
      <a:accent3>
        <a:srgbClr val="BDC78C"/>
      </a:accent3>
      <a:accent4>
        <a:srgbClr val="B3AEF1"/>
      </a:accent4>
      <a:accent5>
        <a:srgbClr val="009FDA"/>
      </a:accent5>
      <a:accent6>
        <a:srgbClr val="82EFE3"/>
      </a:accent6>
      <a:hlink>
        <a:srgbClr val="0000FF"/>
      </a:hlink>
      <a:folHlink>
        <a:srgbClr val="800080"/>
      </a:folHlink>
    </a:clrScheme>
    <a:fontScheme name="Australia Post Fonts">
      <a:majorFont>
        <a:latin typeface="AP Letter"/>
        <a:ea typeface=""/>
        <a:cs typeface=""/>
      </a:majorFont>
      <a:minorFont>
        <a:latin typeface="AP Lett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Divider Page">
  <a:themeElements>
    <a:clrScheme name="AP PPT Template">
      <a:dk1>
        <a:srgbClr val="000000"/>
      </a:dk1>
      <a:lt1>
        <a:srgbClr val="FFDB76"/>
      </a:lt1>
      <a:dk2>
        <a:srgbClr val="DC1928"/>
      </a:dk2>
      <a:lt2>
        <a:srgbClr val="D0D5D8"/>
      </a:lt2>
      <a:accent1>
        <a:srgbClr val="8A939D"/>
      </a:accent1>
      <a:accent2>
        <a:srgbClr val="7DB5DA"/>
      </a:accent2>
      <a:accent3>
        <a:srgbClr val="BDC78C"/>
      </a:accent3>
      <a:accent4>
        <a:srgbClr val="B3AEF1"/>
      </a:accent4>
      <a:accent5>
        <a:srgbClr val="009FDA"/>
      </a:accent5>
      <a:accent6>
        <a:srgbClr val="82EFE3"/>
      </a:accent6>
      <a:hlink>
        <a:srgbClr val="0000FF"/>
      </a:hlink>
      <a:folHlink>
        <a:srgbClr val="800080"/>
      </a:folHlink>
    </a:clrScheme>
    <a:fontScheme name="Australia Post Fonts">
      <a:majorFont>
        <a:latin typeface="AP Letter"/>
        <a:ea typeface=""/>
        <a:cs typeface=""/>
      </a:majorFont>
      <a:minorFont>
        <a:latin typeface="AP Lett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Title Pages">
  <a:themeElements>
    <a:clrScheme name="AP PPT Template">
      <a:dk1>
        <a:srgbClr val="000000"/>
      </a:dk1>
      <a:lt1>
        <a:srgbClr val="FFDB76"/>
      </a:lt1>
      <a:dk2>
        <a:srgbClr val="DC1928"/>
      </a:dk2>
      <a:lt2>
        <a:srgbClr val="D0D5D8"/>
      </a:lt2>
      <a:accent1>
        <a:srgbClr val="8A939D"/>
      </a:accent1>
      <a:accent2>
        <a:srgbClr val="7DB5DA"/>
      </a:accent2>
      <a:accent3>
        <a:srgbClr val="BDC78C"/>
      </a:accent3>
      <a:accent4>
        <a:srgbClr val="B3AEF1"/>
      </a:accent4>
      <a:accent5>
        <a:srgbClr val="009FDA"/>
      </a:accent5>
      <a:accent6>
        <a:srgbClr val="82EFE3"/>
      </a:accent6>
      <a:hlink>
        <a:srgbClr val="0000FF"/>
      </a:hlink>
      <a:folHlink>
        <a:srgbClr val="800080"/>
      </a:folHlink>
    </a:clrScheme>
    <a:fontScheme name="Australia Post Fonts">
      <a:majorFont>
        <a:latin typeface="AP Letter"/>
        <a:ea typeface=""/>
        <a:cs typeface=""/>
      </a:majorFont>
      <a:minorFont>
        <a:latin typeface="AP Letter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startFromScratch="false">
    <tabs>
      <tab id="CustomTab" label="Australia Post" insertBeforeMso="TabHome" keytip="Q">
        <group idMso="GroupSlides"/>
        <group id="group2" label=" ">
          <button idMso="HeaderFooterInsert" size="large"/>
          <button idMso="PasteTextOnly" size="large" imageMso="Paste" label="Paste Unformatted"/>
          <separator id="sep1"/>
          <buttonGroup id="bg1">
            <button idMso="IndentDecrease" visible="true" label="Decrease List Level"/>
            <button idMso="IndentIncrease" visible="true" label="Increase List Level"/>
          </buttonGroup>
          <button id="Apply" visible="true" imageMso="ControlSpecialEffectChiseled" size="normal"/>
          <button idMso="FontsReplaceFonts" visible="true" label="Replace Fonts"/>
        </group>
        <group id="Group1" label=" ">
          <button idMso="ZoomFitToWindow" size="large" label="Fit to Window"/>
          <separator id="separator1"/>
          <checkBox idMso="GuidesShowHide" label="Guides"/>
          <splitButton id="groupsplitbutton" size="normal">
            <button idMso="ObjectsGroup"/>
            <menu id="groupsplitmenu" itemSize="normal">
              <button idMso="ObjectsUngroup"/>
              <button idMso="ObjectsRegroup"/>
            </menu>
          </splitButton>
          <splitButton id="sendbacksplitbutton" size="large">
            <button idMso="ObjectSendToBack" label="Send to Back"/>
            <menu id="sendbacksplitmenu" itemSize="large">
              <button idMso="ObjectBringToFront" label="Bring to Front"/>
            </menu>
          </splitButton>
        </group>
      </tab>
    </tabs>
  </ribbon>
</customUI>
</file>

<file path=docProps/app.xml><?xml version="1.0" encoding="utf-8"?>
<Properties xmlns="http://schemas.openxmlformats.org/officeDocument/2006/extended-properties" xmlns:vt="http://schemas.openxmlformats.org/officeDocument/2006/docPropsVTypes">
  <Template>ap_master_07</Template>
  <TotalTime>23</TotalTime>
  <Words>274</Words>
  <Application>Microsoft Macintosh PowerPoint</Application>
  <PresentationFormat>On-screen Show (4:3)</PresentationFormat>
  <Paragraphs>43</Paragraphs>
  <Slides>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AP Letter</vt:lpstr>
      <vt:lpstr>AP Letter Light</vt:lpstr>
      <vt:lpstr>Arial</vt:lpstr>
      <vt:lpstr>ARS Maquette Pro</vt:lpstr>
      <vt:lpstr>ARS Maquette Pro Light</vt:lpstr>
      <vt:lpstr>Letter</vt:lpstr>
      <vt:lpstr>Content Pages</vt:lpstr>
      <vt:lpstr>Image Pages</vt:lpstr>
      <vt:lpstr>Divider Page</vt:lpstr>
      <vt:lpstr>Title Pages</vt:lpstr>
      <vt:lpstr>Product Engineering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Delivery Centre</dc:title>
  <dc:creator>Kallianiotis, Lambros</dc:creator>
  <cp:lastModifiedBy>Agarwal, Nitin</cp:lastModifiedBy>
  <cp:revision>4</cp:revision>
  <dcterms:created xsi:type="dcterms:W3CDTF">2016-12-27T22:24:52Z</dcterms:created>
  <dcterms:modified xsi:type="dcterms:W3CDTF">2019-03-26T04:59:18Z</dcterms:modified>
  <cp:category>Blank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ynrg version">
    <vt:lpwstr>07</vt:lpwstr>
  </property>
  <property fmtid="{D5CDD505-2E9C-101B-9397-08002B2CF9AE}" pid="3" name="created with Word">
    <vt:lpwstr>2007</vt:lpwstr>
  </property>
  <property fmtid="{D5CDD505-2E9C-101B-9397-08002B2CF9AE}" pid="5" name="_NewReviewCycle">
    <vt:lpwstr/>
  </property>
</Properties>
</file>