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FB16C1-E104-44B8-B83F-3120F5465908}" v="6" dt="2021-07-12T13:37:12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>
        <p:scale>
          <a:sx n="71" d="100"/>
          <a:sy n="71" d="100"/>
        </p:scale>
        <p:origin x="998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mine trapier" userId="19c4b1812251c741" providerId="LiveId" clId="{22FB16C1-E104-44B8-B83F-3120F5465908}"/>
    <pc:docChg chg="custSel modSld sldOrd">
      <pc:chgData name="jasmine trapier" userId="19c4b1812251c741" providerId="LiveId" clId="{22FB16C1-E104-44B8-B83F-3120F5465908}" dt="2021-07-12T13:37:28.646" v="59"/>
      <pc:docMkLst>
        <pc:docMk/>
      </pc:docMkLst>
      <pc:sldChg chg="addSp delSp modSp mod">
        <pc:chgData name="jasmine trapier" userId="19c4b1812251c741" providerId="LiveId" clId="{22FB16C1-E104-44B8-B83F-3120F5465908}" dt="2021-07-12T13:37:20.222" v="57" actId="1076"/>
        <pc:sldMkLst>
          <pc:docMk/>
          <pc:sldMk cId="4037910791" sldId="258"/>
        </pc:sldMkLst>
        <pc:spChg chg="add mod">
          <ac:chgData name="jasmine trapier" userId="19c4b1812251c741" providerId="LiveId" clId="{22FB16C1-E104-44B8-B83F-3120F5465908}" dt="2021-07-12T13:35:04.468" v="3" actId="1076"/>
          <ac:spMkLst>
            <pc:docMk/>
            <pc:sldMk cId="4037910791" sldId="258"/>
            <ac:spMk id="5" creationId="{6758D3A7-8701-457E-A6A1-64665613524D}"/>
          </ac:spMkLst>
        </pc:spChg>
        <pc:spChg chg="add mod">
          <ac:chgData name="jasmine trapier" userId="19c4b1812251c741" providerId="LiveId" clId="{22FB16C1-E104-44B8-B83F-3120F5465908}" dt="2021-07-12T13:35:29.946" v="6" actId="1076"/>
          <ac:spMkLst>
            <pc:docMk/>
            <pc:sldMk cId="4037910791" sldId="258"/>
            <ac:spMk id="6" creationId="{8FD50969-F929-41E5-BAEA-17379F6D5267}"/>
          </ac:spMkLst>
        </pc:spChg>
        <pc:spChg chg="add del mod">
          <ac:chgData name="jasmine trapier" userId="19c4b1812251c741" providerId="LiveId" clId="{22FB16C1-E104-44B8-B83F-3120F5465908}" dt="2021-07-12T13:36:38.965" v="35" actId="478"/>
          <ac:spMkLst>
            <pc:docMk/>
            <pc:sldMk cId="4037910791" sldId="258"/>
            <ac:spMk id="7" creationId="{8F42FEBF-5EE3-4D6E-8403-664D10CA0957}"/>
          </ac:spMkLst>
        </pc:spChg>
        <pc:spChg chg="add mod">
          <ac:chgData name="jasmine trapier" userId="19c4b1812251c741" providerId="LiveId" clId="{22FB16C1-E104-44B8-B83F-3120F5465908}" dt="2021-07-12T13:36:44.855" v="36" actId="1076"/>
          <ac:spMkLst>
            <pc:docMk/>
            <pc:sldMk cId="4037910791" sldId="258"/>
            <ac:spMk id="8" creationId="{C9D5F9B0-26D5-4616-8C54-08A6476DABFD}"/>
          </ac:spMkLst>
        </pc:spChg>
        <pc:spChg chg="add mod">
          <ac:chgData name="jasmine trapier" userId="19c4b1812251c741" providerId="LiveId" clId="{22FB16C1-E104-44B8-B83F-3120F5465908}" dt="2021-07-12T13:37:07.584" v="39" actId="1076"/>
          <ac:spMkLst>
            <pc:docMk/>
            <pc:sldMk cId="4037910791" sldId="258"/>
            <ac:spMk id="9" creationId="{C102D435-A1CA-492F-865D-3A42AC285F38}"/>
          </ac:spMkLst>
        </pc:spChg>
        <pc:spChg chg="add mod">
          <ac:chgData name="jasmine trapier" userId="19c4b1812251c741" providerId="LiveId" clId="{22FB16C1-E104-44B8-B83F-3120F5465908}" dt="2021-07-12T13:37:20.222" v="57" actId="1076"/>
          <ac:spMkLst>
            <pc:docMk/>
            <pc:sldMk cId="4037910791" sldId="258"/>
            <ac:spMk id="10" creationId="{6C22EDA3-4AFA-4AB9-9B37-14C0B7E66E2C}"/>
          </ac:spMkLst>
        </pc:spChg>
      </pc:sldChg>
      <pc:sldChg chg="ord">
        <pc:chgData name="jasmine trapier" userId="19c4b1812251c741" providerId="LiveId" clId="{22FB16C1-E104-44B8-B83F-3120F5465908}" dt="2021-07-12T13:37:28.646" v="59"/>
        <pc:sldMkLst>
          <pc:docMk/>
          <pc:sldMk cId="2360680000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E237-86CE-4A4F-80EF-41EFD4A5F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6DB6A-C180-40DA-8305-383B24DC7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C9F71-FCC1-47CC-81FC-E8D58BC82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1DA7-41E1-40EB-9BFE-AEEA71D2A08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A6D7D-FD05-4F94-A2BB-9A8341DC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74042-5A7A-447A-B0D0-0E522BAC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457C-20F2-46F3-8EDC-B96118315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3ABC-5307-4B98-9440-8979AF67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29BF5-3B6A-49CB-B010-32577776B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C7284-5330-4577-83F0-50FCBE44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1DA7-41E1-40EB-9BFE-AEEA71D2A08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6E822-D90A-4847-BA22-10737104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7E37C-B748-4DF2-886B-CD3C1BDEF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457C-20F2-46F3-8EDC-B96118315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1B0FE-411A-4403-B37E-EF4018CC1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D7550-9D6C-414B-A435-4CD04E42D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860C5-FC53-4AC7-8DD2-02096DD6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1DA7-41E1-40EB-9BFE-AEEA71D2A08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4027-211C-436B-8C26-DB4EBE13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D28C0-9F51-43FB-8E6B-3AE65070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457C-20F2-46F3-8EDC-B96118315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1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9508-EE70-42D9-BE6D-D3F27D75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459E6-145C-4334-A403-7CCC3D0BA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53B51-2FF2-41C2-B137-E9F77793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1DA7-41E1-40EB-9BFE-AEEA71D2A08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40F91-F246-4D57-8086-877CF41E1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455F7-D387-4408-9A35-6C9EA3C6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457C-20F2-46F3-8EDC-B96118315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8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EF68-559F-4067-98BF-A76C71012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7481E-754A-4228-9A83-8720CE722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B29CC-795D-4A2B-A2C2-13432D0F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1DA7-41E1-40EB-9BFE-AEEA71D2A08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C9D4A-3702-496D-A41C-2F6F8258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3AE05-B1BE-4F0E-ABAB-9DE682335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457C-20F2-46F3-8EDC-B96118315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7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C93FA-56DF-4579-B234-0812B649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4A4C2-D0B2-4714-B6B2-6E74E943C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1FEE7-6CEF-4CE0-A855-82E824514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EDF6E-32E3-4800-B802-7F1B8F80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1DA7-41E1-40EB-9BFE-AEEA71D2A08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A9E15-3953-4C27-B0D8-448BE01B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D884F-A52B-4C76-A2E1-B2E02516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457C-20F2-46F3-8EDC-B96118315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3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F439-A04E-4CD5-BAB2-432D65C6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6521B-374D-4EDF-9E53-3755F38EB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4D449-215A-4E03-9281-EDCD156C4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CDCB7-8ABB-4ABC-9B6F-2A15B9EE3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F61D0-D4BE-4064-BF76-B46033FC9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B598FD-9D34-4ABF-9565-01A15F6A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1DA7-41E1-40EB-9BFE-AEEA71D2A08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0C985B-36D6-4DC5-8C09-2B00C4E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EE545B-729B-44F5-AB5F-105192F9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457C-20F2-46F3-8EDC-B96118315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3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D77E-4816-4AF6-B309-A4B650F6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D9AD45-07E0-4D3B-AF7A-1D479A747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1DA7-41E1-40EB-9BFE-AEEA71D2A08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34612-FA28-4A72-A258-1056049E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08171-09F3-47D1-8C3F-35E3CA56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457C-20F2-46F3-8EDC-B96118315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2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559BF8-9F12-41DF-80E1-6D67AAF3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1DA7-41E1-40EB-9BFE-AEEA71D2A08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D6E07B-78F6-4C77-8095-B82F5949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55080-92E1-40D9-AC61-BE99AF2B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457C-20F2-46F3-8EDC-B96118315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1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BFB46-4F1C-447A-8FEB-C3033630A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FDB2E-A9B1-4651-A3C1-0C17BE659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6B048-ACF5-4CE2-9BD1-A41494EEF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D9DB2-3524-4DBF-8043-B5CF5A7DE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1DA7-41E1-40EB-9BFE-AEEA71D2A08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82B0F-8204-4700-98BF-396F0814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17C49-3927-4AC8-AD24-C1D6BCBF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457C-20F2-46F3-8EDC-B96118315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5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3FE8B-B0A6-4EBB-9BDE-823F6812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A49086-D3FB-441D-B3AF-E6CAC4E98E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6D53E-B3F8-492A-9B8F-59D7C79EB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D1403-0D64-4331-9D7B-77D43C0B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1DA7-41E1-40EB-9BFE-AEEA71D2A08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C2DB6-EFCB-43A5-B39B-52D7ADF9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A408B-5BF1-4AC3-B1A7-68B2E670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457C-20F2-46F3-8EDC-B96118315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3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D92C7F-A8D9-4CDB-ACA2-F53D3403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55210-8999-41FA-A28A-498BD6862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D5E78-7185-4B24-8F69-78F45C8C3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81DA7-41E1-40EB-9BFE-AEEA71D2A08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F1787-169A-4188-AF47-6BB42C2E7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D4AD7-DD8F-4596-BB26-86A1A797D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0457C-20F2-46F3-8EDC-B96118315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3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F66478-0190-4986-B7CE-E694779660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00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>
            <a:extLst>
              <a:ext uri="{FF2B5EF4-FFF2-40B4-BE49-F238E27FC236}">
                <a16:creationId xmlns:a16="http://schemas.microsoft.com/office/drawing/2014/main" id="{CD9B4143-1173-4F5F-BE6E-E09DD0FF1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1708" y="346167"/>
            <a:ext cx="1020897" cy="158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5954091-703B-4927-90CD-0E3C664E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5752" y="346167"/>
            <a:ext cx="1547944" cy="154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92AE84D-AAF2-4530-8554-5B1C04C38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26881" y="346167"/>
            <a:ext cx="1547948" cy="154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E51E4A6D-F19E-417A-BC0D-C7AD9D9FA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1064" y="2639045"/>
            <a:ext cx="1122184" cy="158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231EBF4-A838-41D8-A767-044A407AD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1165" y="4930536"/>
            <a:ext cx="1138817" cy="158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495" y="2300641"/>
            <a:ext cx="8124506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29C435-AE73-4B68-9F04-C2BEC3832BE9}"/>
              </a:ext>
            </a:extLst>
          </p:cNvPr>
          <p:cNvSpPr txBox="1"/>
          <p:nvPr/>
        </p:nvSpPr>
        <p:spPr>
          <a:xfrm>
            <a:off x="4657256" y="2916520"/>
            <a:ext cx="6465287" cy="2309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Meet the team!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1218895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46931" y="5336249"/>
            <a:ext cx="5486400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758D3A7-8701-457E-A6A1-64665613524D}"/>
              </a:ext>
            </a:extLst>
          </p:cNvPr>
          <p:cNvSpPr txBox="1"/>
          <p:nvPr/>
        </p:nvSpPr>
        <p:spPr>
          <a:xfrm>
            <a:off x="1255276" y="1881027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James Belton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50969-F929-41E5-BAEA-17379F6D5267}"/>
              </a:ext>
            </a:extLst>
          </p:cNvPr>
          <p:cNvSpPr txBox="1"/>
          <p:nvPr/>
        </p:nvSpPr>
        <p:spPr>
          <a:xfrm>
            <a:off x="1097658" y="4206020"/>
            <a:ext cx="23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Rebecca Caldwell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D5F9B0-26D5-4616-8C54-08A6476DABFD}"/>
              </a:ext>
            </a:extLst>
          </p:cNvPr>
          <p:cNvSpPr txBox="1"/>
          <p:nvPr/>
        </p:nvSpPr>
        <p:spPr>
          <a:xfrm>
            <a:off x="1097658" y="6511833"/>
            <a:ext cx="259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Munene </a:t>
            </a:r>
            <a:r>
              <a:rPr lang="en-US" dirty="0" err="1"/>
              <a:t>Kanampiu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2D435-A1CA-492F-865D-3A42AC285F38}"/>
              </a:ext>
            </a:extLst>
          </p:cNvPr>
          <p:cNvSpPr txBox="1"/>
          <p:nvPr/>
        </p:nvSpPr>
        <p:spPr>
          <a:xfrm>
            <a:off x="9288910" y="1916442"/>
            <a:ext cx="234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Abhi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Vinnakota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22EDA3-4AFA-4AB9-9B37-14C0B7E66E2C}"/>
              </a:ext>
            </a:extLst>
          </p:cNvPr>
          <p:cNvSpPr txBox="1"/>
          <p:nvPr/>
        </p:nvSpPr>
        <p:spPr>
          <a:xfrm>
            <a:off x="5212662" y="1808036"/>
            <a:ext cx="211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Jasmine Trapier</a:t>
            </a:r>
          </a:p>
        </p:txBody>
      </p:sp>
    </p:spTree>
    <p:extLst>
      <p:ext uri="{BB962C8B-B14F-4D97-AF65-F5344CB8AC3E}">
        <p14:creationId xmlns:p14="http://schemas.microsoft.com/office/powerpoint/2010/main" val="4037910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07FBE1-0DE5-4EC8-AA4D-0F4BB1870E90}"/>
              </a:ext>
            </a:extLst>
          </p:cNvPr>
          <p:cNvSpPr txBox="1"/>
          <p:nvPr/>
        </p:nvSpPr>
        <p:spPr>
          <a:xfrm>
            <a:off x="838200" y="365126"/>
            <a:ext cx="5340605" cy="1146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Goal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D3044F-1134-4841-99A3-436ABC133682}"/>
              </a:ext>
            </a:extLst>
          </p:cNvPr>
          <p:cNvSpPr txBox="1"/>
          <p:nvPr/>
        </p:nvSpPr>
        <p:spPr>
          <a:xfrm>
            <a:off x="838200" y="2173288"/>
            <a:ext cx="3603171" cy="3639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FFFFFF"/>
                </a:solidFill>
                <a:effectLst/>
              </a:rPr>
              <a:t>To explore the correlation between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b="0" i="0" u="none" strike="noStrike" dirty="0">
                <a:solidFill>
                  <a:srgbClr val="FFFFFF"/>
                </a:solidFill>
                <a:effectLst/>
              </a:rPr>
              <a:t>Covid-19 vaccination and death rates in North Carolina</a:t>
            </a:r>
            <a:endParaRPr lang="en-US" sz="2000" b="0" dirty="0">
              <a:solidFill>
                <a:srgbClr val="FFFFFF"/>
              </a:solidFill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2000" dirty="0">
                <a:solidFill>
                  <a:srgbClr val="FFFFFF"/>
                </a:solidFill>
              </a:rPr>
            </a:b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3076" name="Picture 4" descr="An Absolute Beginner's Guide To Google Colaboratory | by digitaldina |  Medium">
            <a:extLst>
              <a:ext uri="{FF2B5EF4-FFF2-40B4-BE49-F238E27FC236}">
                <a16:creationId xmlns:a16="http://schemas.microsoft.com/office/drawing/2014/main" id="{0C20BAB8-F10E-4A4A-A881-CD5741250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3088" y="2798507"/>
            <a:ext cx="5170711" cy="2753235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68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262ABC4B-37D8-4218-BDD8-6DF6A00C0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5205941-D7C3-420B-8E8C-17E2986CA7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46"/>
          <a:stretch/>
        </p:blipFill>
        <p:spPr bwMode="auto">
          <a:xfrm>
            <a:off x="321730" y="321732"/>
            <a:ext cx="5674897" cy="301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B677D92-B053-4571-81B8-E3A48B444F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7673"/>
          <a:stretch/>
        </p:blipFill>
        <p:spPr bwMode="auto">
          <a:xfrm>
            <a:off x="321730" y="3510853"/>
            <a:ext cx="5674897" cy="278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081520E1-7437-47D9-9B1B-7B09E8F059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3" r="11817"/>
          <a:stretch/>
        </p:blipFill>
        <p:spPr bwMode="auto">
          <a:xfrm>
            <a:off x="6195373" y="321733"/>
            <a:ext cx="5674897" cy="597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091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64E23E2-7440-4E36-A67B-0F88C5F7E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06949AE-010D-4C18-8AED-7872085A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38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90440C0-1033-425C-A52A-192D5DCFA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180" y="2070225"/>
            <a:ext cx="5129784" cy="273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FE54AADB-50C7-4293-94C0-27361A32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38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0748DEA9-98BB-4EB3-BA48-1498EA874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1034" y="2063195"/>
            <a:ext cx="5129784" cy="273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759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4EC36C5-2D10-438F-859D-3F2814CA9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0223" y="643467"/>
            <a:ext cx="10611553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14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85F1DCB-539C-4206-9D1C-FADA1D2EF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96" y="643467"/>
            <a:ext cx="10413207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261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ABC3DC-BCA3-45AA-8F2D-FDECD5353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14" y="643467"/>
            <a:ext cx="10870372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99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29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jasmine trapier</dc:creator>
  <cp:lastModifiedBy>jasmine trapier</cp:lastModifiedBy>
  <cp:revision>3</cp:revision>
  <dcterms:created xsi:type="dcterms:W3CDTF">2021-07-12T13:13:18Z</dcterms:created>
  <dcterms:modified xsi:type="dcterms:W3CDTF">2021-07-12T13:37:37Z</dcterms:modified>
</cp:coreProperties>
</file>