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4" r:id="rId1"/>
  </p:sldMasterIdLst>
  <p:sldIdLst>
    <p:sldId id="256" r:id="rId2"/>
    <p:sldId id="262" r:id="rId3"/>
    <p:sldId id="257" r:id="rId4"/>
    <p:sldId id="258" r:id="rId5"/>
    <p:sldId id="261" r:id="rId6"/>
    <p:sldId id="264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16066C-C6D5-464F-A5D5-FFE4783B64D7}" v="6" dt="2018-10-23T16:46:12.504"/>
    <p1510:client id="{355B0FF8-EEFE-4E09-BB77-CDDABAA5E52E}" v="8" dt="2018-10-23T17:12:37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0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7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2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4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dirty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6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0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7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8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0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3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7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" y="1697266"/>
            <a:ext cx="11756002" cy="2594070"/>
          </a:xfrm>
        </p:spPr>
        <p:txBody>
          <a:bodyPr/>
          <a:lstStyle/>
          <a:p>
            <a:r>
              <a:rPr lang="en-US" sz="8800" b="1" dirty="0">
                <a:latin typeface="Arial Black" panose="020B0A04020102020204" pitchFamily="34" charset="0"/>
              </a:rPr>
              <a:t>Four wheel steer </a:t>
            </a:r>
            <a:r>
              <a:rPr lang="en-US" sz="8800" b="1" dirty="0">
                <a:latin typeface="Arial Black" panose="020B0A04020102020204" pitchFamily="34" charset="0"/>
                <a:cs typeface="Calibri Light"/>
              </a:rPr>
              <a:t/>
            </a:r>
            <a:br>
              <a:rPr lang="en-US" sz="8800" b="1" dirty="0">
                <a:latin typeface="Arial Black" panose="020B0A04020102020204" pitchFamily="34" charset="0"/>
                <a:cs typeface="Calibri Light"/>
              </a:rPr>
            </a:br>
            <a:r>
              <a:rPr lang="en-US" sz="8800" b="1" dirty="0">
                <a:latin typeface="Arial Black" panose="020B0A04020102020204" pitchFamily="34" charset="0"/>
              </a:rPr>
              <a:t>Mechanism</a:t>
            </a: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8CA82C-4AA4-4FB3-B112-0D97AB8C0BB0}"/>
              </a:ext>
            </a:extLst>
          </p:cNvPr>
          <p:cNvSpPr>
            <a:spLocks noGrp="1"/>
          </p:cNvSpPr>
          <p:nvPr/>
        </p:nvSpPr>
        <p:spPr>
          <a:xfrm>
            <a:off x="329935" y="1069936"/>
            <a:ext cx="7165009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Under the guidance of</a:t>
            </a:r>
            <a:endParaRPr lang="en-US" b="1">
              <a:latin typeface="Rockwell Condense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29315-D671-4A45-8A89-F614DAA2E736}"/>
              </a:ext>
            </a:extLst>
          </p:cNvPr>
          <p:cNvSpPr txBox="1"/>
          <p:nvPr/>
        </p:nvSpPr>
        <p:spPr>
          <a:xfrm>
            <a:off x="86138" y="2454965"/>
            <a:ext cx="7326241" cy="26776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800">
              <a:cs typeface="Calibri"/>
            </a:endParaRPr>
          </a:p>
          <a:p>
            <a:r>
              <a:rPr lang="en-US" sz="2800">
                <a:cs typeface="Calibri"/>
              </a:rPr>
              <a:t>V.K. Gupta</a:t>
            </a:r>
          </a:p>
          <a:p>
            <a:r>
              <a:rPr lang="en-US" sz="2800">
                <a:cs typeface="Calibri"/>
              </a:rPr>
              <a:t>Professor of Mechanical department IIITDMJ</a:t>
            </a:r>
          </a:p>
          <a:p>
            <a:r>
              <a:rPr lang="en-US" sz="2800">
                <a:cs typeface="Calibri"/>
              </a:rPr>
              <a:t/>
            </a:r>
            <a:br>
              <a:rPr lang="en-US" sz="2800">
                <a:cs typeface="Calibri"/>
              </a:rPr>
            </a:br>
            <a:endParaRPr lang="en-US" sz="2800">
              <a:cs typeface="Calibri"/>
            </a:endParaRPr>
          </a:p>
          <a:p>
            <a:pPr algn="ctr"/>
            <a:endParaRPr lang="en-US" sz="28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D40A3-744B-4FB5-9AAB-955472D48C3B}"/>
              </a:ext>
            </a:extLst>
          </p:cNvPr>
          <p:cNvSpPr txBox="1"/>
          <p:nvPr/>
        </p:nvSpPr>
        <p:spPr>
          <a:xfrm>
            <a:off x="-1448905" y="3934791"/>
            <a:ext cx="6796155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cs typeface="Calibri"/>
              </a:rPr>
              <a:t>Himanshu Shekhar Nanda</a:t>
            </a:r>
            <a:endParaRPr lang="en-US" sz="2800" dirty="0" err="1">
              <a:cs typeface="Calibri"/>
            </a:endParaRPr>
          </a:p>
          <a:p>
            <a:pPr algn="ctr"/>
            <a:r>
              <a:rPr lang="en-US" sz="2800" dirty="0">
                <a:cs typeface="Calibri"/>
              </a:rPr>
              <a:t>       Assistant Professor ,IIITDMJ</a:t>
            </a:r>
          </a:p>
          <a:p>
            <a:pPr algn="ctr"/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628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BDE5-C640-4997-910E-D507BD04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3" y="462545"/>
            <a:ext cx="11582399" cy="1631430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000000"/>
                </a:solidFill>
              </a:rPr>
              <a:t>Why Four Wheel Steering Mechanism ?</a:t>
            </a:r>
            <a:endParaRPr lang="en-US" b="1"/>
          </a:p>
          <a:p>
            <a:r>
              <a:rPr lang="en-US"/>
              <a:t/>
            </a:r>
            <a:br>
              <a:rPr lang="en-US"/>
            </a:b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D8B16-F8C0-443F-961C-466FE5DF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09" y="192501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Arial"/>
                <a:cs typeface="Arial"/>
              </a:rPr>
              <a:t>Ultimate cornering ability. (better than anything we have now)</a:t>
            </a:r>
          </a:p>
          <a:p>
            <a:r>
              <a:rPr lang="en-US" sz="3200" dirty="0">
                <a:latin typeface="Arial"/>
                <a:cs typeface="Arial"/>
              </a:rPr>
              <a:t>Smallest turning circle possible.</a:t>
            </a:r>
          </a:p>
          <a:p>
            <a:r>
              <a:rPr lang="en-US" sz="3200" dirty="0">
                <a:latin typeface="Arial"/>
                <a:cs typeface="Arial"/>
              </a:rPr>
              <a:t>Better stability of the vehicle.</a:t>
            </a:r>
          </a:p>
          <a:p>
            <a:r>
              <a:rPr lang="en-US" sz="3200" dirty="0">
                <a:latin typeface="Arial"/>
                <a:cs typeface="Arial"/>
              </a:rPr>
              <a:t>The intensity of four wheel steering can be adjusted by the driver according to personal preference.</a:t>
            </a:r>
            <a:br>
              <a:rPr lang="en-US" sz="3200" dirty="0">
                <a:latin typeface="Arial"/>
                <a:cs typeface="Arial"/>
              </a:rPr>
            </a:br>
            <a:endParaRPr lang="en-US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979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9F22-D32A-4803-915F-6246B1C0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3" y="804892"/>
            <a:ext cx="11891616" cy="1863343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000000"/>
                </a:solidFill>
              </a:rPr>
              <a:t>Principles of Four Wheel Steering Mechanism</a:t>
            </a:r>
            <a:endParaRPr lang="en-US"/>
          </a:p>
          <a:p>
            <a:r>
              <a:rPr lang="en-US"/>
              <a:t/>
            </a:r>
            <a:br>
              <a:rPr lang="en-US"/>
            </a:b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0E993-35B3-4E52-A4C6-B9BC4B224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891" y="1690712"/>
            <a:ext cx="10058400" cy="405079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At the center of gravity of a vehicle, the control function for rear steering can cancel the side slip angle which varies as the running speed is changed.</a:t>
            </a:r>
          </a:p>
          <a:p>
            <a:r>
              <a:rPr lang="en-US" sz="2800" dirty="0"/>
              <a:t>An instantaneous center of vehicle motion is controlled, employing rear steering. Even though the running speed of the vehicle is changed, the side slip angle remains as it was, if a relation of the position of the instantaneous center of vehicle motion to the vehicle does not change. </a:t>
            </a:r>
            <a:endParaRPr lang="en-US" sz="2800" dirty="0">
              <a:cs typeface="Calibri"/>
            </a:endParaRPr>
          </a:p>
          <a:p>
            <a:r>
              <a:rPr lang="en-US" sz="2800" dirty="0"/>
              <a:t>Taking account of an </a:t>
            </a:r>
            <a:r>
              <a:rPr lang="en-US" dirty="0"/>
              <a:t>instantaneous</a:t>
            </a:r>
            <a:r>
              <a:rPr lang="en-US" sz="2800" dirty="0"/>
              <a:t> center of yaw motion will enable us to select how much the side slip angle should be.</a:t>
            </a:r>
            <a:endParaRPr lang="en-US" sz="2800" dirty="0">
              <a:cs typeface="Calibri"/>
            </a:endParaRP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1562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E8B95F70-473F-420C-B024-132121A5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032" y="598062"/>
            <a:ext cx="5130799" cy="544347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7330F8E-268C-4EE7-824B-2B4A7B490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76" y="331091"/>
            <a:ext cx="5130799" cy="604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5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9ED6-B2AB-413C-9F49-CDC6CF67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06" y="210196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b="1" dirty="0">
                <a:cs typeface="Calibri Light"/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1B1E0-22F3-4182-9C77-01D9FF304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13" y="1924364"/>
            <a:ext cx="4869716" cy="28200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Calibri"/>
              </a:rPr>
              <a:t>Parallel parking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To be used for space rovers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High speed lane change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5EFDC89-F85C-46BC-B88A-E4736DA2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760" y="753028"/>
            <a:ext cx="5141701" cy="26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1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957E-5AB7-455C-B406-21142BDC1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60626"/>
            <a:ext cx="10058400" cy="501157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US" sz="2800">
              <a:cs typeface="Calibri"/>
            </a:endParaRPr>
          </a:p>
          <a:p>
            <a:r>
              <a:rPr lang="en-US" sz="2800"/>
              <a:t>PLATFORM OF WOOD OR STEEL</a:t>
            </a:r>
          </a:p>
          <a:p>
            <a:r>
              <a:rPr lang="en-US" sz="2800"/>
              <a:t>MOTORS(MOST SUITABLE HIGH TORQUE SERVO MOTORS)</a:t>
            </a:r>
            <a:endParaRPr lang="en-US" sz="2800">
              <a:cs typeface="Calibri"/>
            </a:endParaRPr>
          </a:p>
          <a:p>
            <a:r>
              <a:rPr lang="en-US" sz="2800"/>
              <a:t>GEARS</a:t>
            </a:r>
          </a:p>
          <a:p>
            <a:r>
              <a:rPr lang="en-US" sz="2800"/>
              <a:t> BICYCLE CHAIN to rotate four wheels simultaneously.</a:t>
            </a:r>
          </a:p>
          <a:p>
            <a:r>
              <a:rPr lang="en-US" sz="2800"/>
              <a:t>TYRES</a:t>
            </a:r>
          </a:p>
          <a:p>
            <a:r>
              <a:rPr lang="en-US" sz="2800"/>
              <a:t>METALLIC BARS(STEEL or ALLUMINIUM)to be used in making platform stable.</a:t>
            </a:r>
          </a:p>
          <a:p>
            <a:r>
              <a:rPr lang="en-US" sz="2800"/>
              <a:t>SOLDERING ROD for wiring of circuit.</a:t>
            </a:r>
          </a:p>
          <a:p>
            <a:r>
              <a:rPr lang="en-US" sz="2800"/>
              <a:t>GLUE GUN</a:t>
            </a:r>
          </a:p>
          <a:p>
            <a:r>
              <a:rPr lang="en-US" sz="2800"/>
              <a:t>NUTS / BOLTS / SCREWS</a:t>
            </a:r>
          </a:p>
          <a:p>
            <a:endParaRPr lang="en-US" sz="2800">
              <a:cs typeface="Calibri"/>
            </a:endParaRPr>
          </a:p>
          <a:p>
            <a:endParaRPr lang="en-US" sz="28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6DBE47-CC4A-4530-AF00-3089577FFBF4}"/>
              </a:ext>
            </a:extLst>
          </p:cNvPr>
          <p:cNvSpPr>
            <a:spLocks noGrp="1"/>
          </p:cNvSpPr>
          <p:nvPr/>
        </p:nvSpPr>
        <p:spPr>
          <a:xfrm>
            <a:off x="352021" y="130185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0000"/>
                </a:solidFill>
              </a:rPr>
              <a:t>MATERIAL WHICH CAN BE REQUIRE?</a:t>
            </a:r>
            <a:endParaRPr lang="en-US"/>
          </a:p>
          <a:p>
            <a:r>
              <a:rPr lang="en-US"/>
              <a:t/>
            </a:r>
            <a:br>
              <a:rPr lang="en-US"/>
            </a:b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C211-D2D9-4F20-89F4-4D0D46AAE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326" y="1721501"/>
            <a:ext cx="10058400" cy="2835171"/>
          </a:xfrm>
        </p:spPr>
        <p:txBody>
          <a:bodyPr>
            <a:normAutofit/>
          </a:bodyPr>
          <a:lstStyle/>
          <a:p>
            <a:r>
              <a:rPr lang="en-US" sz="7200"/>
              <a:t>          </a:t>
            </a:r>
            <a:r>
              <a:rPr lang="en-US" sz="9600"/>
              <a:t>Thank you</a:t>
            </a:r>
            <a:endParaRPr lang="en-US" sz="9600">
              <a:latin typeface="Rockwell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4501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182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Rockwell Condensed</vt:lpstr>
      <vt:lpstr>Office Theme</vt:lpstr>
      <vt:lpstr>Four wheel steer  Mechanism</vt:lpstr>
      <vt:lpstr>PowerPoint Presentation</vt:lpstr>
      <vt:lpstr>Why Four Wheel Steering Mechanism ?  </vt:lpstr>
      <vt:lpstr>Principles of Four Wheel Steering Mechanism   </vt:lpstr>
      <vt:lpstr>PowerPoint Presentation</vt:lpstr>
      <vt:lpstr>Application</vt:lpstr>
      <vt:lpstr>PowerPoint Presentation</vt:lpstr>
      <vt:lpstr>         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Abhishek vijayvergiya</cp:lastModifiedBy>
  <cp:revision>65</cp:revision>
  <dcterms:created xsi:type="dcterms:W3CDTF">2014-09-12T02:14:24Z</dcterms:created>
  <dcterms:modified xsi:type="dcterms:W3CDTF">2020-12-24T14:57:29Z</dcterms:modified>
</cp:coreProperties>
</file>