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8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35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0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3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0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0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146CF-E4FC-413F-A778-D6DF51C963F0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12DBBA-48C3-46FD-B3FC-9E59194C1F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9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AC0A-6B93-F9ED-A1D4-9941E3795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IPL ANALYSIS (2008 – 2022)</a:t>
            </a:r>
          </a:p>
        </p:txBody>
      </p:sp>
    </p:spTree>
    <p:extLst>
      <p:ext uri="{BB962C8B-B14F-4D97-AF65-F5344CB8AC3E}">
        <p14:creationId xmlns:p14="http://schemas.microsoft.com/office/powerpoint/2010/main" val="40151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2007-7FAF-D2AE-FA71-094639D9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491C-679E-055C-C2BD-7CCB94E1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Develop a IPL Dashboard for season 2008 to 2022 to have a detailed insights on below problem statements –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Find the Title Winner, Orange Cap Winner, Purple Cap Winner, Tournament 6’s and 4’s for the respective seasons on IPL.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Develop IPL Batting and Bowling stats and add a filter where user can select the batsman and bowler to see the stats.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Winning percentage based on the toss decision.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Matches win by venue.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Total wins by team in a season.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Matches won based on the result type.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93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0C03-7FBB-3801-8313-82C88EF8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B23A-25DA-9AE1-C280-C129BC1D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BCCI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Franchise / Team Owners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Team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027638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117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Rockwell</vt:lpstr>
      <vt:lpstr>Wingdings</vt:lpstr>
      <vt:lpstr>Gallery</vt:lpstr>
      <vt:lpstr>IPL ANALYSIS (2008 – 2022)</vt:lpstr>
      <vt:lpstr>KPI REQUIREMENT</vt:lpstr>
      <vt:lpstr>STAKEHOLDER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THAKUR</dc:creator>
  <cp:lastModifiedBy>ABHISHEK THAKUR</cp:lastModifiedBy>
  <cp:revision>2</cp:revision>
  <dcterms:created xsi:type="dcterms:W3CDTF">2024-11-22T10:27:10Z</dcterms:created>
  <dcterms:modified xsi:type="dcterms:W3CDTF">2024-11-22T10:41:19Z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2024-11-22T10:37:03Z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06035d0d-c911-45af-a5f0-c7ea167f8abd</vt:lpwstr>
  </property>
  <property fmtid="{D5CDD505-2E9C-101B-9397-08002B2CF9AE}" pid="7" name="MSIP_Label_defa4170-0d19-0005-0004-bc88714345d2_ActionId">
    <vt:lpwstr>07ab1681-ea2d-4ac8-b214-0fd355059cf2</vt:lpwstr>
  </property>
  <property fmtid="{D5CDD505-2E9C-101B-9397-08002B2CF9AE}" pid="8" name="MSIP_Label_defa4170-0d19-0005-0004-bc88714345d2_ContentBits">
    <vt:lpwstr>0</vt:lpwstr>
  </property>
</Properties>
</file>