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96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99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60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67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0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29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68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96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2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0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9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5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63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17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C73800-DF41-48FC-B834-F60944D2B791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99E3B6-E20D-430F-B324-6FA50C556C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93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0112-AA88-DFA8-21E1-67E4D54B9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MOBILE SALES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105268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D772-B9BC-A360-DDB6-604C902A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96645"/>
            <a:ext cx="10131425" cy="58010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44AD-4E40-F3D4-83C6-6F7CBC35C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76749"/>
            <a:ext cx="10935928" cy="5810864"/>
          </a:xfrm>
        </p:spPr>
        <p:txBody>
          <a:bodyPr/>
          <a:lstStyle/>
          <a:p>
            <a:r>
              <a:rPr lang="en-IN" dirty="0"/>
              <a:t>The objective of </a:t>
            </a:r>
            <a:r>
              <a:rPr lang="en-IN" dirty="0" err="1"/>
              <a:t>analyzing</a:t>
            </a:r>
            <a:r>
              <a:rPr lang="en-IN" dirty="0"/>
              <a:t> this </a:t>
            </a:r>
            <a:r>
              <a:rPr lang="en-IN" b="1" dirty="0"/>
              <a:t>mobile sales data</a:t>
            </a:r>
            <a:r>
              <a:rPr lang="en-IN" dirty="0"/>
              <a:t> is to derive insights into sales performance, customer </a:t>
            </a:r>
            <a:r>
              <a:rPr lang="en-IN" dirty="0" err="1"/>
              <a:t>behavior</a:t>
            </a:r>
            <a:r>
              <a:rPr lang="en-IN" dirty="0"/>
              <a:t>, and market trends.</a:t>
            </a:r>
          </a:p>
          <a:p>
            <a:r>
              <a:rPr lang="en-IN" sz="2800" b="1" dirty="0"/>
              <a:t>KPI’S REQUIREMENT :- (DASHBOARD)</a:t>
            </a:r>
          </a:p>
          <a:p>
            <a:pPr lvl="1"/>
            <a:r>
              <a:rPr lang="en-IN" sz="2000" dirty="0"/>
              <a:t>Total Sales</a:t>
            </a:r>
          </a:p>
          <a:p>
            <a:pPr lvl="1"/>
            <a:r>
              <a:rPr lang="en-IN" sz="2000" dirty="0"/>
              <a:t>Total Quantity</a:t>
            </a:r>
          </a:p>
          <a:p>
            <a:pPr lvl="1"/>
            <a:r>
              <a:rPr lang="en-IN" sz="2000" dirty="0"/>
              <a:t>Transactions</a:t>
            </a:r>
          </a:p>
          <a:p>
            <a:pPr lvl="1"/>
            <a:r>
              <a:rPr lang="en-IN" sz="2000" dirty="0"/>
              <a:t>Average sales</a:t>
            </a:r>
          </a:p>
          <a:p>
            <a:pPr lvl="1"/>
            <a:r>
              <a:rPr lang="en-IN" sz="2000" dirty="0"/>
              <a:t>Total Sales by City</a:t>
            </a:r>
          </a:p>
          <a:p>
            <a:pPr lvl="1"/>
            <a:r>
              <a:rPr lang="en-IN" sz="2000" dirty="0"/>
              <a:t>Total Quantity by Month</a:t>
            </a:r>
          </a:p>
          <a:p>
            <a:pPr lvl="1"/>
            <a:r>
              <a:rPr lang="en-IN" sz="2000" dirty="0"/>
              <a:t>Ratings by Rating status</a:t>
            </a:r>
          </a:p>
          <a:p>
            <a:pPr lvl="1"/>
            <a:r>
              <a:rPr lang="en-IN" sz="2000" dirty="0"/>
              <a:t>Transactions by Payment method</a:t>
            </a:r>
          </a:p>
          <a:p>
            <a:pPr lvl="1"/>
            <a:r>
              <a:rPr lang="en-IN" sz="2000" dirty="0"/>
              <a:t>Total Sales by Mobile model</a:t>
            </a:r>
          </a:p>
          <a:p>
            <a:pPr lvl="1"/>
            <a:r>
              <a:rPr lang="en-IN" sz="2000" dirty="0"/>
              <a:t>Total Sales by Day name</a:t>
            </a:r>
          </a:p>
        </p:txBody>
      </p:sp>
    </p:spTree>
    <p:extLst>
      <p:ext uri="{BB962C8B-B14F-4D97-AF65-F5344CB8AC3E}">
        <p14:creationId xmlns:p14="http://schemas.microsoft.com/office/powerpoint/2010/main" val="2088089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C35E-DEE4-23D9-CA8C-74D1FC85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03123"/>
            <a:ext cx="11014586" cy="6213987"/>
          </a:xfrm>
        </p:spPr>
        <p:txBody>
          <a:bodyPr>
            <a:normAutofit/>
          </a:bodyPr>
          <a:lstStyle/>
          <a:p>
            <a:r>
              <a:rPr lang="en-IN" sz="2000" b="1" dirty="0"/>
              <a:t>KPI’S REQUIREMENT ( SAME PERIOD LAST YEAR ) :-</a:t>
            </a:r>
          </a:p>
          <a:p>
            <a:pPr lvl="1"/>
            <a:r>
              <a:rPr lang="en-IN" sz="1800" dirty="0"/>
              <a:t>Table Charts by Year, Quarter wise Sales and Same period last year</a:t>
            </a:r>
          </a:p>
          <a:p>
            <a:pPr lvl="1"/>
            <a:r>
              <a:rPr lang="en-IN" sz="1800" dirty="0"/>
              <a:t>Total sales  and same period last year by year</a:t>
            </a:r>
          </a:p>
          <a:p>
            <a:pPr lvl="1"/>
            <a:r>
              <a:rPr lang="en-IN" sz="1800" dirty="0"/>
              <a:t>Total Sales and Same period last year by Quarter</a:t>
            </a:r>
          </a:p>
          <a:p>
            <a:pPr lvl="1"/>
            <a:r>
              <a:rPr lang="en-IN" sz="1800" dirty="0"/>
              <a:t>Total Sales and Same Period Last Year by Month</a:t>
            </a:r>
          </a:p>
          <a:p>
            <a:endParaRPr lang="en-IN" sz="2200" dirty="0"/>
          </a:p>
          <a:p>
            <a:r>
              <a:rPr lang="en-IN" sz="2200" b="1" dirty="0"/>
              <a:t>KPI’S REQUIREMENT ( MTD REPORT ) :-</a:t>
            </a:r>
          </a:p>
          <a:p>
            <a:pPr lvl="1"/>
            <a:r>
              <a:rPr lang="en-IN" sz="2000" dirty="0"/>
              <a:t>MTD by Year, Quarter, month and day</a:t>
            </a:r>
          </a:p>
        </p:txBody>
      </p:sp>
    </p:spTree>
    <p:extLst>
      <p:ext uri="{BB962C8B-B14F-4D97-AF65-F5344CB8AC3E}">
        <p14:creationId xmlns:p14="http://schemas.microsoft.com/office/powerpoint/2010/main" val="381665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46EC-48B3-8141-A08B-14B70452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47485"/>
            <a:ext cx="101314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14D1-923D-0636-7940-DA8C9E16D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845574"/>
            <a:ext cx="11063747" cy="5702709"/>
          </a:xfrm>
        </p:spPr>
        <p:txBody>
          <a:bodyPr/>
          <a:lstStyle/>
          <a:p>
            <a:r>
              <a:rPr lang="en-IN" sz="2000" b="1" dirty="0"/>
              <a:t>Steps for creating dashboard :-</a:t>
            </a:r>
          </a:p>
          <a:p>
            <a:pPr lvl="1"/>
            <a:r>
              <a:rPr lang="en-IN" sz="1800" dirty="0"/>
              <a:t>Understanding and Cleaning data</a:t>
            </a:r>
          </a:p>
          <a:p>
            <a:pPr lvl="1"/>
            <a:r>
              <a:rPr lang="en-IN" sz="1800" dirty="0"/>
              <a:t>Creating custom calendar</a:t>
            </a:r>
          </a:p>
          <a:p>
            <a:pPr lvl="1"/>
            <a:r>
              <a:rPr lang="en-IN" sz="1800" dirty="0"/>
              <a:t>Data Modelling – Create relationships</a:t>
            </a:r>
          </a:p>
          <a:p>
            <a:pPr lvl="1"/>
            <a:r>
              <a:rPr lang="en-IN" sz="1800" dirty="0"/>
              <a:t>DAX Calculations</a:t>
            </a:r>
          </a:p>
          <a:p>
            <a:pPr marL="457200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5061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5FF6-0D22-50AC-B32B-74A9A101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588" y="2700866"/>
            <a:ext cx="10131425" cy="145626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96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</TotalTime>
  <Words>156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MOBILE SALES ANALYSIS PROJECT</vt:lpstr>
      <vt:lpstr>PROBLEM STATEMENT</vt:lpstr>
      <vt:lpstr>PowerPoint Presentation</vt:lpstr>
      <vt:lpstr>PROJECT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THAKUR</dc:creator>
  <cp:lastModifiedBy>ABHISHEK THAKUR</cp:lastModifiedBy>
  <cp:revision>3</cp:revision>
  <dcterms:created xsi:type="dcterms:W3CDTF">2025-02-14T05:47:29Z</dcterms:created>
  <dcterms:modified xsi:type="dcterms:W3CDTF">2025-02-14T06:07:55Z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2025-02-14T06:03:12Z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06035d0d-c911-45af-a5f0-c7ea167f8abd</vt:lpwstr>
  </property>
  <property fmtid="{D5CDD505-2E9C-101B-9397-08002B2CF9AE}" pid="7" name="MSIP_Label_defa4170-0d19-0005-0004-bc88714345d2_ActionId">
    <vt:lpwstr>9ff73478-1e3d-4907-8e6b-36c1b1db14ed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