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98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25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483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93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712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661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010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85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553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43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131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258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0" r:id="rId6"/>
    <p:sldLayoutId id="2147483716" r:id="rId7"/>
    <p:sldLayoutId id="2147483717" r:id="rId8"/>
    <p:sldLayoutId id="2147483718" r:id="rId9"/>
    <p:sldLayoutId id="2147483719" r:id="rId10"/>
    <p:sldLayoutId id="214748372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Wavy 3D art">
            <a:extLst>
              <a:ext uri="{FF2B5EF4-FFF2-40B4-BE49-F238E27FC236}">
                <a16:creationId xmlns:a16="http://schemas.microsoft.com/office/drawing/2014/main" id="{DBF3743F-230A-DE8A-82E5-4D51575CC60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0450" b="6969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6136311-C81B-47C5-AE0A-5641A5A59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24436" y="1066800"/>
            <a:ext cx="4389120" cy="47244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FA6C25-29F0-A3EC-F50D-E3413F267D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30487" y="1562101"/>
            <a:ext cx="3551402" cy="2738530"/>
          </a:xfrm>
        </p:spPr>
        <p:txBody>
          <a:bodyPr anchor="t">
            <a:no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PROJECT ON ONLINE BOOK STORE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CC73A33-65FF-41A9-A3B0-006753CD1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24436" y="5780876"/>
            <a:ext cx="438912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139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D4FAE-8551-7772-02E5-C2A72E5E8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742334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77AAA-E6B6-5F2E-C620-46047DBE0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787" y="2113935"/>
            <a:ext cx="11108221" cy="4513007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is to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manage a bookstore database using SQL. This will involve querying customer and book data, managing inventory, and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sales trends.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Topics to Cover:</a:t>
            </a:r>
          </a:p>
          <a:p>
            <a:pPr lvl="2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Design</a:t>
            </a:r>
          </a:p>
          <a:p>
            <a:pPr lvl="2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Retrieval (SELECT, WHERE, ORDER BY, DISTINCT, LIMIT)</a:t>
            </a:r>
          </a:p>
          <a:p>
            <a:pPr lvl="2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Filtering (&gt;, &lt;, =, LIKE, BETWEEN, IN, HAVING)</a:t>
            </a:r>
          </a:p>
          <a:p>
            <a:pPr lvl="2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Aggregation Functions (SUM, COUNT, AVG, MIN, MAX)</a:t>
            </a:r>
          </a:p>
          <a:p>
            <a:pPr lvl="2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Grouping (GROUP BY, HAVING)</a:t>
            </a:r>
          </a:p>
          <a:p>
            <a:pPr marL="502920" lvl="2" indent="0">
              <a:buNone/>
            </a:pPr>
            <a:endParaRPr lang="en-IN" sz="2400" dirty="0"/>
          </a:p>
          <a:p>
            <a:pPr lvl="2"/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517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1077E-E80E-900B-04A9-3CAF3AD74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1494503"/>
            <a:ext cx="10890928" cy="4705129"/>
          </a:xfrm>
        </p:spPr>
        <p:txBody>
          <a:bodyPr/>
          <a:lstStyle/>
          <a:p>
            <a:pPr lvl="2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Sorting (ORDER BY)</a:t>
            </a:r>
          </a:p>
          <a:p>
            <a:pPr lvl="2"/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Joins (INNER JOIN, LEFT JOIN, etc.)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Subqueries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 Functions (RANK, DENSE_RANK, ROW_NUMBER)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Calculations &amp; Derived Columns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 &amp; OFFSET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4340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477A1-14A0-C99F-B6D3-B33BF1534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303" y="1150374"/>
            <a:ext cx="11651226" cy="5496232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Online Book Store, we have 3 Tables – </a:t>
            </a:r>
          </a:p>
          <a:p>
            <a:pPr lvl="2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 TABLE</a:t>
            </a:r>
          </a:p>
          <a:p>
            <a:pPr lvl="2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TABLE</a:t>
            </a:r>
          </a:p>
          <a:p>
            <a:pPr lvl="2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ORDERS TABLE</a:t>
            </a:r>
          </a:p>
          <a:p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 TABLE WITH COLUMN  NAME:</a:t>
            </a:r>
          </a:p>
          <a:p>
            <a:pPr lvl="2"/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Book_ID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 unique identifier for each book in the dataset. This helps in distinguishing books from one another.</a:t>
            </a:r>
          </a:p>
          <a:p>
            <a:pPr lvl="2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The name of the book.</a:t>
            </a:r>
          </a:p>
          <a:p>
            <a:pPr lvl="2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The name of the person (or people) who wrote the book.</a:t>
            </a:r>
          </a:p>
          <a:p>
            <a:pPr lvl="2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Genre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The category or type of the book (e.g., Fiction, Non-Fiction, Mystery, Sci-Fi, Romance, etc.).</a:t>
            </a:r>
          </a:p>
          <a:p>
            <a:pPr lvl="2"/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Published_Year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The year in which the book was published.</a:t>
            </a:r>
          </a:p>
          <a:p>
            <a:pPr lvl="2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The cost of the book, typically in a specific currency (e.g., USD, EUR, INR, etc.).</a:t>
            </a:r>
          </a:p>
          <a:p>
            <a:pPr lvl="2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The number of copies available in inventory.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174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E98E3-CAA9-1BEF-6F9B-D5B110CE7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277" y="1347019"/>
            <a:ext cx="11019731" cy="5220929"/>
          </a:xfrm>
        </p:spPr>
        <p:txBody>
          <a:bodyPr>
            <a:normAutofit lnSpcReduction="10000"/>
          </a:bodyPr>
          <a:lstStyle/>
          <a:p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CUSTOMERS TABLE WITH COLUMN NAME :</a:t>
            </a:r>
          </a:p>
          <a:p>
            <a:pPr lvl="2"/>
            <a:r>
              <a:rPr lang="en-I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Customer_ID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 unique identifier assigned to each customer for easy tracking and reference.</a:t>
            </a:r>
          </a:p>
          <a:p>
            <a:pPr lvl="2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The full name of the customer.</a:t>
            </a:r>
          </a:p>
          <a:p>
            <a:pPr lvl="2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The email address of the customer, used for communication and notifications.</a:t>
            </a:r>
          </a:p>
          <a:p>
            <a:pPr lvl="2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The contact number of the customer, which may include country codes.</a:t>
            </a:r>
          </a:p>
          <a:p>
            <a:pPr lvl="2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City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The city where the customer resides.</a:t>
            </a:r>
          </a:p>
          <a:p>
            <a:pPr lvl="2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Country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The country where the customer is located.</a:t>
            </a:r>
          </a:p>
        </p:txBody>
      </p:sp>
    </p:spTree>
    <p:extLst>
      <p:ext uri="{BB962C8B-B14F-4D97-AF65-F5344CB8AC3E}">
        <p14:creationId xmlns:p14="http://schemas.microsoft.com/office/powerpoint/2010/main" val="1555668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52BC8-97F9-7980-D223-0C1841F22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283" y="1297857"/>
            <a:ext cx="11179277" cy="5211097"/>
          </a:xfrm>
        </p:spPr>
        <p:txBody>
          <a:bodyPr>
            <a:normAutofit lnSpcReduction="10000"/>
          </a:bodyPr>
          <a:lstStyle/>
          <a:p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ORDERS TABLE WITH COLUMN NAME :</a:t>
            </a:r>
          </a:p>
          <a:p>
            <a:pPr lvl="2"/>
            <a:r>
              <a:rPr lang="en-I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Order_ID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 unique identifier assigned to each order for tracking purposes.</a:t>
            </a:r>
          </a:p>
          <a:p>
            <a:pPr lvl="2"/>
            <a:r>
              <a:rPr lang="en-I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Customer_ID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 reference to the unique ID of the customer who placed the order.</a:t>
            </a:r>
          </a:p>
          <a:p>
            <a:pPr lvl="2"/>
            <a:r>
              <a:rPr lang="en-I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Book_ID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 reference to the unique ID of the book that was ordered.</a:t>
            </a:r>
          </a:p>
          <a:p>
            <a:pPr lvl="2"/>
            <a:r>
              <a:rPr lang="en-I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Order_Date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The date on which the order was placed.</a:t>
            </a:r>
          </a:p>
          <a:p>
            <a:pPr lvl="2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Quantity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The number of copies of the book purchased in the order.</a:t>
            </a:r>
          </a:p>
          <a:p>
            <a:pPr lvl="2"/>
            <a:r>
              <a:rPr lang="en-I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Total_Amount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The total cost of the order, typically calculated as </a:t>
            </a:r>
            <a:r>
              <a:rPr lang="en-I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Quantity × Price per book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2861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7FF68-8127-D408-4B90-6AA7FF9B5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04453"/>
            <a:ext cx="10890929" cy="663676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C72F4-6546-4BEF-E6F3-D7B579741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284" y="1946787"/>
            <a:ext cx="11078724" cy="4621161"/>
          </a:xfrm>
        </p:spPr>
        <p:txBody>
          <a:bodyPr>
            <a:normAutofit fontScale="92500" lnSpcReduction="2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Retrieve all books in the "Fiction" genre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books and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published_year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published after the year 1950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all customers Detail from the Canada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orders placed in November 2023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Retrieve the total stock for particular books available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details of the most expensive book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all customers who ordered more than 1 quantity of a book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Retrieve all orders where the total amount exceeds </a:t>
            </a: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$200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all genres available in the Books table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book with the lowest stock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total revenue generated from all orders </a:t>
            </a:r>
          </a:p>
        </p:txBody>
      </p:sp>
    </p:spTree>
    <p:extLst>
      <p:ext uri="{BB962C8B-B14F-4D97-AF65-F5344CB8AC3E}">
        <p14:creationId xmlns:p14="http://schemas.microsoft.com/office/powerpoint/2010/main" val="2990500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23113-42E3-7B04-7F42-813F17ABF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8" y="1165124"/>
            <a:ext cx="10890929" cy="742334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4A4A0-080C-B625-9E50-C9181A920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123" y="1976283"/>
            <a:ext cx="11127885" cy="4611329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Retrieve the total number of books sold for each genre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average price of books in the "Fantasy" genre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customers who have placed at least 2 orders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most frequently ordered book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the top 3 most expensive books of 'Fantasy' Genre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Retrieve the total quantity of books sold by each author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the cities where customers who spent over $30 are located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customer who spent the most on orders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stock remaining after fulfilling all order</a:t>
            </a:r>
          </a:p>
        </p:txBody>
      </p:sp>
    </p:spTree>
    <p:extLst>
      <p:ext uri="{BB962C8B-B14F-4D97-AF65-F5344CB8AC3E}">
        <p14:creationId xmlns:p14="http://schemas.microsoft.com/office/powerpoint/2010/main" val="3868435505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29</TotalTime>
  <Words>641</Words>
  <Application>Microsoft Office PowerPoint</Application>
  <PresentationFormat>Widescreen</PresentationFormat>
  <Paragraphs>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Grandview Display</vt:lpstr>
      <vt:lpstr>Times New Roman</vt:lpstr>
      <vt:lpstr>DashVTI</vt:lpstr>
      <vt:lpstr>SQL PROJECT ON ONLINE BOOK STORE</vt:lpstr>
      <vt:lpstr>OBJECTIVE</vt:lpstr>
      <vt:lpstr>PowerPoint Presentation</vt:lpstr>
      <vt:lpstr>PowerPoint Presentation</vt:lpstr>
      <vt:lpstr>PowerPoint Presentation</vt:lpstr>
      <vt:lpstr>PowerPoint Presentation</vt:lpstr>
      <vt:lpstr>BASIC QUERIES</vt:lpstr>
      <vt:lpstr>ADVANCED QUERIES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ABHISHEK THAKUR</dc:creator>
  <cp:lastModifiedBy>ABHISHEK THAKUR</cp:lastModifiedBy>
  <cp:revision>4</cp:revision>
  <dcterms:created xsi:type="dcterms:W3CDTF">2025-02-25T05:57:34Z</dcterms:created>
  <dcterms:modified xsi:type="dcterms:W3CDTF">2025-02-26T05:49:12Z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2025-02-25T06:25:33Z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06035d0d-c911-45af-a5f0-c7ea167f8abd</vt:lpwstr>
  </property>
  <property fmtid="{D5CDD505-2E9C-101B-9397-08002B2CF9AE}" pid="7" name="MSIP_Label_defa4170-0d19-0005-0004-bc88714345d2_ActionId">
    <vt:lpwstr>01bde11e-2d0a-404f-a65b-0d596ffd407c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10, 3, 0, 1</vt:lpwstr>
  </property>
</Properties>
</file>