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7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0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53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8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15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53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3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3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9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5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A877-7BD6-42E9-9E97-3E817D08CD01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2DCE-9EDF-4A9D-BFB1-3BB9A43C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74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8FFD-6A35-500F-3224-5D6E6E553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PIZZA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75160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07C0-5A3A-245B-4D56-B400A5E0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6C98-C00B-D860-3BB8-CEC17627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KPI’S REQUIREMENT</a:t>
            </a:r>
          </a:p>
          <a:p>
            <a:pPr lvl="1"/>
            <a:r>
              <a:rPr lang="en-IN" dirty="0"/>
              <a:t>The objective of the dashboard to </a:t>
            </a:r>
            <a:r>
              <a:rPr lang="en-IN" dirty="0" err="1"/>
              <a:t>analyze</a:t>
            </a:r>
            <a:r>
              <a:rPr lang="en-IN" dirty="0"/>
              <a:t> key indicator of pizza sales data to gain insights into the business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Total Revenue : </a:t>
            </a:r>
            <a:r>
              <a:rPr lang="en-IN" dirty="0"/>
              <a:t>The Sum of the total price of all pizza orders.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Average order value : </a:t>
            </a:r>
            <a:r>
              <a:rPr lang="en-IN" dirty="0"/>
              <a:t>The average amount spent per order, calculated by dividing the total revenue by the total number of orders.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Total pizzas sold : </a:t>
            </a:r>
            <a:r>
              <a:rPr lang="en-IN" dirty="0"/>
              <a:t>The sum of the quantities of all pizzas sold.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Total Orders : </a:t>
            </a:r>
            <a:r>
              <a:rPr lang="en-IN" dirty="0"/>
              <a:t>Total number of orders placed.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Average pizzas per order : </a:t>
            </a:r>
            <a:r>
              <a:rPr lang="en-IN" dirty="0"/>
              <a:t>The average number of pizzas sold  per order, calculated by dividing the total number of pizzas sold by the total number of orders.</a:t>
            </a:r>
          </a:p>
          <a:p>
            <a:pPr marL="457200" indent="-457200">
              <a:buFont typeface="+mj-lt"/>
              <a:buAutoNum type="arabicPeriod"/>
            </a:pPr>
            <a:endParaRPr lang="en-IN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97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0806-3F99-B278-85C2-61B924DB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CHARTS REQUIREMENT</a:t>
            </a:r>
          </a:p>
          <a:p>
            <a:pPr lvl="1"/>
            <a:r>
              <a:rPr lang="en-IN" b="1" dirty="0">
                <a:solidFill>
                  <a:srgbClr val="FFC000"/>
                </a:solidFill>
              </a:rPr>
              <a:t>Daily Trend for Total Orders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Create a bar chart that displays the daily trend of total orders over a specific time period.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b="1" dirty="0">
                <a:solidFill>
                  <a:srgbClr val="FFC000"/>
                </a:solidFill>
              </a:rPr>
              <a:t>Monthly Trend for total orders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Create a line chart that displays the hourly trend of total orders throughout the day.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dirty="0"/>
          </a:p>
          <a:p>
            <a:pPr lvl="1"/>
            <a:r>
              <a:rPr lang="en-IN" b="1" dirty="0">
                <a:solidFill>
                  <a:srgbClr val="FFC000"/>
                </a:solidFill>
              </a:rPr>
              <a:t>Percentage of sales by pizza category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Create pie chart that shows the distribution of sales across different pizza categories.</a:t>
            </a:r>
          </a:p>
        </p:txBody>
      </p:sp>
    </p:spTree>
    <p:extLst>
      <p:ext uri="{BB962C8B-B14F-4D97-AF65-F5344CB8AC3E}">
        <p14:creationId xmlns:p14="http://schemas.microsoft.com/office/powerpoint/2010/main" val="411321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FBB6-31E2-0DC1-6B3F-85CB5CEE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5510"/>
            <a:ext cx="10820400" cy="4783175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Percentage of sales by pizza size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Create a pie chart that shows the percentage of sales across to different pizza sizes.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>
                <a:solidFill>
                  <a:srgbClr val="FFC000"/>
                </a:solidFill>
              </a:rPr>
              <a:t>Total pizzas sold by pizza category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Create a Funnel chart that shows the total number of pizzas sold for each pizza category.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b="1" dirty="0">
                <a:solidFill>
                  <a:srgbClr val="FFC000"/>
                </a:solidFill>
              </a:rPr>
              <a:t>Top 5 Best sellers by Revenue, Total quantity and Total Orders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Create a bar chart that displays the top 5 best seller pizzas based on the revenue, Total Quantity and Total Orders.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b="1" dirty="0">
                <a:solidFill>
                  <a:srgbClr val="FFC000"/>
                </a:solidFill>
              </a:rPr>
              <a:t>Bottom 5 Best sellers by Revenue, Total quantity and Total Orders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Create a bar chart that displays the Bottom 5 best seller pizzas based on the revenue, Total Quantity and Total Orders.</a:t>
            </a:r>
          </a:p>
          <a:p>
            <a:pPr marL="0" indent="0">
              <a:buNone/>
            </a:pP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8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87EF-5FC7-7D7A-4895-78290253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07" y="2782486"/>
            <a:ext cx="3790335" cy="129302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14684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</TotalTime>
  <Words>309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Vapor Trail</vt:lpstr>
      <vt:lpstr>PIZZA SALES ANALYSIS</vt:lpstr>
      <vt:lpstr>PROBLEM STATEMENT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THAKUR</dc:creator>
  <cp:lastModifiedBy>ABHISHEK THAKUR</cp:lastModifiedBy>
  <cp:revision>5</cp:revision>
  <dcterms:created xsi:type="dcterms:W3CDTF">2024-12-15T14:49:15Z</dcterms:created>
  <dcterms:modified xsi:type="dcterms:W3CDTF">2024-12-18T15:12:00Z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2024-12-15T14:54:51Z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06035d0d-c911-45af-a5f0-c7ea167f8abd</vt:lpwstr>
  </property>
  <property fmtid="{D5CDD505-2E9C-101B-9397-08002B2CF9AE}" pid="7" name="MSIP_Label_defa4170-0d19-0005-0004-bc88714345d2_ActionId">
    <vt:lpwstr>ba966298-ac35-4995-9805-6b34f4895c7e</vt:lpwstr>
  </property>
  <property fmtid="{D5CDD505-2E9C-101B-9397-08002B2CF9AE}" pid="8" name="MSIP_Label_defa4170-0d19-0005-0004-bc88714345d2_ContentBits">
    <vt:lpwstr>0</vt:lpwstr>
  </property>
</Properties>
</file>