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2/19/2025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2DD9A-F944-BC5E-FF3F-99929F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 fontScale="90000"/>
          </a:bodyPr>
          <a:lstStyle/>
          <a:p>
            <a:r>
              <a:rPr lang="en-IN" sz="6000" b="1" dirty="0"/>
              <a:t>SALES ANALYTICS</a:t>
            </a:r>
          </a:p>
        </p:txBody>
      </p:sp>
      <p:pic>
        <p:nvPicPr>
          <p:cNvPr id="4" name="Picture 3" descr="Coloured pencils inside a pencil holder which is on top of a wood table">
            <a:extLst>
              <a:ext uri="{FF2B5EF4-FFF2-40B4-BE49-F238E27FC236}">
                <a16:creationId xmlns:a16="http://schemas.microsoft.com/office/drawing/2014/main" id="{0CAEB58E-977D-30C1-4DF9-61FA62AC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82" r="-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D51B-4AFE-10AF-9B46-988296B8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660CB-33E9-7664-AE15-453A0A39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objective of this Project is to evaluate order trends, customer purchasing </a:t>
            </a:r>
            <a:r>
              <a:rPr lang="en-IN" dirty="0" err="1"/>
              <a:t>behavior</a:t>
            </a:r>
            <a:r>
              <a:rPr lang="en-IN" dirty="0"/>
              <a:t>, and product performance by </a:t>
            </a:r>
            <a:r>
              <a:rPr lang="en-IN" dirty="0" err="1"/>
              <a:t>analyzing</a:t>
            </a:r>
            <a:r>
              <a:rPr lang="en-IN" dirty="0"/>
              <a:t> key metrics such as order volume, delivery timelines, revenue, and payment methods across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150157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520D-BC30-103F-357E-73800154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KPI’S REQUIREMENT FOR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A7A5-E033-0075-C7B6-3A437B7E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7"/>
            <a:ext cx="8267296" cy="396480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Sales Revenue</a:t>
            </a:r>
          </a:p>
          <a:p>
            <a:r>
              <a:rPr lang="en-IN" dirty="0"/>
              <a:t>Total Cost</a:t>
            </a:r>
          </a:p>
          <a:p>
            <a:r>
              <a:rPr lang="en-IN" dirty="0"/>
              <a:t>Net Profit</a:t>
            </a:r>
          </a:p>
          <a:p>
            <a:r>
              <a:rPr lang="en-IN" dirty="0"/>
              <a:t>Total Orders</a:t>
            </a:r>
          </a:p>
          <a:p>
            <a:r>
              <a:rPr lang="en-IN" dirty="0"/>
              <a:t>Revenue by Country</a:t>
            </a:r>
          </a:p>
          <a:p>
            <a:r>
              <a:rPr lang="en-IN" dirty="0"/>
              <a:t>Revenue, Cost &amp; Profit by Category</a:t>
            </a:r>
          </a:p>
          <a:p>
            <a:r>
              <a:rPr lang="en-IN" dirty="0"/>
              <a:t>Monthly Revenue, Cost &amp; Profit Trends</a:t>
            </a:r>
          </a:p>
          <a:p>
            <a:r>
              <a:rPr lang="en-IN" dirty="0"/>
              <a:t>Orders by Status</a:t>
            </a:r>
          </a:p>
          <a:p>
            <a:r>
              <a:rPr lang="en-IN" dirty="0"/>
              <a:t>% Orders by Payment Method</a:t>
            </a:r>
          </a:p>
          <a:p>
            <a:r>
              <a:rPr lang="en-IN" dirty="0"/>
              <a:t>Daily Revenue Trends</a:t>
            </a:r>
          </a:p>
        </p:txBody>
      </p:sp>
    </p:spTree>
    <p:extLst>
      <p:ext uri="{BB962C8B-B14F-4D97-AF65-F5344CB8AC3E}">
        <p14:creationId xmlns:p14="http://schemas.microsoft.com/office/powerpoint/2010/main" val="255076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398-F7A0-D975-E5F1-6BC09E5C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we’ll Doing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5EA7-83E8-CBF4-A5E5-3A9B2C75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7"/>
            <a:ext cx="8267296" cy="3728827"/>
          </a:xfrm>
        </p:spPr>
        <p:txBody>
          <a:bodyPr/>
          <a:lstStyle/>
          <a:p>
            <a:r>
              <a:rPr lang="en-IN" b="1" dirty="0"/>
              <a:t>Data Cleaning : </a:t>
            </a:r>
            <a:r>
              <a:rPr lang="en-IN" dirty="0"/>
              <a:t>Fix Errors, remove duplicates and prepare dataset.</a:t>
            </a:r>
          </a:p>
          <a:p>
            <a:r>
              <a:rPr lang="en-IN" b="1" dirty="0"/>
              <a:t>Data Processing : </a:t>
            </a:r>
            <a:r>
              <a:rPr lang="en-IN" dirty="0"/>
              <a:t>Organize and transform data efficiently.</a:t>
            </a:r>
          </a:p>
          <a:p>
            <a:r>
              <a:rPr lang="en-IN" b="1" dirty="0"/>
              <a:t>Data Analysis : </a:t>
            </a:r>
            <a:r>
              <a:rPr lang="en-IN" dirty="0"/>
              <a:t>Perform Calculations and gain insights.</a:t>
            </a:r>
          </a:p>
          <a:p>
            <a:r>
              <a:rPr lang="en-IN" b="1" dirty="0"/>
              <a:t>Data Collection : </a:t>
            </a:r>
            <a:r>
              <a:rPr lang="en-IN" dirty="0"/>
              <a:t>Create a modern data entry form that stores data automatically.</a:t>
            </a:r>
          </a:p>
          <a:p>
            <a:r>
              <a:rPr lang="en-IN" b="1" dirty="0"/>
              <a:t>Data Visualization : </a:t>
            </a:r>
            <a:r>
              <a:rPr lang="en-IN" dirty="0"/>
              <a:t>Design Professional dashboards and charts.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2563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3175-5B12-FF1D-E527-94704E6F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07" y="2807379"/>
            <a:ext cx="8267296" cy="144655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38016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Seaford Display</vt:lpstr>
      <vt:lpstr>System Font Regular</vt:lpstr>
      <vt:lpstr>Tenorite</vt:lpstr>
      <vt:lpstr>MadridVTI</vt:lpstr>
      <vt:lpstr>SALES ANALYTICS</vt:lpstr>
      <vt:lpstr>PROBLEM STATEMENT</vt:lpstr>
      <vt:lpstr>KPI’S REQUIREMENT FOR DASHBOARD</vt:lpstr>
      <vt:lpstr>What we’ll Doing in this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THAKUR</dc:creator>
  <cp:lastModifiedBy>ABHISHEK THAKUR</cp:lastModifiedBy>
  <cp:revision>1</cp:revision>
  <dcterms:created xsi:type="dcterms:W3CDTF">2025-02-19T12:32:07Z</dcterms:created>
  <dcterms:modified xsi:type="dcterms:W3CDTF">2025-02-19T12:44:57Z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2025-02-19T12:44:44Z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06035d0d-c911-45af-a5f0-c7ea167f8abd</vt:lpwstr>
  </property>
  <property fmtid="{D5CDD505-2E9C-101B-9397-08002B2CF9AE}" pid="7" name="MSIP_Label_defa4170-0d19-0005-0004-bc88714345d2_ActionId">
    <vt:lpwstr>2bc2b870-3e9f-4802-9ee1-7b832b6a2d77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