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oogle Sans Medium" panose="020B0604020202020204" charset="0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Open Sans SemiBold" panose="020B07060308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50" y="1723253"/>
            <a:ext cx="469726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Snack Ordering App for Movie Theater</a:t>
            </a:r>
            <a:endParaRPr sz="28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Abhishek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</a:t>
            </a:r>
            <a:endParaRPr sz="120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9" name="Google Shape;20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Aishwarya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517675" y="1252919"/>
            <a:ext cx="21846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Aishwarya is a 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busy working adult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snack at her seat when she is watching movie at the movie theater 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she doesn’t want to wait in line and miss the scenes.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AC5F8-0F9A-6C87-F6F9-DFC4588B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040" y="1159284"/>
            <a:ext cx="5777650" cy="3217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47">
            <a:extLst>
              <a:ext uri="{FF2B5EF4-FFF2-40B4-BE49-F238E27FC236}">
                <a16:creationId xmlns:a16="http://schemas.microsoft.com/office/drawing/2014/main" id="{BA5D3131-E653-AFF8-CFD9-A12BF2010343}"/>
              </a:ext>
            </a:extLst>
          </p:cNvPr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Jonathan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221;p47">
            <a:extLst>
              <a:ext uri="{FF2B5EF4-FFF2-40B4-BE49-F238E27FC236}">
                <a16:creationId xmlns:a16="http://schemas.microsoft.com/office/drawing/2014/main" id="{06B96156-C246-CDB3-2742-DC4A1F3474C9}"/>
              </a:ext>
            </a:extLst>
          </p:cNvPr>
          <p:cNvSpPr txBox="1"/>
          <p:nvPr/>
        </p:nvSpPr>
        <p:spPr>
          <a:xfrm>
            <a:off x="517675" y="1252919"/>
            <a:ext cx="21846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Jonathan is a middle-aged person who needs that food ordering apps should provide pictures of food because he finds difficulty in reading details in text.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429F2-3F12-A1AB-229B-DDC3A454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57" y="1078450"/>
            <a:ext cx="5886450" cy="33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508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958</Words>
  <Application>Microsoft Office PowerPoint</Application>
  <PresentationFormat>On-screen Show (16:9)</PresentationFormat>
  <Paragraphs>142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Google Sans Medium</vt:lpstr>
      <vt:lpstr>Calibri</vt:lpstr>
      <vt:lpstr>Open Sans SemiBold</vt:lpstr>
      <vt:lpstr>Open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Abhishek Abhishek</cp:lastModifiedBy>
  <cp:revision>3</cp:revision>
  <dcterms:modified xsi:type="dcterms:W3CDTF">2022-06-29T22:50:26Z</dcterms:modified>
</cp:coreProperties>
</file>