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6C88F-6BAD-406E-BD17-B8DD0F8B487C}" v="1153" dt="2024-06-09T10:48:35.3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1" y="2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6850398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SIRRA ABHINASH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4152" y="1367853"/>
            <a:ext cx="9986082" cy="51962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anti-malware.</a:t>
            </a:r>
            <a:endParaRPr lang="en-US" sz="280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800" dirty="0">
                <a:latin typeface="Calibri"/>
                <a:cs typeface="Calibri"/>
              </a:rPr>
              <a:t>Modeling Techniques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25928" y="1144437"/>
            <a:ext cx="10981426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/>
              <a:t>Detection Accuracy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High Accuracy: Up to 99% for known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Low False Positives/Negatives: Less than 5% and 3% respectively.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Performance Metrics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Efficiency: Minimal system impact (&lt;5% CPU usage).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Scalability: Handles large datasets effectively.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Evasion Resistance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Adaptive Learning: Models continuously improve with updates.</a:t>
            </a:r>
            <a:endParaRPr lang="en-US" sz="2800">
              <a:cs typeface="Calibri"/>
            </a:endParaRPr>
          </a:p>
          <a:p>
            <a:r>
              <a:rPr lang="en-US" sz="2800" b="1" u="sng" dirty="0"/>
              <a:t>Practical Implementations</a:t>
            </a:r>
            <a:endParaRPr lang="en-US" sz="2800" u="sng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Cybersecurity Tools: Enhanced detection in antivirus software.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280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   </a:t>
            </a:r>
            <a:r>
              <a:rPr lang="en-US" sz="2800" u="sng" dirty="0">
                <a:latin typeface="Calibri"/>
                <a:cs typeface="Calibri"/>
              </a:rPr>
              <a:t> User Impact</a:t>
            </a:r>
            <a:endParaRPr lang="en-US" sz="2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2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2800" b="0" dirty="0">
                <a:latin typeface="Calibri"/>
                <a:cs typeface="Calibri"/>
              </a:rPr>
            </a:br>
            <a:r>
              <a:rPr lang="en-US" sz="2800" u="sng" dirty="0">
                <a:cs typeface="Calibri"/>
              </a:rPr>
              <a:t>Case</a:t>
            </a:r>
            <a:r>
              <a:rPr lang="en-US" sz="2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Industry Impact: Protection of sensitive data in healthcare and finance.</a:t>
            </a:r>
            <a:endParaRPr lang="en-US" sz="2800" dirty="0"/>
          </a:p>
          <a:p>
            <a:pPr algn="l"/>
            <a:r>
              <a:rPr lang="en-US" sz="2800" dirty="0"/>
              <a:t>   </a:t>
            </a:r>
            <a:r>
              <a:rPr lang="en-US" sz="2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AI Improvements: Ongoing enhancements for better detection.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0" dirty="0"/>
              <a:t>Collaboration: Increased threat intelligence sharing.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774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5" dirty="0"/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Introduction to Keyloggers and Security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Understanding the Problem Statement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Overview of the Project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Identifying the End Users</a:t>
            </a:r>
            <a:endParaRPr lang="en-US" sz="32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Introducing Your Solution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Calibri"/>
                <a:cs typeface="Calibri"/>
              </a:rPr>
              <a:t>       Jj..</a:t>
            </a:r>
            <a:r>
              <a:rPr lang="en-US" sz="3200" dirty="0" err="1">
                <a:ea typeface="Calibri"/>
                <a:cs typeface="Calibri"/>
              </a:rPr>
              <a:t>j.Highlighting</a:t>
            </a:r>
            <a:r>
              <a:rPr lang="en-US" sz="3200" dirty="0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Slide 2: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lang="en-US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265982" y="2011462"/>
            <a:ext cx="767463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800" dirty="0">
              <a:ea typeface="Calibri"/>
              <a:cs typeface="Calibri"/>
            </a:endParaRPr>
          </a:p>
          <a:p>
            <a:pPr lvl="1"/>
            <a:endParaRPr lang="en-US" sz="2800" b="1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191700" y="2016938"/>
            <a:ext cx="985998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Tailoring Solutions to Meet the Requirements of Various User Groups</a:t>
            </a:r>
            <a:endParaRPr lang="en-US" sz="2800" dirty="0">
              <a:ea typeface="Calibri"/>
              <a:cs typeface="Calibri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CF9BA-FA14-FCE6-7453-33DA0AFDCC03}"/>
              </a:ext>
            </a:extLst>
          </p:cNvPr>
          <p:cNvSpPr txBox="1"/>
          <p:nvPr/>
        </p:nvSpPr>
        <p:spPr>
          <a:xfrm>
            <a:off x="3417454" y="2026336"/>
            <a:ext cx="639504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206948" y="1076562"/>
            <a:ext cx="12332896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ea typeface="+mn-lt"/>
                <a:cs typeface="+mn-lt"/>
              </a:rPr>
              <a:t>.1Enhanced Security Awareness: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Understanding Threats:</a:t>
            </a:r>
            <a:r>
              <a:rPr lang="en-US" sz="26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Proactive Measures:</a:t>
            </a:r>
            <a:r>
              <a:rPr lang="en-US" sz="26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2. Comprehensive Protection Strategies: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Advanced Detection Tools:</a:t>
            </a:r>
            <a:r>
              <a:rPr lang="en-US" sz="26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Robust Countermeasures:</a:t>
            </a:r>
            <a:r>
              <a:rPr lang="en-US" sz="26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lang="en-US" sz="2600" dirty="0">
              <a:ea typeface="Calibri"/>
              <a:cs typeface="Calibri"/>
            </a:endParaRPr>
          </a:p>
          <a:p>
            <a:r>
              <a:rPr lang="en-US" sz="2600" b="1" dirty="0">
                <a:ea typeface="+mn-lt"/>
                <a:cs typeface="+mn-lt"/>
              </a:rPr>
              <a:t>3. Data Privacy Assurance: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Safeguarding Sensitive Information:</a:t>
            </a:r>
            <a:r>
              <a:rPr lang="en-US" sz="26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26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Compliance with Regulations:</a:t>
            </a:r>
            <a:r>
              <a:rPr lang="en-US" sz="26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2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5C65B581-45BA-353D-884C-28003E9F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34" y="1873489"/>
            <a:ext cx="8425132" cy="479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705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Trebuchet MS</vt:lpstr>
      <vt:lpstr>Office Theme</vt:lpstr>
      <vt:lpstr>SIRRA ABHINASH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PowerPoint Presentation</vt:lpstr>
      <vt:lpstr>Modeling Techniques</vt:lpstr>
      <vt:lpstr>RESULTS</vt:lpstr>
      <vt:lpstr>    User Impact Increased Awareness: Better user knowledge and adoption of security practices. Enhanced Security Posture: Improved personal and organizational cybersecurity Case Studies Successful Detections: Examples in financial institutions and government agencies. Industry Impact: Protection of sensitive data in healthcare and finance.    Future Prospects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abhia</dc:creator>
  <cp:lastModifiedBy>ABHI ABHI</cp:lastModifiedBy>
  <cp:revision>260</cp:revision>
  <dcterms:created xsi:type="dcterms:W3CDTF">2024-06-03T05:48:59Z</dcterms:created>
  <dcterms:modified xsi:type="dcterms:W3CDTF">2024-06-11T05:38:21Z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