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9.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8.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22.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11.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32.xml.rels" ContentType="application/vnd.openxmlformats-package.relationships+xml"/>
  <Override PartName="/ppt/slideMasters/_rels/slideMaster3.xml.rels" ContentType="application/vnd.openxmlformats-package.relationships+xml"/>
  <Override PartName="/ppt/slideMasters/_rels/slideMaster14.xml.rels" ContentType="application/vnd.openxmlformats-package.relationships+xml"/>
  <Override PartName="/ppt/slideMasters/_rels/slideMaster33.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7.xml.rels" ContentType="application/vnd.openxmlformats-package.relationships+xml"/>
  <Override PartName="/ppt/slideMasters/_rels/slideMaster7.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26.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0.xml" ContentType="application/vnd.openxmlformats-officedocument.presentationml.slideMaster+xml"/>
  <Override PartName="/ppt/slideMasters/slideMaster29.xml" ContentType="application/vnd.openxmlformats-officedocument.presentationml.slideMaster+xml"/>
  <Override PartName="/ppt/slideMasters/slideMaster3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32.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33.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slideMasters/slideMaster9.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20.xml" ContentType="application/vnd.openxmlformats-officedocument.presentationml.slideMaster+xml"/>
  <Override PartName="/ppt/slideMasters/slideMaster19.xml" ContentType="application/vnd.openxmlformats-officedocument.presentationml.slideMaster+xml"/>
  <Override PartName="/ppt/slideMasters/slideMaster21.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6.xml" ContentType="application/vnd.openxmlformats-officedocument.theme+xml"/>
  <Override PartName="/ppt/theme/theme33.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20.xml" ContentType="application/vnd.openxmlformats-officedocument.theme+xml"/>
  <Override PartName="/ppt/theme/theme19.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slideLayouts/slideLayout22.xml" ContentType="application/vnd.openxmlformats-officedocument.presentationml.slideLayout+xml"/>
  <Override PartName="/ppt/slideLayouts/_rels/slideLayout18.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30.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27.xml.rels" ContentType="application/vnd.openxmlformats-package.relationships+xml"/>
  <Override PartName="/ppt/slideLayouts/_rels/slideLayout26.xml.rels" ContentType="application/vnd.openxmlformats-package.relationships+xml"/>
  <Override PartName="/ppt/slideLayouts/_rels/slideLayout32.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33.xml.rels" ContentType="application/vnd.openxmlformats-package.relationships+xml"/>
  <Override PartName="/ppt/slideLayouts/_rels/slideLayout22.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3.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8.xml" ContentType="application/vnd.openxmlformats-officedocument.presentationml.slideLayout+xml"/>
  <Override PartName="/ppt/slideLayouts/slideLayout6.xml" ContentType="application/vnd.openxmlformats-officedocument.presentationml.slideLayout+xml"/>
  <Override PartName="/ppt/slideLayouts/slideLayout30.xml" ContentType="application/vnd.openxmlformats-officedocument.presentationml.slideLayout+xml"/>
  <Override PartName="/ppt/slideLayouts/slideLayout11.xml" ContentType="application/vnd.openxmlformats-officedocument.presentationml.slideLayout+xml"/>
  <Override PartName="/ppt/slideLayouts/slideLayout29.xml" ContentType="application/vnd.openxmlformats-officedocument.presentationml.slideLayout+xml"/>
  <Override PartName="/ppt/slideLayouts/slideLayout7.xml" ContentType="application/vnd.openxmlformats-officedocument.presentationml.slideLayout+xml"/>
  <Override PartName="/ppt/slideLayouts/slideLayout31.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3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xml" ContentType="application/vnd.openxmlformats-officedocument.presentationml.slideLayout+xml"/>
  <Override PartName="/ppt/slideLayouts/slideLayout2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Lst>
  <p:sldIdLst>
    <p:sldId id="256" r:id="rId35"/>
    <p:sldId id="257" r:id="rId36"/>
    <p:sldId id="258" r:id="rId37"/>
    <p:sldId id="259" r:id="rId38"/>
    <p:sldId id="260" r:id="rId39"/>
    <p:sldId id="261" r:id="rId40"/>
    <p:sldId id="262" r:id="rId41"/>
    <p:sldId id="263" r:id="rId42"/>
    <p:sldId id="264" r:id="rId43"/>
    <p:sldId id="265" r:id="rId44"/>
    <p:sldId id="266" r:id="rId4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 Target="slides/slide1.xml"/><Relationship Id="rId36" Type="http://schemas.openxmlformats.org/officeDocument/2006/relationships/slide" Target="slides/slide2.xml"/><Relationship Id="rId37" Type="http://schemas.openxmlformats.org/officeDocument/2006/relationships/slide" Target="slides/slide3.xml"/><Relationship Id="rId38" Type="http://schemas.openxmlformats.org/officeDocument/2006/relationships/slide" Target="slides/slide4.xml"/><Relationship Id="rId39" Type="http://schemas.openxmlformats.org/officeDocument/2006/relationships/slide" Target="slides/slide5.xml"/><Relationship Id="rId40" Type="http://schemas.openxmlformats.org/officeDocument/2006/relationships/slide" Target="slides/slide6.xml"/><Relationship Id="rId41" Type="http://schemas.openxmlformats.org/officeDocument/2006/relationships/slide" Target="slides/slide7.xml"/><Relationship Id="rId42" Type="http://schemas.openxmlformats.org/officeDocument/2006/relationships/slide" Target="slides/slide8.xml"/><Relationship Id="rId43" Type="http://schemas.openxmlformats.org/officeDocument/2006/relationships/slide" Target="slides/slide9.xml"/><Relationship Id="rId44" Type="http://schemas.openxmlformats.org/officeDocument/2006/relationships/slide" Target="slides/slide10.xml"/><Relationship Id="rId45" Type="http://schemas.openxmlformats.org/officeDocument/2006/relationships/slide" Target="slides/slide11.xml"/><Relationship Id="rId4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000600" y="555480"/>
            <a:ext cx="4696560" cy="12250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OpenSymbo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TWO_COLUMNS_1_1">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_1">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64" name="PlaceHolder 1"/>
          <p:cNvSpPr>
            <a:spLocks noGrp="1"/>
          </p:cNvSpPr>
          <p:nvPr>
            <p:ph type="title"/>
          </p:nvPr>
        </p:nvSpPr>
        <p:spPr>
          <a:xfrm>
            <a:off x="3000600" y="555480"/>
            <a:ext cx="4696560" cy="12250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6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70" name="PlaceHolder 1"/>
          <p:cNvSpPr>
            <a:spLocks noGrp="1"/>
          </p:cNvSpPr>
          <p:nvPr>
            <p:ph type="title"/>
          </p:nvPr>
        </p:nvSpPr>
        <p:spPr>
          <a:xfrm>
            <a:off x="3000600" y="555480"/>
            <a:ext cx="4696560" cy="12250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
        <p:nvSpPr>
          <p:cNvPr id="71"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
        <p:nvSpPr>
          <p:cNvPr id="72"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fr-FR" sz="14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75" name="PlaceHolder 1"/>
          <p:cNvSpPr>
            <a:spLocks noGrp="1"/>
          </p:cNvSpPr>
          <p:nvPr>
            <p:ph type="title"/>
          </p:nvPr>
        </p:nvSpPr>
        <p:spPr>
          <a:xfrm>
            <a:off x="3000600" y="555480"/>
            <a:ext cx="4696560" cy="1225080"/>
          </a:xfrm>
          <a:prstGeom prst="rect">
            <a:avLst/>
          </a:prstGeom>
          <a:noFill/>
          <a:ln w="0">
            <a:noFill/>
          </a:ln>
        </p:spPr>
        <p:txBody>
          <a:bodyPr lIns="0" rIns="0" tIns="0" bIns="0" anchor="ctr">
            <a:noAutofit/>
          </a:bodyPr>
          <a:p>
            <a:pPr indent="0">
              <a:buNone/>
            </a:pPr>
            <a:endParaRPr b="0" lang="fr-FR" sz="1800" spc="-1" strike="noStrike">
              <a:solidFill>
                <a:schemeClr val="dk1"/>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2_1">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2_1_1">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1">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0">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Google Shape;9;p2"/>
          <p:cNvSpPr/>
          <p:nvPr/>
        </p:nvSpPr>
        <p:spPr>
          <a:xfrm>
            <a:off x="0" y="-53280"/>
            <a:ext cx="5778720" cy="5196600"/>
          </a:xfrm>
          <a:prstGeom prst="rect">
            <a:avLst/>
          </a:pr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1" name="PlaceHolder 1"/>
          <p:cNvSpPr>
            <a:spLocks noGrp="1"/>
          </p:cNvSpPr>
          <p:nvPr>
            <p:ph type="title"/>
          </p:nvPr>
        </p:nvSpPr>
        <p:spPr>
          <a:xfrm>
            <a:off x="713160" y="1169640"/>
            <a:ext cx="4523040" cy="2804040"/>
          </a:xfrm>
          <a:prstGeom prst="rect">
            <a:avLst/>
          </a:prstGeom>
          <a:noFill/>
          <a:ln w="0">
            <a:noFill/>
          </a:ln>
        </p:spPr>
        <p:txBody>
          <a:bodyPr lIns="91440" rIns="91440" tIns="91440" bIns="91440" anchor="b">
            <a:noAutofit/>
          </a:bodyPr>
          <a:p>
            <a:pPr indent="0">
              <a:buNone/>
            </a:pPr>
            <a:r>
              <a:rPr b="0" lang="fr-FR" sz="6900" spc="-1" strike="noStrike">
                <a:solidFill>
                  <a:schemeClr val="dk1"/>
                </a:solidFill>
                <a:latin typeface="Arial"/>
              </a:rPr>
              <a:t>Click to edit the title text format</a:t>
            </a:r>
            <a:endParaRPr b="0" lang="fr-FR" sz="6900" spc="-1" strike="noStrike">
              <a:solidFill>
                <a:schemeClr val="dk1"/>
              </a:solidFill>
              <a:latin typeface="Arial"/>
            </a:endParaRP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Google Shape;93;p19"/>
          <p:cNvSpPr/>
          <p:nvPr/>
        </p:nvSpPr>
        <p:spPr>
          <a:xfrm>
            <a:off x="0" y="0"/>
            <a:ext cx="9143640" cy="4007520"/>
          </a:xfrm>
          <a:prstGeom prst="rect">
            <a:avLst/>
          </a:pr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9" name="PlaceHolder 1"/>
          <p:cNvSpPr>
            <a:spLocks noGrp="1"/>
          </p:cNvSpPr>
          <p:nvPr>
            <p:ph type="title"/>
          </p:nvPr>
        </p:nvSpPr>
        <p:spPr>
          <a:xfrm>
            <a:off x="1830240" y="2491920"/>
            <a:ext cx="6523920" cy="53172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Google Shape;97;p20"/>
          <p:cNvSpPr/>
          <p:nvPr/>
        </p:nvSpPr>
        <p:spPr>
          <a:xfrm>
            <a:off x="0" y="0"/>
            <a:ext cx="4610520" cy="51433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31" name="PlaceHolder 1"/>
          <p:cNvSpPr>
            <a:spLocks noGrp="1"/>
          </p:cNvSpPr>
          <p:nvPr>
            <p:ph type="title"/>
          </p:nvPr>
        </p:nvSpPr>
        <p:spPr>
          <a:xfrm>
            <a:off x="5293800" y="1281240"/>
            <a:ext cx="3126240" cy="1631520"/>
          </a:xfrm>
          <a:prstGeom prst="rect">
            <a:avLst/>
          </a:prstGeom>
          <a:noFill/>
          <a:ln w="0">
            <a:noFill/>
          </a:ln>
        </p:spPr>
        <p:txBody>
          <a:bodyPr lIns="91440" rIns="91440" tIns="91440" bIns="91440" anchor="b">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32" name="PlaceHolder 2"/>
          <p:cNvSpPr>
            <a:spLocks noGrp="1"/>
          </p:cNvSpPr>
          <p:nvPr>
            <p:ph type="body"/>
          </p:nvPr>
        </p:nvSpPr>
        <p:spPr>
          <a:xfrm>
            <a:off x="695160" y="782280"/>
            <a:ext cx="3220200" cy="3579120"/>
          </a:xfrm>
          <a:prstGeom prst="rect">
            <a:avLst/>
          </a:prstGeom>
          <a:noFill/>
          <a:ln w="0">
            <a:noFill/>
          </a:ln>
        </p:spPr>
        <p:txBody>
          <a:bodyPr lIns="90000" rIns="90000" tIns="45000" bIns="45000" anchor="t">
            <a:normAutofit fontScale="5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Google Shape;13;p3"/>
          <p:cNvSpPr/>
          <p:nvPr/>
        </p:nvSpPr>
        <p:spPr>
          <a:xfrm>
            <a:off x="0" y="0"/>
            <a:ext cx="7131600" cy="5143320"/>
          </a:xfrm>
          <a:prstGeom prst="rect">
            <a:avLst/>
          </a:pr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34" name="PlaceHolder 1"/>
          <p:cNvSpPr>
            <a:spLocks noGrp="1"/>
          </p:cNvSpPr>
          <p:nvPr>
            <p:ph type="title"/>
          </p:nvPr>
        </p:nvSpPr>
        <p:spPr>
          <a:xfrm>
            <a:off x="722520" y="3215160"/>
            <a:ext cx="5067360" cy="9374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35" name="PlaceHolder 2"/>
          <p:cNvSpPr>
            <a:spLocks noGrp="1"/>
          </p:cNvSpPr>
          <p:nvPr>
            <p:ph type="title"/>
          </p:nvPr>
        </p:nvSpPr>
        <p:spPr>
          <a:xfrm>
            <a:off x="7131960" y="548640"/>
            <a:ext cx="1298520" cy="1021320"/>
          </a:xfrm>
          <a:prstGeom prst="rect">
            <a:avLst/>
          </a:prstGeom>
          <a:noFill/>
          <a:ln w="0">
            <a:noFill/>
          </a:ln>
        </p:spPr>
        <p:txBody>
          <a:bodyPr lIns="91440" rIns="91440" tIns="91440" bIns="91440" anchor="ctr">
            <a:noAutofit/>
          </a:bodyPr>
          <a:p>
            <a:pPr indent="0" algn="r">
              <a:lnSpc>
                <a:spcPct val="100000"/>
              </a:lnSpc>
              <a:buNone/>
            </a:pPr>
            <a:r>
              <a:rPr b="0" lang="fr-FR" sz="6000" spc="-1" strike="noStrike">
                <a:solidFill>
                  <a:schemeClr val="lt2"/>
                </a:solidFill>
                <a:latin typeface="EB Garamond"/>
                <a:ea typeface="EB Garamond"/>
              </a:rPr>
              <a:t>xx%</a:t>
            </a:r>
            <a:endParaRPr b="0" lang="fr-FR" sz="6000" spc="-1" strike="noStrike">
              <a:solidFill>
                <a:schemeClr val="dk1"/>
              </a:solidFill>
              <a:latin typeface="Arial"/>
            </a:endParaRPr>
          </a:p>
        </p:txBody>
      </p:sp>
      <p:sp>
        <p:nvSpPr>
          <p:cNvPr id="36"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728640" y="1418760"/>
            <a:ext cx="3007080" cy="1133640"/>
          </a:xfrm>
          <a:prstGeom prst="rect">
            <a:avLst/>
          </a:prstGeom>
          <a:noFill/>
          <a:ln w="0">
            <a:noFill/>
          </a:ln>
        </p:spPr>
        <p:txBody>
          <a:bodyPr lIns="91440" rIns="91440" tIns="91440" bIns="91440" anchor="b">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38" name="Google Shape;104;p21"/>
          <p:cNvSpPr/>
          <p:nvPr/>
        </p:nvSpPr>
        <p:spPr>
          <a:xfrm>
            <a:off x="4131000" y="0"/>
            <a:ext cx="5012640" cy="51433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782320" y="1491480"/>
            <a:ext cx="2630160" cy="1080000"/>
          </a:xfrm>
          <a:prstGeom prst="rect">
            <a:avLst/>
          </a:prstGeom>
          <a:noFill/>
          <a:ln w="0">
            <a:noFill/>
          </a:ln>
        </p:spPr>
        <p:txBody>
          <a:bodyPr lIns="91440" rIns="91440" tIns="91440" bIns="91440" anchor="b">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40" name="Google Shape;108;p22"/>
          <p:cNvSpPr/>
          <p:nvPr/>
        </p:nvSpPr>
        <p:spPr>
          <a:xfrm>
            <a:off x="0" y="0"/>
            <a:ext cx="5012640" cy="51433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13160" y="542160"/>
            <a:ext cx="771732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42" name="Google Shape;115;p23"/>
          <p:cNvSpPr/>
          <p:nvPr/>
        </p:nvSpPr>
        <p:spPr>
          <a:xfrm>
            <a:off x="0" y="4799520"/>
            <a:ext cx="9143640" cy="34380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713160" y="542160"/>
            <a:ext cx="771732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44" name="Google Shape;120;p24"/>
          <p:cNvSpPr/>
          <p:nvPr/>
        </p:nvSpPr>
        <p:spPr>
          <a:xfrm>
            <a:off x="8430840" y="0"/>
            <a:ext cx="713160" cy="51433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713160" y="542160"/>
            <a:ext cx="771732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46" name="Google Shape;129;p25"/>
          <p:cNvSpPr/>
          <p:nvPr/>
        </p:nvSpPr>
        <p:spPr>
          <a:xfrm>
            <a:off x="0" y="0"/>
            <a:ext cx="358560" cy="51433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713160" y="542160"/>
            <a:ext cx="771732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48" name="Google Shape;140;p26"/>
          <p:cNvSpPr/>
          <p:nvPr/>
        </p:nvSpPr>
        <p:spPr>
          <a:xfrm>
            <a:off x="0" y="0"/>
            <a:ext cx="9143640" cy="44424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713160" y="542160"/>
            <a:ext cx="771732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50" name="Google Shape;153;p27"/>
          <p:cNvSpPr/>
          <p:nvPr/>
        </p:nvSpPr>
        <p:spPr>
          <a:xfrm>
            <a:off x="8667000" y="0"/>
            <a:ext cx="477000" cy="51433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 name="Google Shape;47;p11"/>
          <p:cNvSpPr/>
          <p:nvPr/>
        </p:nvSpPr>
        <p:spPr>
          <a:xfrm>
            <a:off x="0" y="0"/>
            <a:ext cx="9143640" cy="3340800"/>
          </a:xfrm>
          <a:prstGeom prst="rect">
            <a:avLst/>
          </a:pr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6" name="PlaceHolder 1"/>
          <p:cNvSpPr>
            <a:spLocks noGrp="1"/>
          </p:cNvSpPr>
          <p:nvPr>
            <p:ph type="title"/>
          </p:nvPr>
        </p:nvSpPr>
        <p:spPr>
          <a:xfrm>
            <a:off x="1575360" y="2130480"/>
            <a:ext cx="5992920" cy="1158120"/>
          </a:xfrm>
          <a:prstGeom prst="rect">
            <a:avLst/>
          </a:prstGeom>
          <a:noFill/>
          <a:ln w="0">
            <a:noFill/>
          </a:ln>
        </p:spPr>
        <p:txBody>
          <a:bodyPr lIns="91440" rIns="91440" tIns="91440" bIns="91440" anchor="b">
            <a:noAutofit/>
          </a:bodyPr>
          <a:p>
            <a:pPr indent="0" algn="ctr">
              <a:lnSpc>
                <a:spcPct val="100000"/>
              </a:lnSpc>
              <a:buNone/>
            </a:pPr>
            <a:r>
              <a:rPr b="0" lang="fr-FR" sz="6000" spc="-1" strike="noStrike">
                <a:solidFill>
                  <a:schemeClr val="lt1"/>
                </a:solidFill>
                <a:latin typeface="EB Garamond"/>
                <a:ea typeface="EB Garamond"/>
              </a:rPr>
              <a:t>xx%</a:t>
            </a:r>
            <a:endParaRPr b="0" lang="fr-FR" sz="6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1" name="PlaceHolder 1"/>
          <p:cNvSpPr>
            <a:spLocks noGrp="1"/>
          </p:cNvSpPr>
          <p:nvPr>
            <p:ph type="title"/>
          </p:nvPr>
        </p:nvSpPr>
        <p:spPr>
          <a:xfrm>
            <a:off x="713160" y="542160"/>
            <a:ext cx="771732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52" name="Google Shape;168;p28"/>
          <p:cNvSpPr/>
          <p:nvPr/>
        </p:nvSpPr>
        <p:spPr>
          <a:xfrm>
            <a:off x="0" y="4710960"/>
            <a:ext cx="9143640" cy="43200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3" name="Google Shape;170;p29"/>
          <p:cNvSpPr/>
          <p:nvPr/>
        </p:nvSpPr>
        <p:spPr>
          <a:xfrm>
            <a:off x="1752480" y="0"/>
            <a:ext cx="7400520" cy="5143320"/>
          </a:xfrm>
          <a:prstGeom prst="rect">
            <a:avLst/>
          </a:pr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4" name="PlaceHolder 1"/>
          <p:cNvSpPr>
            <a:spLocks noGrp="1"/>
          </p:cNvSpPr>
          <p:nvPr>
            <p:ph type="title"/>
          </p:nvPr>
        </p:nvSpPr>
        <p:spPr>
          <a:xfrm>
            <a:off x="3104640" y="670320"/>
            <a:ext cx="4696560" cy="768600"/>
          </a:xfrm>
          <a:prstGeom prst="rect">
            <a:avLst/>
          </a:prstGeom>
          <a:noFill/>
          <a:ln w="0">
            <a:noFill/>
          </a:ln>
        </p:spPr>
        <p:txBody>
          <a:bodyPr lIns="91440" rIns="91440" tIns="91440" bIns="91440" anchor="ctr">
            <a:noAutofit/>
          </a:bodyPr>
          <a:p>
            <a:pPr indent="0" algn="ctr">
              <a:lnSpc>
                <a:spcPct val="100000"/>
              </a:lnSpc>
              <a:buNone/>
            </a:pPr>
            <a:r>
              <a:rPr b="0" lang="fr-FR" sz="4500" spc="-1" strike="noStrike">
                <a:solidFill>
                  <a:schemeClr val="lt1"/>
                </a:solidFill>
                <a:latin typeface="EB Garamond"/>
                <a:ea typeface="EB Garamond"/>
              </a:rPr>
              <a:t>xx%</a:t>
            </a:r>
            <a:endParaRPr b="0" lang="fr-FR" sz="4500" spc="-1" strike="noStrike">
              <a:solidFill>
                <a:schemeClr val="dk1"/>
              </a:solidFill>
              <a:latin typeface="Arial"/>
            </a:endParaRPr>
          </a:p>
        </p:txBody>
      </p:sp>
      <p:sp>
        <p:nvSpPr>
          <p:cNvPr id="55" name="PlaceHolder 2"/>
          <p:cNvSpPr>
            <a:spLocks noGrp="1"/>
          </p:cNvSpPr>
          <p:nvPr>
            <p:ph type="title"/>
          </p:nvPr>
        </p:nvSpPr>
        <p:spPr>
          <a:xfrm>
            <a:off x="3104640" y="1967760"/>
            <a:ext cx="4696560" cy="768600"/>
          </a:xfrm>
          <a:prstGeom prst="rect">
            <a:avLst/>
          </a:prstGeom>
          <a:noFill/>
          <a:ln w="0">
            <a:noFill/>
          </a:ln>
        </p:spPr>
        <p:txBody>
          <a:bodyPr lIns="91440" rIns="91440" tIns="91440" bIns="91440" anchor="ctr">
            <a:noAutofit/>
          </a:bodyPr>
          <a:p>
            <a:pPr indent="0" algn="ctr">
              <a:lnSpc>
                <a:spcPct val="100000"/>
              </a:lnSpc>
              <a:buNone/>
            </a:pPr>
            <a:r>
              <a:rPr b="0" lang="fr-FR" sz="4500" spc="-1" strike="noStrike">
                <a:solidFill>
                  <a:schemeClr val="lt1"/>
                </a:solidFill>
                <a:latin typeface="EB Garamond"/>
                <a:ea typeface="EB Garamond"/>
              </a:rPr>
              <a:t>xx%</a:t>
            </a:r>
            <a:endParaRPr b="0" lang="fr-FR" sz="4500" spc="-1" strike="noStrike">
              <a:solidFill>
                <a:schemeClr val="dk1"/>
              </a:solidFill>
              <a:latin typeface="Arial"/>
            </a:endParaRPr>
          </a:p>
        </p:txBody>
      </p:sp>
      <p:sp>
        <p:nvSpPr>
          <p:cNvPr id="56" name="PlaceHolder 3"/>
          <p:cNvSpPr>
            <a:spLocks noGrp="1"/>
          </p:cNvSpPr>
          <p:nvPr>
            <p:ph type="title"/>
          </p:nvPr>
        </p:nvSpPr>
        <p:spPr>
          <a:xfrm>
            <a:off x="3104640" y="3265560"/>
            <a:ext cx="4696560" cy="768600"/>
          </a:xfrm>
          <a:prstGeom prst="rect">
            <a:avLst/>
          </a:prstGeom>
          <a:noFill/>
          <a:ln w="0">
            <a:noFill/>
          </a:ln>
        </p:spPr>
        <p:txBody>
          <a:bodyPr lIns="91440" rIns="91440" tIns="91440" bIns="91440" anchor="ctr">
            <a:noAutofit/>
          </a:bodyPr>
          <a:p>
            <a:pPr indent="0" algn="ctr">
              <a:lnSpc>
                <a:spcPct val="100000"/>
              </a:lnSpc>
              <a:buNone/>
            </a:pPr>
            <a:r>
              <a:rPr b="0" lang="fr-FR" sz="4500" spc="-1" strike="noStrike">
                <a:solidFill>
                  <a:schemeClr val="lt1"/>
                </a:solidFill>
                <a:latin typeface="EB Garamond"/>
                <a:ea typeface="EB Garamond"/>
              </a:rPr>
              <a:t>xx%</a:t>
            </a:r>
            <a:endParaRPr b="0" lang="fr-FR" sz="4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7" name="Google Shape;178;p30"/>
          <p:cNvSpPr/>
          <p:nvPr/>
        </p:nvSpPr>
        <p:spPr>
          <a:xfrm>
            <a:off x="1544760" y="0"/>
            <a:ext cx="7608240" cy="5143320"/>
          </a:xfrm>
          <a:prstGeom prst="rect">
            <a:avLst/>
          </a:pr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58" name="PlaceHolder 1"/>
          <p:cNvSpPr>
            <a:spLocks noGrp="1"/>
          </p:cNvSpPr>
          <p:nvPr>
            <p:ph type="title"/>
          </p:nvPr>
        </p:nvSpPr>
        <p:spPr>
          <a:xfrm>
            <a:off x="3000600" y="555480"/>
            <a:ext cx="4696560" cy="1225080"/>
          </a:xfrm>
          <a:prstGeom prst="rect">
            <a:avLst/>
          </a:prstGeom>
          <a:noFill/>
          <a:ln w="0">
            <a:noFill/>
          </a:ln>
        </p:spPr>
        <p:txBody>
          <a:bodyPr lIns="91440" rIns="91440" tIns="91440" bIns="91440" anchor="b">
            <a:noAutofit/>
          </a:bodyPr>
          <a:p>
            <a:pPr indent="0">
              <a:buNone/>
            </a:pPr>
            <a:r>
              <a:rPr b="0" lang="fr-FR" sz="7500" spc="-1" strike="noStrike">
                <a:solidFill>
                  <a:schemeClr val="dk1"/>
                </a:solidFill>
                <a:latin typeface="Arial"/>
              </a:rPr>
              <a:t>Click to edit the title text format</a:t>
            </a:r>
            <a:endParaRPr b="0" lang="fr-FR" sz="7500" spc="-1" strike="noStrike">
              <a:solidFill>
                <a:schemeClr val="dk1"/>
              </a:solidFill>
              <a:latin typeface="Arial"/>
            </a:endParaRPr>
          </a:p>
        </p:txBody>
      </p:sp>
      <p:sp>
        <p:nvSpPr>
          <p:cNvPr id="59" name="Google Shape;181;p30"/>
          <p:cNvSpPr/>
          <p:nvPr/>
        </p:nvSpPr>
        <p:spPr>
          <a:xfrm>
            <a:off x="3000600" y="3611880"/>
            <a:ext cx="4696560" cy="555840"/>
          </a:xfrm>
          <a:prstGeom prst="rect">
            <a:avLst/>
          </a:prstGeom>
          <a:noFill/>
          <a:ln w="0">
            <a:noFill/>
          </a:ln>
        </p:spPr>
        <p:style>
          <a:lnRef idx="0"/>
          <a:fillRef idx="0"/>
          <a:effectRef idx="0"/>
          <a:fontRef idx="minor"/>
        </p:style>
        <p:txBody>
          <a:bodyPr tIns="91440" bIns="91440" anchor="t">
            <a:noAutofit/>
          </a:bodyPr>
          <a:p>
            <a:pPr algn="ctr" defTabSz="914400">
              <a:lnSpc>
                <a:spcPct val="100000"/>
              </a:lnSpc>
              <a:spcBef>
                <a:spcPts val="300"/>
              </a:spcBef>
              <a:tabLst>
                <a:tab algn="l" pos="0"/>
              </a:tabLst>
            </a:pPr>
            <a:r>
              <a:rPr b="1" lang="en" sz="1000" spc="-1" strike="noStrike">
                <a:solidFill>
                  <a:schemeClr val="lt1"/>
                </a:solidFill>
                <a:latin typeface="Assistant"/>
                <a:ea typeface="Assistant"/>
              </a:rPr>
              <a:t>CREDITS: </a:t>
            </a:r>
            <a:r>
              <a:rPr b="0" lang="en" sz="1000" spc="-1" strike="noStrike">
                <a:solidFill>
                  <a:schemeClr val="lt1"/>
                </a:solidFill>
                <a:latin typeface="Assistant"/>
                <a:ea typeface="Assistant"/>
              </a:rPr>
              <a:t>This presentation template was created by </a:t>
            </a:r>
            <a:r>
              <a:rPr b="1" lang="en" sz="1000" spc="-1" strike="noStrike" u="sng">
                <a:solidFill>
                  <a:schemeClr val="lt1"/>
                </a:solidFill>
                <a:uFillTx/>
                <a:latin typeface="Assistant"/>
                <a:ea typeface="Assistant"/>
                <a:hlinkClick r:id="rId2"/>
              </a:rPr>
              <a:t>Slidesgo</a:t>
            </a:r>
            <a:r>
              <a:rPr b="0" lang="en" sz="1000" spc="-1" strike="noStrike">
                <a:solidFill>
                  <a:schemeClr val="lt1"/>
                </a:solidFill>
                <a:latin typeface="Assistant"/>
                <a:ea typeface="Assistant"/>
              </a:rPr>
              <a:t>, and includes icons </a:t>
            </a:r>
            <a:endParaRPr b="0" lang="en-US" sz="1000" spc="-1" strike="noStrike">
              <a:solidFill>
                <a:srgbClr val="000000"/>
              </a:solidFill>
              <a:latin typeface="OpenSymbol"/>
            </a:endParaRPr>
          </a:p>
          <a:p>
            <a:pPr algn="ctr" defTabSz="914400">
              <a:lnSpc>
                <a:spcPct val="100000"/>
              </a:lnSpc>
              <a:spcBef>
                <a:spcPts val="300"/>
              </a:spcBef>
              <a:tabLst>
                <a:tab algn="l" pos="0"/>
              </a:tabLst>
            </a:pPr>
            <a:r>
              <a:rPr b="0" lang="en" sz="1000" spc="-1" strike="noStrike">
                <a:solidFill>
                  <a:schemeClr val="lt1"/>
                </a:solidFill>
                <a:latin typeface="Assistant"/>
                <a:ea typeface="Assistant"/>
              </a:rPr>
              <a:t>by </a:t>
            </a:r>
            <a:r>
              <a:rPr b="1" lang="en" sz="1000" spc="-1" strike="noStrike" u="sng">
                <a:solidFill>
                  <a:schemeClr val="lt1"/>
                </a:solidFill>
                <a:uFillTx/>
                <a:latin typeface="Assistant"/>
                <a:ea typeface="Assistant"/>
                <a:hlinkClick r:id="rId3"/>
              </a:rPr>
              <a:t>Flaticon</a:t>
            </a:r>
            <a:r>
              <a:rPr b="0" lang="en" sz="1000" spc="-1" strike="noStrike">
                <a:solidFill>
                  <a:schemeClr val="lt1"/>
                </a:solidFill>
                <a:latin typeface="Assistant"/>
                <a:ea typeface="Assistant"/>
              </a:rPr>
              <a:t>, and infographics &amp; images by </a:t>
            </a:r>
            <a:r>
              <a:rPr b="1" lang="en" sz="1000" spc="-1" strike="noStrike" u="sng">
                <a:solidFill>
                  <a:schemeClr val="lt1"/>
                </a:solidFill>
                <a:uFillTx/>
                <a:latin typeface="Assistant"/>
                <a:ea typeface="Assistant"/>
                <a:hlinkClick r:id="rId4"/>
              </a:rPr>
              <a:t>Freepik</a:t>
            </a:r>
            <a:r>
              <a:rPr b="1" lang="en" sz="1000" spc="-1" strike="noStrike" u="sng">
                <a:solidFill>
                  <a:schemeClr val="lt1"/>
                </a:solidFill>
                <a:uFillTx/>
                <a:latin typeface="Assistant"/>
                <a:ea typeface="Assistant"/>
              </a:rPr>
              <a:t> </a:t>
            </a:r>
            <a:endParaRPr b="0" lang="en-US" sz="1000" spc="-1" strike="noStrike">
              <a:solidFill>
                <a:srgbClr val="000000"/>
              </a:solidFill>
              <a:latin typeface="OpenSymbol"/>
            </a:endParaRPr>
          </a:p>
        </p:txBody>
      </p:sp>
      <p:sp>
        <p:nvSpPr>
          <p:cNvPr id="6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1" r:id="rId5"/>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PlaceHolder 1"/>
          <p:cNvSpPr>
            <a:spLocks noGrp="1"/>
          </p:cNvSpPr>
          <p:nvPr>
            <p:ph type="body"/>
          </p:nvPr>
        </p:nvSpPr>
        <p:spPr>
          <a:xfrm>
            <a:off x="720000" y="1215720"/>
            <a:ext cx="7703640" cy="4136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pc="-1" strike="noStrike">
                <a:solidFill>
                  <a:srgbClr val="000000"/>
                </a:solidFill>
                <a:latin typeface="Arial"/>
              </a:rPr>
              <a:t>Click to edit the outline text format</a:t>
            </a:r>
            <a:endParaRPr b="0" lang="fr-FR"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200" spc="-1" strike="noStrike">
                <a:solidFill>
                  <a:srgbClr val="000000"/>
                </a:solidFill>
                <a:latin typeface="Arial"/>
              </a:rPr>
              <a:t>Second Outline Level</a:t>
            </a:r>
            <a:endParaRPr b="0" lang="fr-FR"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200" spc="-1" strike="noStrike">
                <a:solidFill>
                  <a:srgbClr val="000000"/>
                </a:solidFill>
                <a:latin typeface="Arial"/>
              </a:rPr>
              <a:t>Third Outline Level</a:t>
            </a:r>
            <a:endParaRPr b="0" lang="fr-FR"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200" spc="-1" strike="noStrike">
                <a:solidFill>
                  <a:srgbClr val="000000"/>
                </a:solidFill>
                <a:latin typeface="Arial"/>
              </a:rPr>
              <a:t>Fourth Outline Level</a:t>
            </a:r>
            <a:endParaRPr b="0" lang="fr-FR"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200" spc="-1" strike="noStrike">
                <a:solidFill>
                  <a:srgbClr val="000000"/>
                </a:solidFill>
                <a:latin typeface="Arial"/>
              </a:rPr>
              <a:t>Fifth Outline Level</a:t>
            </a:r>
            <a:endParaRPr b="0" lang="fr-FR"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200" spc="-1" strike="noStrike">
                <a:solidFill>
                  <a:srgbClr val="000000"/>
                </a:solidFill>
                <a:latin typeface="Arial"/>
              </a:rPr>
              <a:t>Sixth Outline Level</a:t>
            </a:r>
            <a:endParaRPr b="0" lang="fr-FR"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200" spc="-1" strike="noStrike">
                <a:solidFill>
                  <a:srgbClr val="000000"/>
                </a:solidFill>
                <a:latin typeface="Arial"/>
              </a:rPr>
              <a:t>Seventh Outline Level</a:t>
            </a:r>
            <a:endParaRPr b="0" lang="fr-FR" sz="1200" spc="-1" strike="noStrike">
              <a:solidFill>
                <a:srgbClr val="000000"/>
              </a:solidFill>
              <a:latin typeface="Arial"/>
            </a:endParaRPr>
          </a:p>
        </p:txBody>
      </p:sp>
      <p:sp>
        <p:nvSpPr>
          <p:cNvPr id="62" name="PlaceHolder 2"/>
          <p:cNvSpPr>
            <a:spLocks noGrp="1"/>
          </p:cNvSpPr>
          <p:nvPr>
            <p:ph type="title"/>
          </p:nvPr>
        </p:nvSpPr>
        <p:spPr>
          <a:xfrm>
            <a:off x="713160" y="542160"/>
            <a:ext cx="771732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63" name="Google Shape;20;p4"/>
          <p:cNvSpPr/>
          <p:nvPr/>
        </p:nvSpPr>
        <p:spPr>
          <a:xfrm>
            <a:off x="0" y="0"/>
            <a:ext cx="9143640" cy="34380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6" name="Google Shape;183;p31"/>
          <p:cNvSpPr/>
          <p:nvPr/>
        </p:nvSpPr>
        <p:spPr>
          <a:xfrm>
            <a:off x="0" y="0"/>
            <a:ext cx="9143640" cy="2833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7" name="Google Shape;185;p32"/>
          <p:cNvSpPr/>
          <p:nvPr/>
        </p:nvSpPr>
        <p:spPr>
          <a:xfrm>
            <a:off x="0" y="0"/>
            <a:ext cx="245520" cy="51433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713160" y="542160"/>
            <a:ext cx="771732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69" name="Google Shape;27;p5"/>
          <p:cNvSpPr/>
          <p:nvPr/>
        </p:nvSpPr>
        <p:spPr>
          <a:xfrm>
            <a:off x="0" y="0"/>
            <a:ext cx="712800" cy="51433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3" name="PlaceHolder 1"/>
          <p:cNvSpPr>
            <a:spLocks noGrp="1"/>
          </p:cNvSpPr>
          <p:nvPr>
            <p:ph type="title"/>
          </p:nvPr>
        </p:nvSpPr>
        <p:spPr>
          <a:xfrm>
            <a:off x="713160" y="542160"/>
            <a:ext cx="771732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74" name="Google Shape;30;p6"/>
          <p:cNvSpPr/>
          <p:nvPr/>
        </p:nvSpPr>
        <p:spPr>
          <a:xfrm>
            <a:off x="0" y="0"/>
            <a:ext cx="9143640" cy="4795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6" name="Google Shape;32;p7"/>
          <p:cNvSpPr/>
          <p:nvPr/>
        </p:nvSpPr>
        <p:spPr>
          <a:xfrm>
            <a:off x="4824720" y="0"/>
            <a:ext cx="4318920" cy="51433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77" name="PlaceHolder 1"/>
          <p:cNvSpPr>
            <a:spLocks noGrp="1"/>
          </p:cNvSpPr>
          <p:nvPr>
            <p:ph type="title"/>
          </p:nvPr>
        </p:nvSpPr>
        <p:spPr>
          <a:xfrm>
            <a:off x="800280" y="979920"/>
            <a:ext cx="3098520" cy="119052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78" name="PlaceHolder 2"/>
          <p:cNvSpPr>
            <a:spLocks noGrp="1"/>
          </p:cNvSpPr>
          <p:nvPr>
            <p:ph type="body"/>
          </p:nvPr>
        </p:nvSpPr>
        <p:spPr>
          <a:xfrm>
            <a:off x="5668920" y="1029600"/>
            <a:ext cx="2630520" cy="3084120"/>
          </a:xfrm>
          <a:prstGeom prst="rect">
            <a:avLst/>
          </a:prstGeom>
          <a:noFill/>
          <a:ln w="0">
            <a:noFill/>
          </a:ln>
        </p:spPr>
        <p:txBody>
          <a:bodyPr lIns="90000" rIns="90000" tIns="45000" bIns="45000" anchor="t">
            <a:normAutofit fontScale="25000" lnSpcReduction="10000"/>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9" name="Google Shape;37;p8"/>
          <p:cNvSpPr/>
          <p:nvPr/>
        </p:nvSpPr>
        <p:spPr>
          <a:xfrm>
            <a:off x="0" y="1184760"/>
            <a:ext cx="9143640" cy="3958560"/>
          </a:xfrm>
          <a:prstGeom prst="rect">
            <a:avLst/>
          </a:pr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80" name="PlaceHolder 1"/>
          <p:cNvSpPr>
            <a:spLocks noGrp="1"/>
          </p:cNvSpPr>
          <p:nvPr>
            <p:ph type="title"/>
          </p:nvPr>
        </p:nvSpPr>
        <p:spPr>
          <a:xfrm>
            <a:off x="2392560" y="1869840"/>
            <a:ext cx="4358520" cy="2292840"/>
          </a:xfrm>
          <a:prstGeom prst="rect">
            <a:avLst/>
          </a:prstGeom>
          <a:noFill/>
          <a:ln w="0">
            <a:noFill/>
          </a:ln>
        </p:spPr>
        <p:txBody>
          <a:bodyPr lIns="91440" rIns="91440" tIns="91440" bIns="91440" anchor="b">
            <a:noAutofit/>
          </a:bodyPr>
          <a:p>
            <a:pPr indent="0">
              <a:buNone/>
            </a:pPr>
            <a:r>
              <a:rPr b="0" lang="fr-FR" sz="7500" spc="-1" strike="noStrike">
                <a:solidFill>
                  <a:schemeClr val="dk1"/>
                </a:solidFill>
                <a:latin typeface="Arial"/>
              </a:rPr>
              <a:t>Click to edit the title text format</a:t>
            </a:r>
            <a:endParaRPr b="0" lang="fr-FR" sz="7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5"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1" name="Google Shape;40;p9"/>
          <p:cNvSpPr/>
          <p:nvPr/>
        </p:nvSpPr>
        <p:spPr>
          <a:xfrm>
            <a:off x="0" y="0"/>
            <a:ext cx="9143640" cy="3207240"/>
          </a:xfrm>
          <a:prstGeom prst="rect">
            <a:avLst/>
          </a:pr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82" name="PlaceHolder 1"/>
          <p:cNvSpPr>
            <a:spLocks noGrp="1"/>
          </p:cNvSpPr>
          <p:nvPr>
            <p:ph type="title"/>
          </p:nvPr>
        </p:nvSpPr>
        <p:spPr>
          <a:xfrm>
            <a:off x="3557880" y="1540080"/>
            <a:ext cx="4872600" cy="1460520"/>
          </a:xfrm>
          <a:prstGeom prst="rect">
            <a:avLst/>
          </a:prstGeom>
          <a:noFill/>
          <a:ln w="0">
            <a:noFill/>
          </a:ln>
        </p:spPr>
        <p:txBody>
          <a:bodyPr lIns="91440" rIns="91440" tIns="91440" bIns="91440" anchor="b">
            <a:noAutofit/>
          </a:bodyPr>
          <a:p>
            <a:pPr indent="0">
              <a:buNone/>
            </a:pPr>
            <a:r>
              <a:rPr b="0" lang="fr-FR" sz="8300" spc="-1" strike="noStrike">
                <a:solidFill>
                  <a:schemeClr val="dk1"/>
                </a:solidFill>
                <a:latin typeface="Arial"/>
              </a:rPr>
              <a:t>Click to edit the title text format</a:t>
            </a:r>
            <a:endParaRPr b="0" lang="fr-FR" sz="8300" spc="-1" strike="noStrike">
              <a:solidFill>
                <a:schemeClr val="dk1"/>
              </a:solidFill>
              <a:latin typeface="Arial"/>
            </a:endParaRPr>
          </a:p>
        </p:txBody>
      </p:sp>
      <p:sp>
        <p:nvSpPr>
          <p:cNvPr id="8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7"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4"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pc="-1" strike="noStrike">
                <a:solidFill>
                  <a:srgbClr val="000000"/>
                </a:solidFill>
                <a:latin typeface="Arial"/>
              </a:rPr>
              <a:t>Click to edit the outline text format</a:t>
            </a:r>
            <a:endParaRPr b="0" lang="fr-F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800" spc="-1" strike="noStrike">
                <a:solidFill>
                  <a:srgbClr val="000000"/>
                </a:solidFill>
                <a:latin typeface="Arial"/>
              </a:rPr>
              <a:t>Second Outline Level</a:t>
            </a:r>
            <a:endParaRPr b="0" lang="fr-F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800" spc="-1" strike="noStrike">
                <a:solidFill>
                  <a:srgbClr val="000000"/>
                </a:solidFill>
                <a:latin typeface="Arial"/>
              </a:rPr>
              <a:t>Third Outline Level</a:t>
            </a:r>
            <a:endParaRPr b="0" lang="fr-F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800" spc="-1" strike="noStrike">
                <a:solidFill>
                  <a:srgbClr val="000000"/>
                </a:solidFill>
                <a:latin typeface="Arial"/>
              </a:rPr>
              <a:t>Fourth Outline Level</a:t>
            </a:r>
            <a:endParaRPr b="0" lang="fr-F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1800" spc="-1" strike="noStrike">
                <a:solidFill>
                  <a:srgbClr val="000000"/>
                </a:solidFill>
                <a:latin typeface="Arial"/>
              </a:rPr>
              <a:t>Fifth Outline Level</a:t>
            </a:r>
            <a:endParaRPr b="0" lang="fr-F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1800" spc="-1" strike="noStrike">
                <a:solidFill>
                  <a:srgbClr val="000000"/>
                </a:solidFill>
                <a:latin typeface="Arial"/>
              </a:rPr>
              <a:t>Sixth Outline Level</a:t>
            </a:r>
            <a:endParaRPr b="0" lang="fr-F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1800" spc="-1" strike="noStrike">
                <a:solidFill>
                  <a:srgbClr val="000000"/>
                </a:solidFill>
                <a:latin typeface="Arial"/>
              </a:rPr>
              <a:t>Seventh Outline Level</a:t>
            </a:r>
            <a:endParaRPr b="0" lang="fr-FR" sz="1800" spc="-1" strike="noStrike">
              <a:solidFill>
                <a:srgbClr val="000000"/>
              </a:solidFill>
              <a:latin typeface="Arial"/>
            </a:endParaRPr>
          </a:p>
        </p:txBody>
      </p:sp>
      <p:sp>
        <p:nvSpPr>
          <p:cNvPr id="85" name="PlaceHolder 2"/>
          <p:cNvSpPr>
            <a:spLocks noGrp="1"/>
          </p:cNvSpPr>
          <p:nvPr>
            <p:ph type="title"/>
          </p:nvPr>
        </p:nvSpPr>
        <p:spPr>
          <a:xfrm>
            <a:off x="720000" y="4014360"/>
            <a:ext cx="7703640" cy="572400"/>
          </a:xfrm>
          <a:prstGeom prst="rect">
            <a:avLst/>
          </a:prstGeom>
          <a:solidFill>
            <a:schemeClr val="accent2"/>
          </a:solid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09"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711"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716760" y="510840"/>
            <a:ext cx="7710120" cy="482040"/>
          </a:xfrm>
          <a:prstGeom prst="rect">
            <a:avLst/>
          </a:prstGeom>
          <a:noFill/>
          <a:ln w="0">
            <a:noFill/>
          </a:ln>
        </p:spPr>
        <p:txBody>
          <a:bodyPr lIns="91440" rIns="91440" tIns="91440" bIns="91440" anchor="t">
            <a:noAutofit/>
          </a:bodyPr>
          <a:p>
            <a:pPr indent="0">
              <a:buNone/>
            </a:pPr>
            <a:r>
              <a:rPr b="0" lang="fr-FR" sz="2400" spc="-1" strike="noStrike">
                <a:solidFill>
                  <a:schemeClr val="dk1"/>
                </a:solidFill>
                <a:latin typeface="Arial"/>
              </a:rPr>
              <a:t>Click to edit the title text format</a:t>
            </a:r>
            <a:endParaRPr b="0" lang="fr-FR" sz="24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71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Google Shape;52;p13"/>
          <p:cNvSpPr/>
          <p:nvPr/>
        </p:nvSpPr>
        <p:spPr>
          <a:xfrm>
            <a:off x="0" y="0"/>
            <a:ext cx="3018240" cy="51433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8" name="PlaceHolder 1"/>
          <p:cNvSpPr>
            <a:spLocks noGrp="1"/>
          </p:cNvSpPr>
          <p:nvPr>
            <p:ph type="title"/>
          </p:nvPr>
        </p:nvSpPr>
        <p:spPr>
          <a:xfrm>
            <a:off x="713160" y="3318480"/>
            <a:ext cx="2305080" cy="98784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9" name="PlaceHolder 2"/>
          <p:cNvSpPr>
            <a:spLocks noGrp="1"/>
          </p:cNvSpPr>
          <p:nvPr>
            <p:ph type="title"/>
          </p:nvPr>
        </p:nvSpPr>
        <p:spPr>
          <a:xfrm>
            <a:off x="3645360" y="604080"/>
            <a:ext cx="734400" cy="4471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lt2"/>
                </a:solidFill>
                <a:latin typeface="EB Garamond Medium"/>
                <a:ea typeface="EB Garamond Medium"/>
              </a:rPr>
              <a:t>xx%</a:t>
            </a:r>
            <a:endParaRPr b="0" lang="fr-FR" sz="3000" spc="-1" strike="noStrike">
              <a:solidFill>
                <a:schemeClr val="dk1"/>
              </a:solidFill>
              <a:latin typeface="Arial"/>
            </a:endParaRPr>
          </a:p>
        </p:txBody>
      </p:sp>
      <p:sp>
        <p:nvSpPr>
          <p:cNvPr id="10" name="PlaceHolder 3"/>
          <p:cNvSpPr>
            <a:spLocks noGrp="1"/>
          </p:cNvSpPr>
          <p:nvPr>
            <p:ph type="title"/>
          </p:nvPr>
        </p:nvSpPr>
        <p:spPr>
          <a:xfrm>
            <a:off x="3645360" y="3671280"/>
            <a:ext cx="734400" cy="4471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lt2"/>
                </a:solidFill>
                <a:latin typeface="EB Garamond Medium"/>
                <a:ea typeface="EB Garamond Medium"/>
              </a:rPr>
              <a:t>xx%</a:t>
            </a:r>
            <a:endParaRPr b="0" lang="fr-FR" sz="3000" spc="-1" strike="noStrike">
              <a:solidFill>
                <a:schemeClr val="dk1"/>
              </a:solidFill>
              <a:latin typeface="Arial"/>
            </a:endParaRPr>
          </a:p>
        </p:txBody>
      </p:sp>
      <p:sp>
        <p:nvSpPr>
          <p:cNvPr id="11" name="PlaceHolder 4"/>
          <p:cNvSpPr>
            <a:spLocks noGrp="1"/>
          </p:cNvSpPr>
          <p:nvPr>
            <p:ph type="title"/>
          </p:nvPr>
        </p:nvSpPr>
        <p:spPr>
          <a:xfrm>
            <a:off x="3645360" y="1626480"/>
            <a:ext cx="734400" cy="4471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lt2"/>
                </a:solidFill>
                <a:latin typeface="EB Garamond Medium"/>
                <a:ea typeface="EB Garamond Medium"/>
              </a:rPr>
              <a:t>xx%</a:t>
            </a:r>
            <a:endParaRPr b="0" lang="fr-FR" sz="3000" spc="-1" strike="noStrike">
              <a:solidFill>
                <a:schemeClr val="dk1"/>
              </a:solidFill>
              <a:latin typeface="Arial"/>
            </a:endParaRPr>
          </a:p>
        </p:txBody>
      </p:sp>
      <p:sp>
        <p:nvSpPr>
          <p:cNvPr id="12" name="PlaceHolder 5"/>
          <p:cNvSpPr>
            <a:spLocks noGrp="1"/>
          </p:cNvSpPr>
          <p:nvPr>
            <p:ph type="title"/>
          </p:nvPr>
        </p:nvSpPr>
        <p:spPr>
          <a:xfrm>
            <a:off x="3645360" y="2648880"/>
            <a:ext cx="734400" cy="4471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lt2"/>
                </a:solidFill>
                <a:latin typeface="EB Garamond Medium"/>
                <a:ea typeface="EB Garamond Medium"/>
              </a:rPr>
              <a:t>xx%</a:t>
            </a:r>
            <a:endParaRPr b="0" lang="fr-FR" sz="3000" spc="-1" strike="noStrike">
              <a:solidFill>
                <a:schemeClr val="dk1"/>
              </a:solidFill>
              <a:latin typeface="Arial"/>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713160" y="542160"/>
            <a:ext cx="771732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14" name="Google Shape;68;p14"/>
          <p:cNvSpPr/>
          <p:nvPr/>
        </p:nvSpPr>
        <p:spPr>
          <a:xfrm>
            <a:off x="8475840" y="0"/>
            <a:ext cx="667800" cy="51433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713160" y="542160"/>
            <a:ext cx="771732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16" name="Google Shape;71;p15"/>
          <p:cNvSpPr/>
          <p:nvPr/>
        </p:nvSpPr>
        <p:spPr>
          <a:xfrm>
            <a:off x="0" y="4640400"/>
            <a:ext cx="9143640" cy="5029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713160" y="542160"/>
            <a:ext cx="771732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18" name="Google Shape;74;p16"/>
          <p:cNvSpPr/>
          <p:nvPr/>
        </p:nvSpPr>
        <p:spPr>
          <a:xfrm>
            <a:off x="0" y="0"/>
            <a:ext cx="672480" cy="51433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713160" y="542160"/>
            <a:ext cx="7717320" cy="572400"/>
          </a:xfrm>
          <a:prstGeom prst="rect">
            <a:avLst/>
          </a:prstGeom>
          <a:noFill/>
          <a:ln w="0">
            <a:noFill/>
          </a:ln>
        </p:spPr>
        <p:txBody>
          <a:bodyPr lIns="91440" rIns="91440" tIns="91440" bIns="91440" anchor="t">
            <a:noAutofit/>
          </a:bodyPr>
          <a:p>
            <a:pPr indent="0">
              <a:buNone/>
            </a:pPr>
            <a:r>
              <a:rPr b="0" lang="fr-FR" sz="3500" spc="-1" strike="noStrike">
                <a:solidFill>
                  <a:schemeClr val="dk1"/>
                </a:solidFill>
                <a:latin typeface="Arial"/>
              </a:rPr>
              <a:t>Click to edit the title text format</a:t>
            </a:r>
            <a:endParaRPr b="0" lang="fr-FR" sz="3500" spc="-1" strike="noStrike">
              <a:solidFill>
                <a:schemeClr val="dk1"/>
              </a:solidFill>
              <a:latin typeface="Arial"/>
            </a:endParaRPr>
          </a:p>
        </p:txBody>
      </p:sp>
      <p:sp>
        <p:nvSpPr>
          <p:cNvPr id="20" name="PlaceHolder 2"/>
          <p:cNvSpPr>
            <a:spLocks noGrp="1"/>
          </p:cNvSpPr>
          <p:nvPr>
            <p:ph type="title"/>
          </p:nvPr>
        </p:nvSpPr>
        <p:spPr>
          <a:xfrm>
            <a:off x="4028400" y="1261080"/>
            <a:ext cx="1086840" cy="4471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lt2"/>
                </a:solidFill>
                <a:latin typeface="EB Garamond Medium"/>
                <a:ea typeface="EB Garamond Medium"/>
              </a:rPr>
              <a:t>xx%</a:t>
            </a:r>
            <a:endParaRPr b="0" lang="fr-FR" sz="3000" spc="-1" strike="noStrike">
              <a:solidFill>
                <a:schemeClr val="dk1"/>
              </a:solidFill>
              <a:latin typeface="Arial"/>
            </a:endParaRPr>
          </a:p>
        </p:txBody>
      </p:sp>
      <p:sp>
        <p:nvSpPr>
          <p:cNvPr id="21" name="PlaceHolder 3"/>
          <p:cNvSpPr>
            <a:spLocks noGrp="1"/>
          </p:cNvSpPr>
          <p:nvPr>
            <p:ph type="title"/>
          </p:nvPr>
        </p:nvSpPr>
        <p:spPr>
          <a:xfrm>
            <a:off x="1546920" y="1261080"/>
            <a:ext cx="1086840" cy="4471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lt2"/>
                </a:solidFill>
                <a:latin typeface="EB Garamond Medium"/>
                <a:ea typeface="EB Garamond Medium"/>
              </a:rPr>
              <a:t>xx%</a:t>
            </a:r>
            <a:endParaRPr b="0" lang="fr-FR" sz="3000" spc="-1" strike="noStrike">
              <a:solidFill>
                <a:schemeClr val="dk1"/>
              </a:solidFill>
              <a:latin typeface="Arial"/>
            </a:endParaRPr>
          </a:p>
        </p:txBody>
      </p:sp>
      <p:sp>
        <p:nvSpPr>
          <p:cNvPr id="22" name="PlaceHolder 4"/>
          <p:cNvSpPr>
            <a:spLocks noGrp="1"/>
          </p:cNvSpPr>
          <p:nvPr>
            <p:ph type="title"/>
          </p:nvPr>
        </p:nvSpPr>
        <p:spPr>
          <a:xfrm>
            <a:off x="6509880" y="1261080"/>
            <a:ext cx="1086840" cy="447120"/>
          </a:xfrm>
          <a:prstGeom prst="rect">
            <a:avLst/>
          </a:prstGeom>
          <a:noFill/>
          <a:ln w="0">
            <a:noFill/>
          </a:ln>
        </p:spPr>
        <p:txBody>
          <a:bodyPr lIns="91440" rIns="91440" tIns="91440" bIns="91440" anchor="ctr">
            <a:noAutofit/>
          </a:bodyPr>
          <a:p>
            <a:pPr indent="0" algn="ctr">
              <a:lnSpc>
                <a:spcPct val="100000"/>
              </a:lnSpc>
              <a:buNone/>
            </a:pPr>
            <a:r>
              <a:rPr b="0" lang="fr-FR" sz="3000" spc="-1" strike="noStrike">
                <a:solidFill>
                  <a:schemeClr val="lt2"/>
                </a:solidFill>
                <a:latin typeface="EB Garamond Medium"/>
                <a:ea typeface="EB Garamond Medium"/>
              </a:rPr>
              <a:t>xx%</a:t>
            </a:r>
            <a:endParaRPr b="0" lang="fr-FR" sz="3000" spc="-1" strike="noStrike">
              <a:solidFill>
                <a:schemeClr val="dk1"/>
              </a:solidFill>
              <a:latin typeface="Arial"/>
            </a:endParaRPr>
          </a:p>
        </p:txBody>
      </p:sp>
      <p:sp>
        <p:nvSpPr>
          <p:cNvPr id="23" name="Google Shape;86;p17"/>
          <p:cNvSpPr/>
          <p:nvPr/>
        </p:nvSpPr>
        <p:spPr>
          <a:xfrm>
            <a:off x="0" y="0"/>
            <a:ext cx="446400" cy="5143320"/>
          </a:xfrm>
          <a:prstGeom prst="rect">
            <a:avLst/>
          </a:prstGeom>
          <a:solidFill>
            <a:schemeClr val="dk2"/>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4" name="Google Shape;88;p18"/>
          <p:cNvSpPr/>
          <p:nvPr/>
        </p:nvSpPr>
        <p:spPr>
          <a:xfrm>
            <a:off x="2021400" y="0"/>
            <a:ext cx="7131600" cy="5143320"/>
          </a:xfrm>
          <a:prstGeom prst="rect">
            <a:avLst/>
          </a:pr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ffffff"/>
              </a:solidFill>
              <a:latin typeface="OpenSymbol"/>
            </a:endParaRPr>
          </a:p>
        </p:txBody>
      </p:sp>
      <p:sp>
        <p:nvSpPr>
          <p:cNvPr id="25" name="PlaceHolder 1"/>
          <p:cNvSpPr>
            <a:spLocks noGrp="1"/>
          </p:cNvSpPr>
          <p:nvPr>
            <p:ph type="title"/>
          </p:nvPr>
        </p:nvSpPr>
        <p:spPr>
          <a:xfrm>
            <a:off x="3363480" y="3215160"/>
            <a:ext cx="5067360" cy="937440"/>
          </a:xfrm>
          <a:prstGeom prst="rect">
            <a:avLst/>
          </a:prstGeom>
          <a:noFill/>
          <a:ln w="0">
            <a:noFill/>
          </a:ln>
        </p:spPr>
        <p:txBody>
          <a:bodyPr lIns="91440" rIns="91440" tIns="91440" bIns="91440" anchor="b">
            <a:noAutofit/>
          </a:bodyPr>
          <a:p>
            <a:pPr indent="0">
              <a:buNone/>
            </a:pPr>
            <a:r>
              <a:rPr b="0" lang="fr-FR" sz="6000" spc="-1" strike="noStrike">
                <a:solidFill>
                  <a:schemeClr val="dk1"/>
                </a:solidFill>
                <a:latin typeface="Arial"/>
              </a:rPr>
              <a:t>Click to edit the title text format</a:t>
            </a:r>
            <a:endParaRPr b="0" lang="fr-FR" sz="6000" spc="-1" strike="noStrike">
              <a:solidFill>
                <a:schemeClr val="dk1"/>
              </a:solidFill>
              <a:latin typeface="Arial"/>
            </a:endParaRPr>
          </a:p>
        </p:txBody>
      </p:sp>
      <p:sp>
        <p:nvSpPr>
          <p:cNvPr id="26" name="PlaceHolder 2"/>
          <p:cNvSpPr>
            <a:spLocks noGrp="1"/>
          </p:cNvSpPr>
          <p:nvPr>
            <p:ph type="title"/>
          </p:nvPr>
        </p:nvSpPr>
        <p:spPr>
          <a:xfrm>
            <a:off x="722880" y="548640"/>
            <a:ext cx="1298520" cy="1021320"/>
          </a:xfrm>
          <a:prstGeom prst="rect">
            <a:avLst/>
          </a:prstGeom>
          <a:noFill/>
          <a:ln w="0">
            <a:noFill/>
          </a:ln>
        </p:spPr>
        <p:txBody>
          <a:bodyPr lIns="91440" rIns="91440" tIns="91440" bIns="91440" anchor="ctr">
            <a:noAutofit/>
          </a:bodyPr>
          <a:p>
            <a:pPr indent="0">
              <a:lnSpc>
                <a:spcPct val="100000"/>
              </a:lnSpc>
              <a:buNone/>
            </a:pPr>
            <a:r>
              <a:rPr b="0" lang="fr-FR" sz="6000" spc="-1" strike="noStrike">
                <a:solidFill>
                  <a:schemeClr val="lt2"/>
                </a:solidFill>
                <a:latin typeface="EB Garamond"/>
                <a:ea typeface="EB Garamond"/>
              </a:rPr>
              <a:t>xx%</a:t>
            </a:r>
            <a:endParaRPr b="0" lang="fr-FR" sz="6000" spc="-1" strike="noStrike">
              <a:solidFill>
                <a:schemeClr val="dk1"/>
              </a:solidFill>
              <a:latin typeface="Arial"/>
            </a:endParaRPr>
          </a:p>
        </p:txBody>
      </p:sp>
      <p:sp>
        <p:nvSpPr>
          <p:cNvPr id="27"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pc="-1" strike="noStrike">
                <a:solidFill>
                  <a:srgbClr val="000000"/>
                </a:solidFill>
                <a:latin typeface="Arial"/>
              </a:rPr>
              <a:t>Click to edit the outline text format</a:t>
            </a:r>
            <a:endParaRPr b="0" lang="fr-FR"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fr-FR" sz="1400" spc="-1" strike="noStrike">
                <a:solidFill>
                  <a:srgbClr val="000000"/>
                </a:solidFill>
                <a:latin typeface="Arial"/>
              </a:rPr>
              <a:t>Second Outline Level</a:t>
            </a:r>
            <a:endParaRPr b="0" lang="fr-FR"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fr-FR" sz="1400" spc="-1" strike="noStrike">
                <a:solidFill>
                  <a:srgbClr val="000000"/>
                </a:solidFill>
                <a:latin typeface="Arial"/>
              </a:rPr>
              <a:t>Third Outline Level</a:t>
            </a:r>
            <a:endParaRPr b="0" lang="fr-FR"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fr-FR" sz="1400" spc="-1" strike="noStrike">
                <a:solidFill>
                  <a:srgbClr val="000000"/>
                </a:solidFill>
                <a:latin typeface="Arial"/>
              </a:rPr>
              <a:t>Fourth Outline Level</a:t>
            </a:r>
            <a:endParaRPr b="0" lang="fr-FR"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fr-FR" sz="2000" spc="-1" strike="noStrike">
                <a:solidFill>
                  <a:srgbClr val="000000"/>
                </a:solidFill>
                <a:latin typeface="Arial"/>
              </a:rPr>
              <a:t>Fifth Outline Level</a:t>
            </a:r>
            <a:endParaRPr b="0" lang="fr-F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fr-FR" sz="2000" spc="-1" strike="noStrike">
                <a:solidFill>
                  <a:srgbClr val="000000"/>
                </a:solidFill>
                <a:latin typeface="Arial"/>
              </a:rPr>
              <a:t>Sixth Outline Level</a:t>
            </a:r>
            <a:endParaRPr b="0" lang="fr-F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fr-FR" sz="2000" spc="-1" strike="noStrike">
                <a:solidFill>
                  <a:srgbClr val="000000"/>
                </a:solidFill>
                <a:latin typeface="Arial"/>
              </a:rPr>
              <a:t>Seventh Outline Level</a:t>
            </a:r>
            <a:endParaRPr b="0" lang="fr-F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714240" y="1171440"/>
            <a:ext cx="4524120" cy="2800080"/>
          </a:xfrm>
          <a:prstGeom prst="rect">
            <a:avLst/>
          </a:prstGeom>
          <a:noFill/>
          <a:ln w="0">
            <a:noFill/>
          </a:ln>
        </p:spPr>
        <p:txBody>
          <a:bodyPr lIns="91440" rIns="91440" tIns="91440" bIns="91440" anchor="b">
            <a:normAutofit/>
          </a:bodyPr>
          <a:p>
            <a:pPr indent="0">
              <a:lnSpc>
                <a:spcPct val="100000"/>
              </a:lnSpc>
              <a:buNone/>
              <a:tabLst>
                <a:tab algn="l" pos="0"/>
              </a:tabLst>
            </a:pPr>
            <a:r>
              <a:rPr b="0" lang="en" sz="6900" spc="-1" strike="noStrike">
                <a:solidFill>
                  <a:schemeClr val="lt1"/>
                </a:solidFill>
                <a:latin typeface="EB Garamond"/>
                <a:ea typeface="EB Garamond"/>
              </a:rPr>
              <a:t>Full Stack Development</a:t>
            </a:r>
            <a:endParaRPr b="0" lang="fr-FR" sz="6900" spc="-1" strike="noStrike">
              <a:solidFill>
                <a:schemeClr val="dk1"/>
              </a:solidFill>
              <a:latin typeface="Arial"/>
            </a:endParaRPr>
          </a:p>
        </p:txBody>
      </p:sp>
      <p:sp>
        <p:nvSpPr>
          <p:cNvPr id="88" name="PlaceHolder 2"/>
          <p:cNvSpPr>
            <a:spLocks noGrp="1"/>
          </p:cNvSpPr>
          <p:nvPr>
            <p:ph type="subTitle"/>
          </p:nvPr>
        </p:nvSpPr>
        <p:spPr>
          <a:xfrm>
            <a:off x="5838840" y="3971880"/>
            <a:ext cx="2590560" cy="628200"/>
          </a:xfrm>
          <a:prstGeom prst="rect">
            <a:avLst/>
          </a:prstGeom>
          <a:noFill/>
          <a:ln w="0">
            <a:noFill/>
          </a:ln>
        </p:spPr>
        <p:txBody>
          <a:bodyPr lIns="91440" rIns="91440" tIns="91440" bIns="91440" anchor="t">
            <a:normAutofit/>
          </a:bodyPr>
          <a:p>
            <a:pPr indent="0" algn="r">
              <a:lnSpc>
                <a:spcPct val="100000"/>
              </a:lnSpc>
              <a:buNone/>
              <a:tabLst>
                <a:tab algn="l" pos="0"/>
              </a:tabLst>
            </a:pPr>
            <a:r>
              <a:rPr b="0" lang="en" sz="1400" spc="-1" strike="noStrike">
                <a:solidFill>
                  <a:schemeClr val="dk1"/>
                </a:solidFill>
                <a:latin typeface="Assistant"/>
                <a:ea typeface="Assistant"/>
              </a:rPr>
              <a:t>A Comprehensive Overview of Skills and Technologies Involved</a:t>
            </a:r>
            <a:endParaRPr b="0" lang="en-US" sz="14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9" name="Google Shape;457;p51" descr=""/>
          <p:cNvPicPr/>
          <p:nvPr/>
        </p:nvPicPr>
        <p:blipFill>
          <a:blip r:embed="rId1"/>
          <a:srcRect l="39711" t="6545" r="7569" b="5615"/>
          <a:stretch/>
        </p:blipFill>
        <p:spPr>
          <a:xfrm>
            <a:off x="695160" y="782280"/>
            <a:ext cx="3220200" cy="3578760"/>
          </a:xfrm>
          <a:prstGeom prst="rect">
            <a:avLst/>
          </a:prstGeom>
          <a:ln w="0">
            <a:noFill/>
          </a:ln>
        </p:spPr>
      </p:pic>
      <p:sp>
        <p:nvSpPr>
          <p:cNvPr id="110" name="PlaceHolder 1"/>
          <p:cNvSpPr>
            <a:spLocks noGrp="1"/>
          </p:cNvSpPr>
          <p:nvPr>
            <p:ph type="title"/>
          </p:nvPr>
        </p:nvSpPr>
        <p:spPr>
          <a:xfrm>
            <a:off x="5295960" y="1285920"/>
            <a:ext cx="3123720" cy="1628280"/>
          </a:xfrm>
          <a:prstGeom prst="rect">
            <a:avLst/>
          </a:prstGeom>
          <a:noFill/>
          <a:ln w="0">
            <a:noFill/>
          </a:ln>
        </p:spPr>
        <p:txBody>
          <a:bodyPr lIns="91440" rIns="91440" tIns="91440" bIns="91440" anchor="b">
            <a:normAutofit/>
          </a:bodyPr>
          <a:p>
            <a:pPr indent="0">
              <a:lnSpc>
                <a:spcPct val="100000"/>
              </a:lnSpc>
              <a:buNone/>
              <a:tabLst>
                <a:tab algn="l" pos="0"/>
              </a:tabLst>
            </a:pPr>
            <a:r>
              <a:rPr b="0" lang="en" sz="3500" spc="-1" strike="noStrike">
                <a:solidFill>
                  <a:schemeClr val="dk1"/>
                </a:solidFill>
                <a:latin typeface="EB Garamond"/>
                <a:ea typeface="EB Garamond"/>
              </a:rPr>
              <a:t>Conclusions</a:t>
            </a:r>
            <a:endParaRPr b="0" lang="fr-FR" sz="3500" spc="-1" strike="noStrike">
              <a:solidFill>
                <a:schemeClr val="dk1"/>
              </a:solidFill>
              <a:latin typeface="Arial"/>
            </a:endParaRPr>
          </a:p>
        </p:txBody>
      </p:sp>
      <p:sp>
        <p:nvSpPr>
          <p:cNvPr id="111" name="PlaceHolder 2"/>
          <p:cNvSpPr>
            <a:spLocks noGrp="1"/>
          </p:cNvSpPr>
          <p:nvPr>
            <p:ph type="subTitle"/>
          </p:nvPr>
        </p:nvSpPr>
        <p:spPr>
          <a:xfrm>
            <a:off x="5295960" y="2914560"/>
            <a:ext cx="3123720" cy="1114200"/>
          </a:xfrm>
          <a:prstGeom prst="rect">
            <a:avLst/>
          </a:prstGeom>
          <a:noFill/>
          <a:ln w="0">
            <a:noFill/>
          </a:ln>
        </p:spPr>
        <p:txBody>
          <a:bodyPr lIns="91440" rIns="91440" tIns="91440" bIns="91440" anchor="t">
            <a:normAutofit fontScale="67553" lnSpcReduction="10000"/>
          </a:bodyPr>
          <a:p>
            <a:pPr indent="0">
              <a:lnSpc>
                <a:spcPct val="100000"/>
              </a:lnSpc>
              <a:buNone/>
              <a:tabLst>
                <a:tab algn="l" pos="0"/>
              </a:tabLst>
            </a:pPr>
            <a:r>
              <a:rPr b="0" lang="en" sz="1200" spc="-1" strike="noStrike">
                <a:solidFill>
                  <a:schemeClr val="dk1"/>
                </a:solidFill>
                <a:latin typeface="Assistant"/>
                <a:ea typeface="Assistant"/>
              </a:rPr>
              <a:t>In summary, full stack development plays a pivotal role in the success of modern web applications. Understanding the key roles and responsibilities of a full stack developer, along with the essential technologies used in both frontend and backend development, empowers organizations to build comprehensive and effective digital solutions. As technology continues to evolve, the demand for skilled full stack developers is likely to remain strong, providing businesses with the flexibility and innovation needed to thrive in a competitive landscape.</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3000240" y="552600"/>
            <a:ext cx="4695480" cy="1228320"/>
          </a:xfrm>
          <a:prstGeom prst="rect">
            <a:avLst/>
          </a:prstGeom>
          <a:noFill/>
          <a:ln w="0">
            <a:noFill/>
          </a:ln>
        </p:spPr>
        <p:txBody>
          <a:bodyPr lIns="91440" rIns="91440" tIns="91440" bIns="91440" anchor="b">
            <a:normAutofit fontScale="92127"/>
          </a:bodyPr>
          <a:p>
            <a:pPr indent="0" algn="ctr">
              <a:lnSpc>
                <a:spcPct val="100000"/>
              </a:lnSpc>
              <a:buNone/>
              <a:tabLst>
                <a:tab algn="l" pos="0"/>
              </a:tabLst>
            </a:pPr>
            <a:r>
              <a:rPr b="0" lang="en" sz="7500" spc="-1" strike="noStrike">
                <a:solidFill>
                  <a:schemeClr val="lt1"/>
                </a:solidFill>
                <a:latin typeface="EB Garamond"/>
                <a:ea typeface="EB Garamond"/>
              </a:rPr>
              <a:t>Thank you!</a:t>
            </a:r>
            <a:endParaRPr b="0" lang="fr-FR" sz="7500" spc="-1" strike="noStrike">
              <a:solidFill>
                <a:schemeClr val="dk1"/>
              </a:solidFill>
              <a:latin typeface="Arial"/>
            </a:endParaRPr>
          </a:p>
        </p:txBody>
      </p:sp>
      <p:sp>
        <p:nvSpPr>
          <p:cNvPr id="113" name="PlaceHolder 2"/>
          <p:cNvSpPr>
            <a:spLocks noGrp="1"/>
          </p:cNvSpPr>
          <p:nvPr>
            <p:ph type="subTitle"/>
          </p:nvPr>
        </p:nvSpPr>
        <p:spPr>
          <a:xfrm>
            <a:off x="3000240" y="1838160"/>
            <a:ext cx="4695480" cy="1056960"/>
          </a:xfrm>
          <a:prstGeom prst="rect">
            <a:avLst/>
          </a:prstGeom>
          <a:noFill/>
          <a:ln w="0">
            <a:noFill/>
          </a:ln>
        </p:spPr>
        <p:txBody>
          <a:bodyPr lIns="91440" rIns="91440" tIns="91440" bIns="91440" anchor="t">
            <a:normAutofit/>
          </a:bodyPr>
          <a:p>
            <a:pPr indent="0" algn="ctr">
              <a:lnSpc>
                <a:spcPct val="100000"/>
              </a:lnSpc>
              <a:buNone/>
              <a:tabLst>
                <a:tab algn="l" pos="0"/>
              </a:tabLst>
            </a:pPr>
            <a:r>
              <a:rPr b="0" lang="en" sz="1400" spc="-1" strike="noStrike">
                <a:solidFill>
                  <a:schemeClr val="lt1"/>
                </a:solidFill>
                <a:latin typeface="Assistant"/>
                <a:ea typeface="Assistant"/>
              </a:rPr>
              <a:t>Do you have any questions?</a:t>
            </a:r>
            <a:endParaRPr b="0" lang="en-US" sz="1400" spc="-1" strike="noStrike">
              <a:solidFill>
                <a:srgbClr val="000000"/>
              </a:solidFill>
              <a:latin typeface="OpenSymbol"/>
            </a:endParaRPr>
          </a:p>
        </p:txBody>
      </p:sp>
      <p:sp>
        <p:nvSpPr>
          <p:cNvPr id="114" name="Google Shape;828;p70"/>
          <p:cNvSpPr/>
          <p:nvPr/>
        </p:nvSpPr>
        <p:spPr>
          <a:xfrm>
            <a:off x="3000240" y="4276800"/>
            <a:ext cx="4695480" cy="294840"/>
          </a:xfrm>
          <a:prstGeom prst="rect">
            <a:avLst/>
          </a:prstGeom>
          <a:noFill/>
          <a:ln w="0">
            <a:noFill/>
          </a:ln>
        </p:spPr>
        <p:style>
          <a:lnRef idx="0"/>
          <a:fillRef idx="0"/>
          <a:effectRef idx="0"/>
          <a:fontRef idx="minor"/>
        </p:style>
        <p:txBody>
          <a:bodyPr lIns="870823080" rIns="870823080" tIns="147600" bIns="147600" anchor="t">
            <a:normAutofit/>
          </a:bodyPr>
          <a:p>
            <a:pPr algn="ctr" defTabSz="914400">
              <a:lnSpc>
                <a:spcPct val="100000"/>
              </a:lnSpc>
              <a:tabLst>
                <a:tab algn="l" pos="0"/>
              </a:tabLst>
            </a:pPr>
            <a:r>
              <a:rPr b="0" lang="en" sz="1000" spc="-1" strike="noStrike">
                <a:solidFill>
                  <a:schemeClr val="dk1"/>
                </a:solidFill>
                <a:latin typeface="Arial"/>
              </a:rPr>
              <a:t>+00 000 000 000</a:t>
            </a:r>
            <a:endParaRPr b="0" lang="en-US" sz="1000" spc="-1" strike="noStrike">
              <a:solidFill>
                <a:srgbClr val="000000"/>
              </a:solidFill>
              <a:latin typeface="OpenSymbol"/>
            </a:endParaRPr>
          </a:p>
        </p:txBody>
      </p:sp>
      <p:grpSp>
        <p:nvGrpSpPr>
          <p:cNvPr id="115" name="Google Shape;829;p70"/>
          <p:cNvGrpSpPr/>
          <p:nvPr/>
        </p:nvGrpSpPr>
        <p:grpSpPr>
          <a:xfrm>
            <a:off x="4727160" y="3061080"/>
            <a:ext cx="345600" cy="345240"/>
            <a:chOff x="4727160" y="3061080"/>
            <a:chExt cx="345600" cy="345240"/>
          </a:xfrm>
        </p:grpSpPr>
        <p:sp>
          <p:nvSpPr>
            <p:cNvPr id="116" name="Google Shape;830;p70"/>
            <p:cNvSpPr/>
            <p:nvPr/>
          </p:nvSpPr>
          <p:spPr>
            <a:xfrm>
              <a:off x="4727160" y="3061080"/>
              <a:ext cx="345600" cy="345240"/>
            </a:xfrm>
            <a:custGeom>
              <a:avLst/>
              <a:gdLst>
                <a:gd name="textAreaLeft" fmla="*/ 0 w 345600"/>
                <a:gd name="textAreaRight" fmla="*/ 345960 w 345600"/>
                <a:gd name="textAreaTop" fmla="*/ 0 h 345240"/>
                <a:gd name="textAreaBottom" fmla="*/ 345600 h 345240"/>
              </a:gdLst>
              <a:ah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7" name="Google Shape;831;p70"/>
            <p:cNvSpPr/>
            <p:nvPr/>
          </p:nvSpPr>
          <p:spPr>
            <a:xfrm>
              <a:off x="4791960" y="3126240"/>
              <a:ext cx="214920" cy="214920"/>
            </a:xfrm>
            <a:custGeom>
              <a:avLst/>
              <a:gdLst>
                <a:gd name="textAreaLeft" fmla="*/ 0 w 214920"/>
                <a:gd name="textAreaRight" fmla="*/ 215280 w 214920"/>
                <a:gd name="textAreaTop" fmla="*/ 0 h 214920"/>
                <a:gd name="textAreaBottom" fmla="*/ 215280 h 214920"/>
              </a:gdLst>
              <a:ah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8" name="Google Shape;832;p70"/>
            <p:cNvSpPr/>
            <p:nvPr/>
          </p:nvSpPr>
          <p:spPr>
            <a:xfrm>
              <a:off x="4842000" y="3177360"/>
              <a:ext cx="114480" cy="112320"/>
            </a:xfrm>
            <a:custGeom>
              <a:avLst/>
              <a:gdLst>
                <a:gd name="textAreaLeft" fmla="*/ 0 w 114480"/>
                <a:gd name="textAreaRight" fmla="*/ 114840 w 114480"/>
                <a:gd name="textAreaTop" fmla="*/ 0 h 112320"/>
                <a:gd name="textAreaBottom" fmla="*/ 112680 h 112320"/>
              </a:gdLst>
              <a:ah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1"/>
            </a:solidFill>
            <a:ln w="0">
              <a:noFill/>
            </a:ln>
          </p:spPr>
          <p:style>
            <a:lnRef idx="0"/>
            <a:fillRef idx="0"/>
            <a:effectRef idx="0"/>
            <a:fontRef idx="minor"/>
          </p:style>
          <p:txBody>
            <a:bodyPr tIns="56160" bIns="561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19" name="Google Shape;833;p70"/>
            <p:cNvSpPr/>
            <p:nvPr/>
          </p:nvSpPr>
          <p:spPr>
            <a:xfrm>
              <a:off x="4943160" y="3153960"/>
              <a:ext cx="29160" cy="28800"/>
            </a:xfrm>
            <a:custGeom>
              <a:avLst/>
              <a:gdLst>
                <a:gd name="textAreaLeft" fmla="*/ 0 w 29160"/>
                <a:gd name="textAreaRight" fmla="*/ 29520 w 29160"/>
                <a:gd name="textAreaTop" fmla="*/ 0 h 28800"/>
                <a:gd name="textAreaBottom" fmla="*/ 29160 h 28800"/>
              </a:gdLst>
              <a:ah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1"/>
            </a:solidFill>
            <a:ln w="0">
              <a:noFill/>
            </a:ln>
          </p:spPr>
          <p:style>
            <a:lnRef idx="0"/>
            <a:fillRef idx="0"/>
            <a:effectRef idx="0"/>
            <a:fontRef idx="minor"/>
          </p:style>
          <p:txBody>
            <a:bodyPr tIns="14400" bIns="1440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20" name="Google Shape;834;p70"/>
          <p:cNvGrpSpPr/>
          <p:nvPr/>
        </p:nvGrpSpPr>
        <p:grpSpPr>
          <a:xfrm>
            <a:off x="5176080" y="3061080"/>
            <a:ext cx="345600" cy="345240"/>
            <a:chOff x="5176080" y="3061080"/>
            <a:chExt cx="345600" cy="345240"/>
          </a:xfrm>
        </p:grpSpPr>
        <p:sp>
          <p:nvSpPr>
            <p:cNvPr id="121" name="Google Shape;835;p70"/>
            <p:cNvSpPr/>
            <p:nvPr/>
          </p:nvSpPr>
          <p:spPr>
            <a:xfrm>
              <a:off x="5176080" y="3061080"/>
              <a:ext cx="345600" cy="345240"/>
            </a:xfrm>
            <a:custGeom>
              <a:avLst/>
              <a:gdLst>
                <a:gd name="textAreaLeft" fmla="*/ 0 w 345600"/>
                <a:gd name="textAreaRight" fmla="*/ 345960 w 345600"/>
                <a:gd name="textAreaTop" fmla="*/ 0 h 345240"/>
                <a:gd name="textAreaBottom" fmla="*/ 345600 h 345240"/>
              </a:gdLst>
              <a:ah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2" name="Google Shape;836;p70"/>
            <p:cNvSpPr/>
            <p:nvPr/>
          </p:nvSpPr>
          <p:spPr>
            <a:xfrm>
              <a:off x="5255640" y="3199320"/>
              <a:ext cx="47520" cy="120240"/>
            </a:xfrm>
            <a:custGeom>
              <a:avLst/>
              <a:gdLst>
                <a:gd name="textAreaLeft" fmla="*/ 0 w 47520"/>
                <a:gd name="textAreaRight" fmla="*/ 47880 w 47520"/>
                <a:gd name="textAreaTop" fmla="*/ 0 h 120240"/>
                <a:gd name="textAreaBottom" fmla="*/ 120600 h 120240"/>
              </a:gdLst>
              <a:ah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1"/>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3" name="Google Shape;837;p70"/>
            <p:cNvSpPr/>
            <p:nvPr/>
          </p:nvSpPr>
          <p:spPr>
            <a:xfrm>
              <a:off x="5248440" y="3133800"/>
              <a:ext cx="54720" cy="54720"/>
            </a:xfrm>
            <a:custGeom>
              <a:avLst/>
              <a:gdLst>
                <a:gd name="textAreaLeft" fmla="*/ 0 w 54720"/>
                <a:gd name="textAreaRight" fmla="*/ 55080 w 54720"/>
                <a:gd name="textAreaTop" fmla="*/ 0 h 54720"/>
                <a:gd name="textAreaBottom" fmla="*/ 55080 h 54720"/>
              </a:gdLst>
              <a:ah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1"/>
            </a:solidFill>
            <a:ln w="0">
              <a:noFill/>
            </a:ln>
          </p:spPr>
          <p:style>
            <a:lnRef idx="0"/>
            <a:fillRef idx="0"/>
            <a:effectRef idx="0"/>
            <a:fontRef idx="minor"/>
          </p:style>
          <p:txBody>
            <a:bodyPr tIns="27360" bIns="2736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4" name="Google Shape;838;p70"/>
            <p:cNvSpPr/>
            <p:nvPr/>
          </p:nvSpPr>
          <p:spPr>
            <a:xfrm>
              <a:off x="5328360" y="3199320"/>
              <a:ext cx="127800" cy="120240"/>
            </a:xfrm>
            <a:custGeom>
              <a:avLst/>
              <a:gdLst>
                <a:gd name="textAreaLeft" fmla="*/ 0 w 127800"/>
                <a:gd name="textAreaRight" fmla="*/ 128160 w 127800"/>
                <a:gd name="textAreaTop" fmla="*/ 0 h 120240"/>
                <a:gd name="textAreaBottom" fmla="*/ 120600 h 120240"/>
              </a:gdLst>
              <a:ah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1"/>
            </a:solidFill>
            <a:ln w="0">
              <a:noFill/>
            </a:ln>
          </p:spPr>
          <p:style>
            <a:lnRef idx="0"/>
            <a:fillRef idx="0"/>
            <a:effectRef idx="0"/>
            <a:fontRef idx="minor"/>
          </p:style>
          <p:txBody>
            <a:bodyPr tIns="60120" bIns="60120" anchor="ctr">
              <a:noAutofit/>
            </a:bodyPr>
            <a:p>
              <a:pPr defTabSz="914400">
                <a:lnSpc>
                  <a:spcPct val="100000"/>
                </a:lnSpc>
                <a:tabLst>
                  <a:tab algn="l" pos="0"/>
                </a:tabLst>
              </a:pPr>
              <a:endParaRPr b="0" lang="en-US" sz="1800" spc="-1" strike="noStrike">
                <a:solidFill>
                  <a:srgbClr val="000000"/>
                </a:solidFill>
                <a:latin typeface="OpenSymbol"/>
              </a:endParaRPr>
            </a:p>
          </p:txBody>
        </p:sp>
      </p:grpSp>
      <p:grpSp>
        <p:nvGrpSpPr>
          <p:cNvPr id="125" name="Google Shape;839;p70"/>
          <p:cNvGrpSpPr/>
          <p:nvPr/>
        </p:nvGrpSpPr>
        <p:grpSpPr>
          <a:xfrm>
            <a:off x="5625000" y="3061080"/>
            <a:ext cx="345600" cy="345240"/>
            <a:chOff x="5625000" y="3061080"/>
            <a:chExt cx="345600" cy="345240"/>
          </a:xfrm>
        </p:grpSpPr>
        <p:sp>
          <p:nvSpPr>
            <p:cNvPr id="126" name="Google Shape;840;p70"/>
            <p:cNvSpPr/>
            <p:nvPr/>
          </p:nvSpPr>
          <p:spPr>
            <a:xfrm>
              <a:off x="5625000" y="3061080"/>
              <a:ext cx="345600" cy="345240"/>
            </a:xfrm>
            <a:custGeom>
              <a:avLst/>
              <a:gdLst>
                <a:gd name="textAreaLeft" fmla="*/ 0 w 345600"/>
                <a:gd name="textAreaRight" fmla="*/ 345960 w 345600"/>
                <a:gd name="textAreaTop" fmla="*/ 0 h 345240"/>
                <a:gd name="textAreaBottom" fmla="*/ 345600 h 345240"/>
              </a:gdLst>
              <a:ahLst/>
              <a:rect l="textAreaLeft" t="textAreaTop" r="textAreaRight" b="textAreaBottom"/>
              <a:pathLst>
                <a:path w="10871" h="1086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sp>
          <p:nvSpPr>
            <p:cNvPr id="127" name="Google Shape;841;p70"/>
            <p:cNvSpPr/>
            <p:nvPr/>
          </p:nvSpPr>
          <p:spPr>
            <a:xfrm>
              <a:off x="5695200" y="3148200"/>
              <a:ext cx="227160" cy="185400"/>
            </a:xfrm>
            <a:custGeom>
              <a:avLst/>
              <a:gdLst>
                <a:gd name="textAreaLeft" fmla="*/ 0 w 227160"/>
                <a:gd name="textAreaRight" fmla="*/ 227520 w 227160"/>
                <a:gd name="textAreaTop" fmla="*/ 0 h 185400"/>
                <a:gd name="textAreaBottom" fmla="*/ 185760 h 185400"/>
              </a:gdLst>
              <a:ahLst/>
              <a:rect l="textAreaLeft" t="textAreaTop" r="textAreaRight" b="textAreaBottom"/>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accent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pc="-1" strike="noStrike">
                <a:solidFill>
                  <a:srgbClr val="000000"/>
                </a:solidFill>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ubTitle"/>
          </p:nvPr>
        </p:nvSpPr>
        <p:spPr>
          <a:xfrm>
            <a:off x="714240" y="3943440"/>
            <a:ext cx="4333680" cy="676080"/>
          </a:xfrm>
          <a:prstGeom prst="rect">
            <a:avLst/>
          </a:prstGeom>
          <a:noFill/>
          <a:ln w="0">
            <a:noFill/>
          </a:ln>
        </p:spPr>
        <p:txBody>
          <a:bodyPr lIns="91440" rIns="91440" tIns="91440" bIns="91440" anchor="b">
            <a:normAutofit/>
          </a:bodyPr>
          <a:p>
            <a:pPr algn="ctr"/>
            <a:endParaRPr b="0" lang="en-US" sz="1400" spc="-1" strike="noStrike">
              <a:solidFill>
                <a:schemeClr val="dk1"/>
              </a:solidFill>
              <a:latin typeface="Assistant"/>
              <a:ea typeface="Assistant"/>
            </a:endParaRPr>
          </a:p>
        </p:txBody>
      </p:sp>
      <p:sp>
        <p:nvSpPr>
          <p:cNvPr id="90" name="PlaceHolder 2"/>
          <p:cNvSpPr>
            <a:spLocks noGrp="1"/>
          </p:cNvSpPr>
          <p:nvPr>
            <p:ph type="title"/>
          </p:nvPr>
        </p:nvSpPr>
        <p:spPr>
          <a:xfrm>
            <a:off x="3562200" y="1542960"/>
            <a:ext cx="4876560" cy="1456920"/>
          </a:xfrm>
          <a:prstGeom prst="rect">
            <a:avLst/>
          </a:prstGeom>
          <a:noFill/>
          <a:ln w="0">
            <a:noFill/>
          </a:ln>
        </p:spPr>
        <p:txBody>
          <a:bodyPr lIns="91440" rIns="91440" tIns="91440" bIns="91440" anchor="b">
            <a:normAutofit/>
          </a:bodyPr>
          <a:p>
            <a:pPr indent="0" algn="r">
              <a:lnSpc>
                <a:spcPct val="100000"/>
              </a:lnSpc>
              <a:buNone/>
              <a:tabLst>
                <a:tab algn="l" pos="0"/>
              </a:tabLst>
            </a:pPr>
            <a:r>
              <a:rPr b="0" lang="en" sz="8300" spc="-1" strike="noStrike">
                <a:solidFill>
                  <a:schemeClr val="lt1"/>
                </a:solidFill>
                <a:latin typeface="EB Garamond"/>
                <a:ea typeface="EB Garamond"/>
              </a:rPr>
              <a:t>Introduction</a:t>
            </a:r>
            <a:endParaRPr b="0" lang="fr-FR" sz="83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ubTitle"/>
          </p:nvPr>
        </p:nvSpPr>
        <p:spPr>
          <a:xfrm>
            <a:off x="3362400" y="4152960"/>
            <a:ext cx="5067000" cy="371160"/>
          </a:xfrm>
          <a:prstGeom prst="rect">
            <a:avLst/>
          </a:prstGeom>
          <a:noFill/>
          <a:ln w="0">
            <a:noFill/>
          </a:ln>
        </p:spPr>
        <p:txBody>
          <a:bodyPr lIns="91440" rIns="91440" tIns="91440" bIns="91440" anchor="t">
            <a:normAutofit fontScale="93550"/>
          </a:bodyPr>
          <a:p>
            <a:pPr algn="ctr"/>
            <a:endParaRPr b="0" lang="en-US" sz="1400" spc="-1" strike="noStrike">
              <a:solidFill>
                <a:schemeClr val="lt1"/>
              </a:solidFill>
              <a:latin typeface="Assistant"/>
              <a:ea typeface="Assistant"/>
            </a:endParaRPr>
          </a:p>
        </p:txBody>
      </p:sp>
      <p:sp>
        <p:nvSpPr>
          <p:cNvPr id="92" name="PlaceHolder 2"/>
          <p:cNvSpPr>
            <a:spLocks noGrp="1"/>
          </p:cNvSpPr>
          <p:nvPr>
            <p:ph type="title"/>
          </p:nvPr>
        </p:nvSpPr>
        <p:spPr>
          <a:xfrm>
            <a:off x="3362400" y="3219480"/>
            <a:ext cx="5067000" cy="933120"/>
          </a:xfrm>
          <a:prstGeom prst="rect">
            <a:avLst/>
          </a:prstGeom>
          <a:noFill/>
          <a:ln w="0">
            <a:noFill/>
          </a:ln>
        </p:spPr>
        <p:txBody>
          <a:bodyPr lIns="91440" rIns="91440" tIns="91440" bIns="91440" anchor="b">
            <a:normAutofit fontScale="84153"/>
          </a:bodyPr>
          <a:p>
            <a:pPr indent="0" algn="r">
              <a:lnSpc>
                <a:spcPct val="100000"/>
              </a:lnSpc>
              <a:buNone/>
              <a:tabLst>
                <a:tab algn="l" pos="0"/>
              </a:tabLst>
            </a:pPr>
            <a:r>
              <a:rPr b="0" lang="en" sz="6000" spc="-1" strike="noStrike">
                <a:solidFill>
                  <a:schemeClr val="lt1"/>
                </a:solidFill>
                <a:latin typeface="EB Garamond"/>
                <a:ea typeface="EB Garamond"/>
              </a:rPr>
              <a:t>Overview</a:t>
            </a:r>
            <a:endParaRPr b="0" lang="fr-FR" sz="6000" spc="-1" strike="noStrike">
              <a:solidFill>
                <a:schemeClr val="dk1"/>
              </a:solidFill>
              <a:latin typeface="Arial"/>
            </a:endParaRPr>
          </a:p>
        </p:txBody>
      </p:sp>
      <p:sp>
        <p:nvSpPr>
          <p:cNvPr id="93" name="PlaceHolder 3"/>
          <p:cNvSpPr>
            <a:spLocks noGrp="1"/>
          </p:cNvSpPr>
          <p:nvPr>
            <p:ph type="title"/>
          </p:nvPr>
        </p:nvSpPr>
        <p:spPr>
          <a:xfrm>
            <a:off x="723960" y="552600"/>
            <a:ext cx="1294920" cy="1018800"/>
          </a:xfrm>
          <a:prstGeom prst="rect">
            <a:avLst/>
          </a:prstGeom>
          <a:noFill/>
          <a:ln w="0">
            <a:noFill/>
          </a:ln>
        </p:spPr>
        <p:txBody>
          <a:bodyPr lIns="91440" rIns="91440" tIns="91440" bIns="91440" anchor="ctr">
            <a:normAutofit fontScale="93651"/>
          </a:bodyPr>
          <a:p>
            <a:pPr indent="0">
              <a:lnSpc>
                <a:spcPct val="100000"/>
              </a:lnSpc>
              <a:buNone/>
              <a:tabLst>
                <a:tab algn="l" pos="0"/>
              </a:tabLst>
            </a:pPr>
            <a:r>
              <a:rPr b="0" lang="en" sz="6000" spc="-1" strike="noStrike">
                <a:solidFill>
                  <a:schemeClr val="lt2"/>
                </a:solidFill>
                <a:latin typeface="EB Garamond"/>
                <a:ea typeface="EB Garamond"/>
              </a:rPr>
              <a:t>01</a:t>
            </a:r>
            <a:endParaRPr b="0" lang="fr-FR" sz="60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ubTitle"/>
          </p:nvPr>
        </p:nvSpPr>
        <p:spPr>
          <a:xfrm>
            <a:off x="714240" y="3943440"/>
            <a:ext cx="4333680" cy="676080"/>
          </a:xfrm>
          <a:prstGeom prst="rect">
            <a:avLst/>
          </a:prstGeom>
          <a:noFill/>
          <a:ln w="0">
            <a:noFill/>
          </a:ln>
        </p:spPr>
        <p:txBody>
          <a:bodyPr lIns="91440" rIns="91440" tIns="91440" bIns="91440" anchor="b">
            <a:normAutofit fontScale="55701"/>
          </a:bodyPr>
          <a:p>
            <a:pPr>
              <a:lnSpc>
                <a:spcPct val="100000"/>
              </a:lnSpc>
              <a:tabLst>
                <a:tab algn="l" pos="0"/>
              </a:tabLst>
            </a:pPr>
            <a:r>
              <a:rPr b="0" lang="en" sz="1400" spc="-1" strike="noStrike">
                <a:solidFill>
                  <a:schemeClr val="dk1"/>
                </a:solidFill>
                <a:latin typeface="Assistant"/>
                <a:ea typeface="Assistant"/>
              </a:rPr>
              <a:t>Full stack development refers to the ability to work on both the front end and back end of a web application. This includes everything from the design and user interface to the server-side functionality and database management. Full stack developers possess a diverse skill set that enables them to handle all aspects of software development, making it a highly versatile role in the tech industry.</a:t>
            </a:r>
            <a:endParaRPr b="0" lang="en-US" sz="1400" spc="-1" strike="noStrike">
              <a:solidFill>
                <a:srgbClr val="000000"/>
              </a:solidFill>
              <a:latin typeface="OpenSymbol"/>
            </a:endParaRPr>
          </a:p>
        </p:txBody>
      </p:sp>
      <p:sp>
        <p:nvSpPr>
          <p:cNvPr id="95" name="PlaceHolder 2"/>
          <p:cNvSpPr>
            <a:spLocks noGrp="1"/>
          </p:cNvSpPr>
          <p:nvPr>
            <p:ph type="title"/>
          </p:nvPr>
        </p:nvSpPr>
        <p:spPr>
          <a:xfrm>
            <a:off x="3562200" y="1542960"/>
            <a:ext cx="4876560" cy="1456920"/>
          </a:xfrm>
          <a:prstGeom prst="rect">
            <a:avLst/>
          </a:prstGeom>
          <a:noFill/>
          <a:ln w="0">
            <a:noFill/>
          </a:ln>
        </p:spPr>
        <p:txBody>
          <a:bodyPr lIns="91440" rIns="91440" tIns="91440" bIns="91440" anchor="b">
            <a:normAutofit fontScale="56025" lnSpcReduction="10000"/>
          </a:bodyPr>
          <a:p>
            <a:pPr indent="0" algn="r">
              <a:lnSpc>
                <a:spcPct val="100000"/>
              </a:lnSpc>
              <a:buNone/>
              <a:tabLst>
                <a:tab algn="l" pos="0"/>
              </a:tabLst>
            </a:pPr>
            <a:r>
              <a:rPr b="0" lang="en" sz="8300" spc="-1" strike="noStrike">
                <a:solidFill>
                  <a:schemeClr val="lt1"/>
                </a:solidFill>
                <a:latin typeface="EB Garamond"/>
                <a:ea typeface="EB Garamond"/>
              </a:rPr>
              <a:t>Definition of Full Stack Development</a:t>
            </a:r>
            <a:endParaRPr b="0" lang="fr-FR" sz="83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6" name="Google Shape;457;p51" descr=""/>
          <p:cNvPicPr/>
          <p:nvPr/>
        </p:nvPicPr>
        <p:blipFill>
          <a:blip r:embed="rId1"/>
          <a:srcRect l="39711" t="6545" r="7569" b="5615"/>
          <a:stretch/>
        </p:blipFill>
        <p:spPr>
          <a:xfrm>
            <a:off x="695160" y="782280"/>
            <a:ext cx="3220200" cy="3578760"/>
          </a:xfrm>
          <a:prstGeom prst="rect">
            <a:avLst/>
          </a:prstGeom>
          <a:ln w="0">
            <a:noFill/>
          </a:ln>
        </p:spPr>
      </p:pic>
      <p:sp>
        <p:nvSpPr>
          <p:cNvPr id="97" name="PlaceHolder 1"/>
          <p:cNvSpPr>
            <a:spLocks noGrp="1"/>
          </p:cNvSpPr>
          <p:nvPr>
            <p:ph type="title"/>
          </p:nvPr>
        </p:nvSpPr>
        <p:spPr>
          <a:xfrm>
            <a:off x="5295960" y="1285920"/>
            <a:ext cx="3123720" cy="1628280"/>
          </a:xfrm>
          <a:prstGeom prst="rect">
            <a:avLst/>
          </a:prstGeom>
          <a:noFill/>
          <a:ln w="0">
            <a:noFill/>
          </a:ln>
        </p:spPr>
        <p:txBody>
          <a:bodyPr lIns="91440" rIns="91440" tIns="91440" bIns="91440" anchor="b">
            <a:normAutofit/>
          </a:bodyPr>
          <a:p>
            <a:pPr indent="0">
              <a:lnSpc>
                <a:spcPct val="100000"/>
              </a:lnSpc>
              <a:buNone/>
              <a:tabLst>
                <a:tab algn="l" pos="0"/>
              </a:tabLst>
            </a:pPr>
            <a:r>
              <a:rPr b="0" lang="en" sz="3500" spc="-1" strike="noStrike">
                <a:solidFill>
                  <a:schemeClr val="dk1"/>
                </a:solidFill>
                <a:latin typeface="EB Garamond"/>
                <a:ea typeface="EB Garamond"/>
              </a:rPr>
              <a:t>Key Roles and Responsibilities</a:t>
            </a:r>
            <a:endParaRPr b="0" lang="fr-FR" sz="3500" spc="-1" strike="noStrike">
              <a:solidFill>
                <a:schemeClr val="dk1"/>
              </a:solidFill>
              <a:latin typeface="Arial"/>
            </a:endParaRPr>
          </a:p>
        </p:txBody>
      </p:sp>
      <p:sp>
        <p:nvSpPr>
          <p:cNvPr id="98" name="PlaceHolder 2"/>
          <p:cNvSpPr>
            <a:spLocks noGrp="1"/>
          </p:cNvSpPr>
          <p:nvPr>
            <p:ph type="subTitle"/>
          </p:nvPr>
        </p:nvSpPr>
        <p:spPr>
          <a:xfrm>
            <a:off x="5295960" y="2914560"/>
            <a:ext cx="3123720" cy="1114200"/>
          </a:xfrm>
          <a:prstGeom prst="rect">
            <a:avLst/>
          </a:prstGeom>
          <a:noFill/>
          <a:ln w="0">
            <a:noFill/>
          </a:ln>
        </p:spPr>
        <p:txBody>
          <a:bodyPr lIns="91440" rIns="91440" tIns="91440" bIns="91440" anchor="t">
            <a:normAutofit fontScale="74225" lnSpcReduction="20000"/>
          </a:bodyPr>
          <a:p>
            <a:pPr indent="0">
              <a:lnSpc>
                <a:spcPct val="100000"/>
              </a:lnSpc>
              <a:buNone/>
              <a:tabLst>
                <a:tab algn="l" pos="0"/>
              </a:tabLst>
            </a:pPr>
            <a:r>
              <a:rPr b="0" lang="en" sz="1200" spc="-1" strike="noStrike">
                <a:solidFill>
                  <a:schemeClr val="dk1"/>
                </a:solidFill>
                <a:latin typeface="Assistant"/>
                <a:ea typeface="Assistant"/>
              </a:rPr>
              <a:t>Full stack developers hold key roles in the development process, requiring expertise in both frontend and backend technologies. Their responsibilities include designing intuitive interfaces, implementing complex functionality, and ensuring optimal performance across devices. Moreover, they are responsible for server-side logic, API integration, and database management, facilitating a streamlined workflow that enhances overall project delivery and aligns with organizational goals.</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723960" y="3219480"/>
            <a:ext cx="5067000" cy="933120"/>
          </a:xfrm>
          <a:prstGeom prst="rect">
            <a:avLst/>
          </a:prstGeom>
          <a:noFill/>
          <a:ln w="0">
            <a:noFill/>
          </a:ln>
        </p:spPr>
        <p:txBody>
          <a:bodyPr lIns="91440" rIns="91440" tIns="91440" bIns="91440" anchor="b">
            <a:normAutofit fontScale="84153"/>
          </a:bodyPr>
          <a:p>
            <a:pPr indent="0">
              <a:lnSpc>
                <a:spcPct val="100000"/>
              </a:lnSpc>
              <a:buNone/>
              <a:tabLst>
                <a:tab algn="l" pos="0"/>
              </a:tabLst>
            </a:pPr>
            <a:r>
              <a:rPr b="0" lang="en" sz="6000" spc="-1" strike="noStrike">
                <a:solidFill>
                  <a:schemeClr val="lt1"/>
                </a:solidFill>
                <a:latin typeface="EB Garamond"/>
                <a:ea typeface="EB Garamond"/>
              </a:rPr>
              <a:t>Technologies</a:t>
            </a:r>
            <a:endParaRPr b="0" lang="fr-FR" sz="6000" spc="-1" strike="noStrike">
              <a:solidFill>
                <a:schemeClr val="dk1"/>
              </a:solidFill>
              <a:latin typeface="Arial"/>
            </a:endParaRPr>
          </a:p>
        </p:txBody>
      </p:sp>
      <p:sp>
        <p:nvSpPr>
          <p:cNvPr id="100" name="PlaceHolder 2"/>
          <p:cNvSpPr>
            <a:spLocks noGrp="1"/>
          </p:cNvSpPr>
          <p:nvPr>
            <p:ph type="title"/>
          </p:nvPr>
        </p:nvSpPr>
        <p:spPr>
          <a:xfrm>
            <a:off x="7134120" y="552600"/>
            <a:ext cx="1294920" cy="1018800"/>
          </a:xfrm>
          <a:prstGeom prst="rect">
            <a:avLst/>
          </a:prstGeom>
          <a:noFill/>
          <a:ln w="0">
            <a:noFill/>
          </a:ln>
        </p:spPr>
        <p:txBody>
          <a:bodyPr lIns="91440" rIns="91440" tIns="91440" bIns="91440" anchor="ctr">
            <a:normAutofit fontScale="93651"/>
          </a:bodyPr>
          <a:p>
            <a:pPr indent="0" algn="r">
              <a:lnSpc>
                <a:spcPct val="100000"/>
              </a:lnSpc>
              <a:buNone/>
              <a:tabLst>
                <a:tab algn="l" pos="0"/>
              </a:tabLst>
            </a:pPr>
            <a:r>
              <a:rPr b="0" lang="en" sz="6000" spc="-1" strike="noStrike">
                <a:solidFill>
                  <a:schemeClr val="lt2"/>
                </a:solidFill>
                <a:latin typeface="EB Garamond"/>
                <a:ea typeface="EB Garamond"/>
              </a:rPr>
              <a:t>02</a:t>
            </a:r>
            <a:endParaRPr b="0" lang="fr-FR" sz="6000" spc="-1" strike="noStrike">
              <a:solidFill>
                <a:schemeClr val="dk1"/>
              </a:solidFill>
              <a:latin typeface="Arial"/>
            </a:endParaRPr>
          </a:p>
        </p:txBody>
      </p:sp>
      <p:sp>
        <p:nvSpPr>
          <p:cNvPr id="101" name="PlaceHolder 3"/>
          <p:cNvSpPr>
            <a:spLocks noGrp="1"/>
          </p:cNvSpPr>
          <p:nvPr>
            <p:ph type="subTitle"/>
          </p:nvPr>
        </p:nvSpPr>
        <p:spPr>
          <a:xfrm>
            <a:off x="723960" y="4152960"/>
            <a:ext cx="5067000" cy="371160"/>
          </a:xfrm>
          <a:prstGeom prst="rect">
            <a:avLst/>
          </a:prstGeom>
          <a:noFill/>
          <a:ln w="0">
            <a:noFill/>
          </a:ln>
        </p:spPr>
        <p:txBody>
          <a:bodyPr lIns="91440" rIns="91440" tIns="91440" bIns="91440" anchor="t">
            <a:normAutofit fontScale="93550"/>
          </a:bodyPr>
          <a:p>
            <a:pPr indent="0" algn="ctr">
              <a:buNone/>
            </a:pPr>
            <a:endParaRPr b="0" lang="en-US" sz="1400" spc="-1" strike="noStrike">
              <a:solidFill>
                <a:schemeClr val="lt1"/>
              </a:solidFill>
              <a:latin typeface="Assistant"/>
              <a:ea typeface="Assistan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2" name="Google Shape;457;p51" descr=""/>
          <p:cNvPicPr/>
          <p:nvPr/>
        </p:nvPicPr>
        <p:blipFill>
          <a:blip r:embed="rId1"/>
          <a:srcRect l="39711" t="6545" r="7569" b="5615"/>
          <a:stretch/>
        </p:blipFill>
        <p:spPr>
          <a:xfrm>
            <a:off x="695160" y="782280"/>
            <a:ext cx="3220200" cy="3578760"/>
          </a:xfrm>
          <a:prstGeom prst="rect">
            <a:avLst/>
          </a:prstGeom>
          <a:ln w="0">
            <a:noFill/>
          </a:ln>
        </p:spPr>
      </p:pic>
      <p:sp>
        <p:nvSpPr>
          <p:cNvPr id="103" name="PlaceHolder 1"/>
          <p:cNvSpPr>
            <a:spLocks noGrp="1"/>
          </p:cNvSpPr>
          <p:nvPr>
            <p:ph type="title"/>
          </p:nvPr>
        </p:nvSpPr>
        <p:spPr>
          <a:xfrm>
            <a:off x="5295960" y="1285920"/>
            <a:ext cx="3123720" cy="1628280"/>
          </a:xfrm>
          <a:prstGeom prst="rect">
            <a:avLst/>
          </a:prstGeom>
          <a:noFill/>
          <a:ln w="0">
            <a:noFill/>
          </a:ln>
        </p:spPr>
        <p:txBody>
          <a:bodyPr lIns="91440" rIns="91440" tIns="91440" bIns="91440" anchor="b">
            <a:normAutofit fontScale="90551"/>
          </a:bodyPr>
          <a:p>
            <a:pPr indent="0">
              <a:lnSpc>
                <a:spcPct val="100000"/>
              </a:lnSpc>
              <a:buNone/>
              <a:tabLst>
                <a:tab algn="l" pos="0"/>
              </a:tabLst>
            </a:pPr>
            <a:r>
              <a:rPr b="0" lang="en" sz="3500" spc="-1" strike="noStrike">
                <a:solidFill>
                  <a:schemeClr val="dk1"/>
                </a:solidFill>
                <a:latin typeface="EB Garamond"/>
                <a:ea typeface="EB Garamond"/>
              </a:rPr>
              <a:t>Frontend Technologies (HTML, CSS, JavaScript)</a:t>
            </a:r>
            <a:endParaRPr b="0" lang="fr-FR" sz="3500" spc="-1" strike="noStrike">
              <a:solidFill>
                <a:schemeClr val="dk1"/>
              </a:solidFill>
              <a:latin typeface="Arial"/>
            </a:endParaRPr>
          </a:p>
        </p:txBody>
      </p:sp>
      <p:sp>
        <p:nvSpPr>
          <p:cNvPr id="104" name="PlaceHolder 2"/>
          <p:cNvSpPr>
            <a:spLocks noGrp="1"/>
          </p:cNvSpPr>
          <p:nvPr>
            <p:ph type="subTitle"/>
          </p:nvPr>
        </p:nvSpPr>
        <p:spPr>
          <a:xfrm>
            <a:off x="5295960" y="2914560"/>
            <a:ext cx="3123720" cy="1114200"/>
          </a:xfrm>
          <a:prstGeom prst="rect">
            <a:avLst/>
          </a:prstGeom>
          <a:noFill/>
          <a:ln w="0">
            <a:noFill/>
          </a:ln>
        </p:spPr>
        <p:txBody>
          <a:bodyPr lIns="91440" rIns="91440" tIns="91440" bIns="91440" anchor="t">
            <a:normAutofit fontScale="74225" lnSpcReduction="10000"/>
          </a:bodyPr>
          <a:p>
            <a:pPr indent="0">
              <a:lnSpc>
                <a:spcPct val="100000"/>
              </a:lnSpc>
              <a:buNone/>
              <a:tabLst>
                <a:tab algn="l" pos="0"/>
              </a:tabLst>
            </a:pPr>
            <a:r>
              <a:rPr b="0" lang="en" sz="1200" spc="-1" strike="noStrike">
                <a:solidFill>
                  <a:schemeClr val="dk1"/>
                </a:solidFill>
                <a:latin typeface="Assistant"/>
                <a:ea typeface="Assistant"/>
              </a:rPr>
              <a:t>Frontend technologies are the building blocks of user interfaces in web applications. HTML (HyperText Markup Language) provides the structure of web pages, CSS (Cascading Style Sheets) is used for styling and layout, and JavaScript adds interactivity and dynamic content. Together, these technologies create engaging and responsive user experiences. Full stack developers must be proficient in these languages to effectively implement designs and user interactions.</a:t>
            </a:r>
            <a:endParaRPr b="0" lang="en-US" sz="1200" spc="-1" strike="noStrike">
              <a:solidFill>
                <a:srgbClr val="000000"/>
              </a:solidFill>
              <a:latin typeface="OpenSymbo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subTitle"/>
          </p:nvPr>
        </p:nvSpPr>
        <p:spPr>
          <a:xfrm>
            <a:off x="714240" y="3943440"/>
            <a:ext cx="4333680" cy="676080"/>
          </a:xfrm>
          <a:prstGeom prst="rect">
            <a:avLst/>
          </a:prstGeom>
          <a:noFill/>
          <a:ln w="0">
            <a:noFill/>
          </a:ln>
        </p:spPr>
        <p:txBody>
          <a:bodyPr lIns="91440" rIns="91440" tIns="91440" bIns="91440" anchor="b">
            <a:normAutofit fontScale="49988" lnSpcReduction="10000"/>
          </a:bodyPr>
          <a:p>
            <a:pPr>
              <a:lnSpc>
                <a:spcPct val="100000"/>
              </a:lnSpc>
              <a:tabLst>
                <a:tab algn="l" pos="0"/>
              </a:tabLst>
            </a:pPr>
            <a:r>
              <a:rPr b="0" lang="en" sz="1400" spc="-1" strike="noStrike">
                <a:solidFill>
                  <a:schemeClr val="dk1"/>
                </a:solidFill>
                <a:latin typeface="Assistant"/>
                <a:ea typeface="Assistant"/>
              </a:rPr>
              <a:t>Backend technologies are essential for managing the server, application logic, and database interactions. Node.js, a JavaScript runtime, allows developers to create scalable server-side applications. Python, known for its simplicity and readability, is widely used in web applications and APIs. Ruby, often associated with the Ruby on Rails framework, promotes rapid development and simplicity. Full stack developers choose the appropriate backend technology based on project requirements and team expertise.</a:t>
            </a:r>
            <a:endParaRPr b="0" lang="en-US" sz="1400" spc="-1" strike="noStrike">
              <a:solidFill>
                <a:srgbClr val="000000"/>
              </a:solidFill>
              <a:latin typeface="OpenSymbol"/>
            </a:endParaRPr>
          </a:p>
        </p:txBody>
      </p:sp>
      <p:sp>
        <p:nvSpPr>
          <p:cNvPr id="106" name="PlaceHolder 2"/>
          <p:cNvSpPr>
            <a:spLocks noGrp="1"/>
          </p:cNvSpPr>
          <p:nvPr>
            <p:ph type="title"/>
          </p:nvPr>
        </p:nvSpPr>
        <p:spPr>
          <a:xfrm>
            <a:off x="3562200" y="1542960"/>
            <a:ext cx="4876560" cy="1456920"/>
          </a:xfrm>
          <a:prstGeom prst="rect">
            <a:avLst/>
          </a:prstGeom>
          <a:noFill/>
          <a:ln w="0">
            <a:noFill/>
          </a:ln>
        </p:spPr>
        <p:txBody>
          <a:bodyPr lIns="91440" rIns="91440" tIns="91440" bIns="91440" anchor="b">
            <a:normAutofit fontScale="50603"/>
          </a:bodyPr>
          <a:p>
            <a:pPr indent="0" algn="r">
              <a:lnSpc>
                <a:spcPct val="100000"/>
              </a:lnSpc>
              <a:buNone/>
              <a:tabLst>
                <a:tab algn="l" pos="0"/>
              </a:tabLst>
            </a:pPr>
            <a:r>
              <a:rPr b="0" lang="en" sz="8300" spc="-1" strike="noStrike">
                <a:solidFill>
                  <a:schemeClr val="lt1"/>
                </a:solidFill>
                <a:latin typeface="EB Garamond"/>
                <a:ea typeface="EB Garamond"/>
              </a:rPr>
              <a:t>Backend Technologies (Node.js, Python, Ruby)</a:t>
            </a:r>
            <a:endParaRPr b="0" lang="fr-FR" sz="83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subTitle"/>
          </p:nvPr>
        </p:nvSpPr>
        <p:spPr>
          <a:xfrm>
            <a:off x="714240" y="3943440"/>
            <a:ext cx="4333680" cy="676080"/>
          </a:xfrm>
          <a:prstGeom prst="rect">
            <a:avLst/>
          </a:prstGeom>
          <a:noFill/>
          <a:ln w="0">
            <a:noFill/>
          </a:ln>
        </p:spPr>
        <p:txBody>
          <a:bodyPr lIns="91440" rIns="91440" tIns="91440" bIns="91440" anchor="b">
            <a:normAutofit fontScale="49988" lnSpcReduction="10000"/>
          </a:bodyPr>
          <a:p>
            <a:pPr>
              <a:lnSpc>
                <a:spcPct val="100000"/>
              </a:lnSpc>
              <a:tabLst>
                <a:tab algn="l" pos="0"/>
              </a:tabLst>
            </a:pPr>
            <a:r>
              <a:rPr b="0" lang="en" sz="1400" spc="-1" strike="noStrike">
                <a:solidFill>
                  <a:schemeClr val="dk1"/>
                </a:solidFill>
                <a:latin typeface="Assistant"/>
                <a:ea typeface="Assistant"/>
              </a:rPr>
              <a:t>Database management systems are critical for storing and retrieving data efficiently. SQL (Structured Query Language) databases like MySQL and PostgreSQL offer robust relational data management with powerful querying capabilities. On the other hand, NoSQL databases, such as MongoDB and Cassandra, provide flexibility for handling unstructured data and scalability for high-traffic applications. Full stack developers need to understand both types of databases to design effective data storage solutions.</a:t>
            </a:r>
            <a:endParaRPr b="0" lang="en-US" sz="1400" spc="-1" strike="noStrike">
              <a:solidFill>
                <a:srgbClr val="000000"/>
              </a:solidFill>
              <a:latin typeface="OpenSymbol"/>
            </a:endParaRPr>
          </a:p>
        </p:txBody>
      </p:sp>
      <p:sp>
        <p:nvSpPr>
          <p:cNvPr id="108" name="PlaceHolder 2"/>
          <p:cNvSpPr>
            <a:spLocks noGrp="1"/>
          </p:cNvSpPr>
          <p:nvPr>
            <p:ph type="title"/>
          </p:nvPr>
        </p:nvSpPr>
        <p:spPr>
          <a:xfrm>
            <a:off x="3562200" y="1542960"/>
            <a:ext cx="4876560" cy="1456920"/>
          </a:xfrm>
          <a:prstGeom prst="rect">
            <a:avLst/>
          </a:prstGeom>
          <a:noFill/>
          <a:ln w="0">
            <a:noFill/>
          </a:ln>
        </p:spPr>
        <p:txBody>
          <a:bodyPr lIns="91440" rIns="91440" tIns="91440" bIns="91440" anchor="b">
            <a:normAutofit fontScale="56025" lnSpcReduction="10000"/>
          </a:bodyPr>
          <a:p>
            <a:pPr indent="0" algn="r">
              <a:lnSpc>
                <a:spcPct val="100000"/>
              </a:lnSpc>
              <a:buNone/>
              <a:tabLst>
                <a:tab algn="l" pos="0"/>
              </a:tabLst>
            </a:pPr>
            <a:r>
              <a:rPr b="0" lang="en" sz="8300" spc="-1" strike="noStrike">
                <a:solidFill>
                  <a:schemeClr val="lt1"/>
                </a:solidFill>
                <a:latin typeface="EB Garamond"/>
                <a:ea typeface="EB Garamond"/>
              </a:rPr>
              <a:t>Database Management Systems (SQL, NoSQL)</a:t>
            </a:r>
            <a:endParaRPr b="0" lang="fr-FR" sz="8300" spc="-1" strike="noStrike">
              <a:solidFill>
                <a:schemeClr val="dk1"/>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Marketing Vision and Strategy by Slidesgo">
  <a:themeElements>
    <a:clrScheme name="Simple Light">
      <a:dk1>
        <a:srgbClr val="373344"/>
      </a:dk1>
      <a:lt1>
        <a:srgbClr val="ebe7e0"/>
      </a:lt1>
      <a:dk2>
        <a:srgbClr val="58536e"/>
      </a:dk2>
      <a:lt2>
        <a:srgbClr val="514b66"/>
      </a:lt2>
      <a:accent1>
        <a:srgbClr val="d2c5bc"/>
      </a:accent1>
      <a:accent2>
        <a:srgbClr val="aaaaaa"/>
      </a:accent2>
      <a:accent3>
        <a:srgbClr val="ffffff"/>
      </a:accent3>
      <a:accent4>
        <a:srgbClr val="ffffff"/>
      </a:accent4>
      <a:accent5>
        <a:srgbClr val="ffffff"/>
      </a:accent5>
      <a:accent6>
        <a:srgbClr val="ffffff"/>
      </a:accent6>
      <a:hlink>
        <a:srgbClr val="373344"/>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LibreOffice/7.6.7.2$Linux_X86_64 LibreOffice_project/60$Build-2</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2025-05-18T07:44:25Z</dcterms:created>
  <dc:creator>Unknown Creator</dc:creator>
  <dc:description/>
  <dc:language>en-US</dc:language>
  <cp:lastModifiedBy>Unknown Creator</cp:lastModifiedBy>
  <dcterms:modified xsi:type="dcterms:W3CDTF">2025-05-18T07:44:25Z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11</vt:r8>
  </property>
</Properties>
</file>