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41"/>
  </p:notesMasterIdLst>
  <p:sldIdLst>
    <p:sldId id="256" r:id="rId2"/>
    <p:sldId id="283" r:id="rId3"/>
    <p:sldId id="258" r:id="rId4"/>
    <p:sldId id="257" r:id="rId5"/>
    <p:sldId id="285" r:id="rId6"/>
    <p:sldId id="286" r:id="rId7"/>
    <p:sldId id="287" r:id="rId8"/>
    <p:sldId id="288" r:id="rId9"/>
    <p:sldId id="284" r:id="rId10"/>
    <p:sldId id="259" r:id="rId11"/>
    <p:sldId id="260" r:id="rId12"/>
    <p:sldId id="290" r:id="rId13"/>
    <p:sldId id="291" r:id="rId14"/>
    <p:sldId id="289" r:id="rId15"/>
    <p:sldId id="292" r:id="rId16"/>
    <p:sldId id="261" r:id="rId17"/>
    <p:sldId id="294" r:id="rId18"/>
    <p:sldId id="281" r:id="rId19"/>
    <p:sldId id="293"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2" r:id="rId40"/>
  </p:sldIdLst>
  <p:sldSz cx="9144000" cy="5143500" type="screen16x9"/>
  <p:notesSz cx="6858000" cy="9144000"/>
  <p:embeddedFontLst>
    <p:embeddedFont>
      <p:font typeface="Calibri" panose="020F0502020204030204" pitchFamily="34" charset="0"/>
      <p:regular r:id="rId42"/>
      <p:bold r:id="rId43"/>
      <p:italic r:id="rId44"/>
      <p:boldItalic r:id="rId45"/>
    </p:embeddedFont>
    <p:embeddedFont>
      <p:font typeface="Lato" panose="020F0502020204030203" pitchFamily="34" charset="0"/>
      <p:regular r:id="rId46"/>
      <p:bold r:id="rId47"/>
      <p:italic r:id="rId48"/>
      <p:boldItalic r:id="rId49"/>
    </p:embeddedFont>
    <p:embeddedFont>
      <p:font typeface="Lato Black" panose="020F0A02020204030203" pitchFamily="34" charset="0"/>
      <p:bold r:id="rId50"/>
      <p:boldItalic r:id="rId51"/>
    </p:embeddedFont>
    <p:embeddedFont>
      <p:font typeface="Lato Light" panose="020B0604020202020204"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301E64C-4356-492E-8BBB-E6F0B06C22C7}">
  <a:tblStyle styleId="{C301E64C-4356-492E-8BBB-E6F0B06C22C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30" d="100"/>
          <a:sy n="130" d="100"/>
        </p:scale>
        <p:origin x="18"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9894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6344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6996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93043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5164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8256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53156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565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9269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6533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0524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0541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13164" y="1424069"/>
            <a:ext cx="9157393" cy="3719422"/>
            <a:chOff x="187960" y="1453515"/>
            <a:chExt cx="3861435" cy="1568450"/>
          </a:xfrm>
        </p:grpSpPr>
        <p:sp>
          <p:nvSpPr>
            <p:cNvPr id="11" name="Google Shape;11;p2"/>
            <p:cNvSpPr/>
            <p:nvPr/>
          </p:nvSpPr>
          <p:spPr>
            <a:xfrm>
              <a:off x="187960" y="1453515"/>
              <a:ext cx="3860800" cy="1568450"/>
            </a:xfrm>
            <a:custGeom>
              <a:avLst/>
              <a:gdLst/>
              <a:ahLst/>
              <a:cxnLst/>
              <a:rect l="l" t="t" r="r" b="b"/>
              <a:pathLst>
                <a:path w="3860800" h="1568450" extrusionOk="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12" name="Google Shape;12;p2"/>
            <p:cNvSpPr/>
            <p:nvPr/>
          </p:nvSpPr>
          <p:spPr>
            <a:xfrm>
              <a:off x="187960" y="2182495"/>
              <a:ext cx="3860800" cy="838200"/>
            </a:xfrm>
            <a:custGeom>
              <a:avLst/>
              <a:gdLst/>
              <a:ahLst/>
              <a:cxnLst/>
              <a:rect l="l" t="t" r="r" b="b"/>
              <a:pathLst>
                <a:path w="3860800" h="838200" extrusionOk="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13" name="Google Shape;13;p2"/>
            <p:cNvSpPr/>
            <p:nvPr/>
          </p:nvSpPr>
          <p:spPr>
            <a:xfrm>
              <a:off x="188595" y="1819275"/>
              <a:ext cx="3860800" cy="1200150"/>
            </a:xfrm>
            <a:custGeom>
              <a:avLst/>
              <a:gdLst/>
              <a:ahLst/>
              <a:cxnLst/>
              <a:rect l="l" t="t" r="r" b="b"/>
              <a:pathLst>
                <a:path w="3860800" h="1200150" extrusionOk="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grpSp>
      <p:sp>
        <p:nvSpPr>
          <p:cNvPr id="14" name="Google Shape;14;p2"/>
          <p:cNvSpPr txBox="1">
            <a:spLocks noGrp="1"/>
          </p:cNvSpPr>
          <p:nvPr>
            <p:ph type="ctrTitle"/>
          </p:nvPr>
        </p:nvSpPr>
        <p:spPr>
          <a:xfrm>
            <a:off x="1034300" y="925025"/>
            <a:ext cx="7075500" cy="1159800"/>
          </a:xfrm>
          <a:prstGeom prst="rect">
            <a:avLst/>
          </a:prstGeom>
        </p:spPr>
        <p:txBody>
          <a:bodyPr spcFirstLastPara="1" wrap="square" lIns="0" tIns="0" rIns="0" bIns="0" anchor="t"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bottom waves">
  <p:cSld name="BLANK_1">
    <p:spTree>
      <p:nvGrpSpPr>
        <p:cNvPr id="1" name="Shape 80"/>
        <p:cNvGrpSpPr/>
        <p:nvPr/>
      </p:nvGrpSpPr>
      <p:grpSpPr>
        <a:xfrm>
          <a:off x="0" y="0"/>
          <a:ext cx="0" cy="0"/>
          <a:chOff x="0" y="0"/>
          <a:chExt cx="0" cy="0"/>
        </a:xfrm>
      </p:grpSpPr>
      <p:grpSp>
        <p:nvGrpSpPr>
          <p:cNvPr id="81" name="Google Shape;81;p11"/>
          <p:cNvGrpSpPr/>
          <p:nvPr/>
        </p:nvGrpSpPr>
        <p:grpSpPr>
          <a:xfrm>
            <a:off x="-13177" y="3583361"/>
            <a:ext cx="9157393" cy="1560137"/>
            <a:chOff x="187960" y="1453515"/>
            <a:chExt cx="3861435" cy="1568450"/>
          </a:xfrm>
        </p:grpSpPr>
        <p:sp>
          <p:nvSpPr>
            <p:cNvPr id="82" name="Google Shape;82;p11"/>
            <p:cNvSpPr/>
            <p:nvPr/>
          </p:nvSpPr>
          <p:spPr>
            <a:xfrm>
              <a:off x="187960" y="1453515"/>
              <a:ext cx="3860800" cy="1568450"/>
            </a:xfrm>
            <a:custGeom>
              <a:avLst/>
              <a:gdLst/>
              <a:ahLst/>
              <a:cxnLst/>
              <a:rect l="l" t="t" r="r" b="b"/>
              <a:pathLst>
                <a:path w="3860800" h="1568450" extrusionOk="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83" name="Google Shape;83;p11"/>
            <p:cNvSpPr/>
            <p:nvPr/>
          </p:nvSpPr>
          <p:spPr>
            <a:xfrm>
              <a:off x="187960" y="2182495"/>
              <a:ext cx="3860800" cy="838200"/>
            </a:xfrm>
            <a:custGeom>
              <a:avLst/>
              <a:gdLst/>
              <a:ahLst/>
              <a:cxnLst/>
              <a:rect l="l" t="t" r="r" b="b"/>
              <a:pathLst>
                <a:path w="3860800" h="838200" extrusionOk="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84" name="Google Shape;84;p11"/>
            <p:cNvSpPr/>
            <p:nvPr/>
          </p:nvSpPr>
          <p:spPr>
            <a:xfrm>
              <a:off x="188595" y="1819275"/>
              <a:ext cx="3860800" cy="1200150"/>
            </a:xfrm>
            <a:custGeom>
              <a:avLst/>
              <a:gdLst/>
              <a:ahLst/>
              <a:cxnLst/>
              <a:rect l="l" t="t" r="r" b="b"/>
              <a:pathLst>
                <a:path w="3860800" h="1200150" extrusionOk="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grpSp>
      <p:sp>
        <p:nvSpPr>
          <p:cNvPr id="85" name="Google Shape;85;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14" y="2917253"/>
            <a:ext cx="9140444" cy="2224977"/>
          </a:xfrm>
          <a:custGeom>
            <a:avLst/>
            <a:gdLst/>
            <a:ahLst/>
            <a:cxnLst/>
            <a:rect l="l" t="t" r="r" b="b"/>
            <a:pathLst>
              <a:path w="3860800" h="939800" extrusionOk="0">
                <a:moveTo>
                  <a:pt x="1304290" y="494030"/>
                </a:moveTo>
                <a:cubicBezTo>
                  <a:pt x="857250" y="494030"/>
                  <a:pt x="421005" y="451485"/>
                  <a:pt x="0" y="370840"/>
                </a:cubicBezTo>
                <a:lnTo>
                  <a:pt x="0" y="942340"/>
                </a:lnTo>
                <a:lnTo>
                  <a:pt x="3864610" y="942340"/>
                </a:lnTo>
                <a:lnTo>
                  <a:pt x="3864610" y="0"/>
                </a:lnTo>
                <a:cubicBezTo>
                  <a:pt x="3082290" y="317500"/>
                  <a:pt x="2216150" y="494030"/>
                  <a:pt x="1304290" y="49403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3"/>
          <p:cNvSpPr/>
          <p:nvPr/>
        </p:nvSpPr>
        <p:spPr>
          <a:xfrm>
            <a:off x="14" y="1926312"/>
            <a:ext cx="9140444" cy="3217196"/>
          </a:xfrm>
          <a:custGeom>
            <a:avLst/>
            <a:gdLst/>
            <a:ahLst/>
            <a:cxnLst/>
            <a:rect l="l" t="t" r="r" b="b"/>
            <a:pathLst>
              <a:path w="3860800" h="1358900" extrusionOk="0">
                <a:moveTo>
                  <a:pt x="175260" y="1096010"/>
                </a:moveTo>
                <a:cubicBezTo>
                  <a:pt x="116840" y="1096010"/>
                  <a:pt x="58420" y="1095375"/>
                  <a:pt x="0" y="1094105"/>
                </a:cubicBezTo>
                <a:lnTo>
                  <a:pt x="0" y="1360805"/>
                </a:lnTo>
                <a:lnTo>
                  <a:pt x="3864610" y="1360805"/>
                </a:lnTo>
                <a:lnTo>
                  <a:pt x="3864610" y="0"/>
                </a:lnTo>
                <a:cubicBezTo>
                  <a:pt x="2827655" y="689610"/>
                  <a:pt x="1553210" y="1096010"/>
                  <a:pt x="175260" y="1096010"/>
                </a:cubicBezTo>
                <a:close/>
              </a:path>
            </a:pathLst>
          </a:custGeom>
          <a:gradFill>
            <a:gsLst>
              <a:gs pos="0">
                <a:srgbClr val="F20122">
                  <a:alpha val="51764"/>
                  <a:alpha val="20000"/>
                </a:srgbClr>
              </a:gs>
              <a:gs pos="100000">
                <a:srgbClr val="FF6A00">
                  <a:alpha val="71764"/>
                  <a:alpha val="20000"/>
                </a:srgbClr>
              </a:gs>
            </a:gsLst>
            <a:lin ang="108014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3"/>
          <p:cNvSpPr/>
          <p:nvPr/>
        </p:nvSpPr>
        <p:spPr>
          <a:xfrm>
            <a:off x="1518" y="3413475"/>
            <a:ext cx="9140444" cy="1728867"/>
          </a:xfrm>
          <a:custGeom>
            <a:avLst/>
            <a:gdLst/>
            <a:ahLst/>
            <a:cxnLst/>
            <a:rect l="l" t="t" r="r" b="b"/>
            <a:pathLst>
              <a:path w="3860800" h="730250" extrusionOk="0">
                <a:moveTo>
                  <a:pt x="2672715" y="539750"/>
                </a:moveTo>
                <a:cubicBezTo>
                  <a:pt x="1717040" y="539750"/>
                  <a:pt x="811530" y="346075"/>
                  <a:pt x="0" y="0"/>
                </a:cubicBezTo>
                <a:lnTo>
                  <a:pt x="0" y="732790"/>
                </a:lnTo>
                <a:lnTo>
                  <a:pt x="3863975" y="732790"/>
                </a:lnTo>
                <a:lnTo>
                  <a:pt x="3863975" y="437515"/>
                </a:lnTo>
                <a:cubicBezTo>
                  <a:pt x="3477895" y="504190"/>
                  <a:pt x="3079750" y="539750"/>
                  <a:pt x="2672715" y="539750"/>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3"/>
          <p:cNvSpPr txBox="1">
            <a:spLocks noGrp="1"/>
          </p:cNvSpPr>
          <p:nvPr>
            <p:ph type="ctrTitle"/>
          </p:nvPr>
        </p:nvSpPr>
        <p:spPr>
          <a:xfrm>
            <a:off x="1034300" y="1583350"/>
            <a:ext cx="63429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 name="Google Shape;20;p3"/>
          <p:cNvSpPr txBox="1">
            <a:spLocks noGrp="1"/>
          </p:cNvSpPr>
          <p:nvPr>
            <p:ph type="subTitle" idx="1"/>
          </p:nvPr>
        </p:nvSpPr>
        <p:spPr>
          <a:xfrm>
            <a:off x="1034300" y="2840052"/>
            <a:ext cx="6342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5"/>
              </a:buClr>
              <a:buSzPts val="2400"/>
              <a:buNone/>
              <a:defRPr>
                <a:solidFill>
                  <a:schemeClr val="accent5"/>
                </a:solidFill>
              </a:defRPr>
            </a:lvl1pPr>
            <a:lvl2pPr lvl="1" rtl="0">
              <a:spcBef>
                <a:spcPts val="0"/>
              </a:spcBef>
              <a:spcAft>
                <a:spcPts val="0"/>
              </a:spcAft>
              <a:buClr>
                <a:schemeClr val="accent5"/>
              </a:buClr>
              <a:buSzPts val="3000"/>
              <a:buNone/>
              <a:defRPr sz="3000">
                <a:solidFill>
                  <a:schemeClr val="accent5"/>
                </a:solidFill>
              </a:defRPr>
            </a:lvl2pPr>
            <a:lvl3pPr lvl="2" rtl="0">
              <a:spcBef>
                <a:spcPts val="0"/>
              </a:spcBef>
              <a:spcAft>
                <a:spcPts val="0"/>
              </a:spcAft>
              <a:buClr>
                <a:schemeClr val="accent5"/>
              </a:buClr>
              <a:buSzPts val="3000"/>
              <a:buNone/>
              <a:defRPr sz="3000">
                <a:solidFill>
                  <a:schemeClr val="accent5"/>
                </a:solidFill>
              </a:defRPr>
            </a:lvl3pPr>
            <a:lvl4pPr lvl="3" rtl="0">
              <a:spcBef>
                <a:spcPts val="0"/>
              </a:spcBef>
              <a:spcAft>
                <a:spcPts val="0"/>
              </a:spcAft>
              <a:buClr>
                <a:schemeClr val="accent5"/>
              </a:buClr>
              <a:buSzPts val="3000"/>
              <a:buNone/>
              <a:defRPr sz="3000">
                <a:solidFill>
                  <a:schemeClr val="accent5"/>
                </a:solidFill>
              </a:defRPr>
            </a:lvl4pPr>
            <a:lvl5pPr lvl="4" rtl="0">
              <a:spcBef>
                <a:spcPts val="0"/>
              </a:spcBef>
              <a:spcAft>
                <a:spcPts val="0"/>
              </a:spcAft>
              <a:buClr>
                <a:schemeClr val="accent5"/>
              </a:buClr>
              <a:buSzPts val="3000"/>
              <a:buNone/>
              <a:defRPr sz="3000">
                <a:solidFill>
                  <a:schemeClr val="accent5"/>
                </a:solidFill>
              </a:defRPr>
            </a:lvl5pPr>
            <a:lvl6pPr lvl="5" rtl="0">
              <a:spcBef>
                <a:spcPts val="0"/>
              </a:spcBef>
              <a:spcAft>
                <a:spcPts val="0"/>
              </a:spcAft>
              <a:buClr>
                <a:schemeClr val="accent5"/>
              </a:buClr>
              <a:buSzPts val="3000"/>
              <a:buNone/>
              <a:defRPr sz="3000">
                <a:solidFill>
                  <a:schemeClr val="accent5"/>
                </a:solidFill>
              </a:defRPr>
            </a:lvl6pPr>
            <a:lvl7pPr lvl="6" rtl="0">
              <a:spcBef>
                <a:spcPts val="0"/>
              </a:spcBef>
              <a:spcAft>
                <a:spcPts val="0"/>
              </a:spcAft>
              <a:buClr>
                <a:schemeClr val="accent5"/>
              </a:buClr>
              <a:buSzPts val="3000"/>
              <a:buNone/>
              <a:defRPr sz="3000">
                <a:solidFill>
                  <a:schemeClr val="accent5"/>
                </a:solidFill>
              </a:defRPr>
            </a:lvl7pPr>
            <a:lvl8pPr lvl="7" rtl="0">
              <a:spcBef>
                <a:spcPts val="0"/>
              </a:spcBef>
              <a:spcAft>
                <a:spcPts val="0"/>
              </a:spcAft>
              <a:buClr>
                <a:schemeClr val="accent5"/>
              </a:buClr>
              <a:buSzPts val="3000"/>
              <a:buNone/>
              <a:defRPr sz="3000">
                <a:solidFill>
                  <a:schemeClr val="accent5"/>
                </a:solidFill>
              </a:defRPr>
            </a:lvl8pPr>
            <a:lvl9pPr lvl="8" rtl="0">
              <a:spcBef>
                <a:spcPts val="0"/>
              </a:spcBef>
              <a:spcAft>
                <a:spcPts val="0"/>
              </a:spcAft>
              <a:buClr>
                <a:schemeClr val="accent5"/>
              </a:buClr>
              <a:buSzPts val="3000"/>
              <a:buNone/>
              <a:defRPr sz="3000">
                <a:solidFill>
                  <a:schemeClr val="accent5"/>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
        <p:cNvGrpSpPr/>
        <p:nvPr/>
      </p:nvGrpSpPr>
      <p:grpSpPr>
        <a:xfrm>
          <a:off x="0" y="0"/>
          <a:ext cx="0" cy="0"/>
          <a:chOff x="0" y="0"/>
          <a:chExt cx="0" cy="0"/>
        </a:xfrm>
      </p:grpSpPr>
      <p:grpSp>
        <p:nvGrpSpPr>
          <p:cNvPr id="22" name="Google Shape;22;p4"/>
          <p:cNvGrpSpPr/>
          <p:nvPr/>
        </p:nvGrpSpPr>
        <p:grpSpPr>
          <a:xfrm rot="-5400000" flipH="1">
            <a:off x="5520163" y="1530301"/>
            <a:ext cx="5154243" cy="2093410"/>
            <a:chOff x="187960" y="1453515"/>
            <a:chExt cx="3861435" cy="1568450"/>
          </a:xfrm>
        </p:grpSpPr>
        <p:sp>
          <p:nvSpPr>
            <p:cNvPr id="23" name="Google Shape;23;p4"/>
            <p:cNvSpPr/>
            <p:nvPr/>
          </p:nvSpPr>
          <p:spPr>
            <a:xfrm>
              <a:off x="187960" y="1453515"/>
              <a:ext cx="3860800" cy="1568450"/>
            </a:xfrm>
            <a:custGeom>
              <a:avLst/>
              <a:gdLst/>
              <a:ahLst/>
              <a:cxnLst/>
              <a:rect l="l" t="t" r="r" b="b"/>
              <a:pathLst>
                <a:path w="3860800" h="1568450" extrusionOk="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24" name="Google Shape;24;p4"/>
            <p:cNvSpPr/>
            <p:nvPr/>
          </p:nvSpPr>
          <p:spPr>
            <a:xfrm>
              <a:off x="187960" y="2182495"/>
              <a:ext cx="3860800" cy="838200"/>
            </a:xfrm>
            <a:custGeom>
              <a:avLst/>
              <a:gdLst/>
              <a:ahLst/>
              <a:cxnLst/>
              <a:rect l="l" t="t" r="r" b="b"/>
              <a:pathLst>
                <a:path w="3860800" h="838200" extrusionOk="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25" name="Google Shape;25;p4"/>
            <p:cNvSpPr/>
            <p:nvPr/>
          </p:nvSpPr>
          <p:spPr>
            <a:xfrm>
              <a:off x="188595" y="1819275"/>
              <a:ext cx="3860800" cy="1200150"/>
            </a:xfrm>
            <a:custGeom>
              <a:avLst/>
              <a:gdLst/>
              <a:ahLst/>
              <a:cxnLst/>
              <a:rect l="l" t="t" r="r" b="b"/>
              <a:pathLst>
                <a:path w="3860800" h="1200150" extrusionOk="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grpSp>
      <p:sp>
        <p:nvSpPr>
          <p:cNvPr id="26" name="Google Shape;26;p4"/>
          <p:cNvSpPr txBox="1">
            <a:spLocks noGrp="1"/>
          </p:cNvSpPr>
          <p:nvPr>
            <p:ph type="body" idx="1"/>
          </p:nvPr>
        </p:nvSpPr>
        <p:spPr>
          <a:xfrm>
            <a:off x="2038025" y="1476000"/>
            <a:ext cx="5067900" cy="3045000"/>
          </a:xfrm>
          <a:prstGeom prst="rect">
            <a:avLst/>
          </a:prstGeom>
        </p:spPr>
        <p:txBody>
          <a:bodyPr spcFirstLastPara="1" wrap="square" lIns="0" tIns="0" rIns="0" bIns="0" anchor="t" anchorCtr="0">
            <a:noAutofit/>
          </a:bodyPr>
          <a:lstStyle>
            <a:lvl1pPr marL="457200" lvl="0" indent="-431800" algn="ctr" rtl="0">
              <a:spcBef>
                <a:spcPts val="600"/>
              </a:spcBef>
              <a:spcAft>
                <a:spcPts val="0"/>
              </a:spcAft>
              <a:buSzPts val="3200"/>
              <a:buChar char="◦"/>
              <a:defRPr sz="3200" i="1"/>
            </a:lvl1pPr>
            <a:lvl2pPr marL="914400" lvl="1" indent="-431800" algn="ctr" rtl="0">
              <a:spcBef>
                <a:spcPts val="0"/>
              </a:spcBef>
              <a:spcAft>
                <a:spcPts val="0"/>
              </a:spcAft>
              <a:buSzPts val="3200"/>
              <a:buChar char="◦"/>
              <a:defRPr sz="3200" i="1"/>
            </a:lvl2pPr>
            <a:lvl3pPr marL="1371600" lvl="2" indent="-431800" algn="ctr" rtl="0">
              <a:spcBef>
                <a:spcPts val="0"/>
              </a:spcBef>
              <a:spcAft>
                <a:spcPts val="0"/>
              </a:spcAft>
              <a:buSzPts val="3200"/>
              <a:buChar char="◦"/>
              <a:defRPr sz="3200" i="1"/>
            </a:lvl3pPr>
            <a:lvl4pPr marL="1828800" lvl="3" indent="-431800" algn="ctr" rtl="0">
              <a:spcBef>
                <a:spcPts val="0"/>
              </a:spcBef>
              <a:spcAft>
                <a:spcPts val="0"/>
              </a:spcAft>
              <a:buSzPts val="3200"/>
              <a:buChar char="◦"/>
              <a:defRPr sz="3200" i="1"/>
            </a:lvl4pPr>
            <a:lvl5pPr marL="2286000" lvl="4" indent="-431800" algn="ctr" rtl="0">
              <a:spcBef>
                <a:spcPts val="0"/>
              </a:spcBef>
              <a:spcAft>
                <a:spcPts val="0"/>
              </a:spcAft>
              <a:buSzPts val="3200"/>
              <a:buChar char="◦"/>
              <a:defRPr sz="3200" i="1"/>
            </a:lvl5pPr>
            <a:lvl6pPr marL="2743200" lvl="5" indent="-431800" algn="ctr" rtl="0">
              <a:spcBef>
                <a:spcPts val="0"/>
              </a:spcBef>
              <a:spcAft>
                <a:spcPts val="0"/>
              </a:spcAft>
              <a:buSzPts val="3200"/>
              <a:buChar char="◦"/>
              <a:defRPr sz="3200" i="1"/>
            </a:lvl6pPr>
            <a:lvl7pPr marL="3200400" lvl="6" indent="-431800" algn="ctr" rtl="0">
              <a:spcBef>
                <a:spcPts val="0"/>
              </a:spcBef>
              <a:spcAft>
                <a:spcPts val="0"/>
              </a:spcAft>
              <a:buSzPts val="3200"/>
              <a:buChar char="◦"/>
              <a:defRPr sz="3200" i="1"/>
            </a:lvl7pPr>
            <a:lvl8pPr marL="3657600" lvl="7" indent="-431800" algn="ctr" rtl="0">
              <a:spcBef>
                <a:spcPts val="0"/>
              </a:spcBef>
              <a:spcAft>
                <a:spcPts val="0"/>
              </a:spcAft>
              <a:buSzPts val="3200"/>
              <a:buChar char="◦"/>
              <a:defRPr sz="3200" i="1"/>
            </a:lvl8pPr>
            <a:lvl9pPr marL="4114800" lvl="8" indent="-431800" algn="ctr" rtl="0">
              <a:spcBef>
                <a:spcPts val="0"/>
              </a:spcBef>
              <a:spcAft>
                <a:spcPts val="0"/>
              </a:spcAft>
              <a:buSzPts val="3200"/>
              <a:buChar char="◦"/>
              <a:defRPr sz="3200" i="1"/>
            </a:lvl9pPr>
          </a:lstStyle>
          <a:p>
            <a:endParaRPr/>
          </a:p>
        </p:txBody>
      </p:sp>
      <p:sp>
        <p:nvSpPr>
          <p:cNvPr id="27" name="Google Shape;27;p4"/>
          <p:cNvSpPr txBox="1"/>
          <p:nvPr/>
        </p:nvSpPr>
        <p:spPr>
          <a:xfrm>
            <a:off x="3593400" y="552769"/>
            <a:ext cx="19572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b="1">
                <a:solidFill>
                  <a:schemeClr val="accent5"/>
                </a:solidFill>
                <a:latin typeface="Lato"/>
                <a:ea typeface="Lato"/>
                <a:cs typeface="Lato"/>
                <a:sym typeface="Lato"/>
              </a:rPr>
              <a:t>“</a:t>
            </a:r>
            <a:endParaRPr sz="9600" b="1">
              <a:solidFill>
                <a:schemeClr val="accent5"/>
              </a:solidFill>
              <a:latin typeface="Lato"/>
              <a:ea typeface="Lato"/>
              <a:cs typeface="Lato"/>
              <a:sym typeface="Lato"/>
            </a:endParaRPr>
          </a:p>
        </p:txBody>
      </p:sp>
      <p:sp>
        <p:nvSpPr>
          <p:cNvPr id="28" name="Google Shape;28;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29" name="Google Shape;29;p4"/>
          <p:cNvGrpSpPr/>
          <p:nvPr/>
        </p:nvGrpSpPr>
        <p:grpSpPr>
          <a:xfrm rot="5400000" flipH="1">
            <a:off x="-1530412" y="1530301"/>
            <a:ext cx="5154243" cy="2093410"/>
            <a:chOff x="187960" y="1453515"/>
            <a:chExt cx="3861435" cy="1568450"/>
          </a:xfrm>
        </p:grpSpPr>
        <p:sp>
          <p:nvSpPr>
            <p:cNvPr id="30" name="Google Shape;30;p4"/>
            <p:cNvSpPr/>
            <p:nvPr/>
          </p:nvSpPr>
          <p:spPr>
            <a:xfrm>
              <a:off x="187960" y="1453515"/>
              <a:ext cx="3860800" cy="1568450"/>
            </a:xfrm>
            <a:custGeom>
              <a:avLst/>
              <a:gdLst/>
              <a:ahLst/>
              <a:cxnLst/>
              <a:rect l="l" t="t" r="r" b="b"/>
              <a:pathLst>
                <a:path w="3860800" h="1568450" extrusionOk="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31" name="Google Shape;31;p4"/>
            <p:cNvSpPr/>
            <p:nvPr/>
          </p:nvSpPr>
          <p:spPr>
            <a:xfrm>
              <a:off x="187960" y="2182495"/>
              <a:ext cx="3860800" cy="838200"/>
            </a:xfrm>
            <a:custGeom>
              <a:avLst/>
              <a:gdLst/>
              <a:ahLst/>
              <a:cxnLst/>
              <a:rect l="l" t="t" r="r" b="b"/>
              <a:pathLst>
                <a:path w="3860800" h="838200" extrusionOk="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32" name="Google Shape;32;p4"/>
            <p:cNvSpPr/>
            <p:nvPr/>
          </p:nvSpPr>
          <p:spPr>
            <a:xfrm>
              <a:off x="188595" y="1819275"/>
              <a:ext cx="3860800" cy="1200150"/>
            </a:xfrm>
            <a:custGeom>
              <a:avLst/>
              <a:gdLst/>
              <a:ahLst/>
              <a:cxnLst/>
              <a:rect l="l" t="t" r="r" b="b"/>
              <a:pathLst>
                <a:path w="3860800" h="1200150" extrusionOk="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3"/>
        <p:cNvGrpSpPr/>
        <p:nvPr/>
      </p:nvGrpSpPr>
      <p:grpSpPr>
        <a:xfrm>
          <a:off x="0" y="0"/>
          <a:ext cx="0" cy="0"/>
          <a:chOff x="0" y="0"/>
          <a:chExt cx="0" cy="0"/>
        </a:xfrm>
      </p:grpSpPr>
      <p:grpSp>
        <p:nvGrpSpPr>
          <p:cNvPr id="34" name="Google Shape;34;p5"/>
          <p:cNvGrpSpPr/>
          <p:nvPr/>
        </p:nvGrpSpPr>
        <p:grpSpPr>
          <a:xfrm rot="-5400000" flipH="1">
            <a:off x="5520163" y="1530301"/>
            <a:ext cx="5154243" cy="2093410"/>
            <a:chOff x="187960" y="1453515"/>
            <a:chExt cx="3861435" cy="1568450"/>
          </a:xfrm>
        </p:grpSpPr>
        <p:sp>
          <p:nvSpPr>
            <p:cNvPr id="35" name="Google Shape;35;p5"/>
            <p:cNvSpPr/>
            <p:nvPr/>
          </p:nvSpPr>
          <p:spPr>
            <a:xfrm>
              <a:off x="187960" y="1453515"/>
              <a:ext cx="3860800" cy="1568450"/>
            </a:xfrm>
            <a:custGeom>
              <a:avLst/>
              <a:gdLst/>
              <a:ahLst/>
              <a:cxnLst/>
              <a:rect l="l" t="t" r="r" b="b"/>
              <a:pathLst>
                <a:path w="3860800" h="1568450" extrusionOk="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36" name="Google Shape;36;p5"/>
            <p:cNvSpPr/>
            <p:nvPr/>
          </p:nvSpPr>
          <p:spPr>
            <a:xfrm>
              <a:off x="187960" y="2182495"/>
              <a:ext cx="3860800" cy="838200"/>
            </a:xfrm>
            <a:custGeom>
              <a:avLst/>
              <a:gdLst/>
              <a:ahLst/>
              <a:cxnLst/>
              <a:rect l="l" t="t" r="r" b="b"/>
              <a:pathLst>
                <a:path w="3860800" h="838200" extrusionOk="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37" name="Google Shape;37;p5"/>
            <p:cNvSpPr/>
            <p:nvPr/>
          </p:nvSpPr>
          <p:spPr>
            <a:xfrm>
              <a:off x="188595" y="1819275"/>
              <a:ext cx="3860800" cy="1200150"/>
            </a:xfrm>
            <a:custGeom>
              <a:avLst/>
              <a:gdLst/>
              <a:ahLst/>
              <a:cxnLst/>
              <a:rect l="l" t="t" r="r" b="b"/>
              <a:pathLst>
                <a:path w="3860800" h="1200150" extrusionOk="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grpSp>
      <p:sp>
        <p:nvSpPr>
          <p:cNvPr id="38" name="Google Shape;38;p5"/>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 name="Google Shape;39;p5"/>
          <p:cNvSpPr txBox="1">
            <a:spLocks noGrp="1"/>
          </p:cNvSpPr>
          <p:nvPr>
            <p:ph type="body" idx="1"/>
          </p:nvPr>
        </p:nvSpPr>
        <p:spPr>
          <a:xfrm>
            <a:off x="737850" y="1475700"/>
            <a:ext cx="6034500" cy="30432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40" name="Google Shape;40;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grpSp>
        <p:nvGrpSpPr>
          <p:cNvPr id="42" name="Google Shape;42;p6"/>
          <p:cNvGrpSpPr/>
          <p:nvPr/>
        </p:nvGrpSpPr>
        <p:grpSpPr>
          <a:xfrm rot="-5400000" flipH="1">
            <a:off x="5520163" y="1530301"/>
            <a:ext cx="5154243" cy="2093410"/>
            <a:chOff x="187960" y="1453515"/>
            <a:chExt cx="3861435" cy="1568450"/>
          </a:xfrm>
        </p:grpSpPr>
        <p:sp>
          <p:nvSpPr>
            <p:cNvPr id="43" name="Google Shape;43;p6"/>
            <p:cNvSpPr/>
            <p:nvPr/>
          </p:nvSpPr>
          <p:spPr>
            <a:xfrm>
              <a:off x="187960" y="1453515"/>
              <a:ext cx="3860800" cy="1568450"/>
            </a:xfrm>
            <a:custGeom>
              <a:avLst/>
              <a:gdLst/>
              <a:ahLst/>
              <a:cxnLst/>
              <a:rect l="l" t="t" r="r" b="b"/>
              <a:pathLst>
                <a:path w="3860800" h="1568450" extrusionOk="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44" name="Google Shape;44;p6"/>
            <p:cNvSpPr/>
            <p:nvPr/>
          </p:nvSpPr>
          <p:spPr>
            <a:xfrm>
              <a:off x="187960" y="2182495"/>
              <a:ext cx="3860800" cy="838200"/>
            </a:xfrm>
            <a:custGeom>
              <a:avLst/>
              <a:gdLst/>
              <a:ahLst/>
              <a:cxnLst/>
              <a:rect l="l" t="t" r="r" b="b"/>
              <a:pathLst>
                <a:path w="3860800" h="838200" extrusionOk="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45" name="Google Shape;45;p6"/>
            <p:cNvSpPr/>
            <p:nvPr/>
          </p:nvSpPr>
          <p:spPr>
            <a:xfrm>
              <a:off x="188595" y="1819275"/>
              <a:ext cx="3860800" cy="1200150"/>
            </a:xfrm>
            <a:custGeom>
              <a:avLst/>
              <a:gdLst/>
              <a:ahLst/>
              <a:cxnLst/>
              <a:rect l="l" t="t" r="r" b="b"/>
              <a:pathLst>
                <a:path w="3860800" h="1200150" extrusionOk="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grpSp>
      <p:sp>
        <p:nvSpPr>
          <p:cNvPr id="46" name="Google Shape;46;p6"/>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 name="Google Shape;47;p6"/>
          <p:cNvSpPr txBox="1">
            <a:spLocks noGrp="1"/>
          </p:cNvSpPr>
          <p:nvPr>
            <p:ph type="body" idx="1"/>
          </p:nvPr>
        </p:nvSpPr>
        <p:spPr>
          <a:xfrm>
            <a:off x="737850" y="1475700"/>
            <a:ext cx="2891700" cy="29367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48" name="Google Shape;48;p6"/>
          <p:cNvSpPr txBox="1">
            <a:spLocks noGrp="1"/>
          </p:cNvSpPr>
          <p:nvPr>
            <p:ph type="body" idx="2"/>
          </p:nvPr>
        </p:nvSpPr>
        <p:spPr>
          <a:xfrm>
            <a:off x="3955979" y="1475700"/>
            <a:ext cx="2891700" cy="29367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49" name="Google Shape;49;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0"/>
        <p:cNvGrpSpPr/>
        <p:nvPr/>
      </p:nvGrpSpPr>
      <p:grpSpPr>
        <a:xfrm>
          <a:off x="0" y="0"/>
          <a:ext cx="0" cy="0"/>
          <a:chOff x="0" y="0"/>
          <a:chExt cx="0" cy="0"/>
        </a:xfrm>
      </p:grpSpPr>
      <p:grpSp>
        <p:nvGrpSpPr>
          <p:cNvPr id="51" name="Google Shape;51;p7"/>
          <p:cNvGrpSpPr/>
          <p:nvPr/>
        </p:nvGrpSpPr>
        <p:grpSpPr>
          <a:xfrm rot="-5400000" flipH="1">
            <a:off x="5520163" y="1530301"/>
            <a:ext cx="5154243" cy="2093410"/>
            <a:chOff x="187960" y="1453515"/>
            <a:chExt cx="3861435" cy="1568450"/>
          </a:xfrm>
        </p:grpSpPr>
        <p:sp>
          <p:nvSpPr>
            <p:cNvPr id="52" name="Google Shape;52;p7"/>
            <p:cNvSpPr/>
            <p:nvPr/>
          </p:nvSpPr>
          <p:spPr>
            <a:xfrm>
              <a:off x="187960" y="1453515"/>
              <a:ext cx="3860800" cy="1568450"/>
            </a:xfrm>
            <a:custGeom>
              <a:avLst/>
              <a:gdLst/>
              <a:ahLst/>
              <a:cxnLst/>
              <a:rect l="l" t="t" r="r" b="b"/>
              <a:pathLst>
                <a:path w="3860800" h="1568450" extrusionOk="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53" name="Google Shape;53;p7"/>
            <p:cNvSpPr/>
            <p:nvPr/>
          </p:nvSpPr>
          <p:spPr>
            <a:xfrm>
              <a:off x="187960" y="2182495"/>
              <a:ext cx="3860800" cy="838200"/>
            </a:xfrm>
            <a:custGeom>
              <a:avLst/>
              <a:gdLst/>
              <a:ahLst/>
              <a:cxnLst/>
              <a:rect l="l" t="t" r="r" b="b"/>
              <a:pathLst>
                <a:path w="3860800" h="838200" extrusionOk="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54" name="Google Shape;54;p7"/>
            <p:cNvSpPr/>
            <p:nvPr/>
          </p:nvSpPr>
          <p:spPr>
            <a:xfrm>
              <a:off x="188595" y="1819275"/>
              <a:ext cx="3860800" cy="1200150"/>
            </a:xfrm>
            <a:custGeom>
              <a:avLst/>
              <a:gdLst/>
              <a:ahLst/>
              <a:cxnLst/>
              <a:rect l="l" t="t" r="r" b="b"/>
              <a:pathLst>
                <a:path w="3860800" h="1200150" extrusionOk="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grpSp>
      <p:sp>
        <p:nvSpPr>
          <p:cNvPr id="55" name="Google Shape;55;p7"/>
          <p:cNvSpPr txBox="1">
            <a:spLocks noGrp="1"/>
          </p:cNvSpPr>
          <p:nvPr>
            <p:ph type="title"/>
          </p:nvPr>
        </p:nvSpPr>
        <p:spPr>
          <a:xfrm>
            <a:off x="737850" y="517525"/>
            <a:ext cx="6284100" cy="744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6" name="Google Shape;56;p7"/>
          <p:cNvSpPr txBox="1">
            <a:spLocks noGrp="1"/>
          </p:cNvSpPr>
          <p:nvPr>
            <p:ph type="body" idx="1"/>
          </p:nvPr>
        </p:nvSpPr>
        <p:spPr>
          <a:xfrm>
            <a:off x="737850" y="1475700"/>
            <a:ext cx="1902600" cy="29601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7" name="Google Shape;57;p7"/>
          <p:cNvSpPr txBox="1">
            <a:spLocks noGrp="1"/>
          </p:cNvSpPr>
          <p:nvPr>
            <p:ph type="body" idx="2"/>
          </p:nvPr>
        </p:nvSpPr>
        <p:spPr>
          <a:xfrm>
            <a:off x="2928612" y="1475700"/>
            <a:ext cx="1902600" cy="29601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8" name="Google Shape;58;p7"/>
          <p:cNvSpPr txBox="1">
            <a:spLocks noGrp="1"/>
          </p:cNvSpPr>
          <p:nvPr>
            <p:ph type="body" idx="3"/>
          </p:nvPr>
        </p:nvSpPr>
        <p:spPr>
          <a:xfrm>
            <a:off x="5119374" y="1475700"/>
            <a:ext cx="1902600" cy="29601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9" name="Google Shape;59;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grpSp>
        <p:nvGrpSpPr>
          <p:cNvPr id="61" name="Google Shape;61;p8"/>
          <p:cNvGrpSpPr/>
          <p:nvPr/>
        </p:nvGrpSpPr>
        <p:grpSpPr>
          <a:xfrm rot="-5400000" flipH="1">
            <a:off x="5520163" y="1530301"/>
            <a:ext cx="5154243" cy="2093410"/>
            <a:chOff x="187960" y="1453515"/>
            <a:chExt cx="3861435" cy="1568450"/>
          </a:xfrm>
        </p:grpSpPr>
        <p:sp>
          <p:nvSpPr>
            <p:cNvPr id="62" name="Google Shape;62;p8"/>
            <p:cNvSpPr/>
            <p:nvPr/>
          </p:nvSpPr>
          <p:spPr>
            <a:xfrm>
              <a:off x="187960" y="1453515"/>
              <a:ext cx="3860800" cy="1568450"/>
            </a:xfrm>
            <a:custGeom>
              <a:avLst/>
              <a:gdLst/>
              <a:ahLst/>
              <a:cxnLst/>
              <a:rect l="l" t="t" r="r" b="b"/>
              <a:pathLst>
                <a:path w="3860800" h="1568450" extrusionOk="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63" name="Google Shape;63;p8"/>
            <p:cNvSpPr/>
            <p:nvPr/>
          </p:nvSpPr>
          <p:spPr>
            <a:xfrm>
              <a:off x="187960" y="2182495"/>
              <a:ext cx="3860800" cy="838200"/>
            </a:xfrm>
            <a:custGeom>
              <a:avLst/>
              <a:gdLst/>
              <a:ahLst/>
              <a:cxnLst/>
              <a:rect l="l" t="t" r="r" b="b"/>
              <a:pathLst>
                <a:path w="3860800" h="838200" extrusionOk="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64" name="Google Shape;64;p8"/>
            <p:cNvSpPr/>
            <p:nvPr/>
          </p:nvSpPr>
          <p:spPr>
            <a:xfrm>
              <a:off x="188595" y="1819275"/>
              <a:ext cx="3860800" cy="1200150"/>
            </a:xfrm>
            <a:custGeom>
              <a:avLst/>
              <a:gdLst/>
              <a:ahLst/>
              <a:cxnLst/>
              <a:rect l="l" t="t" r="r" b="b"/>
              <a:pathLst>
                <a:path w="3860800" h="1200150" extrusionOk="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grpSp>
      <p:sp>
        <p:nvSpPr>
          <p:cNvPr id="65" name="Google Shape;65;p8"/>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 name="Google Shape;66;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7"/>
        <p:cNvGrpSpPr/>
        <p:nvPr/>
      </p:nvGrpSpPr>
      <p:grpSpPr>
        <a:xfrm>
          <a:off x="0" y="0"/>
          <a:ext cx="0" cy="0"/>
          <a:chOff x="0" y="0"/>
          <a:chExt cx="0" cy="0"/>
        </a:xfrm>
      </p:grpSpPr>
      <p:grpSp>
        <p:nvGrpSpPr>
          <p:cNvPr id="68" name="Google Shape;68;p9"/>
          <p:cNvGrpSpPr/>
          <p:nvPr/>
        </p:nvGrpSpPr>
        <p:grpSpPr>
          <a:xfrm rot="-5400000" flipH="1">
            <a:off x="5520163" y="1530301"/>
            <a:ext cx="5154243" cy="2093410"/>
            <a:chOff x="187960" y="1453515"/>
            <a:chExt cx="3861435" cy="1568450"/>
          </a:xfrm>
        </p:grpSpPr>
        <p:sp>
          <p:nvSpPr>
            <p:cNvPr id="69" name="Google Shape;69;p9"/>
            <p:cNvSpPr/>
            <p:nvPr/>
          </p:nvSpPr>
          <p:spPr>
            <a:xfrm>
              <a:off x="187960" y="1453515"/>
              <a:ext cx="3860800" cy="1568450"/>
            </a:xfrm>
            <a:custGeom>
              <a:avLst/>
              <a:gdLst/>
              <a:ahLst/>
              <a:cxnLst/>
              <a:rect l="l" t="t" r="r" b="b"/>
              <a:pathLst>
                <a:path w="3860800" h="1568450" extrusionOk="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70" name="Google Shape;70;p9"/>
            <p:cNvSpPr/>
            <p:nvPr/>
          </p:nvSpPr>
          <p:spPr>
            <a:xfrm>
              <a:off x="187960" y="2182495"/>
              <a:ext cx="3860800" cy="838200"/>
            </a:xfrm>
            <a:custGeom>
              <a:avLst/>
              <a:gdLst/>
              <a:ahLst/>
              <a:cxnLst/>
              <a:rect l="l" t="t" r="r" b="b"/>
              <a:pathLst>
                <a:path w="3860800" h="838200" extrusionOk="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71" name="Google Shape;71;p9"/>
            <p:cNvSpPr/>
            <p:nvPr/>
          </p:nvSpPr>
          <p:spPr>
            <a:xfrm>
              <a:off x="188595" y="1819275"/>
              <a:ext cx="3860800" cy="1200150"/>
            </a:xfrm>
            <a:custGeom>
              <a:avLst/>
              <a:gdLst/>
              <a:ahLst/>
              <a:cxnLst/>
              <a:rect l="l" t="t" r="r" b="b"/>
              <a:pathLst>
                <a:path w="3860800" h="1200150" extrusionOk="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grpSp>
      <p:sp>
        <p:nvSpPr>
          <p:cNvPr id="72" name="Google Shape;72;p9"/>
          <p:cNvSpPr txBox="1">
            <a:spLocks noGrp="1"/>
          </p:cNvSpPr>
          <p:nvPr>
            <p:ph type="body" idx="1"/>
          </p:nvPr>
        </p:nvSpPr>
        <p:spPr>
          <a:xfrm>
            <a:off x="737850" y="4406300"/>
            <a:ext cx="6236400" cy="519600"/>
          </a:xfrm>
          <a:prstGeom prst="rect">
            <a:avLst/>
          </a:prstGeom>
        </p:spPr>
        <p:txBody>
          <a:bodyPr spcFirstLastPara="1" wrap="square" lIns="0" tIns="0" rIns="0" bIns="0" anchor="t" anchorCtr="0">
            <a:noAutofit/>
          </a:bodyPr>
          <a:lstStyle>
            <a:lvl1pPr marL="457200" lvl="0" indent="-228600" rtl="0">
              <a:spcBef>
                <a:spcPts val="360"/>
              </a:spcBef>
              <a:spcAft>
                <a:spcPts val="0"/>
              </a:spcAft>
              <a:buClr>
                <a:schemeClr val="accent5"/>
              </a:buClr>
              <a:buSzPts val="1800"/>
              <a:buNone/>
              <a:defRPr sz="1800">
                <a:solidFill>
                  <a:schemeClr val="accent5"/>
                </a:solidFill>
              </a:defRPr>
            </a:lvl1pPr>
          </a:lstStyle>
          <a:p>
            <a:endParaRPr/>
          </a:p>
        </p:txBody>
      </p:sp>
      <p:sp>
        <p:nvSpPr>
          <p:cNvPr id="73" name="Google Shape;73;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4"/>
        <p:cNvGrpSpPr/>
        <p:nvPr/>
      </p:nvGrpSpPr>
      <p:grpSpPr>
        <a:xfrm>
          <a:off x="0" y="0"/>
          <a:ext cx="0" cy="0"/>
          <a:chOff x="0" y="0"/>
          <a:chExt cx="0" cy="0"/>
        </a:xfrm>
      </p:grpSpPr>
      <p:grpSp>
        <p:nvGrpSpPr>
          <p:cNvPr id="75" name="Google Shape;75;p10"/>
          <p:cNvGrpSpPr/>
          <p:nvPr/>
        </p:nvGrpSpPr>
        <p:grpSpPr>
          <a:xfrm rot="-5400000" flipH="1">
            <a:off x="5520163" y="1530301"/>
            <a:ext cx="5154243" cy="2093410"/>
            <a:chOff x="187960" y="1453515"/>
            <a:chExt cx="3861435" cy="1568450"/>
          </a:xfrm>
        </p:grpSpPr>
        <p:sp>
          <p:nvSpPr>
            <p:cNvPr id="76" name="Google Shape;76;p10"/>
            <p:cNvSpPr/>
            <p:nvPr/>
          </p:nvSpPr>
          <p:spPr>
            <a:xfrm>
              <a:off x="187960" y="1453515"/>
              <a:ext cx="3860800" cy="1568450"/>
            </a:xfrm>
            <a:custGeom>
              <a:avLst/>
              <a:gdLst/>
              <a:ahLst/>
              <a:cxnLst/>
              <a:rect l="l" t="t" r="r" b="b"/>
              <a:pathLst>
                <a:path w="3860800" h="1568450" extrusionOk="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77" name="Google Shape;77;p10"/>
            <p:cNvSpPr/>
            <p:nvPr/>
          </p:nvSpPr>
          <p:spPr>
            <a:xfrm>
              <a:off x="187960" y="2182495"/>
              <a:ext cx="3860800" cy="838200"/>
            </a:xfrm>
            <a:custGeom>
              <a:avLst/>
              <a:gdLst/>
              <a:ahLst/>
              <a:cxnLst/>
              <a:rect l="l" t="t" r="r" b="b"/>
              <a:pathLst>
                <a:path w="3860800" h="838200" extrusionOk="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78" name="Google Shape;78;p10"/>
            <p:cNvSpPr/>
            <p:nvPr/>
          </p:nvSpPr>
          <p:spPr>
            <a:xfrm>
              <a:off x="188595" y="1819275"/>
              <a:ext cx="3860800" cy="1200150"/>
            </a:xfrm>
            <a:custGeom>
              <a:avLst/>
              <a:gdLst/>
              <a:ahLst/>
              <a:cxnLst/>
              <a:rect l="l" t="t" r="r" b="b"/>
              <a:pathLst>
                <a:path w="3860800" h="1200150" extrusionOk="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grpSp>
      <p:sp>
        <p:nvSpPr>
          <p:cNvPr id="79" name="Google Shape;79;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37850" y="517525"/>
            <a:ext cx="6034500" cy="744300"/>
          </a:xfrm>
          <a:prstGeom prst="rect">
            <a:avLst/>
          </a:prstGeom>
          <a:noFill/>
          <a:ln>
            <a:noFill/>
          </a:ln>
        </p:spPr>
        <p:txBody>
          <a:bodyPr spcFirstLastPara="1" wrap="square" lIns="0" tIns="0" rIns="0" bIns="0" anchor="b" anchorCtr="0">
            <a:noAutofit/>
          </a:bodyPr>
          <a:lstStyle>
            <a:lvl1pPr lvl="0"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1pPr>
            <a:lvl2pPr lvl="1"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2pPr>
            <a:lvl3pPr lvl="2"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3pPr>
            <a:lvl4pPr lvl="3"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4pPr>
            <a:lvl5pPr lvl="4"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5pPr>
            <a:lvl6pPr lvl="5"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6pPr>
            <a:lvl7pPr lvl="6"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7pPr>
            <a:lvl8pPr lvl="7"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8pPr>
            <a:lvl9pPr lvl="8"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9pPr>
          </a:lstStyle>
          <a:p>
            <a:endParaRPr/>
          </a:p>
        </p:txBody>
      </p:sp>
      <p:sp>
        <p:nvSpPr>
          <p:cNvPr id="7" name="Google Shape;7;p1"/>
          <p:cNvSpPr txBox="1">
            <a:spLocks noGrp="1"/>
          </p:cNvSpPr>
          <p:nvPr>
            <p:ph type="body" idx="1"/>
          </p:nvPr>
        </p:nvSpPr>
        <p:spPr>
          <a:xfrm>
            <a:off x="737850" y="1475700"/>
            <a:ext cx="6034500" cy="3043200"/>
          </a:xfrm>
          <a:prstGeom prst="rect">
            <a:avLst/>
          </a:prstGeom>
          <a:noFill/>
          <a:ln>
            <a:noFill/>
          </a:ln>
        </p:spPr>
        <p:txBody>
          <a:bodyPr spcFirstLastPara="1" wrap="square" lIns="0" tIns="0" rIns="0" bIns="0" anchor="t" anchorCtr="0">
            <a:noAutofit/>
          </a:bodyPr>
          <a:lstStyle>
            <a:lvl1pPr marL="457200" lvl="0" indent="-381000" rtl="0">
              <a:spcBef>
                <a:spcPts val="60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1pPr>
            <a:lvl2pPr marL="914400" lvl="1"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2pPr>
            <a:lvl3pPr marL="1371600" lvl="2"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3pPr>
            <a:lvl4pPr marL="1828800" lvl="3"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4pPr>
            <a:lvl5pPr marL="2286000" lvl="4"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5pPr>
            <a:lvl6pPr marL="2743200" lvl="5"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6pPr>
            <a:lvl7pPr marL="3200400" lvl="6"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7pPr>
            <a:lvl8pPr marL="3657600" lvl="7"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8pPr>
            <a:lvl9pPr marL="4114800" lvl="8"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lt1"/>
                </a:solidFill>
                <a:latin typeface="Lato Light"/>
                <a:ea typeface="Lato Light"/>
                <a:cs typeface="Lato Light"/>
                <a:sym typeface="Lato Light"/>
              </a:defRPr>
            </a:lvl1pPr>
            <a:lvl2pPr lvl="1" algn="r" rtl="0">
              <a:buNone/>
              <a:defRPr sz="1300">
                <a:solidFill>
                  <a:schemeClr val="lt1"/>
                </a:solidFill>
                <a:latin typeface="Lato Light"/>
                <a:ea typeface="Lato Light"/>
                <a:cs typeface="Lato Light"/>
                <a:sym typeface="Lato Light"/>
              </a:defRPr>
            </a:lvl2pPr>
            <a:lvl3pPr lvl="2" algn="r" rtl="0">
              <a:buNone/>
              <a:defRPr sz="1300">
                <a:solidFill>
                  <a:schemeClr val="lt1"/>
                </a:solidFill>
                <a:latin typeface="Lato Light"/>
                <a:ea typeface="Lato Light"/>
                <a:cs typeface="Lato Light"/>
                <a:sym typeface="Lato Light"/>
              </a:defRPr>
            </a:lvl3pPr>
            <a:lvl4pPr lvl="3" algn="r" rtl="0">
              <a:buNone/>
              <a:defRPr sz="1300">
                <a:solidFill>
                  <a:schemeClr val="lt1"/>
                </a:solidFill>
                <a:latin typeface="Lato Light"/>
                <a:ea typeface="Lato Light"/>
                <a:cs typeface="Lato Light"/>
                <a:sym typeface="Lato Light"/>
              </a:defRPr>
            </a:lvl4pPr>
            <a:lvl5pPr lvl="4" algn="r" rtl="0">
              <a:buNone/>
              <a:defRPr sz="1300">
                <a:solidFill>
                  <a:schemeClr val="lt1"/>
                </a:solidFill>
                <a:latin typeface="Lato Light"/>
                <a:ea typeface="Lato Light"/>
                <a:cs typeface="Lato Light"/>
                <a:sym typeface="Lato Light"/>
              </a:defRPr>
            </a:lvl5pPr>
            <a:lvl6pPr lvl="5" algn="r" rtl="0">
              <a:buNone/>
              <a:defRPr sz="1300">
                <a:solidFill>
                  <a:schemeClr val="lt1"/>
                </a:solidFill>
                <a:latin typeface="Lato Light"/>
                <a:ea typeface="Lato Light"/>
                <a:cs typeface="Lato Light"/>
                <a:sym typeface="Lato Light"/>
              </a:defRPr>
            </a:lvl6pPr>
            <a:lvl7pPr lvl="6" algn="r" rtl="0">
              <a:buNone/>
              <a:defRPr sz="1300">
                <a:solidFill>
                  <a:schemeClr val="lt1"/>
                </a:solidFill>
                <a:latin typeface="Lato Light"/>
                <a:ea typeface="Lato Light"/>
                <a:cs typeface="Lato Light"/>
                <a:sym typeface="Lato Light"/>
              </a:defRPr>
            </a:lvl7pPr>
            <a:lvl8pPr lvl="7" algn="r" rtl="0">
              <a:buNone/>
              <a:defRPr sz="1300">
                <a:solidFill>
                  <a:schemeClr val="lt1"/>
                </a:solidFill>
                <a:latin typeface="Lato Light"/>
                <a:ea typeface="Lato Light"/>
                <a:cs typeface="Lato Light"/>
                <a:sym typeface="Lato Light"/>
              </a:defRPr>
            </a:lvl8pPr>
            <a:lvl9pPr lvl="8" algn="r" rtl="0">
              <a:buNone/>
              <a:defRPr sz="1300">
                <a:solidFill>
                  <a:schemeClr val="lt1"/>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png"/><Relationship Id="rId9"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17.GIF"/><Relationship Id="rId5" Type="http://schemas.openxmlformats.org/officeDocument/2006/relationships/image" Target="../media/image16.GIF"/><Relationship Id="rId4" Type="http://schemas.openxmlformats.org/officeDocument/2006/relationships/image" Target="../media/image15.G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hyperlink" Target="http://www.google.com/sheets/about/" TargetMode="External"/><Relationship Id="rId2" Type="http://schemas.openxmlformats.org/officeDocument/2006/relationships/notesSlide" Target="../notesSlides/notesSlide32.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hyperlink" Target="http://unsplash.com/"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www.fontsquirrel.com/fonts/lato" TargetMode="External"/><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hyperlink" Target="http://www.slidescarnival.com/copyright-and-legal-information" TargetMode="External"/><Relationship Id="rId4" Type="http://schemas.openxmlformats.org/officeDocument/2006/relationships/hyperlink" Target="http://www.slidescarnival.com/help-use-presentation-templat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2"/>
          <p:cNvSpPr txBox="1">
            <a:spLocks noGrp="1"/>
          </p:cNvSpPr>
          <p:nvPr>
            <p:ph type="ctrTitle"/>
          </p:nvPr>
        </p:nvSpPr>
        <p:spPr>
          <a:xfrm>
            <a:off x="1034300" y="925025"/>
            <a:ext cx="7075500" cy="1159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POC 2020</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ctrTitle"/>
          </p:nvPr>
        </p:nvSpPr>
        <p:spPr>
          <a:xfrm>
            <a:off x="1034300" y="1583350"/>
            <a:ext cx="8056304"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solidFill>
                  <a:schemeClr val="accent1"/>
                </a:solidFill>
              </a:rPr>
              <a:t>1.</a:t>
            </a:r>
            <a:endParaRPr dirty="0">
              <a:solidFill>
                <a:schemeClr val="accent1"/>
              </a:solidFill>
            </a:endParaRPr>
          </a:p>
          <a:p>
            <a:pPr marL="0" lvl="0" indent="0" algn="l" rtl="0">
              <a:spcBef>
                <a:spcPts val="0"/>
              </a:spcBef>
              <a:spcAft>
                <a:spcPts val="0"/>
              </a:spcAft>
              <a:buNone/>
            </a:pPr>
            <a:r>
              <a:rPr lang="en-US" dirty="0"/>
              <a:t>Serverless : Contact us Form</a:t>
            </a:r>
            <a:endParaRPr dirty="0"/>
          </a:p>
        </p:txBody>
      </p:sp>
      <p:sp>
        <p:nvSpPr>
          <p:cNvPr id="113" name="Google Shape;113;p15"/>
          <p:cNvSpPr txBox="1">
            <a:spLocks noGrp="1"/>
          </p:cNvSpPr>
          <p:nvPr>
            <p:ph type="subTitle" idx="1"/>
          </p:nvPr>
        </p:nvSpPr>
        <p:spPr>
          <a:xfrm>
            <a:off x="1034300" y="2840052"/>
            <a:ext cx="6342900" cy="7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Let’s start with the </a:t>
            </a:r>
            <a:r>
              <a:rPr lang="en-US" dirty="0"/>
              <a:t>architecture first</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body" idx="1"/>
          </p:nvPr>
        </p:nvSpPr>
        <p:spPr>
          <a:xfrm>
            <a:off x="2038025" y="1476000"/>
            <a:ext cx="5067900" cy="30450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
              <a:t>Quotations are commonly printed as a means of inspiration and to invoke philosophical thoughts from the reader.</a:t>
            </a:r>
            <a:endParaRPr/>
          </a:p>
        </p:txBody>
      </p:sp>
      <p:sp>
        <p:nvSpPr>
          <p:cNvPr id="119" name="Google Shape;119;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9" name="Google Shape;119;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5" name="Picture 4">
            <a:extLst>
              <a:ext uri="{FF2B5EF4-FFF2-40B4-BE49-F238E27FC236}">
                <a16:creationId xmlns:a16="http://schemas.microsoft.com/office/drawing/2014/main" id="{E4614208-3515-4A14-8332-F5753529C6AE}"/>
              </a:ext>
            </a:extLst>
          </p:cNvPr>
          <p:cNvPicPr>
            <a:picLocks noChangeAspect="1"/>
          </p:cNvPicPr>
          <p:nvPr/>
        </p:nvPicPr>
        <p:blipFill>
          <a:blip r:embed="rId3"/>
          <a:stretch>
            <a:fillRect/>
          </a:stretch>
        </p:blipFill>
        <p:spPr>
          <a:xfrm>
            <a:off x="3706124" y="138120"/>
            <a:ext cx="4843847" cy="4867259"/>
          </a:xfrm>
          <a:prstGeom prst="rect">
            <a:avLst/>
          </a:prstGeom>
        </p:spPr>
      </p:pic>
      <p:sp>
        <p:nvSpPr>
          <p:cNvPr id="8" name="Google Shape;96;p13">
            <a:extLst>
              <a:ext uri="{FF2B5EF4-FFF2-40B4-BE49-F238E27FC236}">
                <a16:creationId xmlns:a16="http://schemas.microsoft.com/office/drawing/2014/main" id="{D0420978-0311-487E-B531-BC61D01FA600}"/>
              </a:ext>
            </a:extLst>
          </p:cNvPr>
          <p:cNvSpPr txBox="1">
            <a:spLocks/>
          </p:cNvSpPr>
          <p:nvPr/>
        </p:nvSpPr>
        <p:spPr>
          <a:xfrm>
            <a:off x="692171" y="374415"/>
            <a:ext cx="2891700" cy="4217608"/>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t>Level 1: System Context diagram</a:t>
            </a:r>
          </a:p>
          <a:p>
            <a:pPr algn="just">
              <a:spcBef>
                <a:spcPts val="600"/>
              </a:spcBef>
            </a:pPr>
            <a:r>
              <a:rPr lang="en-US" sz="1200" dirty="0"/>
              <a:t>A big picture of the system landscape. The focus should be on people (actors, roles, personas, </a:t>
            </a:r>
            <a:r>
              <a:rPr lang="en-US" sz="1200" dirty="0" err="1"/>
              <a:t>etc</a:t>
            </a:r>
            <a:r>
              <a:rPr lang="en-US" sz="1200" dirty="0"/>
              <a:t>) and software systems rather than technologies, protocols and other low-level details. It's the sort of diagram that you could show to non-technical people. </a:t>
            </a:r>
            <a:endParaRPr lang="en-US" sz="1200" b="1" dirty="0"/>
          </a:p>
        </p:txBody>
      </p:sp>
    </p:spTree>
    <p:extLst>
      <p:ext uri="{BB962C8B-B14F-4D97-AF65-F5344CB8AC3E}">
        <p14:creationId xmlns:p14="http://schemas.microsoft.com/office/powerpoint/2010/main" val="3385339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9" name="Google Shape;119;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pic>
        <p:nvPicPr>
          <p:cNvPr id="5" name="Picture 4">
            <a:extLst>
              <a:ext uri="{FF2B5EF4-FFF2-40B4-BE49-F238E27FC236}">
                <a16:creationId xmlns:a16="http://schemas.microsoft.com/office/drawing/2014/main" id="{88C05593-8232-480D-8BBC-0686CD9DE8CE}"/>
              </a:ext>
            </a:extLst>
          </p:cNvPr>
          <p:cNvPicPr>
            <a:picLocks noChangeAspect="1"/>
          </p:cNvPicPr>
          <p:nvPr/>
        </p:nvPicPr>
        <p:blipFill>
          <a:blip r:embed="rId3"/>
          <a:stretch>
            <a:fillRect/>
          </a:stretch>
        </p:blipFill>
        <p:spPr>
          <a:xfrm>
            <a:off x="3409839" y="88313"/>
            <a:ext cx="5086734" cy="4966874"/>
          </a:xfrm>
          <a:prstGeom prst="rect">
            <a:avLst/>
          </a:prstGeom>
        </p:spPr>
      </p:pic>
      <p:sp>
        <p:nvSpPr>
          <p:cNvPr id="8" name="Google Shape;96;p13">
            <a:extLst>
              <a:ext uri="{FF2B5EF4-FFF2-40B4-BE49-F238E27FC236}">
                <a16:creationId xmlns:a16="http://schemas.microsoft.com/office/drawing/2014/main" id="{9C727F29-DF56-4CE1-A3F7-23AF45030FD0}"/>
              </a:ext>
            </a:extLst>
          </p:cNvPr>
          <p:cNvSpPr txBox="1">
            <a:spLocks/>
          </p:cNvSpPr>
          <p:nvPr/>
        </p:nvSpPr>
        <p:spPr>
          <a:xfrm>
            <a:off x="224959" y="462946"/>
            <a:ext cx="2891700" cy="4217608"/>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t>Level 2: Container diagram</a:t>
            </a:r>
          </a:p>
          <a:p>
            <a:pPr algn="just">
              <a:spcBef>
                <a:spcPts val="600"/>
              </a:spcBef>
            </a:pPr>
            <a:r>
              <a:rPr lang="en-US" sz="1200" dirty="0"/>
              <a:t>Container diagram shows the high-level shape of the software architecture and how responsibilities are distributed across it. It also shows the major technology choices and how the containers communicate with one another. It's a simple, high-level technology focused diagram that is useful for software developers and support/operations </a:t>
            </a:r>
            <a:endParaRPr lang="en-US" sz="1200" b="1" dirty="0"/>
          </a:p>
        </p:txBody>
      </p:sp>
    </p:spTree>
    <p:extLst>
      <p:ext uri="{BB962C8B-B14F-4D97-AF65-F5344CB8AC3E}">
        <p14:creationId xmlns:p14="http://schemas.microsoft.com/office/powerpoint/2010/main" val="2895506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9" name="Google Shape;119;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8" name="Google Shape;96;p13">
            <a:extLst>
              <a:ext uri="{FF2B5EF4-FFF2-40B4-BE49-F238E27FC236}">
                <a16:creationId xmlns:a16="http://schemas.microsoft.com/office/drawing/2014/main" id="{9C727F29-DF56-4CE1-A3F7-23AF45030FD0}"/>
              </a:ext>
            </a:extLst>
          </p:cNvPr>
          <p:cNvSpPr txBox="1">
            <a:spLocks/>
          </p:cNvSpPr>
          <p:nvPr/>
        </p:nvSpPr>
        <p:spPr>
          <a:xfrm>
            <a:off x="224959" y="462946"/>
            <a:ext cx="2891700" cy="4217608"/>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t>Level 3: Component diagram</a:t>
            </a:r>
          </a:p>
          <a:p>
            <a:endParaRPr lang="en-US" b="1" dirty="0"/>
          </a:p>
          <a:p>
            <a:pPr algn="just"/>
            <a:r>
              <a:rPr lang="en-US" sz="1200" dirty="0"/>
              <a:t>The Component diagram shows how a container is made up of a number of "components", what each of those components are, their responsibilities and the technology/implementation details.</a:t>
            </a:r>
            <a:endParaRPr lang="en-US" sz="1200" b="1" dirty="0"/>
          </a:p>
        </p:txBody>
      </p:sp>
    </p:spTree>
    <p:extLst>
      <p:ext uri="{BB962C8B-B14F-4D97-AF65-F5344CB8AC3E}">
        <p14:creationId xmlns:p14="http://schemas.microsoft.com/office/powerpoint/2010/main" val="921528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9" name="Google Shape;119;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8" name="Google Shape;96;p13">
            <a:extLst>
              <a:ext uri="{FF2B5EF4-FFF2-40B4-BE49-F238E27FC236}">
                <a16:creationId xmlns:a16="http://schemas.microsoft.com/office/drawing/2014/main" id="{9C727F29-DF56-4CE1-A3F7-23AF45030FD0}"/>
              </a:ext>
            </a:extLst>
          </p:cNvPr>
          <p:cNvSpPr txBox="1">
            <a:spLocks/>
          </p:cNvSpPr>
          <p:nvPr/>
        </p:nvSpPr>
        <p:spPr>
          <a:xfrm>
            <a:off x="224959" y="462946"/>
            <a:ext cx="2891700" cy="4217608"/>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t>Level 4: Code</a:t>
            </a:r>
          </a:p>
          <a:p>
            <a:endParaRPr lang="en-US" b="1" dirty="0"/>
          </a:p>
          <a:p>
            <a:pPr algn="just"/>
            <a:r>
              <a:rPr lang="en-US" sz="1200" dirty="0"/>
              <a:t>This is an optional level of detail and is often available on-demand from tooling such as IDEs. Ideally this diagram</a:t>
            </a:r>
            <a:endParaRPr lang="en-US" sz="1200" b="1" dirty="0"/>
          </a:p>
        </p:txBody>
      </p:sp>
      <p:pic>
        <p:nvPicPr>
          <p:cNvPr id="2" name="Picture 1">
            <a:extLst>
              <a:ext uri="{FF2B5EF4-FFF2-40B4-BE49-F238E27FC236}">
                <a16:creationId xmlns:a16="http://schemas.microsoft.com/office/drawing/2014/main" id="{B787F404-AA7E-49DE-AAFD-515CFACE5A9A}"/>
              </a:ext>
            </a:extLst>
          </p:cNvPr>
          <p:cNvPicPr>
            <a:picLocks noChangeAspect="1"/>
          </p:cNvPicPr>
          <p:nvPr/>
        </p:nvPicPr>
        <p:blipFill>
          <a:blip r:embed="rId3"/>
          <a:stretch>
            <a:fillRect/>
          </a:stretch>
        </p:blipFill>
        <p:spPr>
          <a:xfrm>
            <a:off x="3183713" y="146126"/>
            <a:ext cx="4445185" cy="4976308"/>
          </a:xfrm>
          <a:prstGeom prst="rect">
            <a:avLst/>
          </a:prstGeom>
        </p:spPr>
      </p:pic>
    </p:spTree>
    <p:extLst>
      <p:ext uri="{BB962C8B-B14F-4D97-AF65-F5344CB8AC3E}">
        <p14:creationId xmlns:p14="http://schemas.microsoft.com/office/powerpoint/2010/main" val="2268747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Code Walkthrough and Demo</a:t>
            </a:r>
            <a:endParaRPr dirty="0"/>
          </a:p>
        </p:txBody>
      </p:sp>
      <p:sp>
        <p:nvSpPr>
          <p:cNvPr id="126" name="Google Shape;126;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pic>
        <p:nvPicPr>
          <p:cNvPr id="6" name="Picture 5">
            <a:extLst>
              <a:ext uri="{FF2B5EF4-FFF2-40B4-BE49-F238E27FC236}">
                <a16:creationId xmlns:a16="http://schemas.microsoft.com/office/drawing/2014/main" id="{026F66C8-79B8-43D8-BBE0-48A0638C5277}"/>
              </a:ext>
            </a:extLst>
          </p:cNvPr>
          <p:cNvPicPr>
            <a:picLocks noChangeAspect="1"/>
          </p:cNvPicPr>
          <p:nvPr/>
        </p:nvPicPr>
        <p:blipFill>
          <a:blip r:embed="rId3"/>
          <a:stretch>
            <a:fillRect/>
          </a:stretch>
        </p:blipFill>
        <p:spPr>
          <a:xfrm>
            <a:off x="737851" y="1964900"/>
            <a:ext cx="6490582" cy="2828925"/>
          </a:xfrm>
          <a:prstGeom prst="rect">
            <a:avLst/>
          </a:prstGeom>
        </p:spPr>
      </p:pic>
      <p:sp>
        <p:nvSpPr>
          <p:cNvPr id="7" name="Rectangle 6">
            <a:extLst>
              <a:ext uri="{FF2B5EF4-FFF2-40B4-BE49-F238E27FC236}">
                <a16:creationId xmlns:a16="http://schemas.microsoft.com/office/drawing/2014/main" id="{F85D2669-3A6C-49FB-BFC5-30AE4A092C06}"/>
              </a:ext>
            </a:extLst>
          </p:cNvPr>
          <p:cNvSpPr/>
          <p:nvPr/>
        </p:nvSpPr>
        <p:spPr>
          <a:xfrm>
            <a:off x="737850" y="1489507"/>
            <a:ext cx="1087157" cy="307777"/>
          </a:xfrm>
          <a:prstGeom prst="rect">
            <a:avLst/>
          </a:prstGeom>
        </p:spPr>
        <p:txBody>
          <a:bodyPr wrap="none">
            <a:spAutoFit/>
          </a:bodyPr>
          <a:lstStyle/>
          <a:p>
            <a:r>
              <a:rPr lang="en-US" b="1" dirty="0"/>
              <a:t>Input Json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97E65929-02C9-4AB4-9938-E4916C7E3592}"/>
              </a:ext>
            </a:extLst>
          </p:cNvPr>
          <p:cNvCxnSpPr/>
          <p:nvPr/>
        </p:nvCxnSpPr>
        <p:spPr>
          <a:xfrm>
            <a:off x="1148006" y="2255002"/>
            <a:ext cx="1481728" cy="0"/>
          </a:xfrm>
          <a:prstGeom prst="straightConnector1">
            <a:avLst/>
          </a:prstGeom>
          <a:ln>
            <a:solidFill>
              <a:srgbClr val="00B050">
                <a:alpha val="17000"/>
              </a:srgb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54" name="Google Shape;154;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12" name="Google Shape;482;p37">
            <a:extLst>
              <a:ext uri="{FF2B5EF4-FFF2-40B4-BE49-F238E27FC236}">
                <a16:creationId xmlns:a16="http://schemas.microsoft.com/office/drawing/2014/main" id="{03F3A3EF-CD2B-4541-BDE7-D385FD20F098}"/>
              </a:ext>
            </a:extLst>
          </p:cNvPr>
          <p:cNvSpPr/>
          <p:nvPr/>
        </p:nvSpPr>
        <p:spPr>
          <a:xfrm>
            <a:off x="586581" y="1938255"/>
            <a:ext cx="674892" cy="633495"/>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Arrow: Right 8">
            <a:extLst>
              <a:ext uri="{FF2B5EF4-FFF2-40B4-BE49-F238E27FC236}">
                <a16:creationId xmlns:a16="http://schemas.microsoft.com/office/drawing/2014/main" id="{FF281B17-A323-4920-A0DB-F1566C17ABB9}"/>
              </a:ext>
            </a:extLst>
          </p:cNvPr>
          <p:cNvSpPr/>
          <p:nvPr/>
        </p:nvSpPr>
        <p:spPr>
          <a:xfrm>
            <a:off x="1261473" y="2232142"/>
            <a:ext cx="146838" cy="45719"/>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16935B4A-38B0-45F9-913C-824D54626989}"/>
              </a:ext>
            </a:extLst>
          </p:cNvPr>
          <p:cNvSpPr/>
          <p:nvPr/>
        </p:nvSpPr>
        <p:spPr>
          <a:xfrm>
            <a:off x="2629734" y="1541798"/>
            <a:ext cx="1541799" cy="1608543"/>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5EB976B-1D9F-43AA-A605-5DB48086E61C}"/>
              </a:ext>
            </a:extLst>
          </p:cNvPr>
          <p:cNvPicPr>
            <a:picLocks noChangeAspect="1"/>
          </p:cNvPicPr>
          <p:nvPr/>
        </p:nvPicPr>
        <p:blipFill>
          <a:blip r:embed="rId3"/>
          <a:stretch>
            <a:fillRect/>
          </a:stretch>
        </p:blipFill>
        <p:spPr>
          <a:xfrm>
            <a:off x="4973413" y="1950201"/>
            <a:ext cx="541391" cy="541391"/>
          </a:xfrm>
          <a:prstGeom prst="rect">
            <a:avLst/>
          </a:prstGeom>
        </p:spPr>
      </p:pic>
      <p:pic>
        <p:nvPicPr>
          <p:cNvPr id="5" name="Picture 4">
            <a:extLst>
              <a:ext uri="{FF2B5EF4-FFF2-40B4-BE49-F238E27FC236}">
                <a16:creationId xmlns:a16="http://schemas.microsoft.com/office/drawing/2014/main" id="{1A77BED1-C88C-42BF-B08F-97B154705007}"/>
              </a:ext>
            </a:extLst>
          </p:cNvPr>
          <p:cNvPicPr>
            <a:picLocks noChangeAspect="1"/>
          </p:cNvPicPr>
          <p:nvPr/>
        </p:nvPicPr>
        <p:blipFill>
          <a:blip r:embed="rId4"/>
          <a:stretch>
            <a:fillRect/>
          </a:stretch>
        </p:blipFill>
        <p:spPr>
          <a:xfrm>
            <a:off x="6197357" y="82115"/>
            <a:ext cx="800934" cy="800934"/>
          </a:xfrm>
          <a:prstGeom prst="rect">
            <a:avLst/>
          </a:prstGeom>
        </p:spPr>
      </p:pic>
      <p:pic>
        <p:nvPicPr>
          <p:cNvPr id="11" name="Graphic 10">
            <a:extLst>
              <a:ext uri="{FF2B5EF4-FFF2-40B4-BE49-F238E27FC236}">
                <a16:creationId xmlns:a16="http://schemas.microsoft.com/office/drawing/2014/main" id="{3183E00B-43BD-47D4-ACC5-66645D81E2E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83349" y="1973060"/>
            <a:ext cx="609600" cy="609600"/>
          </a:xfrm>
          <a:prstGeom prst="rect">
            <a:avLst/>
          </a:prstGeom>
        </p:spPr>
      </p:pic>
      <p:pic>
        <p:nvPicPr>
          <p:cNvPr id="15" name="Graphic 14">
            <a:extLst>
              <a:ext uri="{FF2B5EF4-FFF2-40B4-BE49-F238E27FC236}">
                <a16:creationId xmlns:a16="http://schemas.microsoft.com/office/drawing/2014/main" id="{1C677BBF-04C8-48DF-90E4-FB8A8767FEC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898036" y="208969"/>
            <a:ext cx="963552" cy="591184"/>
          </a:xfrm>
          <a:prstGeom prst="rect">
            <a:avLst/>
          </a:prstGeom>
        </p:spPr>
      </p:pic>
      <p:sp>
        <p:nvSpPr>
          <p:cNvPr id="17" name="Rectangle: Rounded Corners 16">
            <a:extLst>
              <a:ext uri="{FF2B5EF4-FFF2-40B4-BE49-F238E27FC236}">
                <a16:creationId xmlns:a16="http://schemas.microsoft.com/office/drawing/2014/main" id="{1E35779C-3F1E-411A-9867-1D9D8F7471AB}"/>
              </a:ext>
            </a:extLst>
          </p:cNvPr>
          <p:cNvSpPr/>
          <p:nvPr/>
        </p:nvSpPr>
        <p:spPr>
          <a:xfrm>
            <a:off x="5996389" y="1473589"/>
            <a:ext cx="1001902" cy="1608543"/>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009CF270-FD93-4209-9E5F-7552AFEC7C1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10279" y="1881992"/>
            <a:ext cx="609600" cy="609600"/>
          </a:xfrm>
          <a:prstGeom prst="rect">
            <a:avLst/>
          </a:prstGeom>
        </p:spPr>
      </p:pic>
      <p:sp>
        <p:nvSpPr>
          <p:cNvPr id="24" name="Arrow: Right 23">
            <a:extLst>
              <a:ext uri="{FF2B5EF4-FFF2-40B4-BE49-F238E27FC236}">
                <a16:creationId xmlns:a16="http://schemas.microsoft.com/office/drawing/2014/main" id="{920D433F-0952-4813-833B-DF9F07521874}"/>
              </a:ext>
            </a:extLst>
          </p:cNvPr>
          <p:cNvSpPr/>
          <p:nvPr/>
        </p:nvSpPr>
        <p:spPr>
          <a:xfrm rot="16200000">
            <a:off x="3292157" y="1450729"/>
            <a:ext cx="12959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1ED51CB0-DB29-4426-988D-6C3123550E6E}"/>
              </a:ext>
            </a:extLst>
          </p:cNvPr>
          <p:cNvCxnSpPr>
            <a:cxnSpLocks/>
          </p:cNvCxnSpPr>
          <p:nvPr/>
        </p:nvCxnSpPr>
        <p:spPr>
          <a:xfrm flipV="1">
            <a:off x="3356952" y="843333"/>
            <a:ext cx="0" cy="749696"/>
          </a:xfrm>
          <a:prstGeom prst="straightConnector1">
            <a:avLst/>
          </a:prstGeom>
          <a:ln>
            <a:solidFill>
              <a:schemeClr val="accent1">
                <a:shade val="95000"/>
                <a:satMod val="105000"/>
                <a:alpha val="9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B353D82-E084-442D-986A-025ED3A57A02}"/>
              </a:ext>
            </a:extLst>
          </p:cNvPr>
          <p:cNvCxnSpPr>
            <a:cxnSpLocks/>
            <a:endCxn id="3" idx="1"/>
          </p:cNvCxnSpPr>
          <p:nvPr/>
        </p:nvCxnSpPr>
        <p:spPr>
          <a:xfrm>
            <a:off x="4163913" y="2220897"/>
            <a:ext cx="809500" cy="0"/>
          </a:xfrm>
          <a:prstGeom prst="straightConnector1">
            <a:avLst/>
          </a:prstGeom>
          <a:ln>
            <a:solidFill>
              <a:schemeClr val="accent1">
                <a:shade val="95000"/>
                <a:satMod val="105000"/>
                <a:alpha val="28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7" name="Arrow: Right 36">
            <a:extLst>
              <a:ext uri="{FF2B5EF4-FFF2-40B4-BE49-F238E27FC236}">
                <a16:creationId xmlns:a16="http://schemas.microsoft.com/office/drawing/2014/main" id="{0A3D4D83-1E23-447B-A9C0-78DEA56427A5}"/>
              </a:ext>
            </a:extLst>
          </p:cNvPr>
          <p:cNvSpPr/>
          <p:nvPr/>
        </p:nvSpPr>
        <p:spPr>
          <a:xfrm>
            <a:off x="4202430" y="2198042"/>
            <a:ext cx="83820" cy="56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Right 38">
            <a:extLst>
              <a:ext uri="{FF2B5EF4-FFF2-40B4-BE49-F238E27FC236}">
                <a16:creationId xmlns:a16="http://schemas.microsoft.com/office/drawing/2014/main" id="{3EA7CFBE-7230-4E68-B341-F2F019475EB5}"/>
              </a:ext>
            </a:extLst>
          </p:cNvPr>
          <p:cNvSpPr/>
          <p:nvPr/>
        </p:nvSpPr>
        <p:spPr>
          <a:xfrm>
            <a:off x="5446641" y="2212569"/>
            <a:ext cx="12959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47B0E3A9-07CE-4B06-BF4A-09D23EC4C882}"/>
              </a:ext>
            </a:extLst>
          </p:cNvPr>
          <p:cNvCxnSpPr>
            <a:cxnSpLocks/>
          </p:cNvCxnSpPr>
          <p:nvPr/>
        </p:nvCxnSpPr>
        <p:spPr>
          <a:xfrm flipV="1">
            <a:off x="5462434" y="2232142"/>
            <a:ext cx="492285" cy="13231"/>
          </a:xfrm>
          <a:prstGeom prst="straightConnector1">
            <a:avLst/>
          </a:prstGeom>
          <a:ln>
            <a:solidFill>
              <a:schemeClr val="accent1">
                <a:shade val="95000"/>
                <a:satMod val="105000"/>
                <a:alpha val="26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47" name="Graphic 46">
            <a:extLst>
              <a:ext uri="{FF2B5EF4-FFF2-40B4-BE49-F238E27FC236}">
                <a16:creationId xmlns:a16="http://schemas.microsoft.com/office/drawing/2014/main" id="{AE3B5B0A-E3FC-4A50-835F-C1AF1026CBD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995994" y="1736593"/>
            <a:ext cx="733932" cy="949795"/>
          </a:xfrm>
          <a:prstGeom prst="rect">
            <a:avLst/>
          </a:prstGeom>
        </p:spPr>
      </p:pic>
      <p:cxnSp>
        <p:nvCxnSpPr>
          <p:cNvPr id="49" name="Straight Arrow Connector 48">
            <a:extLst>
              <a:ext uri="{FF2B5EF4-FFF2-40B4-BE49-F238E27FC236}">
                <a16:creationId xmlns:a16="http://schemas.microsoft.com/office/drawing/2014/main" id="{A4C70169-4514-4C27-8364-BAD3B6763556}"/>
              </a:ext>
            </a:extLst>
          </p:cNvPr>
          <p:cNvCxnSpPr>
            <a:cxnSpLocks/>
            <a:endCxn id="47" idx="1"/>
          </p:cNvCxnSpPr>
          <p:nvPr/>
        </p:nvCxnSpPr>
        <p:spPr>
          <a:xfrm>
            <a:off x="7033769" y="2211490"/>
            <a:ext cx="962225" cy="1"/>
          </a:xfrm>
          <a:prstGeom prst="straightConnector1">
            <a:avLst/>
          </a:prstGeom>
          <a:ln>
            <a:solidFill>
              <a:schemeClr val="accent1">
                <a:shade val="95000"/>
                <a:satMod val="105000"/>
                <a:alpha val="12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90701C00-02B1-4894-9AAF-0976AD4F9191}"/>
              </a:ext>
            </a:extLst>
          </p:cNvPr>
          <p:cNvSpPr txBox="1"/>
          <p:nvPr/>
        </p:nvSpPr>
        <p:spPr>
          <a:xfrm>
            <a:off x="586581" y="2582660"/>
            <a:ext cx="589935" cy="215444"/>
          </a:xfrm>
          <a:prstGeom prst="rect">
            <a:avLst/>
          </a:prstGeom>
          <a:noFill/>
        </p:spPr>
        <p:txBody>
          <a:bodyPr wrap="square" rtlCol="0">
            <a:spAutoFit/>
          </a:bodyPr>
          <a:lstStyle/>
          <a:p>
            <a:r>
              <a:rPr lang="en-US" sz="800" dirty="0"/>
              <a:t>User</a:t>
            </a:r>
          </a:p>
        </p:txBody>
      </p:sp>
      <p:sp>
        <p:nvSpPr>
          <p:cNvPr id="55" name="TextBox 54">
            <a:extLst>
              <a:ext uri="{FF2B5EF4-FFF2-40B4-BE49-F238E27FC236}">
                <a16:creationId xmlns:a16="http://schemas.microsoft.com/office/drawing/2014/main" id="{9A8E797F-730A-481F-9AF3-CCDDAB4C1F9F}"/>
              </a:ext>
            </a:extLst>
          </p:cNvPr>
          <p:cNvSpPr txBox="1"/>
          <p:nvPr/>
        </p:nvSpPr>
        <p:spPr>
          <a:xfrm>
            <a:off x="2779109" y="3168305"/>
            <a:ext cx="1201406" cy="215444"/>
          </a:xfrm>
          <a:prstGeom prst="rect">
            <a:avLst/>
          </a:prstGeom>
          <a:noFill/>
        </p:spPr>
        <p:txBody>
          <a:bodyPr wrap="square" rtlCol="0">
            <a:spAutoFit/>
          </a:bodyPr>
          <a:lstStyle/>
          <a:p>
            <a:pPr algn="ctr"/>
            <a:r>
              <a:rPr lang="en-US" sz="800" dirty="0"/>
              <a:t>Registration Service</a:t>
            </a:r>
          </a:p>
        </p:txBody>
      </p:sp>
      <p:sp>
        <p:nvSpPr>
          <p:cNvPr id="56" name="TextBox 55">
            <a:extLst>
              <a:ext uri="{FF2B5EF4-FFF2-40B4-BE49-F238E27FC236}">
                <a16:creationId xmlns:a16="http://schemas.microsoft.com/office/drawing/2014/main" id="{0ABECED7-E437-40C6-8869-8833388DD836}"/>
              </a:ext>
            </a:extLst>
          </p:cNvPr>
          <p:cNvSpPr txBox="1"/>
          <p:nvPr/>
        </p:nvSpPr>
        <p:spPr>
          <a:xfrm>
            <a:off x="2733389" y="29431"/>
            <a:ext cx="1201406" cy="246221"/>
          </a:xfrm>
          <a:prstGeom prst="rect">
            <a:avLst/>
          </a:prstGeom>
          <a:noFill/>
        </p:spPr>
        <p:txBody>
          <a:bodyPr wrap="square" rtlCol="0">
            <a:spAutoFit/>
          </a:bodyPr>
          <a:lstStyle/>
          <a:p>
            <a:pPr algn="ctr"/>
            <a:r>
              <a:rPr lang="en-US" sz="1000" dirty="0"/>
              <a:t>Registration Db</a:t>
            </a:r>
          </a:p>
        </p:txBody>
      </p:sp>
      <p:sp>
        <p:nvSpPr>
          <p:cNvPr id="57" name="TextBox 56">
            <a:extLst>
              <a:ext uri="{FF2B5EF4-FFF2-40B4-BE49-F238E27FC236}">
                <a16:creationId xmlns:a16="http://schemas.microsoft.com/office/drawing/2014/main" id="{96F44611-14BD-4137-859C-DE614E0FBCB2}"/>
              </a:ext>
            </a:extLst>
          </p:cNvPr>
          <p:cNvSpPr txBox="1"/>
          <p:nvPr/>
        </p:nvSpPr>
        <p:spPr>
          <a:xfrm>
            <a:off x="5838948" y="3137528"/>
            <a:ext cx="1307638" cy="215444"/>
          </a:xfrm>
          <a:prstGeom prst="rect">
            <a:avLst/>
          </a:prstGeom>
          <a:noFill/>
        </p:spPr>
        <p:txBody>
          <a:bodyPr wrap="square" rtlCol="0">
            <a:spAutoFit/>
          </a:bodyPr>
          <a:lstStyle/>
          <a:p>
            <a:pPr algn="ctr"/>
            <a:r>
              <a:rPr lang="en-US" sz="800" dirty="0"/>
              <a:t>Notification System</a:t>
            </a:r>
          </a:p>
        </p:txBody>
      </p:sp>
      <p:sp>
        <p:nvSpPr>
          <p:cNvPr id="58" name="TextBox 57">
            <a:extLst>
              <a:ext uri="{FF2B5EF4-FFF2-40B4-BE49-F238E27FC236}">
                <a16:creationId xmlns:a16="http://schemas.microsoft.com/office/drawing/2014/main" id="{6DC7C9F7-1223-454C-A3FC-5A10897358E4}"/>
              </a:ext>
            </a:extLst>
          </p:cNvPr>
          <p:cNvSpPr txBox="1"/>
          <p:nvPr/>
        </p:nvSpPr>
        <p:spPr>
          <a:xfrm>
            <a:off x="7762257" y="2679355"/>
            <a:ext cx="1201406" cy="215444"/>
          </a:xfrm>
          <a:prstGeom prst="rect">
            <a:avLst/>
          </a:prstGeom>
          <a:noFill/>
        </p:spPr>
        <p:txBody>
          <a:bodyPr wrap="square" rtlCol="0">
            <a:spAutoFit/>
          </a:bodyPr>
          <a:lstStyle/>
          <a:p>
            <a:pPr algn="ctr"/>
            <a:r>
              <a:rPr lang="en-US" sz="800" dirty="0" err="1"/>
              <a:t>Sendgrid</a:t>
            </a:r>
            <a:r>
              <a:rPr lang="en-US" sz="800" dirty="0"/>
              <a:t> Email</a:t>
            </a:r>
          </a:p>
        </p:txBody>
      </p:sp>
      <p:sp>
        <p:nvSpPr>
          <p:cNvPr id="59" name="TextBox 58">
            <a:extLst>
              <a:ext uri="{FF2B5EF4-FFF2-40B4-BE49-F238E27FC236}">
                <a16:creationId xmlns:a16="http://schemas.microsoft.com/office/drawing/2014/main" id="{5DEA0B0D-DF9E-4406-9DE2-077B028C8432}"/>
              </a:ext>
            </a:extLst>
          </p:cNvPr>
          <p:cNvSpPr txBox="1"/>
          <p:nvPr/>
        </p:nvSpPr>
        <p:spPr>
          <a:xfrm>
            <a:off x="6057208" y="0"/>
            <a:ext cx="1201406" cy="246221"/>
          </a:xfrm>
          <a:prstGeom prst="rect">
            <a:avLst/>
          </a:prstGeom>
          <a:noFill/>
        </p:spPr>
        <p:txBody>
          <a:bodyPr wrap="square" rtlCol="0">
            <a:spAutoFit/>
          </a:bodyPr>
          <a:lstStyle/>
          <a:p>
            <a:pPr algn="ctr"/>
            <a:r>
              <a:rPr lang="en-US" sz="1000" dirty="0"/>
              <a:t>Email Templates</a:t>
            </a:r>
          </a:p>
        </p:txBody>
      </p:sp>
      <p:sp>
        <p:nvSpPr>
          <p:cNvPr id="62" name="TextBox 61">
            <a:extLst>
              <a:ext uri="{FF2B5EF4-FFF2-40B4-BE49-F238E27FC236}">
                <a16:creationId xmlns:a16="http://schemas.microsoft.com/office/drawing/2014/main" id="{174B9AEB-97B4-4624-A935-C342AFAE4D58}"/>
              </a:ext>
            </a:extLst>
          </p:cNvPr>
          <p:cNvSpPr txBox="1"/>
          <p:nvPr/>
        </p:nvSpPr>
        <p:spPr>
          <a:xfrm>
            <a:off x="4673351" y="2433134"/>
            <a:ext cx="1201406" cy="215444"/>
          </a:xfrm>
          <a:prstGeom prst="rect">
            <a:avLst/>
          </a:prstGeom>
          <a:noFill/>
        </p:spPr>
        <p:txBody>
          <a:bodyPr wrap="square" rtlCol="0">
            <a:spAutoFit/>
          </a:bodyPr>
          <a:lstStyle/>
          <a:p>
            <a:pPr algn="ctr"/>
            <a:r>
              <a:rPr lang="en-US" sz="800" dirty="0"/>
              <a:t>Message Queue</a:t>
            </a:r>
          </a:p>
        </p:txBody>
      </p:sp>
      <p:cxnSp>
        <p:nvCxnSpPr>
          <p:cNvPr id="63" name="Straight Arrow Connector 62">
            <a:extLst>
              <a:ext uri="{FF2B5EF4-FFF2-40B4-BE49-F238E27FC236}">
                <a16:creationId xmlns:a16="http://schemas.microsoft.com/office/drawing/2014/main" id="{F862889D-541E-427B-B349-9A4123581099}"/>
              </a:ext>
            </a:extLst>
          </p:cNvPr>
          <p:cNvCxnSpPr>
            <a:cxnSpLocks/>
          </p:cNvCxnSpPr>
          <p:nvPr/>
        </p:nvCxnSpPr>
        <p:spPr>
          <a:xfrm>
            <a:off x="6592857" y="723891"/>
            <a:ext cx="0" cy="749697"/>
          </a:xfrm>
          <a:prstGeom prst="straightConnector1">
            <a:avLst/>
          </a:prstGeom>
          <a:ln>
            <a:solidFill>
              <a:schemeClr val="accent1">
                <a:shade val="95000"/>
                <a:satMod val="105000"/>
                <a:alpha val="18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28" name="Arrow: Right 127">
            <a:extLst>
              <a:ext uri="{FF2B5EF4-FFF2-40B4-BE49-F238E27FC236}">
                <a16:creationId xmlns:a16="http://schemas.microsoft.com/office/drawing/2014/main" id="{012435F6-A618-4AAE-A815-5DC6B4BF86C2}"/>
              </a:ext>
            </a:extLst>
          </p:cNvPr>
          <p:cNvSpPr/>
          <p:nvPr/>
        </p:nvSpPr>
        <p:spPr>
          <a:xfrm rot="5400000">
            <a:off x="6528062" y="820473"/>
            <a:ext cx="129590" cy="45719"/>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Arrow: Right 128">
            <a:extLst>
              <a:ext uri="{FF2B5EF4-FFF2-40B4-BE49-F238E27FC236}">
                <a16:creationId xmlns:a16="http://schemas.microsoft.com/office/drawing/2014/main" id="{9802AFA3-B4A1-4D65-9FF4-DBB11746707F}"/>
              </a:ext>
            </a:extLst>
          </p:cNvPr>
          <p:cNvSpPr/>
          <p:nvPr/>
        </p:nvSpPr>
        <p:spPr>
          <a:xfrm>
            <a:off x="7016149" y="2190668"/>
            <a:ext cx="113797" cy="663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C2FDEF55-4E2D-4FE2-875F-8461B702F95B}"/>
              </a:ext>
            </a:extLst>
          </p:cNvPr>
          <p:cNvSpPr txBox="1"/>
          <p:nvPr/>
        </p:nvSpPr>
        <p:spPr>
          <a:xfrm>
            <a:off x="1631576" y="4192445"/>
            <a:ext cx="4961281" cy="307777"/>
          </a:xfrm>
          <a:prstGeom prst="rect">
            <a:avLst/>
          </a:prstGeom>
          <a:noFill/>
        </p:spPr>
        <p:txBody>
          <a:bodyPr wrap="square" rtlCol="0">
            <a:spAutoFit/>
          </a:bodyPr>
          <a:lstStyle/>
          <a:p>
            <a:pPr algn="ctr"/>
            <a:r>
              <a:rPr lang="en-US" dirty="0"/>
              <a:t>Registration and Notification </a:t>
            </a:r>
          </a:p>
        </p:txBody>
      </p:sp>
    </p:spTree>
    <p:extLst>
      <p:ext uri="{BB962C8B-B14F-4D97-AF65-F5344CB8AC3E}">
        <p14:creationId xmlns:p14="http://schemas.microsoft.com/office/powerpoint/2010/main" val="158968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05556E-6 -1.60494E-6 L 0.13194 -1.60494E-6 " pathEditMode="relative" rAng="0" ptsTypes="AA">
                                      <p:cBhvr>
                                        <p:cTn id="6" dur="2000" fill="hold"/>
                                        <p:tgtEl>
                                          <p:spTgt spid="9"/>
                                        </p:tgtEl>
                                        <p:attrNameLst>
                                          <p:attrName>ppt_x</p:attrName>
                                          <p:attrName>ppt_y</p:attrName>
                                        </p:attrNameLst>
                                      </p:cBhvr>
                                      <p:rCtr x="6597" y="0"/>
                                    </p:animMotion>
                                  </p:childTnLst>
                                </p:cTn>
                              </p:par>
                            </p:childTnLst>
                          </p:cTn>
                        </p:par>
                        <p:par>
                          <p:cTn id="7" fill="hold">
                            <p:stCondLst>
                              <p:cond delay="2000"/>
                            </p:stCondLst>
                            <p:childTnLst>
                              <p:par>
                                <p:cTn id="8" presetID="1" presetClass="entr" presetSubtype="0" fill="hold" grpId="0" nodeType="afterEffect">
                                  <p:stCondLst>
                                    <p:cond delay="0"/>
                                  </p:stCondLst>
                                  <p:childTnLst>
                                    <p:set>
                                      <p:cBhvr>
                                        <p:cTn id="9" dur="1" fill="hold">
                                          <p:stCondLst>
                                            <p:cond delay="0"/>
                                          </p:stCondLst>
                                        </p:cTn>
                                        <p:tgtEl>
                                          <p:spTgt spid="24"/>
                                        </p:tgtEl>
                                        <p:attrNameLst>
                                          <p:attrName>style.visibility</p:attrName>
                                        </p:attrNameLst>
                                      </p:cBhvr>
                                      <p:to>
                                        <p:strVal val="visible"/>
                                      </p:to>
                                    </p:set>
                                  </p:childTnLst>
                                </p:cTn>
                              </p:par>
                              <p:par>
                                <p:cTn id="10" presetID="42" presetClass="path" presetSubtype="0" accel="50000" decel="50000" fill="hold" grpId="1" nodeType="withEffect">
                                  <p:stCondLst>
                                    <p:cond delay="0"/>
                                  </p:stCondLst>
                                  <p:childTnLst>
                                    <p:animMotion origin="layout" path="M -2.77778E-7 -1.60494E-6 L -0.00069 -0.13148 " pathEditMode="relative" rAng="0" ptsTypes="AA">
                                      <p:cBhvr>
                                        <p:cTn id="11" dur="2000" fill="hold"/>
                                        <p:tgtEl>
                                          <p:spTgt spid="24"/>
                                        </p:tgtEl>
                                        <p:attrNameLst>
                                          <p:attrName>ppt_x</p:attrName>
                                          <p:attrName>ppt_y</p:attrName>
                                        </p:attrNameLst>
                                      </p:cBhvr>
                                      <p:rCtr x="-35" y="-6574"/>
                                    </p:animMotion>
                                  </p:childTnLst>
                                </p:cTn>
                              </p:par>
                              <p:par>
                                <p:cTn id="12" presetID="1" presetClass="entr" presetSubtype="0"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childTnLst>
                                </p:cTn>
                              </p:par>
                              <p:par>
                                <p:cTn id="14" presetID="42" presetClass="path" presetSubtype="0" accel="50000" decel="50000" fill="hold" grpId="1" nodeType="withEffect">
                                  <p:stCondLst>
                                    <p:cond delay="0"/>
                                  </p:stCondLst>
                                  <p:childTnLst>
                                    <p:animMotion origin="layout" path="M -2.5E-6 3.95062E-6 L 0.07986 -0.00093 " pathEditMode="relative" rAng="0" ptsTypes="AA">
                                      <p:cBhvr>
                                        <p:cTn id="15" dur="2000" fill="hold"/>
                                        <p:tgtEl>
                                          <p:spTgt spid="37"/>
                                        </p:tgtEl>
                                        <p:attrNameLst>
                                          <p:attrName>ppt_x</p:attrName>
                                          <p:attrName>ppt_y</p:attrName>
                                        </p:attrNameLst>
                                      </p:cBhvr>
                                      <p:rCtr x="3993" y="-62"/>
                                    </p:animMotion>
                                  </p:childTnLst>
                                </p:cTn>
                              </p:par>
                            </p:childTnLst>
                          </p:cTn>
                        </p:par>
                        <p:par>
                          <p:cTn id="16" fill="hold">
                            <p:stCondLst>
                              <p:cond delay="4000"/>
                            </p:stCondLst>
                            <p:childTnLst>
                              <p:par>
                                <p:cTn id="17" presetID="1" presetClass="entr" presetSubtype="0"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1" nodeType="clickEffect">
                                  <p:stCondLst>
                                    <p:cond delay="0"/>
                                  </p:stCondLst>
                                  <p:childTnLst>
                                    <p:animMotion origin="layout" path="M 2.22222E-6 2.09877E-6 L 0.04635 -0.00062 " pathEditMode="relative" rAng="0" ptsTypes="AA">
                                      <p:cBhvr>
                                        <p:cTn id="22" dur="2000" fill="hold"/>
                                        <p:tgtEl>
                                          <p:spTgt spid="39"/>
                                        </p:tgtEl>
                                        <p:attrNameLst>
                                          <p:attrName>ppt_x</p:attrName>
                                          <p:attrName>ppt_y</p:attrName>
                                        </p:attrNameLst>
                                      </p:cBhvr>
                                      <p:rCtr x="2309" y="-31"/>
                                    </p:animMotion>
                                  </p:childTnLst>
                                </p:cTn>
                              </p:par>
                            </p:childTnLst>
                          </p:cTn>
                        </p:par>
                        <p:par>
                          <p:cTn id="23" fill="hold">
                            <p:stCondLst>
                              <p:cond delay="2000"/>
                            </p:stCondLst>
                            <p:childTnLst>
                              <p:par>
                                <p:cTn id="24" presetID="1" presetClass="entr" presetSubtype="0" fill="hold" grpId="0" nodeType="afterEffect">
                                  <p:stCondLst>
                                    <p:cond delay="0"/>
                                  </p:stCondLst>
                                  <p:childTnLst>
                                    <p:set>
                                      <p:cBhvr>
                                        <p:cTn id="25" dur="1" fill="hold">
                                          <p:stCondLst>
                                            <p:cond delay="0"/>
                                          </p:stCondLst>
                                        </p:cTn>
                                        <p:tgtEl>
                                          <p:spTgt spid="128"/>
                                        </p:tgtEl>
                                        <p:attrNameLst>
                                          <p:attrName>style.visibility</p:attrName>
                                        </p:attrNameLst>
                                      </p:cBhvr>
                                      <p:to>
                                        <p:strVal val="visible"/>
                                      </p:to>
                                    </p:set>
                                  </p:childTnLst>
                                </p:cTn>
                              </p:par>
                            </p:childTnLst>
                          </p:cTn>
                        </p:par>
                        <p:par>
                          <p:cTn id="26" fill="hold">
                            <p:stCondLst>
                              <p:cond delay="2000"/>
                            </p:stCondLst>
                            <p:childTnLst>
                              <p:par>
                                <p:cTn id="27" presetID="42" presetClass="path" presetSubtype="0" accel="50000" decel="50000" fill="hold" grpId="1" nodeType="afterEffect">
                                  <p:stCondLst>
                                    <p:cond delay="0"/>
                                  </p:stCondLst>
                                  <p:childTnLst>
                                    <p:animMotion origin="layout" path="M -0.00243 1.11111E-6 L 3.05556E-6 0.11605 " pathEditMode="relative" rAng="0" ptsTypes="AA">
                                      <p:cBhvr>
                                        <p:cTn id="28" dur="2000" fill="hold"/>
                                        <p:tgtEl>
                                          <p:spTgt spid="128"/>
                                        </p:tgtEl>
                                        <p:attrNameLst>
                                          <p:attrName>ppt_x</p:attrName>
                                          <p:attrName>ppt_y</p:attrName>
                                        </p:attrNameLst>
                                      </p:cBhvr>
                                      <p:rCtr x="122" y="5802"/>
                                    </p:animMotion>
                                  </p:childTnLst>
                                </p:cTn>
                              </p:par>
                            </p:childTnLst>
                          </p:cTn>
                        </p:par>
                        <p:par>
                          <p:cTn id="29" fill="hold">
                            <p:stCondLst>
                              <p:cond delay="4000"/>
                            </p:stCondLst>
                            <p:childTnLst>
                              <p:par>
                                <p:cTn id="30" presetID="1" presetClass="entr" presetSubtype="0" fill="hold" grpId="0" nodeType="afterEffect">
                                  <p:stCondLst>
                                    <p:cond delay="0"/>
                                  </p:stCondLst>
                                  <p:childTnLst>
                                    <p:set>
                                      <p:cBhvr>
                                        <p:cTn id="31" dur="1" fill="hold">
                                          <p:stCondLst>
                                            <p:cond delay="0"/>
                                          </p:stCondLst>
                                        </p:cTn>
                                        <p:tgtEl>
                                          <p:spTgt spid="129"/>
                                        </p:tgtEl>
                                        <p:attrNameLst>
                                          <p:attrName>style.visibility</p:attrName>
                                        </p:attrNameLst>
                                      </p:cBhvr>
                                      <p:to>
                                        <p:strVal val="visible"/>
                                      </p:to>
                                    </p:set>
                                  </p:childTnLst>
                                </p:cTn>
                              </p:par>
                            </p:childTnLst>
                          </p:cTn>
                        </p:par>
                        <p:par>
                          <p:cTn id="32" fill="hold">
                            <p:stCondLst>
                              <p:cond delay="4000"/>
                            </p:stCondLst>
                            <p:childTnLst>
                              <p:par>
                                <p:cTn id="33" presetID="42" presetClass="path" presetSubtype="0" accel="50000" decel="50000" fill="hold" grpId="1" nodeType="afterEffect">
                                  <p:stCondLst>
                                    <p:cond delay="0"/>
                                  </p:stCondLst>
                                  <p:childTnLst>
                                    <p:animMotion origin="layout" path="M 2.5E-6 2.59259E-6 L 0.10104 0.00154 " pathEditMode="relative" rAng="0" ptsTypes="AA">
                                      <p:cBhvr>
                                        <p:cTn id="34" dur="2000" fill="hold"/>
                                        <p:tgtEl>
                                          <p:spTgt spid="129"/>
                                        </p:tgtEl>
                                        <p:attrNameLst>
                                          <p:attrName>ppt_x</p:attrName>
                                          <p:attrName>ppt_y</p:attrName>
                                        </p:attrNameLst>
                                      </p:cBhvr>
                                      <p:rCtr x="5052" y="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4" grpId="0" animBg="1"/>
      <p:bldP spid="24" grpId="1" animBg="1"/>
      <p:bldP spid="37" grpId="0" animBg="1"/>
      <p:bldP spid="37" grpId="1" animBg="1"/>
      <p:bldP spid="39" grpId="0" animBg="1"/>
      <p:bldP spid="39" grpId="1" animBg="1"/>
      <p:bldP spid="128" grpId="0" animBg="1"/>
      <p:bldP spid="128" grpId="1" animBg="1"/>
      <p:bldP spid="129" grpId="0" animBg="1"/>
      <p:bldP spid="129"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7"/>
          <p:cNvSpPr txBox="1">
            <a:spLocks noGrp="1"/>
          </p:cNvSpPr>
          <p:nvPr>
            <p:ph type="body" idx="1"/>
          </p:nvPr>
        </p:nvSpPr>
        <p:spPr>
          <a:xfrm>
            <a:off x="6248575" y="312075"/>
            <a:ext cx="2438100" cy="1525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900" b="1"/>
              <a:t>SlidesCarnival icons are editable shapes. </a:t>
            </a:r>
            <a:br>
              <a:rPr lang="en" sz="900"/>
            </a:br>
            <a:br>
              <a:rPr lang="en" sz="900"/>
            </a:br>
            <a:r>
              <a:rPr lang="en" sz="900"/>
              <a:t>This means that you can:</a:t>
            </a:r>
            <a:endParaRPr sz="900"/>
          </a:p>
          <a:p>
            <a:pPr marL="457200" lvl="0" indent="-285750" algn="l" rtl="0">
              <a:spcBef>
                <a:spcPts val="600"/>
              </a:spcBef>
              <a:spcAft>
                <a:spcPts val="0"/>
              </a:spcAft>
              <a:buSzPts val="900"/>
              <a:buChar char="◦"/>
            </a:pPr>
            <a:r>
              <a:rPr lang="en" sz="900"/>
              <a:t>Resize them without losing quality.</a:t>
            </a:r>
            <a:endParaRPr sz="900"/>
          </a:p>
          <a:p>
            <a:pPr marL="457200" lvl="0" indent="-285750" algn="l" rtl="0">
              <a:spcBef>
                <a:spcPts val="0"/>
              </a:spcBef>
              <a:spcAft>
                <a:spcPts val="0"/>
              </a:spcAft>
              <a:buSzPts val="900"/>
              <a:buChar char="◦"/>
            </a:pPr>
            <a:r>
              <a:rPr lang="en" sz="900"/>
              <a:t>Change fill color and opacity.</a:t>
            </a:r>
            <a:endParaRPr sz="900"/>
          </a:p>
          <a:p>
            <a:pPr marL="457200" lvl="0" indent="-285750" algn="l" rtl="0">
              <a:spcBef>
                <a:spcPts val="0"/>
              </a:spcBef>
              <a:spcAft>
                <a:spcPts val="0"/>
              </a:spcAft>
              <a:buSzPts val="900"/>
              <a:buChar char="◦"/>
            </a:pPr>
            <a:r>
              <a:rPr lang="en" sz="900"/>
              <a:t>Change line color, width and style.</a:t>
            </a:r>
            <a:endParaRPr sz="900"/>
          </a:p>
          <a:p>
            <a:pPr marL="0" lvl="0" indent="0" algn="l" rtl="0">
              <a:spcBef>
                <a:spcPts val="600"/>
              </a:spcBef>
              <a:spcAft>
                <a:spcPts val="0"/>
              </a:spcAft>
              <a:buNone/>
            </a:pPr>
            <a:r>
              <a:rPr lang="en" sz="900"/>
              <a:t>Isn’t that nice? :)</a:t>
            </a:r>
            <a:br>
              <a:rPr lang="en" sz="900"/>
            </a:br>
            <a:br>
              <a:rPr lang="en" sz="900"/>
            </a:br>
            <a:r>
              <a:rPr lang="en" sz="900"/>
              <a:t>Examples:</a:t>
            </a:r>
            <a:br>
              <a:rPr lang="en" sz="900"/>
            </a:br>
            <a:br>
              <a:rPr lang="en" sz="900"/>
            </a:br>
            <a:br>
              <a:rPr lang="en" sz="900"/>
            </a:br>
            <a:endParaRPr sz="900"/>
          </a:p>
        </p:txBody>
      </p:sp>
      <p:grpSp>
        <p:nvGrpSpPr>
          <p:cNvPr id="350" name="Google Shape;350;p37"/>
          <p:cNvGrpSpPr/>
          <p:nvPr/>
        </p:nvGrpSpPr>
        <p:grpSpPr>
          <a:xfrm>
            <a:off x="358968" y="342338"/>
            <a:ext cx="347107" cy="438984"/>
            <a:chOff x="584925" y="238125"/>
            <a:chExt cx="415200" cy="525100"/>
          </a:xfrm>
        </p:grpSpPr>
        <p:sp>
          <p:nvSpPr>
            <p:cNvPr id="351" name="Google Shape;351;p37"/>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7"/>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7"/>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7"/>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7"/>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7"/>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 name="Google Shape;357;p37"/>
          <p:cNvGrpSpPr/>
          <p:nvPr/>
        </p:nvGrpSpPr>
        <p:grpSpPr>
          <a:xfrm>
            <a:off x="910227" y="406125"/>
            <a:ext cx="371623" cy="309362"/>
            <a:chOff x="1244325" y="314425"/>
            <a:chExt cx="444525" cy="370050"/>
          </a:xfrm>
        </p:grpSpPr>
        <p:sp>
          <p:nvSpPr>
            <p:cNvPr id="358" name="Google Shape;358;p37"/>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7"/>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 name="Google Shape;360;p37"/>
          <p:cNvGrpSpPr/>
          <p:nvPr/>
        </p:nvGrpSpPr>
        <p:grpSpPr>
          <a:xfrm>
            <a:off x="1481925" y="404599"/>
            <a:ext cx="355300" cy="312413"/>
            <a:chOff x="1928175" y="312600"/>
            <a:chExt cx="425000" cy="373700"/>
          </a:xfrm>
        </p:grpSpPr>
        <p:sp>
          <p:nvSpPr>
            <p:cNvPr id="361" name="Google Shape;361;p37"/>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7"/>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37"/>
          <p:cNvSpPr/>
          <p:nvPr/>
        </p:nvSpPr>
        <p:spPr>
          <a:xfrm>
            <a:off x="2077702" y="393385"/>
            <a:ext cx="290970" cy="334860"/>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7"/>
          <p:cNvSpPr/>
          <p:nvPr/>
        </p:nvSpPr>
        <p:spPr>
          <a:xfrm>
            <a:off x="2661148" y="394410"/>
            <a:ext cx="251176" cy="332812"/>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 name="Google Shape;365;p37"/>
          <p:cNvGrpSpPr/>
          <p:nvPr/>
        </p:nvGrpSpPr>
        <p:grpSpPr>
          <a:xfrm>
            <a:off x="3145963" y="388276"/>
            <a:ext cx="408386" cy="345080"/>
            <a:chOff x="3918650" y="293075"/>
            <a:chExt cx="488500" cy="412775"/>
          </a:xfrm>
        </p:grpSpPr>
        <p:sp>
          <p:nvSpPr>
            <p:cNvPr id="366" name="Google Shape;366;p37"/>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7"/>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7"/>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 name="Google Shape;369;p37"/>
          <p:cNvGrpSpPr/>
          <p:nvPr/>
        </p:nvGrpSpPr>
        <p:grpSpPr>
          <a:xfrm>
            <a:off x="3745730" y="362235"/>
            <a:ext cx="335905" cy="397142"/>
            <a:chOff x="4636075" y="261925"/>
            <a:chExt cx="401800" cy="475050"/>
          </a:xfrm>
        </p:grpSpPr>
        <p:sp>
          <p:nvSpPr>
            <p:cNvPr id="370" name="Google Shape;370;p37"/>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7"/>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7"/>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7"/>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4" name="Google Shape;374;p37"/>
          <p:cNvSpPr/>
          <p:nvPr/>
        </p:nvSpPr>
        <p:spPr>
          <a:xfrm>
            <a:off x="4284931" y="392863"/>
            <a:ext cx="384894" cy="335905"/>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5" name="Google Shape;375;p37"/>
          <p:cNvGrpSpPr/>
          <p:nvPr/>
        </p:nvGrpSpPr>
        <p:grpSpPr>
          <a:xfrm>
            <a:off x="4872282" y="395424"/>
            <a:ext cx="336908" cy="330262"/>
            <a:chOff x="5983625" y="301625"/>
            <a:chExt cx="403000" cy="395050"/>
          </a:xfrm>
        </p:grpSpPr>
        <p:sp>
          <p:nvSpPr>
            <p:cNvPr id="376" name="Google Shape;376;p37"/>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7"/>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7"/>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7"/>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7"/>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7"/>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7"/>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7"/>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7"/>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7"/>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7"/>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7"/>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7"/>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7"/>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7"/>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7"/>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7"/>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7"/>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7"/>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7"/>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37"/>
          <p:cNvGrpSpPr/>
          <p:nvPr/>
        </p:nvGrpSpPr>
        <p:grpSpPr>
          <a:xfrm>
            <a:off x="5438358" y="392853"/>
            <a:ext cx="331808" cy="331307"/>
            <a:chOff x="6660750" y="298550"/>
            <a:chExt cx="396900" cy="396300"/>
          </a:xfrm>
        </p:grpSpPr>
        <p:sp>
          <p:nvSpPr>
            <p:cNvPr id="397" name="Google Shape;397;p37"/>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7"/>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37"/>
          <p:cNvGrpSpPr/>
          <p:nvPr/>
        </p:nvGrpSpPr>
        <p:grpSpPr>
          <a:xfrm>
            <a:off x="358968" y="914538"/>
            <a:ext cx="347107" cy="420111"/>
            <a:chOff x="584925" y="922575"/>
            <a:chExt cx="415200" cy="502525"/>
          </a:xfrm>
        </p:grpSpPr>
        <p:sp>
          <p:nvSpPr>
            <p:cNvPr id="400" name="Google Shape;400;p37"/>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7"/>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37"/>
          <p:cNvGrpSpPr/>
          <p:nvPr/>
        </p:nvGrpSpPr>
        <p:grpSpPr>
          <a:xfrm>
            <a:off x="912275" y="904841"/>
            <a:ext cx="367547" cy="437980"/>
            <a:chOff x="1246775" y="910975"/>
            <a:chExt cx="439650" cy="523900"/>
          </a:xfrm>
        </p:grpSpPr>
        <p:sp>
          <p:nvSpPr>
            <p:cNvPr id="404" name="Google Shape;404;p37"/>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7"/>
          <p:cNvGrpSpPr/>
          <p:nvPr/>
        </p:nvGrpSpPr>
        <p:grpSpPr>
          <a:xfrm>
            <a:off x="1480400" y="975274"/>
            <a:ext cx="358351" cy="298118"/>
            <a:chOff x="1926350" y="995225"/>
            <a:chExt cx="428650" cy="356600"/>
          </a:xfrm>
        </p:grpSpPr>
        <p:sp>
          <p:nvSpPr>
            <p:cNvPr id="408" name="Google Shape;408;p37"/>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7"/>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7"/>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37"/>
          <p:cNvSpPr/>
          <p:nvPr/>
        </p:nvSpPr>
        <p:spPr>
          <a:xfrm>
            <a:off x="2048085" y="950288"/>
            <a:ext cx="350200" cy="348152"/>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2612156" y="967656"/>
            <a:ext cx="349155" cy="313437"/>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3180804" y="970206"/>
            <a:ext cx="338956" cy="30831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3755576" y="97325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6" name="Google Shape;416;p37"/>
          <p:cNvGrpSpPr/>
          <p:nvPr/>
        </p:nvGrpSpPr>
        <p:grpSpPr>
          <a:xfrm>
            <a:off x="4302631" y="952827"/>
            <a:ext cx="349155" cy="349657"/>
            <a:chOff x="5302225" y="968375"/>
            <a:chExt cx="417650" cy="418250"/>
          </a:xfrm>
        </p:grpSpPr>
        <p:sp>
          <p:nvSpPr>
            <p:cNvPr id="417" name="Google Shape;417;p37"/>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7"/>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7"/>
          <p:cNvGrpSpPr/>
          <p:nvPr/>
        </p:nvGrpSpPr>
        <p:grpSpPr>
          <a:xfrm>
            <a:off x="4824295" y="913514"/>
            <a:ext cx="432881" cy="421637"/>
            <a:chOff x="5926225" y="921350"/>
            <a:chExt cx="517800" cy="504350"/>
          </a:xfrm>
        </p:grpSpPr>
        <p:sp>
          <p:nvSpPr>
            <p:cNvPr id="420" name="Google Shape;420;p37"/>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37"/>
          <p:cNvGrpSpPr/>
          <p:nvPr/>
        </p:nvGrpSpPr>
        <p:grpSpPr>
          <a:xfrm>
            <a:off x="5402118" y="921686"/>
            <a:ext cx="404290" cy="405314"/>
            <a:chOff x="6617400" y="931125"/>
            <a:chExt cx="483600" cy="484825"/>
          </a:xfrm>
        </p:grpSpPr>
        <p:sp>
          <p:nvSpPr>
            <p:cNvPr id="423" name="Google Shape;423;p37"/>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7"/>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 name="Google Shape;425;p37"/>
          <p:cNvGrpSpPr/>
          <p:nvPr/>
        </p:nvGrpSpPr>
        <p:grpSpPr>
          <a:xfrm>
            <a:off x="337525" y="1551048"/>
            <a:ext cx="389994" cy="273623"/>
            <a:chOff x="559275" y="1683950"/>
            <a:chExt cx="466500" cy="327300"/>
          </a:xfrm>
        </p:grpSpPr>
        <p:sp>
          <p:nvSpPr>
            <p:cNvPr id="426" name="Google Shape;426;p37"/>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 name="Google Shape;428;p37"/>
          <p:cNvGrpSpPr/>
          <p:nvPr/>
        </p:nvGrpSpPr>
        <p:grpSpPr>
          <a:xfrm>
            <a:off x="901052" y="1496958"/>
            <a:ext cx="389994" cy="381822"/>
            <a:chOff x="1233350" y="1619250"/>
            <a:chExt cx="466500" cy="456725"/>
          </a:xfrm>
        </p:grpSpPr>
        <p:sp>
          <p:nvSpPr>
            <p:cNvPr id="429" name="Google Shape;429;p37"/>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7"/>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 name="Google Shape;433;p37"/>
          <p:cNvGrpSpPr/>
          <p:nvPr/>
        </p:nvGrpSpPr>
        <p:grpSpPr>
          <a:xfrm>
            <a:off x="1476826" y="1505109"/>
            <a:ext cx="365499" cy="365499"/>
            <a:chOff x="1922075" y="1629000"/>
            <a:chExt cx="437200" cy="437200"/>
          </a:xfrm>
        </p:grpSpPr>
        <p:sp>
          <p:nvSpPr>
            <p:cNvPr id="434" name="Google Shape;434;p37"/>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7"/>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37"/>
          <p:cNvGrpSpPr/>
          <p:nvPr/>
        </p:nvGrpSpPr>
        <p:grpSpPr>
          <a:xfrm>
            <a:off x="2038827" y="1503584"/>
            <a:ext cx="368551" cy="368551"/>
            <a:chOff x="2594325" y="1627175"/>
            <a:chExt cx="440850" cy="440850"/>
          </a:xfrm>
        </p:grpSpPr>
        <p:sp>
          <p:nvSpPr>
            <p:cNvPr id="437" name="Google Shape;437;p37"/>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7"/>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0" name="Google Shape;440;p37"/>
          <p:cNvSpPr/>
          <p:nvPr/>
        </p:nvSpPr>
        <p:spPr>
          <a:xfrm>
            <a:off x="2618782" y="1519981"/>
            <a:ext cx="335905" cy="335884"/>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1" name="Google Shape;441;p37"/>
          <p:cNvGrpSpPr/>
          <p:nvPr/>
        </p:nvGrpSpPr>
        <p:grpSpPr>
          <a:xfrm>
            <a:off x="3200595" y="1476017"/>
            <a:ext cx="299121" cy="423685"/>
            <a:chOff x="3984000" y="1594200"/>
            <a:chExt cx="357800" cy="506800"/>
          </a:xfrm>
        </p:grpSpPr>
        <p:sp>
          <p:nvSpPr>
            <p:cNvPr id="442" name="Google Shape;442;p37"/>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7"/>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37"/>
          <p:cNvGrpSpPr/>
          <p:nvPr/>
        </p:nvGrpSpPr>
        <p:grpSpPr>
          <a:xfrm>
            <a:off x="3716637" y="1566869"/>
            <a:ext cx="394090" cy="241980"/>
            <a:chOff x="4601275" y="1702875"/>
            <a:chExt cx="471400" cy="289450"/>
          </a:xfrm>
        </p:grpSpPr>
        <p:sp>
          <p:nvSpPr>
            <p:cNvPr id="445" name="Google Shape;445;p37"/>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7"/>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7"/>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7"/>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37"/>
          <p:cNvGrpSpPr/>
          <p:nvPr/>
        </p:nvGrpSpPr>
        <p:grpSpPr>
          <a:xfrm>
            <a:off x="4299057" y="1507659"/>
            <a:ext cx="356303" cy="360400"/>
            <a:chOff x="5297950" y="1632050"/>
            <a:chExt cx="426200" cy="431100"/>
          </a:xfrm>
        </p:grpSpPr>
        <p:sp>
          <p:nvSpPr>
            <p:cNvPr id="451" name="Google Shape;451;p37"/>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 name="Google Shape;453;p37"/>
          <p:cNvGrpSpPr/>
          <p:nvPr/>
        </p:nvGrpSpPr>
        <p:grpSpPr>
          <a:xfrm>
            <a:off x="4861560" y="1496958"/>
            <a:ext cx="358351" cy="381822"/>
            <a:chOff x="5970800" y="1619250"/>
            <a:chExt cx="428650" cy="456725"/>
          </a:xfrm>
        </p:grpSpPr>
        <p:sp>
          <p:nvSpPr>
            <p:cNvPr id="454" name="Google Shape;454;p37"/>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37"/>
          <p:cNvGrpSpPr/>
          <p:nvPr/>
        </p:nvGrpSpPr>
        <p:grpSpPr>
          <a:xfrm>
            <a:off x="5408764" y="1492360"/>
            <a:ext cx="401719" cy="366502"/>
            <a:chOff x="6625350" y="1613750"/>
            <a:chExt cx="480525" cy="438400"/>
          </a:xfrm>
        </p:grpSpPr>
        <p:sp>
          <p:nvSpPr>
            <p:cNvPr id="460" name="Google Shape;460;p37"/>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7"/>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37"/>
          <p:cNvGrpSpPr/>
          <p:nvPr/>
        </p:nvGrpSpPr>
        <p:grpSpPr>
          <a:xfrm>
            <a:off x="380913" y="2088554"/>
            <a:ext cx="303217" cy="325685"/>
            <a:chOff x="611175" y="2326900"/>
            <a:chExt cx="362700" cy="389575"/>
          </a:xfrm>
        </p:grpSpPr>
        <p:sp>
          <p:nvSpPr>
            <p:cNvPr id="466" name="Google Shape;466;p37"/>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37"/>
          <p:cNvSpPr/>
          <p:nvPr/>
        </p:nvSpPr>
        <p:spPr>
          <a:xfrm>
            <a:off x="936309"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1499857"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2063406"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3" name="Google Shape;473;p37"/>
          <p:cNvGrpSpPr/>
          <p:nvPr/>
        </p:nvGrpSpPr>
        <p:grpSpPr>
          <a:xfrm>
            <a:off x="2701378" y="2036492"/>
            <a:ext cx="170502" cy="425733"/>
            <a:chOff x="3386850" y="2264625"/>
            <a:chExt cx="203950" cy="509250"/>
          </a:xfrm>
        </p:grpSpPr>
        <p:sp>
          <p:nvSpPr>
            <p:cNvPr id="474" name="Google Shape;474;p37"/>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37"/>
          <p:cNvGrpSpPr/>
          <p:nvPr/>
        </p:nvGrpSpPr>
        <p:grpSpPr>
          <a:xfrm>
            <a:off x="3843751" y="2090602"/>
            <a:ext cx="139863" cy="317513"/>
            <a:chOff x="4753325" y="2329350"/>
            <a:chExt cx="167300" cy="379800"/>
          </a:xfrm>
        </p:grpSpPr>
        <p:sp>
          <p:nvSpPr>
            <p:cNvPr id="477" name="Google Shape;477;p37"/>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37"/>
          <p:cNvGrpSpPr/>
          <p:nvPr/>
        </p:nvGrpSpPr>
        <p:grpSpPr>
          <a:xfrm>
            <a:off x="3277654" y="2038519"/>
            <a:ext cx="145004" cy="421658"/>
            <a:chOff x="4076175" y="2267050"/>
            <a:chExt cx="173450" cy="504375"/>
          </a:xfrm>
        </p:grpSpPr>
        <p:sp>
          <p:nvSpPr>
            <p:cNvPr id="480" name="Google Shape;480;p37"/>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2" name="Google Shape;482;p37"/>
          <p:cNvSpPr/>
          <p:nvPr/>
        </p:nvSpPr>
        <p:spPr>
          <a:xfrm>
            <a:off x="4317599" y="2083007"/>
            <a:ext cx="319561" cy="33690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3" name="Google Shape;483;p37"/>
          <p:cNvGrpSpPr/>
          <p:nvPr/>
        </p:nvGrpSpPr>
        <p:grpSpPr>
          <a:xfrm>
            <a:off x="4865134" y="2089056"/>
            <a:ext cx="351204" cy="324661"/>
            <a:chOff x="5975075" y="2327500"/>
            <a:chExt cx="420100" cy="388350"/>
          </a:xfrm>
        </p:grpSpPr>
        <p:sp>
          <p:nvSpPr>
            <p:cNvPr id="484" name="Google Shape;484;p3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37"/>
          <p:cNvGrpSpPr/>
          <p:nvPr/>
        </p:nvGrpSpPr>
        <p:grpSpPr>
          <a:xfrm>
            <a:off x="5496544" y="2079358"/>
            <a:ext cx="215437" cy="351204"/>
            <a:chOff x="6730350" y="2315900"/>
            <a:chExt cx="257700" cy="420100"/>
          </a:xfrm>
        </p:grpSpPr>
        <p:sp>
          <p:nvSpPr>
            <p:cNvPr id="487" name="Google Shape;487;p37"/>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2" name="Google Shape;492;p37"/>
          <p:cNvGrpSpPr/>
          <p:nvPr/>
        </p:nvGrpSpPr>
        <p:grpSpPr>
          <a:xfrm>
            <a:off x="477889" y="2615840"/>
            <a:ext cx="109265" cy="398166"/>
            <a:chOff x="727175" y="2957625"/>
            <a:chExt cx="130700" cy="476275"/>
          </a:xfrm>
        </p:grpSpPr>
        <p:sp>
          <p:nvSpPr>
            <p:cNvPr id="493" name="Google Shape;493;p37"/>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5" name="Google Shape;495;p37"/>
          <p:cNvSpPr/>
          <p:nvPr/>
        </p:nvSpPr>
        <p:spPr>
          <a:xfrm>
            <a:off x="1492208" y="2600114"/>
            <a:ext cx="334860" cy="429809"/>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972049" y="2600114"/>
            <a:ext cx="248083" cy="429809"/>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7" name="Google Shape;497;p37"/>
          <p:cNvGrpSpPr/>
          <p:nvPr/>
        </p:nvGrpSpPr>
        <p:grpSpPr>
          <a:xfrm>
            <a:off x="2029631" y="2628589"/>
            <a:ext cx="386943" cy="372647"/>
            <a:chOff x="2583325" y="2972875"/>
            <a:chExt cx="462850" cy="445750"/>
          </a:xfrm>
        </p:grpSpPr>
        <p:sp>
          <p:nvSpPr>
            <p:cNvPr id="498" name="Google Shape;498;p37"/>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0" name="Google Shape;500;p37"/>
          <p:cNvGrpSpPr/>
          <p:nvPr/>
        </p:nvGrpSpPr>
        <p:grpSpPr>
          <a:xfrm>
            <a:off x="2579886" y="2684246"/>
            <a:ext cx="413486" cy="261355"/>
            <a:chOff x="3241525" y="3039450"/>
            <a:chExt cx="494600" cy="312625"/>
          </a:xfrm>
        </p:grpSpPr>
        <p:sp>
          <p:nvSpPr>
            <p:cNvPr id="501" name="Google Shape;501;p37"/>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3" name="Google Shape;503;p37"/>
          <p:cNvSpPr/>
          <p:nvPr/>
        </p:nvSpPr>
        <p:spPr>
          <a:xfrm>
            <a:off x="3736180" y="2637380"/>
            <a:ext cx="355300" cy="355279"/>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4" name="Google Shape;504;p37"/>
          <p:cNvGrpSpPr/>
          <p:nvPr/>
        </p:nvGrpSpPr>
        <p:grpSpPr>
          <a:xfrm>
            <a:off x="4263318" y="2656679"/>
            <a:ext cx="427781" cy="316489"/>
            <a:chOff x="5255200" y="3006475"/>
            <a:chExt cx="511700" cy="378575"/>
          </a:xfrm>
        </p:grpSpPr>
        <p:sp>
          <p:nvSpPr>
            <p:cNvPr id="505" name="Google Shape;505;p37"/>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37"/>
          <p:cNvGrpSpPr/>
          <p:nvPr/>
        </p:nvGrpSpPr>
        <p:grpSpPr>
          <a:xfrm>
            <a:off x="3177104" y="2638308"/>
            <a:ext cx="346104" cy="353231"/>
            <a:chOff x="3955900" y="2984500"/>
            <a:chExt cx="414000" cy="422525"/>
          </a:xfrm>
        </p:grpSpPr>
        <p:sp>
          <p:nvSpPr>
            <p:cNvPr id="508" name="Google Shape;508;p37"/>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7"/>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7"/>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7"/>
          <p:cNvSpPr/>
          <p:nvPr/>
        </p:nvSpPr>
        <p:spPr>
          <a:xfrm>
            <a:off x="341117" y="3226449"/>
            <a:ext cx="386922" cy="304241"/>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7"/>
          <p:cNvSpPr/>
          <p:nvPr/>
        </p:nvSpPr>
        <p:spPr>
          <a:xfrm>
            <a:off x="4906165" y="2621036"/>
            <a:ext cx="269526" cy="387967"/>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3" name="Google Shape;513;p37"/>
          <p:cNvGrpSpPr/>
          <p:nvPr/>
        </p:nvGrpSpPr>
        <p:grpSpPr>
          <a:xfrm>
            <a:off x="5472049" y="2633187"/>
            <a:ext cx="264427" cy="375719"/>
            <a:chOff x="6701050" y="2978375"/>
            <a:chExt cx="316300" cy="449425"/>
          </a:xfrm>
        </p:grpSpPr>
        <p:sp>
          <p:nvSpPr>
            <p:cNvPr id="514" name="Google Shape;514;p37"/>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6" name="Google Shape;516;p37"/>
          <p:cNvGrpSpPr/>
          <p:nvPr/>
        </p:nvGrpSpPr>
        <p:grpSpPr>
          <a:xfrm>
            <a:off x="907677" y="3251848"/>
            <a:ext cx="376743" cy="253204"/>
            <a:chOff x="1241275" y="3718400"/>
            <a:chExt cx="450650" cy="302875"/>
          </a:xfrm>
        </p:grpSpPr>
        <p:sp>
          <p:nvSpPr>
            <p:cNvPr id="517" name="Google Shape;517;p37"/>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7"/>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7"/>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7"/>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1" name="Google Shape;521;p37"/>
          <p:cNvGrpSpPr/>
          <p:nvPr/>
        </p:nvGrpSpPr>
        <p:grpSpPr>
          <a:xfrm>
            <a:off x="1476324" y="3232453"/>
            <a:ext cx="366502" cy="292496"/>
            <a:chOff x="1921475" y="3695200"/>
            <a:chExt cx="438400" cy="349875"/>
          </a:xfrm>
        </p:grpSpPr>
        <p:sp>
          <p:nvSpPr>
            <p:cNvPr id="522" name="Google Shape;522;p37"/>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7"/>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7"/>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5" name="Google Shape;525;p37"/>
          <p:cNvGrpSpPr/>
          <p:nvPr/>
        </p:nvGrpSpPr>
        <p:grpSpPr>
          <a:xfrm>
            <a:off x="2043425" y="3227855"/>
            <a:ext cx="359355" cy="301190"/>
            <a:chOff x="2599825" y="3689700"/>
            <a:chExt cx="429850" cy="360275"/>
          </a:xfrm>
        </p:grpSpPr>
        <p:sp>
          <p:nvSpPr>
            <p:cNvPr id="526" name="Google Shape;526;p37"/>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7"/>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7"/>
          <p:cNvGrpSpPr/>
          <p:nvPr/>
        </p:nvGrpSpPr>
        <p:grpSpPr>
          <a:xfrm>
            <a:off x="2624299" y="3196714"/>
            <a:ext cx="324661" cy="338956"/>
            <a:chOff x="3294650" y="3652450"/>
            <a:chExt cx="388350" cy="405450"/>
          </a:xfrm>
        </p:grpSpPr>
        <p:sp>
          <p:nvSpPr>
            <p:cNvPr id="529" name="Google Shape;529;p37"/>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7"/>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7"/>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37"/>
          <p:cNvGrpSpPr/>
          <p:nvPr/>
        </p:nvGrpSpPr>
        <p:grpSpPr>
          <a:xfrm>
            <a:off x="3160781" y="3239601"/>
            <a:ext cx="378750" cy="277698"/>
            <a:chOff x="3936375" y="3703750"/>
            <a:chExt cx="453050" cy="332175"/>
          </a:xfrm>
        </p:grpSpPr>
        <p:sp>
          <p:nvSpPr>
            <p:cNvPr id="533" name="Google Shape;533;p37"/>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7"/>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7"/>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7"/>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7"/>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 name="Google Shape;538;p37"/>
          <p:cNvGrpSpPr/>
          <p:nvPr/>
        </p:nvGrpSpPr>
        <p:grpSpPr>
          <a:xfrm>
            <a:off x="3724307" y="3239601"/>
            <a:ext cx="378750" cy="277698"/>
            <a:chOff x="4610450" y="3703750"/>
            <a:chExt cx="453050" cy="332175"/>
          </a:xfrm>
        </p:grpSpPr>
        <p:sp>
          <p:nvSpPr>
            <p:cNvPr id="539" name="Google Shape;539;p37"/>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7"/>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37"/>
          <p:cNvGrpSpPr/>
          <p:nvPr/>
        </p:nvGrpSpPr>
        <p:grpSpPr>
          <a:xfrm>
            <a:off x="4301106" y="3211532"/>
            <a:ext cx="352207" cy="333836"/>
            <a:chOff x="5300400" y="3670175"/>
            <a:chExt cx="421300" cy="399325"/>
          </a:xfrm>
        </p:grpSpPr>
        <p:sp>
          <p:nvSpPr>
            <p:cNvPr id="542" name="Google Shape;542;p37"/>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7"/>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7"/>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7"/>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7"/>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7" name="Google Shape;547;p37"/>
          <p:cNvSpPr/>
          <p:nvPr/>
        </p:nvSpPr>
        <p:spPr>
          <a:xfrm>
            <a:off x="4844905" y="3182557"/>
            <a:ext cx="392042" cy="392021"/>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8" name="Google Shape;548;p37"/>
          <p:cNvGrpSpPr/>
          <p:nvPr/>
        </p:nvGrpSpPr>
        <p:grpSpPr>
          <a:xfrm>
            <a:off x="5433259" y="3207435"/>
            <a:ext cx="342008" cy="342029"/>
            <a:chOff x="6654650" y="3665275"/>
            <a:chExt cx="409100" cy="409125"/>
          </a:xfrm>
        </p:grpSpPr>
        <p:sp>
          <p:nvSpPr>
            <p:cNvPr id="549" name="Google Shape;549;p3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37"/>
          <p:cNvGrpSpPr/>
          <p:nvPr/>
        </p:nvGrpSpPr>
        <p:grpSpPr>
          <a:xfrm>
            <a:off x="347223" y="3756667"/>
            <a:ext cx="370599" cy="370620"/>
            <a:chOff x="570875" y="4322250"/>
            <a:chExt cx="443300" cy="443325"/>
          </a:xfrm>
        </p:grpSpPr>
        <p:sp>
          <p:nvSpPr>
            <p:cNvPr id="552" name="Google Shape;552;p3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6" name="Google Shape;556;p37"/>
          <p:cNvSpPr/>
          <p:nvPr/>
        </p:nvSpPr>
        <p:spPr>
          <a:xfrm>
            <a:off x="895469" y="3828789"/>
            <a:ext cx="401238" cy="22666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7" name="Google Shape;557;p37"/>
          <p:cNvGrpSpPr/>
          <p:nvPr/>
        </p:nvGrpSpPr>
        <p:grpSpPr>
          <a:xfrm>
            <a:off x="1524812" y="3729120"/>
            <a:ext cx="269526" cy="425712"/>
            <a:chOff x="1979475" y="4289300"/>
            <a:chExt cx="322400" cy="509225"/>
          </a:xfrm>
        </p:grpSpPr>
        <p:sp>
          <p:nvSpPr>
            <p:cNvPr id="558" name="Google Shape;558;p37"/>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7"/>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7"/>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1" name="Google Shape;561;p37"/>
          <p:cNvGrpSpPr/>
          <p:nvPr/>
        </p:nvGrpSpPr>
        <p:grpSpPr>
          <a:xfrm>
            <a:off x="2064346" y="3734722"/>
            <a:ext cx="318014" cy="414510"/>
            <a:chOff x="2624850" y="4296000"/>
            <a:chExt cx="380400" cy="495825"/>
          </a:xfrm>
        </p:grpSpPr>
        <p:sp>
          <p:nvSpPr>
            <p:cNvPr id="562" name="Google Shape;562;p37"/>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7"/>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7"/>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5" name="Google Shape;565;p37"/>
          <p:cNvSpPr/>
          <p:nvPr/>
        </p:nvSpPr>
        <p:spPr>
          <a:xfrm>
            <a:off x="3180303" y="3772127"/>
            <a:ext cx="33995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7"/>
          <p:cNvSpPr/>
          <p:nvPr/>
        </p:nvSpPr>
        <p:spPr>
          <a:xfrm>
            <a:off x="2616754" y="3793571"/>
            <a:ext cx="339959" cy="297094"/>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7"/>
          <p:cNvSpPr/>
          <p:nvPr/>
        </p:nvSpPr>
        <p:spPr>
          <a:xfrm>
            <a:off x="3742304" y="3770601"/>
            <a:ext cx="343053" cy="343032"/>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8" name="Google Shape;568;p37"/>
          <p:cNvGrpSpPr/>
          <p:nvPr/>
        </p:nvGrpSpPr>
        <p:grpSpPr>
          <a:xfrm>
            <a:off x="4280686" y="3775560"/>
            <a:ext cx="393045" cy="332833"/>
            <a:chOff x="5275975" y="4344850"/>
            <a:chExt cx="470150" cy="398125"/>
          </a:xfrm>
        </p:grpSpPr>
        <p:sp>
          <p:nvSpPr>
            <p:cNvPr id="569" name="Google Shape;569;p37"/>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7"/>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7"/>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2" name="Google Shape;572;p37"/>
          <p:cNvSpPr/>
          <p:nvPr/>
        </p:nvSpPr>
        <p:spPr>
          <a:xfrm>
            <a:off x="4864301" y="37655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3" name="Google Shape;573;p37"/>
          <p:cNvGrpSpPr/>
          <p:nvPr/>
        </p:nvGrpSpPr>
        <p:grpSpPr>
          <a:xfrm>
            <a:off x="5423039" y="3748516"/>
            <a:ext cx="362448" cy="386922"/>
            <a:chOff x="6642425" y="4312500"/>
            <a:chExt cx="433550" cy="462825"/>
          </a:xfrm>
        </p:grpSpPr>
        <p:sp>
          <p:nvSpPr>
            <p:cNvPr id="574" name="Google Shape;574;p37"/>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7"/>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7"/>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7" name="Google Shape;577;p37"/>
          <p:cNvSpPr/>
          <p:nvPr/>
        </p:nvSpPr>
        <p:spPr>
          <a:xfrm>
            <a:off x="299775" y="4368343"/>
            <a:ext cx="465527" cy="274647"/>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8" name="Google Shape;578;p37"/>
          <p:cNvGrpSpPr/>
          <p:nvPr/>
        </p:nvGrpSpPr>
        <p:grpSpPr>
          <a:xfrm>
            <a:off x="910227" y="4322764"/>
            <a:ext cx="371623" cy="365499"/>
            <a:chOff x="1244325" y="4999400"/>
            <a:chExt cx="444525" cy="437200"/>
          </a:xfrm>
        </p:grpSpPr>
        <p:sp>
          <p:nvSpPr>
            <p:cNvPr id="579" name="Google Shape;579;p37"/>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7"/>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7"/>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7"/>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7"/>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37"/>
          <p:cNvGrpSpPr/>
          <p:nvPr/>
        </p:nvGrpSpPr>
        <p:grpSpPr>
          <a:xfrm>
            <a:off x="1506943" y="4311018"/>
            <a:ext cx="305265" cy="388970"/>
            <a:chOff x="1958100" y="4985350"/>
            <a:chExt cx="365150" cy="465275"/>
          </a:xfrm>
        </p:grpSpPr>
        <p:sp>
          <p:nvSpPr>
            <p:cNvPr id="585" name="Google Shape;585;p37"/>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7"/>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7"/>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 name="Google Shape;588;p37"/>
          <p:cNvGrpSpPr/>
          <p:nvPr/>
        </p:nvGrpSpPr>
        <p:grpSpPr>
          <a:xfrm>
            <a:off x="2048002" y="4325815"/>
            <a:ext cx="350200" cy="359877"/>
            <a:chOff x="2605300" y="5003050"/>
            <a:chExt cx="418900" cy="430475"/>
          </a:xfrm>
        </p:grpSpPr>
        <p:sp>
          <p:nvSpPr>
            <p:cNvPr id="589" name="Google Shape;589;p37"/>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7"/>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37"/>
          <p:cNvGrpSpPr/>
          <p:nvPr/>
        </p:nvGrpSpPr>
        <p:grpSpPr>
          <a:xfrm>
            <a:off x="2577336" y="4333486"/>
            <a:ext cx="418585" cy="344056"/>
            <a:chOff x="3238475" y="5012225"/>
            <a:chExt cx="500700" cy="411550"/>
          </a:xfrm>
        </p:grpSpPr>
        <p:sp>
          <p:nvSpPr>
            <p:cNvPr id="593" name="Google Shape;593;p37"/>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7"/>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7"/>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7"/>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7"/>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37"/>
          <p:cNvGrpSpPr/>
          <p:nvPr/>
        </p:nvGrpSpPr>
        <p:grpSpPr>
          <a:xfrm>
            <a:off x="3683970" y="4296723"/>
            <a:ext cx="459424" cy="417561"/>
            <a:chOff x="4562200" y="4968250"/>
            <a:chExt cx="549550" cy="499475"/>
          </a:xfrm>
        </p:grpSpPr>
        <p:sp>
          <p:nvSpPr>
            <p:cNvPr id="599" name="Google Shape;599;p37"/>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7"/>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7"/>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7"/>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4" name="Google Shape;604;p37"/>
          <p:cNvGrpSpPr/>
          <p:nvPr/>
        </p:nvGrpSpPr>
        <p:grpSpPr>
          <a:xfrm>
            <a:off x="3190898" y="4320214"/>
            <a:ext cx="318516" cy="370076"/>
            <a:chOff x="3972400" y="4996350"/>
            <a:chExt cx="381000" cy="442675"/>
          </a:xfrm>
        </p:grpSpPr>
        <p:sp>
          <p:nvSpPr>
            <p:cNvPr id="605" name="Google Shape;605;p37"/>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7"/>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7" name="Google Shape;607;p37"/>
          <p:cNvGrpSpPr/>
          <p:nvPr/>
        </p:nvGrpSpPr>
        <p:grpSpPr>
          <a:xfrm>
            <a:off x="4251594" y="4289073"/>
            <a:ext cx="451252" cy="432860"/>
            <a:chOff x="5241175" y="4959100"/>
            <a:chExt cx="539775" cy="517775"/>
          </a:xfrm>
        </p:grpSpPr>
        <p:sp>
          <p:nvSpPr>
            <p:cNvPr id="608" name="Google Shape;608;p37"/>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7"/>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7"/>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7"/>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7"/>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7"/>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4" name="Google Shape;614;p37"/>
          <p:cNvSpPr/>
          <p:nvPr/>
        </p:nvSpPr>
        <p:spPr>
          <a:xfrm>
            <a:off x="4842355" y="4395912"/>
            <a:ext cx="397142" cy="219513"/>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5" name="Google Shape;615;p37"/>
          <p:cNvGrpSpPr/>
          <p:nvPr/>
        </p:nvGrpSpPr>
        <p:grpSpPr>
          <a:xfrm>
            <a:off x="5458778" y="4353382"/>
            <a:ext cx="289444" cy="332833"/>
            <a:chOff x="6685175" y="5036025"/>
            <a:chExt cx="346225" cy="398125"/>
          </a:xfrm>
        </p:grpSpPr>
        <p:sp>
          <p:nvSpPr>
            <p:cNvPr id="616" name="Google Shape;616;p37"/>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7"/>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7"/>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7"/>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7"/>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37"/>
          <p:cNvGrpSpPr/>
          <p:nvPr/>
        </p:nvGrpSpPr>
        <p:grpSpPr>
          <a:xfrm>
            <a:off x="6283418" y="1877599"/>
            <a:ext cx="432570" cy="421334"/>
            <a:chOff x="5926225" y="921350"/>
            <a:chExt cx="517800" cy="504350"/>
          </a:xfrm>
        </p:grpSpPr>
        <p:sp>
          <p:nvSpPr>
            <p:cNvPr id="622" name="Google Shape;622;p37"/>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sp>
          <p:nvSpPr>
            <p:cNvPr id="623" name="Google Shape;623;p37"/>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grpSp>
      <p:sp>
        <p:nvSpPr>
          <p:cNvPr id="624" name="Google Shape;624;p37"/>
          <p:cNvSpPr/>
          <p:nvPr/>
        </p:nvSpPr>
        <p:spPr>
          <a:xfrm>
            <a:off x="6477338" y="211365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5" name="Google Shape;625;p37"/>
          <p:cNvGrpSpPr/>
          <p:nvPr/>
        </p:nvGrpSpPr>
        <p:grpSpPr>
          <a:xfrm>
            <a:off x="7168405" y="1856979"/>
            <a:ext cx="432570" cy="421334"/>
            <a:chOff x="5926225" y="921350"/>
            <a:chExt cx="517800" cy="504350"/>
          </a:xfrm>
        </p:grpSpPr>
        <p:sp>
          <p:nvSpPr>
            <p:cNvPr id="626" name="Google Shape;626;p37"/>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chemeClr val="accent4"/>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7"/>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chemeClr val="accent4"/>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37"/>
          <p:cNvSpPr/>
          <p:nvPr/>
        </p:nvSpPr>
        <p:spPr>
          <a:xfrm>
            <a:off x="7362326" y="209303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9" name="Google Shape;629;p37"/>
          <p:cNvGrpSpPr/>
          <p:nvPr/>
        </p:nvGrpSpPr>
        <p:grpSpPr>
          <a:xfrm>
            <a:off x="6283685" y="2606021"/>
            <a:ext cx="1075937" cy="1047989"/>
            <a:chOff x="5926225" y="921350"/>
            <a:chExt cx="517800" cy="504350"/>
          </a:xfrm>
        </p:grpSpPr>
        <p:sp>
          <p:nvSpPr>
            <p:cNvPr id="630" name="Google Shape;630;p37"/>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chemeClr val="accent4"/>
            </a:solidFill>
            <a:ln w="28575" cap="flat" cmpd="sng">
              <a:solidFill>
                <a:schemeClr val="accent3"/>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7"/>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chemeClr val="accent4"/>
            </a:solidFill>
            <a:ln w="28575" cap="flat" cmpd="sng">
              <a:solidFill>
                <a:schemeClr val="accent3"/>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2" name="Google Shape;632;p37"/>
          <p:cNvSpPr/>
          <p:nvPr/>
        </p:nvSpPr>
        <p:spPr>
          <a:xfrm>
            <a:off x="6765998" y="3193118"/>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6D9EEB"/>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a:p>
        </p:txBody>
      </p:sp>
      <p:pic>
        <p:nvPicPr>
          <p:cNvPr id="5" name="Picture 4">
            <a:extLst>
              <a:ext uri="{FF2B5EF4-FFF2-40B4-BE49-F238E27FC236}">
                <a16:creationId xmlns:a16="http://schemas.microsoft.com/office/drawing/2014/main" id="{728C3763-648A-464D-8AED-2459695E2EAA}"/>
              </a:ext>
            </a:extLst>
          </p:cNvPr>
          <p:cNvPicPr>
            <a:picLocks noChangeAspect="1"/>
          </p:cNvPicPr>
          <p:nvPr/>
        </p:nvPicPr>
        <p:blipFill>
          <a:blip r:embed="rId3"/>
          <a:stretch>
            <a:fillRect/>
          </a:stretch>
        </p:blipFill>
        <p:spPr>
          <a:xfrm>
            <a:off x="0" y="0"/>
            <a:ext cx="2990155" cy="2087602"/>
          </a:xfrm>
          <a:prstGeom prst="rect">
            <a:avLst/>
          </a:prstGeom>
        </p:spPr>
      </p:pic>
      <p:pic>
        <p:nvPicPr>
          <p:cNvPr id="9" name="Picture 8">
            <a:extLst>
              <a:ext uri="{FF2B5EF4-FFF2-40B4-BE49-F238E27FC236}">
                <a16:creationId xmlns:a16="http://schemas.microsoft.com/office/drawing/2014/main" id="{849485D3-7D84-44F1-A6F5-65397A9FC232}"/>
              </a:ext>
            </a:extLst>
          </p:cNvPr>
          <p:cNvPicPr>
            <a:picLocks noChangeAspect="1"/>
          </p:cNvPicPr>
          <p:nvPr/>
        </p:nvPicPr>
        <p:blipFill>
          <a:blip r:embed="rId4"/>
          <a:stretch>
            <a:fillRect/>
          </a:stretch>
        </p:blipFill>
        <p:spPr>
          <a:xfrm>
            <a:off x="3044604" y="107022"/>
            <a:ext cx="5065909" cy="1590021"/>
          </a:xfrm>
          <a:prstGeom prst="rect">
            <a:avLst/>
          </a:prstGeom>
        </p:spPr>
      </p:pic>
      <p:pic>
        <p:nvPicPr>
          <p:cNvPr id="12" name="Picture 11">
            <a:extLst>
              <a:ext uri="{FF2B5EF4-FFF2-40B4-BE49-F238E27FC236}">
                <a16:creationId xmlns:a16="http://schemas.microsoft.com/office/drawing/2014/main" id="{12CD4685-3250-43C3-A8BF-155F49626C6D}"/>
              </a:ext>
            </a:extLst>
          </p:cNvPr>
          <p:cNvPicPr>
            <a:picLocks noChangeAspect="1"/>
          </p:cNvPicPr>
          <p:nvPr/>
        </p:nvPicPr>
        <p:blipFill>
          <a:blip r:embed="rId5"/>
          <a:stretch>
            <a:fillRect/>
          </a:stretch>
        </p:blipFill>
        <p:spPr>
          <a:xfrm>
            <a:off x="0" y="2087602"/>
            <a:ext cx="4610935" cy="1997163"/>
          </a:xfrm>
          <a:prstGeom prst="rect">
            <a:avLst/>
          </a:prstGeom>
        </p:spPr>
      </p:pic>
      <p:pic>
        <p:nvPicPr>
          <p:cNvPr id="14" name="Picture 13">
            <a:extLst>
              <a:ext uri="{FF2B5EF4-FFF2-40B4-BE49-F238E27FC236}">
                <a16:creationId xmlns:a16="http://schemas.microsoft.com/office/drawing/2014/main" id="{BC59274A-C1E8-4335-A2BC-B0C1D43BCCB4}"/>
              </a:ext>
            </a:extLst>
          </p:cNvPr>
          <p:cNvPicPr>
            <a:picLocks noChangeAspect="1"/>
          </p:cNvPicPr>
          <p:nvPr/>
        </p:nvPicPr>
        <p:blipFill>
          <a:blip r:embed="rId6"/>
          <a:stretch>
            <a:fillRect/>
          </a:stretch>
        </p:blipFill>
        <p:spPr>
          <a:xfrm>
            <a:off x="4258300" y="1697043"/>
            <a:ext cx="3906664" cy="2087602"/>
          </a:xfrm>
          <a:prstGeom prst="rect">
            <a:avLst/>
          </a:prstGeom>
        </p:spPr>
      </p:pic>
      <p:pic>
        <p:nvPicPr>
          <p:cNvPr id="17" name="Picture 16">
            <a:extLst>
              <a:ext uri="{FF2B5EF4-FFF2-40B4-BE49-F238E27FC236}">
                <a16:creationId xmlns:a16="http://schemas.microsoft.com/office/drawing/2014/main" id="{89A05AC8-E69A-4C6E-AD58-07182F5DC288}"/>
              </a:ext>
            </a:extLst>
          </p:cNvPr>
          <p:cNvPicPr>
            <a:picLocks noChangeAspect="1"/>
          </p:cNvPicPr>
          <p:nvPr/>
        </p:nvPicPr>
        <p:blipFill>
          <a:blip r:embed="rId3"/>
          <a:stretch>
            <a:fillRect/>
          </a:stretch>
        </p:blipFill>
        <p:spPr>
          <a:xfrm>
            <a:off x="0" y="0"/>
            <a:ext cx="8937092" cy="5143451"/>
          </a:xfrm>
          <a:prstGeom prst="rect">
            <a:avLst/>
          </a:prstGeom>
        </p:spPr>
      </p:pic>
      <p:pic>
        <p:nvPicPr>
          <p:cNvPr id="16" name="Picture 15">
            <a:extLst>
              <a:ext uri="{FF2B5EF4-FFF2-40B4-BE49-F238E27FC236}">
                <a16:creationId xmlns:a16="http://schemas.microsoft.com/office/drawing/2014/main" id="{1EB9D5A6-5323-4C45-889D-2A1180E08B82}"/>
              </a:ext>
            </a:extLst>
          </p:cNvPr>
          <p:cNvPicPr>
            <a:picLocks noChangeAspect="1"/>
          </p:cNvPicPr>
          <p:nvPr/>
        </p:nvPicPr>
        <p:blipFill>
          <a:blip r:embed="rId4"/>
          <a:stretch>
            <a:fillRect/>
          </a:stretch>
        </p:blipFill>
        <p:spPr>
          <a:xfrm>
            <a:off x="0" y="1"/>
            <a:ext cx="9144000" cy="5143450"/>
          </a:xfrm>
          <a:prstGeom prst="rect">
            <a:avLst/>
          </a:prstGeom>
        </p:spPr>
      </p:pic>
    </p:spTree>
    <p:extLst>
      <p:ext uri="{BB962C8B-B14F-4D97-AF65-F5344CB8AC3E}">
        <p14:creationId xmlns:p14="http://schemas.microsoft.com/office/powerpoint/2010/main" val="937026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7"/>
                                        </p:tgtEl>
                                      </p:cBhvr>
                                    </p:animEffect>
                                    <p:set>
                                      <p:cBhvr>
                                        <p:cTn id="12" dur="1" fill="hold">
                                          <p:stCondLst>
                                            <p:cond delay="499"/>
                                          </p:stCondLst>
                                        </p:cTn>
                                        <p:tgtEl>
                                          <p:spTgt spid="1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16"/>
                                        </p:tgtEl>
                                      </p:cBhvr>
                                    </p:animEffect>
                                    <p:set>
                                      <p:cBhvr>
                                        <p:cTn id="22"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2"/>
          <p:cNvSpPr txBox="1">
            <a:spLocks noGrp="1"/>
          </p:cNvSpPr>
          <p:nvPr>
            <p:ph type="ctrTitle"/>
          </p:nvPr>
        </p:nvSpPr>
        <p:spPr>
          <a:xfrm>
            <a:off x="1034300" y="925025"/>
            <a:ext cx="7075500" cy="1159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POC 2020</a:t>
            </a:r>
            <a:endParaRPr dirty="0"/>
          </a:p>
        </p:txBody>
      </p:sp>
    </p:spTree>
    <p:extLst>
      <p:ext uri="{BB962C8B-B14F-4D97-AF65-F5344CB8AC3E}">
        <p14:creationId xmlns:p14="http://schemas.microsoft.com/office/powerpoint/2010/main" val="560878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ctrTitle" idx="4294967295"/>
          </p:nvPr>
        </p:nvSpPr>
        <p:spPr>
          <a:xfrm>
            <a:off x="1034300" y="1126150"/>
            <a:ext cx="5132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a:solidFill>
                  <a:schemeClr val="accent1"/>
                </a:solidFill>
              </a:rPr>
              <a:t>Big concept</a:t>
            </a:r>
            <a:endParaRPr sz="7200">
              <a:solidFill>
                <a:schemeClr val="accent1"/>
              </a:solidFill>
            </a:endParaRPr>
          </a:p>
        </p:txBody>
      </p:sp>
      <p:sp>
        <p:nvSpPr>
          <p:cNvPr id="132" name="Google Shape;132;p18"/>
          <p:cNvSpPr txBox="1">
            <a:spLocks noGrp="1"/>
          </p:cNvSpPr>
          <p:nvPr>
            <p:ph type="subTitle" idx="4294967295"/>
          </p:nvPr>
        </p:nvSpPr>
        <p:spPr>
          <a:xfrm>
            <a:off x="1034300" y="2268550"/>
            <a:ext cx="5132700" cy="784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a:t>Bring the attention of your audience over a key concept using icons or illustrations</a:t>
            </a:r>
            <a:endParaRPr/>
          </a:p>
        </p:txBody>
      </p:sp>
      <p:sp>
        <p:nvSpPr>
          <p:cNvPr id="133" name="Google Shape;133;p18"/>
          <p:cNvSpPr/>
          <p:nvPr/>
        </p:nvSpPr>
        <p:spPr>
          <a:xfrm>
            <a:off x="7628510" y="2858446"/>
            <a:ext cx="247756" cy="23656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 name="Google Shape;134;p18"/>
          <p:cNvGrpSpPr/>
          <p:nvPr/>
        </p:nvGrpSpPr>
        <p:grpSpPr>
          <a:xfrm>
            <a:off x="7320973" y="1529858"/>
            <a:ext cx="1061492" cy="1061761"/>
            <a:chOff x="6654650" y="3665275"/>
            <a:chExt cx="409100" cy="409125"/>
          </a:xfrm>
        </p:grpSpPr>
        <p:sp>
          <p:nvSpPr>
            <p:cNvPr id="135" name="Google Shape;135;p18"/>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8"/>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18"/>
          <p:cNvGrpSpPr/>
          <p:nvPr/>
        </p:nvGrpSpPr>
        <p:grpSpPr>
          <a:xfrm rot="1057031">
            <a:off x="6298116" y="2364471"/>
            <a:ext cx="701299" cy="701354"/>
            <a:chOff x="570875" y="4322250"/>
            <a:chExt cx="443300" cy="443325"/>
          </a:xfrm>
        </p:grpSpPr>
        <p:sp>
          <p:nvSpPr>
            <p:cNvPr id="138" name="Google Shape;138;p18"/>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8"/>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8"/>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8"/>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 name="Google Shape;142;p18"/>
          <p:cNvSpPr/>
          <p:nvPr/>
        </p:nvSpPr>
        <p:spPr>
          <a:xfrm rot="2466710">
            <a:off x="6376672" y="1735695"/>
            <a:ext cx="344265" cy="32871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8"/>
          <p:cNvSpPr/>
          <p:nvPr/>
        </p:nvSpPr>
        <p:spPr>
          <a:xfrm rot="-1609645">
            <a:off x="6880133" y="1942499"/>
            <a:ext cx="247727" cy="23653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8"/>
          <p:cNvSpPr/>
          <p:nvPr/>
        </p:nvSpPr>
        <p:spPr>
          <a:xfrm rot="2925875">
            <a:off x="8382245" y="2129903"/>
            <a:ext cx="185522" cy="17714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8"/>
          <p:cNvSpPr/>
          <p:nvPr/>
        </p:nvSpPr>
        <p:spPr>
          <a:xfrm rot="-1609225">
            <a:off x="7610186" y="943178"/>
            <a:ext cx="167149" cy="15960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9"/>
          <p:cNvSpPr txBox="1">
            <a:spLocks noGrp="1"/>
          </p:cNvSpPr>
          <p:nvPr>
            <p:ph type="body" idx="1"/>
          </p:nvPr>
        </p:nvSpPr>
        <p:spPr>
          <a:xfrm>
            <a:off x="737850" y="1475700"/>
            <a:ext cx="2891700" cy="2936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t>White</a:t>
            </a:r>
            <a:endParaRPr b="1" dirty="0"/>
          </a:p>
          <a:p>
            <a:pPr marL="0" lvl="0" indent="0" algn="l" rtl="0">
              <a:spcBef>
                <a:spcPts val="600"/>
              </a:spcBef>
              <a:spcAft>
                <a:spcPts val="0"/>
              </a:spcAft>
              <a:buNone/>
            </a:pPr>
            <a:r>
              <a:rPr lang="en" dirty="0"/>
              <a:t>Is the color of milk and fresh snow, the color produced by the combination of all the colors of the visible spectrum.</a:t>
            </a:r>
            <a:endParaRPr dirty="0"/>
          </a:p>
        </p:txBody>
      </p:sp>
      <p:sp>
        <p:nvSpPr>
          <p:cNvPr id="152" name="Google Shape;152;p19"/>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You can also split your content</a:t>
            </a:r>
            <a:endParaRPr/>
          </a:p>
        </p:txBody>
      </p:sp>
      <p:sp>
        <p:nvSpPr>
          <p:cNvPr id="153" name="Google Shape;153;p19"/>
          <p:cNvSpPr txBox="1">
            <a:spLocks noGrp="1"/>
          </p:cNvSpPr>
          <p:nvPr>
            <p:ph type="body" idx="2"/>
          </p:nvPr>
        </p:nvSpPr>
        <p:spPr>
          <a:xfrm>
            <a:off x="3955979" y="1475700"/>
            <a:ext cx="2891700" cy="2936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t>Black</a:t>
            </a:r>
            <a:endParaRPr b="1" dirty="0"/>
          </a:p>
          <a:p>
            <a:pPr marL="0" lvl="0" indent="0" algn="l" rtl="0">
              <a:spcBef>
                <a:spcPts val="600"/>
              </a:spcBef>
              <a:spcAft>
                <a:spcPts val="0"/>
              </a:spcAft>
              <a:buNone/>
            </a:pPr>
            <a:r>
              <a:rPr lang="en" dirty="0"/>
              <a:t>Is the color of coal, ebony, and of outer space. It is the darkest color, the result of the absence of or complete absorption of light.</a:t>
            </a:r>
            <a:endParaRPr dirty="0"/>
          </a:p>
        </p:txBody>
      </p:sp>
      <p:sp>
        <p:nvSpPr>
          <p:cNvPr id="154" name="Google Shape;154;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0"/>
          <p:cNvSpPr txBox="1">
            <a:spLocks noGrp="1"/>
          </p:cNvSpPr>
          <p:nvPr>
            <p:ph type="title"/>
          </p:nvPr>
        </p:nvSpPr>
        <p:spPr>
          <a:xfrm>
            <a:off x="737850" y="517525"/>
            <a:ext cx="6284100" cy="74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In two or three columns</a:t>
            </a:r>
            <a:endParaRPr/>
          </a:p>
        </p:txBody>
      </p:sp>
      <p:sp>
        <p:nvSpPr>
          <p:cNvPr id="160" name="Google Shape;160;p20"/>
          <p:cNvSpPr txBox="1">
            <a:spLocks noGrp="1"/>
          </p:cNvSpPr>
          <p:nvPr>
            <p:ph type="body" idx="1"/>
          </p:nvPr>
        </p:nvSpPr>
        <p:spPr>
          <a:xfrm>
            <a:off x="737850" y="1475700"/>
            <a:ext cx="1902600" cy="2960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161" name="Google Shape;161;p20"/>
          <p:cNvSpPr txBox="1">
            <a:spLocks noGrp="1"/>
          </p:cNvSpPr>
          <p:nvPr>
            <p:ph type="body" idx="2"/>
          </p:nvPr>
        </p:nvSpPr>
        <p:spPr>
          <a:xfrm>
            <a:off x="2928612" y="1475700"/>
            <a:ext cx="1902600" cy="2960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162" name="Google Shape;162;p20"/>
          <p:cNvSpPr txBox="1">
            <a:spLocks noGrp="1"/>
          </p:cNvSpPr>
          <p:nvPr>
            <p:ph type="body" idx="3"/>
          </p:nvPr>
        </p:nvSpPr>
        <p:spPr>
          <a:xfrm>
            <a:off x="5119374" y="1475700"/>
            <a:ext cx="1902600" cy="2960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163" name="Google Shape;163;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1"/>
          <p:cNvSpPr txBox="1">
            <a:spLocks noGrp="1"/>
          </p:cNvSpPr>
          <p:nvPr>
            <p:ph type="title"/>
          </p:nvPr>
        </p:nvSpPr>
        <p:spPr>
          <a:xfrm>
            <a:off x="737850" y="1050925"/>
            <a:ext cx="3311700" cy="74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A picture is worth a thousand words</a:t>
            </a:r>
            <a:endParaRPr/>
          </a:p>
        </p:txBody>
      </p:sp>
      <p:sp>
        <p:nvSpPr>
          <p:cNvPr id="169" name="Google Shape;169;p21"/>
          <p:cNvSpPr txBox="1">
            <a:spLocks noGrp="1"/>
          </p:cNvSpPr>
          <p:nvPr>
            <p:ph type="body" idx="1"/>
          </p:nvPr>
        </p:nvSpPr>
        <p:spPr>
          <a:xfrm>
            <a:off x="737850" y="2009100"/>
            <a:ext cx="3311700" cy="23193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a:t>A complex idea can be conveyed with just a single still image, namely making it possible to absorb large amounts of data quickly.</a:t>
            </a:r>
            <a:endParaRPr/>
          </a:p>
        </p:txBody>
      </p:sp>
      <p:pic>
        <p:nvPicPr>
          <p:cNvPr id="170" name="Google Shape;170;p21"/>
          <p:cNvPicPr preferRelativeResize="0"/>
          <p:nvPr/>
        </p:nvPicPr>
        <p:blipFill rotWithShape="1">
          <a:blip r:embed="rId3">
            <a:alphaModFix/>
          </a:blip>
          <a:srcRect/>
          <a:stretch/>
        </p:blipFill>
        <p:spPr>
          <a:xfrm>
            <a:off x="4367900" y="537747"/>
            <a:ext cx="4068000" cy="4068000"/>
          </a:xfrm>
          <a:prstGeom prst="ellipse">
            <a:avLst/>
          </a:prstGeom>
          <a:noFill/>
          <a:ln>
            <a:noFill/>
          </a:ln>
          <a:effectLst>
            <a:outerShdw blurRad="342900" dist="114300" dir="5400000" algn="bl" rotWithShape="0">
              <a:schemeClr val="dk1">
                <a:alpha val="23000"/>
              </a:schemeClr>
            </a:outerShdw>
          </a:effectLst>
        </p:spPr>
      </p:pic>
      <p:sp>
        <p:nvSpPr>
          <p:cNvPr id="171" name="Google Shape;171;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2"/>
          <p:cNvSpPr txBox="1">
            <a:spLocks noGrp="1"/>
          </p:cNvSpPr>
          <p:nvPr>
            <p:ph type="title"/>
          </p:nvPr>
        </p:nvSpPr>
        <p:spPr>
          <a:xfrm>
            <a:off x="630300" y="650450"/>
            <a:ext cx="2656500" cy="138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b="0">
                <a:solidFill>
                  <a:schemeClr val="lt1"/>
                </a:solidFill>
                <a:highlight>
                  <a:schemeClr val="accent2"/>
                </a:highlight>
              </a:rPr>
              <a:t>Want big impact?</a:t>
            </a:r>
            <a:endParaRPr sz="2400" b="0">
              <a:solidFill>
                <a:schemeClr val="lt1"/>
              </a:solidFill>
              <a:highlight>
                <a:schemeClr val="accent2"/>
              </a:highlight>
            </a:endParaRPr>
          </a:p>
          <a:p>
            <a:pPr marL="0" lvl="0" indent="0" algn="l" rtl="0">
              <a:spcBef>
                <a:spcPts val="0"/>
              </a:spcBef>
              <a:spcAft>
                <a:spcPts val="0"/>
              </a:spcAft>
              <a:buNone/>
            </a:pPr>
            <a:r>
              <a:rPr lang="en" sz="2400">
                <a:solidFill>
                  <a:schemeClr val="lt1"/>
                </a:solidFill>
                <a:highlight>
                  <a:schemeClr val="accent2"/>
                </a:highlight>
              </a:rPr>
              <a:t>Use big image.</a:t>
            </a:r>
            <a:endParaRPr sz="2400">
              <a:solidFill>
                <a:schemeClr val="lt1"/>
              </a:solidFill>
              <a:highlight>
                <a:schemeClr val="accent2"/>
              </a:highlight>
            </a:endParaRPr>
          </a:p>
        </p:txBody>
      </p:sp>
      <p:sp>
        <p:nvSpPr>
          <p:cNvPr id="177" name="Google Shape;177;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3"/>
          <p:cNvSpPr txBox="1">
            <a:spLocks noGrp="1"/>
          </p:cNvSpPr>
          <p:nvPr>
            <p:ph type="title"/>
          </p:nvPr>
        </p:nvSpPr>
        <p:spPr>
          <a:xfrm>
            <a:off x="737850" y="517525"/>
            <a:ext cx="2573400" cy="744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Use diagrams to explain your ideas</a:t>
            </a:r>
            <a:endParaRPr/>
          </a:p>
        </p:txBody>
      </p:sp>
      <p:sp>
        <p:nvSpPr>
          <p:cNvPr id="183" name="Google Shape;183;p2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184" name="Google Shape;184;p23"/>
          <p:cNvSpPr/>
          <p:nvPr/>
        </p:nvSpPr>
        <p:spPr>
          <a:xfrm rot="-3280241">
            <a:off x="4795232" y="1906732"/>
            <a:ext cx="1323418" cy="1320838"/>
          </a:xfrm>
          <a:prstGeom prst="ellipse">
            <a:avLst/>
          </a:prstGeom>
          <a:solidFill>
            <a:schemeClr val="accent6"/>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85" name="Google Shape;185;p23"/>
          <p:cNvSpPr/>
          <p:nvPr/>
        </p:nvSpPr>
        <p:spPr>
          <a:xfrm rot="-3280088">
            <a:off x="5025571" y="2563569"/>
            <a:ext cx="3184127" cy="1211606"/>
          </a:xfrm>
          <a:custGeom>
            <a:avLst/>
            <a:gdLst/>
            <a:ahLst/>
            <a:cxnLst/>
            <a:rect l="l" t="t" r="r" b="b"/>
            <a:pathLst>
              <a:path w="492" h="187" extrusionOk="0">
                <a:moveTo>
                  <a:pt x="457" y="0"/>
                </a:moveTo>
                <a:cubicBezTo>
                  <a:pt x="416" y="91"/>
                  <a:pt x="325" y="155"/>
                  <a:pt x="218" y="155"/>
                </a:cubicBezTo>
                <a:cubicBezTo>
                  <a:pt x="137" y="155"/>
                  <a:pt x="64" y="118"/>
                  <a:pt x="17" y="60"/>
                </a:cubicBezTo>
                <a:cubicBezTo>
                  <a:pt x="11" y="70"/>
                  <a:pt x="5" y="80"/>
                  <a:pt x="0" y="90"/>
                </a:cubicBezTo>
                <a:cubicBezTo>
                  <a:pt x="54" y="150"/>
                  <a:pt x="132" y="187"/>
                  <a:pt x="218" y="187"/>
                </a:cubicBezTo>
                <a:cubicBezTo>
                  <a:pt x="343" y="187"/>
                  <a:pt x="449" y="109"/>
                  <a:pt x="492" y="0"/>
                </a:cubicBezTo>
                <a:cubicBezTo>
                  <a:pt x="480" y="0"/>
                  <a:pt x="468" y="1"/>
                  <a:pt x="457" y="0"/>
                </a:cubicBezTo>
                <a:close/>
              </a:path>
            </a:pathLst>
          </a:custGeom>
          <a:gradFill>
            <a:gsLst>
              <a:gs pos="0">
                <a:srgbClr val="FFC486"/>
              </a:gs>
              <a:gs pos="100000">
                <a:srgbClr val="FF866B"/>
              </a:gs>
            </a:gsLst>
            <a:lin ang="0" scaled="0"/>
          </a:gra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23"/>
          <p:cNvSpPr/>
          <p:nvPr/>
        </p:nvSpPr>
        <p:spPr>
          <a:xfrm rot="-3280088">
            <a:off x="4990173" y="2460157"/>
            <a:ext cx="2729637" cy="1205146"/>
          </a:xfrm>
          <a:custGeom>
            <a:avLst/>
            <a:gdLst/>
            <a:ahLst/>
            <a:cxnLst/>
            <a:rect l="l" t="t" r="r" b="b"/>
            <a:pathLst>
              <a:path w="440" h="194" extrusionOk="0">
                <a:moveTo>
                  <a:pt x="262" y="39"/>
                </a:moveTo>
                <a:cubicBezTo>
                  <a:pt x="206" y="71"/>
                  <a:pt x="134" y="53"/>
                  <a:pt x="100" y="0"/>
                </a:cubicBezTo>
                <a:cubicBezTo>
                  <a:pt x="57" y="25"/>
                  <a:pt x="24" y="60"/>
                  <a:pt x="0" y="99"/>
                </a:cubicBezTo>
                <a:cubicBezTo>
                  <a:pt x="47" y="157"/>
                  <a:pt x="120" y="194"/>
                  <a:pt x="201" y="194"/>
                </a:cubicBezTo>
                <a:cubicBezTo>
                  <a:pt x="308" y="194"/>
                  <a:pt x="399" y="130"/>
                  <a:pt x="440" y="39"/>
                </a:cubicBezTo>
                <a:cubicBezTo>
                  <a:pt x="393" y="37"/>
                  <a:pt x="346" y="24"/>
                  <a:pt x="303" y="0"/>
                </a:cubicBezTo>
                <a:cubicBezTo>
                  <a:pt x="292" y="15"/>
                  <a:pt x="279" y="29"/>
                  <a:pt x="262" y="39"/>
                </a:cubicBezTo>
                <a:close/>
              </a:path>
            </a:pathLst>
          </a:custGeom>
          <a:solidFill>
            <a:schemeClr val="accent4"/>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23"/>
          <p:cNvSpPr txBox="1"/>
          <p:nvPr/>
        </p:nvSpPr>
        <p:spPr>
          <a:xfrm rot="-3779206">
            <a:off x="5622302" y="2863735"/>
            <a:ext cx="1577952" cy="56323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rgbClr val="FFFFFF"/>
                </a:solidFill>
                <a:latin typeface="Lato"/>
                <a:ea typeface="Lato"/>
                <a:cs typeface="Lato"/>
                <a:sym typeface="Lato"/>
              </a:rPr>
              <a:t>Vestibulum congue </a:t>
            </a:r>
            <a:endParaRPr sz="1000" b="1">
              <a:solidFill>
                <a:srgbClr val="FFFFFF"/>
              </a:solidFill>
              <a:latin typeface="Lato"/>
              <a:ea typeface="Lato"/>
              <a:cs typeface="Lato"/>
              <a:sym typeface="Lato"/>
            </a:endParaRPr>
          </a:p>
        </p:txBody>
      </p:sp>
      <p:sp>
        <p:nvSpPr>
          <p:cNvPr id="188" name="Google Shape;188;p23"/>
          <p:cNvSpPr/>
          <p:nvPr/>
        </p:nvSpPr>
        <p:spPr>
          <a:xfrm rot="-3280089">
            <a:off x="4299587" y="297186"/>
            <a:ext cx="2188366" cy="2485879"/>
          </a:xfrm>
          <a:custGeom>
            <a:avLst/>
            <a:gdLst/>
            <a:ahLst/>
            <a:cxnLst/>
            <a:rect l="l" t="t" r="r" b="b"/>
            <a:pathLst>
              <a:path w="338" h="384" extrusionOk="0">
                <a:moveTo>
                  <a:pt x="45" y="32"/>
                </a:moveTo>
                <a:cubicBezTo>
                  <a:pt x="189" y="32"/>
                  <a:pt x="306" y="148"/>
                  <a:pt x="306" y="292"/>
                </a:cubicBezTo>
                <a:cubicBezTo>
                  <a:pt x="306" y="325"/>
                  <a:pt x="300" y="355"/>
                  <a:pt x="289" y="384"/>
                </a:cubicBezTo>
                <a:cubicBezTo>
                  <a:pt x="301" y="384"/>
                  <a:pt x="312" y="384"/>
                  <a:pt x="324" y="383"/>
                </a:cubicBezTo>
                <a:cubicBezTo>
                  <a:pt x="333" y="354"/>
                  <a:pt x="338" y="324"/>
                  <a:pt x="338" y="292"/>
                </a:cubicBezTo>
                <a:cubicBezTo>
                  <a:pt x="338" y="131"/>
                  <a:pt x="207" y="0"/>
                  <a:pt x="45" y="0"/>
                </a:cubicBezTo>
                <a:cubicBezTo>
                  <a:pt x="30" y="0"/>
                  <a:pt x="15" y="1"/>
                  <a:pt x="0" y="3"/>
                </a:cubicBezTo>
                <a:cubicBezTo>
                  <a:pt x="6" y="13"/>
                  <a:pt x="12" y="23"/>
                  <a:pt x="18" y="33"/>
                </a:cubicBezTo>
                <a:cubicBezTo>
                  <a:pt x="27" y="32"/>
                  <a:pt x="36" y="32"/>
                  <a:pt x="45" y="32"/>
                </a:cubicBezTo>
                <a:close/>
              </a:path>
            </a:pathLst>
          </a:custGeom>
          <a:gradFill>
            <a:gsLst>
              <a:gs pos="0">
                <a:srgbClr val="FFC486"/>
              </a:gs>
              <a:gs pos="100000">
                <a:srgbClr val="FF866B"/>
              </a:gs>
            </a:gsLst>
            <a:lin ang="0" scaled="0"/>
          </a:gra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23"/>
          <p:cNvSpPr/>
          <p:nvPr/>
        </p:nvSpPr>
        <p:spPr>
          <a:xfrm rot="-3280088">
            <a:off x="4556924" y="581521"/>
            <a:ext cx="1790169" cy="2186080"/>
          </a:xfrm>
          <a:custGeom>
            <a:avLst/>
            <a:gdLst/>
            <a:ahLst/>
            <a:cxnLst/>
            <a:rect l="l" t="t" r="r" b="b"/>
            <a:pathLst>
              <a:path w="288" h="352" extrusionOk="0">
                <a:moveTo>
                  <a:pt x="27" y="0"/>
                </a:moveTo>
                <a:cubicBezTo>
                  <a:pt x="18" y="0"/>
                  <a:pt x="9" y="0"/>
                  <a:pt x="0" y="1"/>
                </a:cubicBezTo>
                <a:cubicBezTo>
                  <a:pt x="21" y="43"/>
                  <a:pt x="34" y="90"/>
                  <a:pt x="35" y="140"/>
                </a:cubicBezTo>
                <a:cubicBezTo>
                  <a:pt x="74" y="142"/>
                  <a:pt x="111" y="163"/>
                  <a:pt x="132" y="200"/>
                </a:cubicBezTo>
                <a:cubicBezTo>
                  <a:pt x="153" y="236"/>
                  <a:pt x="153" y="279"/>
                  <a:pt x="136" y="315"/>
                </a:cubicBezTo>
                <a:cubicBezTo>
                  <a:pt x="179" y="339"/>
                  <a:pt x="225" y="351"/>
                  <a:pt x="271" y="352"/>
                </a:cubicBezTo>
                <a:cubicBezTo>
                  <a:pt x="282" y="323"/>
                  <a:pt x="288" y="293"/>
                  <a:pt x="288" y="260"/>
                </a:cubicBezTo>
                <a:cubicBezTo>
                  <a:pt x="288" y="116"/>
                  <a:pt x="171" y="0"/>
                  <a:pt x="27" y="0"/>
                </a:cubicBezTo>
                <a:close/>
              </a:path>
            </a:pathLst>
          </a:custGeom>
          <a:solidFill>
            <a:schemeClr val="accent3"/>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23"/>
          <p:cNvSpPr txBox="1"/>
          <p:nvPr/>
        </p:nvSpPr>
        <p:spPr>
          <a:xfrm>
            <a:off x="4672075" y="1153125"/>
            <a:ext cx="1578000" cy="56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rgbClr val="FFFFFF"/>
                </a:solidFill>
                <a:latin typeface="Lato"/>
                <a:ea typeface="Lato"/>
                <a:cs typeface="Lato"/>
                <a:sym typeface="Lato"/>
              </a:rPr>
              <a:t>Vestibulum congue </a:t>
            </a:r>
            <a:endParaRPr sz="1000" b="1">
              <a:solidFill>
                <a:srgbClr val="FFFFFF"/>
              </a:solidFill>
              <a:latin typeface="Lato"/>
              <a:ea typeface="Lato"/>
              <a:cs typeface="Lato"/>
              <a:sym typeface="Lato"/>
            </a:endParaRPr>
          </a:p>
        </p:txBody>
      </p:sp>
      <p:sp>
        <p:nvSpPr>
          <p:cNvPr id="191" name="Google Shape;191;p23"/>
          <p:cNvSpPr/>
          <p:nvPr/>
        </p:nvSpPr>
        <p:spPr>
          <a:xfrm rot="-3280088">
            <a:off x="3748919" y="1740600"/>
            <a:ext cx="1624870" cy="3045726"/>
          </a:xfrm>
          <a:custGeom>
            <a:avLst/>
            <a:gdLst/>
            <a:ahLst/>
            <a:cxnLst/>
            <a:rect l="l" t="t" r="r" b="b"/>
            <a:pathLst>
              <a:path w="251" h="470" extrusionOk="0">
                <a:moveTo>
                  <a:pt x="32" y="286"/>
                </a:moveTo>
                <a:cubicBezTo>
                  <a:pt x="32" y="157"/>
                  <a:pt x="127" y="49"/>
                  <a:pt x="251" y="29"/>
                </a:cubicBezTo>
                <a:cubicBezTo>
                  <a:pt x="245" y="19"/>
                  <a:pt x="239" y="9"/>
                  <a:pt x="233" y="0"/>
                </a:cubicBezTo>
                <a:cubicBezTo>
                  <a:pt x="100" y="28"/>
                  <a:pt x="0" y="145"/>
                  <a:pt x="0" y="286"/>
                </a:cubicBezTo>
                <a:cubicBezTo>
                  <a:pt x="0" y="356"/>
                  <a:pt x="25" y="420"/>
                  <a:pt x="65" y="470"/>
                </a:cubicBezTo>
                <a:cubicBezTo>
                  <a:pt x="70" y="460"/>
                  <a:pt x="76" y="450"/>
                  <a:pt x="82" y="440"/>
                </a:cubicBezTo>
                <a:cubicBezTo>
                  <a:pt x="51" y="397"/>
                  <a:pt x="32" y="344"/>
                  <a:pt x="32" y="286"/>
                </a:cubicBezTo>
                <a:close/>
              </a:path>
            </a:pathLst>
          </a:custGeom>
          <a:gradFill>
            <a:gsLst>
              <a:gs pos="0">
                <a:srgbClr val="FFC486"/>
              </a:gs>
              <a:gs pos="100000">
                <a:srgbClr val="FF866B"/>
              </a:gs>
            </a:gsLst>
            <a:lin ang="0" scaled="0"/>
          </a:gra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23"/>
          <p:cNvSpPr/>
          <p:nvPr/>
        </p:nvSpPr>
        <p:spPr>
          <a:xfrm rot="-3280089">
            <a:off x="3926475" y="1789647"/>
            <a:ext cx="1575644" cy="2550423"/>
          </a:xfrm>
          <a:custGeom>
            <a:avLst/>
            <a:gdLst/>
            <a:ahLst/>
            <a:cxnLst/>
            <a:rect l="l" t="t" r="r" b="b"/>
            <a:pathLst>
              <a:path w="254" h="411" extrusionOk="0">
                <a:moveTo>
                  <a:pt x="152" y="311"/>
                </a:moveTo>
                <a:cubicBezTo>
                  <a:pt x="124" y="254"/>
                  <a:pt x="145" y="185"/>
                  <a:pt x="200" y="153"/>
                </a:cubicBezTo>
                <a:cubicBezTo>
                  <a:pt x="217" y="143"/>
                  <a:pt x="236" y="137"/>
                  <a:pt x="254" y="136"/>
                </a:cubicBezTo>
                <a:cubicBezTo>
                  <a:pt x="253" y="87"/>
                  <a:pt x="241" y="41"/>
                  <a:pt x="219" y="0"/>
                </a:cubicBezTo>
                <a:cubicBezTo>
                  <a:pt x="95" y="20"/>
                  <a:pt x="0" y="128"/>
                  <a:pt x="0" y="257"/>
                </a:cubicBezTo>
                <a:cubicBezTo>
                  <a:pt x="0" y="315"/>
                  <a:pt x="19" y="368"/>
                  <a:pt x="50" y="411"/>
                </a:cubicBezTo>
                <a:cubicBezTo>
                  <a:pt x="75" y="371"/>
                  <a:pt x="110" y="337"/>
                  <a:pt x="152" y="311"/>
                </a:cubicBezTo>
                <a:close/>
              </a:path>
            </a:pathLst>
          </a:custGeom>
          <a:solidFill>
            <a:schemeClr val="accent1"/>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23"/>
          <p:cNvSpPr txBox="1"/>
          <p:nvPr/>
        </p:nvSpPr>
        <p:spPr>
          <a:xfrm rot="3725110" flipH="1">
            <a:off x="3755527" y="2863871"/>
            <a:ext cx="1577671" cy="5631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rgbClr val="FFFFFF"/>
                </a:solidFill>
                <a:latin typeface="Lato"/>
                <a:ea typeface="Lato"/>
                <a:cs typeface="Lato"/>
                <a:sym typeface="Lato"/>
              </a:rPr>
              <a:t>Vestibulum congue </a:t>
            </a:r>
            <a:endParaRPr sz="1000" b="1">
              <a:solidFill>
                <a:srgbClr val="FFFFFF"/>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And tables to compare data</a:t>
            </a:r>
            <a:endParaRPr/>
          </a:p>
        </p:txBody>
      </p:sp>
      <p:graphicFrame>
        <p:nvGraphicFramePr>
          <p:cNvPr id="199" name="Google Shape;199;p24"/>
          <p:cNvGraphicFramePr/>
          <p:nvPr/>
        </p:nvGraphicFramePr>
        <p:xfrm>
          <a:off x="737800" y="1716881"/>
          <a:ext cx="6034500" cy="2532300"/>
        </p:xfrm>
        <a:graphic>
          <a:graphicData uri="http://schemas.openxmlformats.org/drawingml/2006/table">
            <a:tbl>
              <a:tblPr>
                <a:noFill/>
                <a:tableStyleId>{C301E64C-4356-492E-8BBB-E6F0B06C22C7}</a:tableStyleId>
              </a:tblPr>
              <a:tblGrid>
                <a:gridCol w="1508625">
                  <a:extLst>
                    <a:ext uri="{9D8B030D-6E8A-4147-A177-3AD203B41FA5}">
                      <a16:colId xmlns:a16="http://schemas.microsoft.com/office/drawing/2014/main" val="20000"/>
                    </a:ext>
                  </a:extLst>
                </a:gridCol>
                <a:gridCol w="1508625">
                  <a:extLst>
                    <a:ext uri="{9D8B030D-6E8A-4147-A177-3AD203B41FA5}">
                      <a16:colId xmlns:a16="http://schemas.microsoft.com/office/drawing/2014/main" val="20001"/>
                    </a:ext>
                  </a:extLst>
                </a:gridCol>
                <a:gridCol w="1508625">
                  <a:extLst>
                    <a:ext uri="{9D8B030D-6E8A-4147-A177-3AD203B41FA5}">
                      <a16:colId xmlns:a16="http://schemas.microsoft.com/office/drawing/2014/main" val="20002"/>
                    </a:ext>
                  </a:extLst>
                </a:gridCol>
                <a:gridCol w="1508625">
                  <a:extLst>
                    <a:ext uri="{9D8B030D-6E8A-4147-A177-3AD203B41FA5}">
                      <a16:colId xmlns:a16="http://schemas.microsoft.com/office/drawing/2014/main" val="20003"/>
                    </a:ext>
                  </a:extLst>
                </a:gridCol>
              </a:tblGrid>
              <a:tr h="633075">
                <a:tc>
                  <a:txBody>
                    <a:bodyPr/>
                    <a:lstStyle/>
                    <a:p>
                      <a:pPr marL="0" lvl="0" indent="0" algn="l" rtl="0">
                        <a:spcBef>
                          <a:spcPts val="0"/>
                        </a:spcBef>
                        <a:spcAft>
                          <a:spcPts val="0"/>
                        </a:spcAft>
                        <a:buNone/>
                      </a:pPr>
                      <a:endParaRPr sz="1200">
                        <a:latin typeface="Lato Light"/>
                        <a:ea typeface="Lato Light"/>
                        <a:cs typeface="Lato Light"/>
                        <a:sym typeface="Lato Light"/>
                      </a:endParaRPr>
                    </a:p>
                  </a:txBody>
                  <a:tcPr marL="91425" marR="91425" marT="68575" marB="68575" anchor="ctr">
                    <a:lnL w="28575" cap="flat" cmpd="sng">
                      <a:solidFill>
                        <a:schemeClr val="accent1"/>
                      </a:solidFill>
                      <a:prstDash val="solid"/>
                      <a:round/>
                      <a:headEnd type="none" w="sm" len="sm"/>
                      <a:tailEnd type="none" w="sm" len="sm"/>
                    </a:lnL>
                    <a:lnR w="9525" cap="flat" cmpd="sng">
                      <a:solidFill>
                        <a:schemeClr val="accent6"/>
                      </a:solidFill>
                      <a:prstDash val="solid"/>
                      <a:round/>
                      <a:headEnd type="none" w="sm" len="sm"/>
                      <a:tailEnd type="none" w="sm" len="sm"/>
                    </a:lnR>
                    <a:lnT w="28575" cap="flat" cmpd="sng">
                      <a:solidFill>
                        <a:schemeClr val="accent1"/>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Lato Light"/>
                          <a:ea typeface="Lato Light"/>
                          <a:cs typeface="Lato Light"/>
                          <a:sym typeface="Lato Light"/>
                        </a:rPr>
                        <a:t>A</a:t>
                      </a:r>
                      <a:endParaRPr sz="1200">
                        <a:latin typeface="Lato Light"/>
                        <a:ea typeface="Lato Light"/>
                        <a:cs typeface="Lato Light"/>
                        <a:sym typeface="Lato Light"/>
                      </a:endParaRPr>
                    </a:p>
                  </a:txBody>
                  <a:tcPr marL="91425" marR="91425" marT="68575" marB="68575" anchor="ctr">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28575" cap="flat" cmpd="sng">
                      <a:solidFill>
                        <a:schemeClr val="accent1"/>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Lato Light"/>
                          <a:ea typeface="Lato Light"/>
                          <a:cs typeface="Lato Light"/>
                          <a:sym typeface="Lato Light"/>
                        </a:rPr>
                        <a:t>B</a:t>
                      </a:r>
                      <a:endParaRPr sz="1200">
                        <a:latin typeface="Lato Light"/>
                        <a:ea typeface="Lato Light"/>
                        <a:cs typeface="Lato Light"/>
                        <a:sym typeface="Lato Light"/>
                      </a:endParaRPr>
                    </a:p>
                  </a:txBody>
                  <a:tcPr marL="91425" marR="91425" marT="68575" marB="68575" anchor="ctr">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28575" cap="flat" cmpd="sng">
                      <a:solidFill>
                        <a:schemeClr val="accent1"/>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Lato Light"/>
                          <a:ea typeface="Lato Light"/>
                          <a:cs typeface="Lato Light"/>
                          <a:sym typeface="Lato Light"/>
                        </a:rPr>
                        <a:t>C</a:t>
                      </a:r>
                      <a:endParaRPr sz="1200">
                        <a:latin typeface="Lato Light"/>
                        <a:ea typeface="Lato Light"/>
                        <a:cs typeface="Lato Light"/>
                        <a:sym typeface="Lato Light"/>
                      </a:endParaRPr>
                    </a:p>
                  </a:txBody>
                  <a:tcPr marL="91425" marR="91425" marT="68575" marB="68575" anchor="ctr">
                    <a:lnL w="9525" cap="flat" cmpd="sng">
                      <a:solidFill>
                        <a:schemeClr val="accent6"/>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9525" cap="flat" cmpd="sng">
                      <a:solidFill>
                        <a:schemeClr val="accent6"/>
                      </a:solidFill>
                      <a:prstDash val="solid"/>
                      <a:round/>
                      <a:headEnd type="none" w="sm" len="sm"/>
                      <a:tailEnd type="none" w="sm" len="sm"/>
                    </a:lnB>
                  </a:tcPr>
                </a:tc>
                <a:extLst>
                  <a:ext uri="{0D108BD9-81ED-4DB2-BD59-A6C34878D82A}">
                    <a16:rowId xmlns:a16="http://schemas.microsoft.com/office/drawing/2014/main" val="10000"/>
                  </a:ext>
                </a:extLst>
              </a:tr>
              <a:tr h="633075">
                <a:tc>
                  <a:txBody>
                    <a:bodyPr/>
                    <a:lstStyle/>
                    <a:p>
                      <a:pPr marL="0" lvl="0" indent="0" algn="r" rtl="0">
                        <a:spcBef>
                          <a:spcPts val="0"/>
                        </a:spcBef>
                        <a:spcAft>
                          <a:spcPts val="0"/>
                        </a:spcAft>
                        <a:buNone/>
                      </a:pPr>
                      <a:r>
                        <a:rPr lang="en" sz="1200">
                          <a:latin typeface="Lato Light"/>
                          <a:ea typeface="Lato Light"/>
                          <a:cs typeface="Lato Light"/>
                          <a:sym typeface="Lato Light"/>
                        </a:rPr>
                        <a:t>Yellow</a:t>
                      </a:r>
                      <a:endParaRPr sz="1200">
                        <a:latin typeface="Lato Light"/>
                        <a:ea typeface="Lato Light"/>
                        <a:cs typeface="Lato Light"/>
                        <a:sym typeface="Lato Light"/>
                      </a:endParaRPr>
                    </a:p>
                  </a:txBody>
                  <a:tcPr marL="91425" marR="91425" marT="68575" marB="68575" anchor="ctr">
                    <a:lnL w="28575" cap="flat" cmpd="sng">
                      <a:solidFill>
                        <a:schemeClr val="accent1"/>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Lato"/>
                          <a:ea typeface="Lato"/>
                          <a:cs typeface="Lato"/>
                          <a:sym typeface="Lato"/>
                        </a:rPr>
                        <a:t>10</a:t>
                      </a:r>
                      <a:endParaRPr sz="1600" b="1">
                        <a:latin typeface="Lato"/>
                        <a:ea typeface="Lato"/>
                        <a:cs typeface="Lato"/>
                        <a:sym typeface="Lato"/>
                      </a:endParaRPr>
                    </a:p>
                  </a:txBody>
                  <a:tcPr marL="91425" marR="91425" marT="68575" marB="68575" anchor="ctr">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Lato"/>
                          <a:ea typeface="Lato"/>
                          <a:cs typeface="Lato"/>
                          <a:sym typeface="Lato"/>
                        </a:rPr>
                        <a:t>20</a:t>
                      </a:r>
                      <a:endParaRPr sz="1600" b="1">
                        <a:latin typeface="Lato"/>
                        <a:ea typeface="Lato"/>
                        <a:cs typeface="Lato"/>
                        <a:sym typeface="Lato"/>
                      </a:endParaRPr>
                    </a:p>
                  </a:txBody>
                  <a:tcPr marL="91425" marR="91425" marT="68575" marB="68575" anchor="ctr">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Lato"/>
                          <a:ea typeface="Lato"/>
                          <a:cs typeface="Lato"/>
                          <a:sym typeface="Lato"/>
                        </a:rPr>
                        <a:t>7</a:t>
                      </a:r>
                      <a:endParaRPr sz="1600" b="1">
                        <a:latin typeface="Lato"/>
                        <a:ea typeface="Lato"/>
                        <a:cs typeface="Lato"/>
                        <a:sym typeface="Lato"/>
                      </a:endParaRPr>
                    </a:p>
                  </a:txBody>
                  <a:tcPr marL="91425" marR="91425" marT="68575" marB="68575" anchor="ctr">
                    <a:lnL w="9525" cap="flat" cmpd="sng">
                      <a:solidFill>
                        <a:schemeClr val="accent6"/>
                      </a:solidFill>
                      <a:prstDash val="solid"/>
                      <a:round/>
                      <a:headEnd type="none" w="sm" len="sm"/>
                      <a:tailEnd type="none" w="sm" len="sm"/>
                    </a:lnL>
                    <a:lnR w="28575" cap="flat" cmpd="sng">
                      <a:solidFill>
                        <a:schemeClr val="accent1"/>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extLst>
                  <a:ext uri="{0D108BD9-81ED-4DB2-BD59-A6C34878D82A}">
                    <a16:rowId xmlns:a16="http://schemas.microsoft.com/office/drawing/2014/main" val="10001"/>
                  </a:ext>
                </a:extLst>
              </a:tr>
              <a:tr h="633075">
                <a:tc>
                  <a:txBody>
                    <a:bodyPr/>
                    <a:lstStyle/>
                    <a:p>
                      <a:pPr marL="0" lvl="0" indent="0" algn="r" rtl="0">
                        <a:spcBef>
                          <a:spcPts val="0"/>
                        </a:spcBef>
                        <a:spcAft>
                          <a:spcPts val="0"/>
                        </a:spcAft>
                        <a:buNone/>
                      </a:pPr>
                      <a:r>
                        <a:rPr lang="en" sz="1200">
                          <a:latin typeface="Lato Light"/>
                          <a:ea typeface="Lato Light"/>
                          <a:cs typeface="Lato Light"/>
                          <a:sym typeface="Lato Light"/>
                        </a:rPr>
                        <a:t>Blue</a:t>
                      </a:r>
                      <a:endParaRPr sz="1200">
                        <a:latin typeface="Lato Light"/>
                        <a:ea typeface="Lato Light"/>
                        <a:cs typeface="Lato Light"/>
                        <a:sym typeface="Lato Light"/>
                      </a:endParaRPr>
                    </a:p>
                  </a:txBody>
                  <a:tcPr marL="91425" marR="91425" marT="68575" marB="68575" anchor="ctr">
                    <a:lnL w="28575" cap="flat" cmpd="sng">
                      <a:solidFill>
                        <a:schemeClr val="accent1"/>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Lato"/>
                          <a:ea typeface="Lato"/>
                          <a:cs typeface="Lato"/>
                          <a:sym typeface="Lato"/>
                        </a:rPr>
                        <a:t>30</a:t>
                      </a:r>
                      <a:endParaRPr sz="1600" b="1">
                        <a:latin typeface="Lato"/>
                        <a:ea typeface="Lato"/>
                        <a:cs typeface="Lato"/>
                        <a:sym typeface="Lato"/>
                      </a:endParaRPr>
                    </a:p>
                  </a:txBody>
                  <a:tcPr marL="91425" marR="91425" marT="68575" marB="68575" anchor="ctr">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Lato"/>
                          <a:ea typeface="Lato"/>
                          <a:cs typeface="Lato"/>
                          <a:sym typeface="Lato"/>
                        </a:rPr>
                        <a:t>15</a:t>
                      </a:r>
                      <a:endParaRPr sz="1600" b="1">
                        <a:latin typeface="Lato"/>
                        <a:ea typeface="Lato"/>
                        <a:cs typeface="Lato"/>
                        <a:sym typeface="Lato"/>
                      </a:endParaRPr>
                    </a:p>
                  </a:txBody>
                  <a:tcPr marL="91425" marR="91425" marT="68575" marB="68575" anchor="ctr">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Lato"/>
                          <a:ea typeface="Lato"/>
                          <a:cs typeface="Lato"/>
                          <a:sym typeface="Lato"/>
                        </a:rPr>
                        <a:t>10</a:t>
                      </a:r>
                      <a:endParaRPr sz="1600" b="1">
                        <a:latin typeface="Lato"/>
                        <a:ea typeface="Lato"/>
                        <a:cs typeface="Lato"/>
                        <a:sym typeface="Lato"/>
                      </a:endParaRPr>
                    </a:p>
                  </a:txBody>
                  <a:tcPr marL="91425" marR="91425" marT="68575" marB="68575" anchor="ctr">
                    <a:lnL w="9525" cap="flat" cmpd="sng">
                      <a:solidFill>
                        <a:schemeClr val="accent6"/>
                      </a:solidFill>
                      <a:prstDash val="solid"/>
                      <a:round/>
                      <a:headEnd type="none" w="sm" len="sm"/>
                      <a:tailEnd type="none" w="sm" len="sm"/>
                    </a:lnL>
                    <a:lnR w="28575" cap="flat" cmpd="sng">
                      <a:solidFill>
                        <a:schemeClr val="accent1"/>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extLst>
                  <a:ext uri="{0D108BD9-81ED-4DB2-BD59-A6C34878D82A}">
                    <a16:rowId xmlns:a16="http://schemas.microsoft.com/office/drawing/2014/main" val="10002"/>
                  </a:ext>
                </a:extLst>
              </a:tr>
              <a:tr h="633075">
                <a:tc>
                  <a:txBody>
                    <a:bodyPr/>
                    <a:lstStyle/>
                    <a:p>
                      <a:pPr marL="0" lvl="0" indent="0" algn="r" rtl="0">
                        <a:spcBef>
                          <a:spcPts val="0"/>
                        </a:spcBef>
                        <a:spcAft>
                          <a:spcPts val="0"/>
                        </a:spcAft>
                        <a:buNone/>
                      </a:pPr>
                      <a:r>
                        <a:rPr lang="en" sz="1200">
                          <a:latin typeface="Lato Light"/>
                          <a:ea typeface="Lato Light"/>
                          <a:cs typeface="Lato Light"/>
                          <a:sym typeface="Lato Light"/>
                        </a:rPr>
                        <a:t>Orange</a:t>
                      </a:r>
                      <a:endParaRPr sz="1200">
                        <a:latin typeface="Lato Light"/>
                        <a:ea typeface="Lato Light"/>
                        <a:cs typeface="Lato Light"/>
                        <a:sym typeface="Lato Light"/>
                      </a:endParaRPr>
                    </a:p>
                  </a:txBody>
                  <a:tcPr marL="91425" marR="91425" marT="68575" marB="68575" anchor="ctr">
                    <a:lnL w="28575" cap="flat" cmpd="sng">
                      <a:solidFill>
                        <a:schemeClr val="accent1"/>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Lato"/>
                          <a:ea typeface="Lato"/>
                          <a:cs typeface="Lato"/>
                          <a:sym typeface="Lato"/>
                        </a:rPr>
                        <a:t>5</a:t>
                      </a:r>
                      <a:endParaRPr sz="1600" b="1">
                        <a:latin typeface="Lato"/>
                        <a:ea typeface="Lato"/>
                        <a:cs typeface="Lato"/>
                        <a:sym typeface="Lato"/>
                      </a:endParaRPr>
                    </a:p>
                  </a:txBody>
                  <a:tcPr marL="91425" marR="91425" marT="68575" marB="68575" anchor="ctr">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Lato"/>
                          <a:ea typeface="Lato"/>
                          <a:cs typeface="Lato"/>
                          <a:sym typeface="Lato"/>
                        </a:rPr>
                        <a:t>24</a:t>
                      </a:r>
                      <a:endParaRPr sz="1600" b="1">
                        <a:latin typeface="Lato"/>
                        <a:ea typeface="Lato"/>
                        <a:cs typeface="Lato"/>
                        <a:sym typeface="Lato"/>
                      </a:endParaRPr>
                    </a:p>
                  </a:txBody>
                  <a:tcPr marL="91425" marR="91425" marT="68575" marB="68575" anchor="ctr">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Lato"/>
                          <a:ea typeface="Lato"/>
                          <a:cs typeface="Lato"/>
                          <a:sym typeface="Lato"/>
                        </a:rPr>
                        <a:t>16</a:t>
                      </a:r>
                      <a:endParaRPr sz="1600" b="1">
                        <a:latin typeface="Lato"/>
                        <a:ea typeface="Lato"/>
                        <a:cs typeface="Lato"/>
                        <a:sym typeface="Lato"/>
                      </a:endParaRPr>
                    </a:p>
                  </a:txBody>
                  <a:tcPr marL="91425" marR="91425" marT="68575" marB="68575" anchor="ctr">
                    <a:lnL w="9525" cap="flat" cmpd="sng">
                      <a:solidFill>
                        <a:schemeClr val="accent6"/>
                      </a:solidFill>
                      <a:prstDash val="solid"/>
                      <a:round/>
                      <a:headEnd type="none" w="sm" len="sm"/>
                      <a:tailEnd type="none" w="sm" len="sm"/>
                    </a:lnL>
                    <a:lnR w="28575" cap="flat" cmpd="sng">
                      <a:solidFill>
                        <a:schemeClr val="accent1"/>
                      </a:solidFill>
                      <a:prstDash val="solid"/>
                      <a:round/>
                      <a:headEnd type="none" w="sm" len="sm"/>
                      <a:tailEnd type="none" w="sm" len="sm"/>
                    </a:lnR>
                    <a:lnT w="9525" cap="flat" cmpd="sng">
                      <a:solidFill>
                        <a:schemeClr val="accent6"/>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00" name="Google Shape;200;p2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5"/>
          <p:cNvSpPr/>
          <p:nvPr/>
        </p:nvSpPr>
        <p:spPr>
          <a:xfrm>
            <a:off x="590925" y="942576"/>
            <a:ext cx="7495937" cy="3570899"/>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chemeClr val="lt1"/>
          </a:solidFill>
          <a:ln>
            <a:noFill/>
          </a:ln>
          <a:effectLst>
            <a:outerShdw blurRad="214313" dist="57150" dir="5400000" algn="bl" rotWithShape="0">
              <a:schemeClr val="dk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5"/>
          <p:cNvSpPr txBox="1">
            <a:spLocks noGrp="1"/>
          </p:cNvSpPr>
          <p:nvPr>
            <p:ph type="title"/>
          </p:nvPr>
        </p:nvSpPr>
        <p:spPr>
          <a:xfrm>
            <a:off x="737850" y="136525"/>
            <a:ext cx="6034500" cy="74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400">
                <a:solidFill>
                  <a:schemeClr val="lt1"/>
                </a:solidFill>
              </a:rPr>
              <a:t>Maps</a:t>
            </a:r>
            <a:endParaRPr sz="2400">
              <a:solidFill>
                <a:schemeClr val="lt1"/>
              </a:solidFill>
            </a:endParaRPr>
          </a:p>
        </p:txBody>
      </p:sp>
      <p:sp>
        <p:nvSpPr>
          <p:cNvPr id="207" name="Google Shape;207;p25"/>
          <p:cNvSpPr/>
          <p:nvPr/>
        </p:nvSpPr>
        <p:spPr>
          <a:xfrm>
            <a:off x="1895625" y="1734325"/>
            <a:ext cx="732300" cy="202500"/>
          </a:xfrm>
          <a:prstGeom prst="wedgeRectCallout">
            <a:avLst>
              <a:gd name="adj1" fmla="val -21428"/>
              <a:gd name="adj2" fmla="val 842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lt1"/>
                </a:solidFill>
                <a:latin typeface="Lato Light"/>
                <a:ea typeface="Lato Light"/>
                <a:cs typeface="Lato Light"/>
                <a:sym typeface="Lato Light"/>
              </a:rPr>
              <a:t>our office</a:t>
            </a:r>
            <a:endParaRPr sz="1000">
              <a:solidFill>
                <a:schemeClr val="lt1"/>
              </a:solidFill>
              <a:latin typeface="Lato Light"/>
              <a:ea typeface="Lato Light"/>
              <a:cs typeface="Lato Light"/>
              <a:sym typeface="Lato Light"/>
            </a:endParaRPr>
          </a:p>
        </p:txBody>
      </p:sp>
      <p:sp>
        <p:nvSpPr>
          <p:cNvPr id="208" name="Google Shape;208;p2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27</a:t>
            </a:fld>
            <a:endParaRPr/>
          </a:p>
        </p:txBody>
      </p:sp>
      <p:sp>
        <p:nvSpPr>
          <p:cNvPr id="209" name="Google Shape;209;p25"/>
          <p:cNvSpPr/>
          <p:nvPr/>
        </p:nvSpPr>
        <p:spPr>
          <a:xfrm>
            <a:off x="1145225" y="2095125"/>
            <a:ext cx="124200" cy="124200"/>
          </a:xfrm>
          <a:prstGeom prst="ellipse">
            <a:avLst/>
          </a:prstGeom>
          <a:solidFill>
            <a:schemeClr val="dk1"/>
          </a:solidFill>
          <a:ln w="28575" cap="flat" cmpd="sng">
            <a:solidFill>
              <a:schemeClr val="accent4"/>
            </a:solidFill>
            <a:prstDash val="solid"/>
            <a:round/>
            <a:headEnd type="none" w="sm" len="sm"/>
            <a:tailEnd type="none" w="sm" len="sm"/>
          </a:ln>
          <a:effectLst>
            <a:outerShdw blurRad="114300" dist="19050" dir="5400000" algn="bl" rotWithShape="0">
              <a:schemeClr val="dk1">
                <a:alpha val="2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5"/>
          <p:cNvSpPr/>
          <p:nvPr/>
        </p:nvSpPr>
        <p:spPr>
          <a:xfrm>
            <a:off x="2744700" y="3561425"/>
            <a:ext cx="124200" cy="124200"/>
          </a:xfrm>
          <a:prstGeom prst="ellipse">
            <a:avLst/>
          </a:prstGeom>
          <a:solidFill>
            <a:schemeClr val="dk1"/>
          </a:solidFill>
          <a:ln w="28575" cap="flat" cmpd="sng">
            <a:solidFill>
              <a:schemeClr val="accent4"/>
            </a:solidFill>
            <a:prstDash val="solid"/>
            <a:round/>
            <a:headEnd type="none" w="sm" len="sm"/>
            <a:tailEnd type="none" w="sm" len="sm"/>
          </a:ln>
          <a:effectLst>
            <a:outerShdw blurRad="114300" dist="19050" dir="5400000" algn="bl" rotWithShape="0">
              <a:schemeClr val="dk1">
                <a:alpha val="2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5"/>
          <p:cNvSpPr/>
          <p:nvPr/>
        </p:nvSpPr>
        <p:spPr>
          <a:xfrm>
            <a:off x="3684122" y="1893900"/>
            <a:ext cx="124200" cy="124200"/>
          </a:xfrm>
          <a:prstGeom prst="ellipse">
            <a:avLst/>
          </a:prstGeom>
          <a:solidFill>
            <a:schemeClr val="dk1"/>
          </a:solidFill>
          <a:ln w="28575" cap="flat" cmpd="sng">
            <a:solidFill>
              <a:schemeClr val="accent4"/>
            </a:solidFill>
            <a:prstDash val="solid"/>
            <a:round/>
            <a:headEnd type="none" w="sm" len="sm"/>
            <a:tailEnd type="none" w="sm" len="sm"/>
          </a:ln>
          <a:effectLst>
            <a:outerShdw blurRad="114300" dist="19050" dir="5400000" algn="bl" rotWithShape="0">
              <a:schemeClr val="dk1">
                <a:alpha val="2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5"/>
          <p:cNvSpPr/>
          <p:nvPr/>
        </p:nvSpPr>
        <p:spPr>
          <a:xfrm>
            <a:off x="4354500" y="3866200"/>
            <a:ext cx="124200" cy="124200"/>
          </a:xfrm>
          <a:prstGeom prst="ellipse">
            <a:avLst/>
          </a:prstGeom>
          <a:solidFill>
            <a:schemeClr val="dk1"/>
          </a:solidFill>
          <a:ln w="28575" cap="flat" cmpd="sng">
            <a:solidFill>
              <a:schemeClr val="accent4"/>
            </a:solidFill>
            <a:prstDash val="solid"/>
            <a:round/>
            <a:headEnd type="none" w="sm" len="sm"/>
            <a:tailEnd type="none" w="sm" len="sm"/>
          </a:ln>
          <a:effectLst>
            <a:outerShdw blurRad="114300" dist="19050" dir="5400000" algn="bl" rotWithShape="0">
              <a:schemeClr val="dk1">
                <a:alpha val="2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5"/>
          <p:cNvSpPr/>
          <p:nvPr/>
        </p:nvSpPr>
        <p:spPr>
          <a:xfrm>
            <a:off x="6335700" y="2376250"/>
            <a:ext cx="124200" cy="124200"/>
          </a:xfrm>
          <a:prstGeom prst="ellipse">
            <a:avLst/>
          </a:prstGeom>
          <a:solidFill>
            <a:schemeClr val="dk1"/>
          </a:solidFill>
          <a:ln w="28575" cap="flat" cmpd="sng">
            <a:solidFill>
              <a:schemeClr val="accent4"/>
            </a:solidFill>
            <a:prstDash val="solid"/>
            <a:round/>
            <a:headEnd type="none" w="sm" len="sm"/>
            <a:tailEnd type="none" w="sm" len="sm"/>
          </a:ln>
          <a:effectLst>
            <a:outerShdw blurRad="114300" dist="19050" dir="5400000" algn="bl" rotWithShape="0">
              <a:schemeClr val="dk1">
                <a:alpha val="2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5"/>
          <p:cNvSpPr/>
          <p:nvPr/>
        </p:nvSpPr>
        <p:spPr>
          <a:xfrm>
            <a:off x="6887600" y="3922450"/>
            <a:ext cx="124200" cy="124200"/>
          </a:xfrm>
          <a:prstGeom prst="ellipse">
            <a:avLst/>
          </a:prstGeom>
          <a:solidFill>
            <a:schemeClr val="dk1"/>
          </a:solidFill>
          <a:ln w="28575" cap="flat" cmpd="sng">
            <a:solidFill>
              <a:schemeClr val="accent4"/>
            </a:solidFill>
            <a:prstDash val="solid"/>
            <a:round/>
            <a:headEnd type="none" w="sm" len="sm"/>
            <a:tailEnd type="none" w="sm" len="sm"/>
          </a:ln>
          <a:effectLst>
            <a:outerShdw blurRad="114300" dist="19050" dir="5400000" algn="bl" rotWithShape="0">
              <a:schemeClr val="dk1">
                <a:alpha val="2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6"/>
          <p:cNvSpPr txBox="1">
            <a:spLocks noGrp="1"/>
          </p:cNvSpPr>
          <p:nvPr>
            <p:ph type="ctrTitle" idx="4294967295"/>
          </p:nvPr>
        </p:nvSpPr>
        <p:spPr>
          <a:xfrm>
            <a:off x="685800" y="1583342"/>
            <a:ext cx="77724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9600">
                <a:solidFill>
                  <a:schemeClr val="lt1"/>
                </a:solidFill>
              </a:rPr>
              <a:t>89,526,124</a:t>
            </a:r>
            <a:endParaRPr sz="9600">
              <a:solidFill>
                <a:schemeClr val="lt1"/>
              </a:solidFill>
            </a:endParaRPr>
          </a:p>
        </p:txBody>
      </p:sp>
      <p:sp>
        <p:nvSpPr>
          <p:cNvPr id="220" name="Google Shape;220;p26"/>
          <p:cNvSpPr txBox="1">
            <a:spLocks noGrp="1"/>
          </p:cNvSpPr>
          <p:nvPr>
            <p:ph type="subTitle" idx="4294967295"/>
          </p:nvPr>
        </p:nvSpPr>
        <p:spPr>
          <a:xfrm>
            <a:off x="685800" y="2840053"/>
            <a:ext cx="7772400" cy="7848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
              <a:t>Whoa! That’s a big number, aren’t you proud?</a:t>
            </a:r>
            <a:endParaRPr/>
          </a:p>
        </p:txBody>
      </p:sp>
      <p:sp>
        <p:nvSpPr>
          <p:cNvPr id="221" name="Google Shape;221;p2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7"/>
          <p:cNvSpPr txBox="1">
            <a:spLocks noGrp="1"/>
          </p:cNvSpPr>
          <p:nvPr>
            <p:ph type="ctrTitle" idx="4294967295"/>
          </p:nvPr>
        </p:nvSpPr>
        <p:spPr>
          <a:xfrm>
            <a:off x="1411550" y="648000"/>
            <a:ext cx="5655000" cy="894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800">
                <a:solidFill>
                  <a:schemeClr val="accent3"/>
                </a:solidFill>
              </a:rPr>
              <a:t>89,526,124$</a:t>
            </a:r>
            <a:endParaRPr sz="4800">
              <a:solidFill>
                <a:schemeClr val="accent3"/>
              </a:solidFill>
            </a:endParaRPr>
          </a:p>
        </p:txBody>
      </p:sp>
      <p:sp>
        <p:nvSpPr>
          <p:cNvPr id="227" name="Google Shape;227;p27"/>
          <p:cNvSpPr txBox="1">
            <a:spLocks noGrp="1"/>
          </p:cNvSpPr>
          <p:nvPr>
            <p:ph type="subTitle" idx="4294967295"/>
          </p:nvPr>
        </p:nvSpPr>
        <p:spPr>
          <a:xfrm>
            <a:off x="1411550" y="1411307"/>
            <a:ext cx="5655000" cy="463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400"/>
              <a:t>That’s a lot of money</a:t>
            </a:r>
            <a:endParaRPr sz="2400"/>
          </a:p>
        </p:txBody>
      </p:sp>
      <p:sp>
        <p:nvSpPr>
          <p:cNvPr id="228" name="Google Shape;228;p27"/>
          <p:cNvSpPr txBox="1">
            <a:spLocks noGrp="1"/>
          </p:cNvSpPr>
          <p:nvPr>
            <p:ph type="ctrTitle" idx="4294967295"/>
          </p:nvPr>
        </p:nvSpPr>
        <p:spPr>
          <a:xfrm>
            <a:off x="1411550" y="3276893"/>
            <a:ext cx="5655000" cy="894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800">
                <a:solidFill>
                  <a:schemeClr val="accent2"/>
                </a:solidFill>
              </a:rPr>
              <a:t>100%</a:t>
            </a:r>
            <a:endParaRPr sz="4800">
              <a:solidFill>
                <a:schemeClr val="accent2"/>
              </a:solidFill>
            </a:endParaRPr>
          </a:p>
        </p:txBody>
      </p:sp>
      <p:sp>
        <p:nvSpPr>
          <p:cNvPr id="229" name="Google Shape;229;p27"/>
          <p:cNvSpPr txBox="1">
            <a:spLocks noGrp="1"/>
          </p:cNvSpPr>
          <p:nvPr>
            <p:ph type="subTitle" idx="4294967295"/>
          </p:nvPr>
        </p:nvSpPr>
        <p:spPr>
          <a:xfrm>
            <a:off x="1411550" y="4040200"/>
            <a:ext cx="5655000" cy="463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400"/>
              <a:t>Total success!</a:t>
            </a:r>
            <a:endParaRPr sz="2400"/>
          </a:p>
        </p:txBody>
      </p:sp>
      <p:sp>
        <p:nvSpPr>
          <p:cNvPr id="230" name="Google Shape;230;p27"/>
          <p:cNvSpPr txBox="1">
            <a:spLocks noGrp="1"/>
          </p:cNvSpPr>
          <p:nvPr>
            <p:ph type="ctrTitle" idx="4294967295"/>
          </p:nvPr>
        </p:nvSpPr>
        <p:spPr>
          <a:xfrm>
            <a:off x="1411550" y="1962447"/>
            <a:ext cx="5655000" cy="894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800">
                <a:solidFill>
                  <a:schemeClr val="accent1"/>
                </a:solidFill>
              </a:rPr>
              <a:t>185,244 users</a:t>
            </a:r>
            <a:endParaRPr sz="4800">
              <a:solidFill>
                <a:schemeClr val="accent1"/>
              </a:solidFill>
            </a:endParaRPr>
          </a:p>
        </p:txBody>
      </p:sp>
      <p:sp>
        <p:nvSpPr>
          <p:cNvPr id="231" name="Google Shape;231;p27"/>
          <p:cNvSpPr txBox="1">
            <a:spLocks noGrp="1"/>
          </p:cNvSpPr>
          <p:nvPr>
            <p:ph type="subTitle" idx="4294967295"/>
          </p:nvPr>
        </p:nvSpPr>
        <p:spPr>
          <a:xfrm>
            <a:off x="1411550" y="2725754"/>
            <a:ext cx="5655000" cy="463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400"/>
              <a:t>And a lot of users</a:t>
            </a:r>
            <a:endParaRPr sz="2400"/>
          </a:p>
        </p:txBody>
      </p:sp>
      <p:sp>
        <p:nvSpPr>
          <p:cNvPr id="232" name="Google Shape;232;p2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29</a:t>
            </a:fld>
            <a:endParaRPr/>
          </a:p>
        </p:txBody>
      </p:sp>
      <p:sp>
        <p:nvSpPr>
          <p:cNvPr id="233" name="Google Shape;233;p27"/>
          <p:cNvSpPr/>
          <p:nvPr/>
        </p:nvSpPr>
        <p:spPr>
          <a:xfrm>
            <a:off x="798807" y="2211314"/>
            <a:ext cx="487942" cy="514430"/>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27"/>
          <p:cNvGrpSpPr/>
          <p:nvPr/>
        </p:nvGrpSpPr>
        <p:grpSpPr>
          <a:xfrm>
            <a:off x="774699" y="3552386"/>
            <a:ext cx="536258" cy="495729"/>
            <a:chOff x="5975075" y="2327500"/>
            <a:chExt cx="420100" cy="388350"/>
          </a:xfrm>
        </p:grpSpPr>
        <p:sp>
          <p:nvSpPr>
            <p:cNvPr id="235" name="Google Shape;235;p2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 name="Google Shape;237;p27"/>
          <p:cNvGrpSpPr/>
          <p:nvPr/>
        </p:nvGrpSpPr>
        <p:grpSpPr>
          <a:xfrm>
            <a:off x="768448" y="907026"/>
            <a:ext cx="548704" cy="459891"/>
            <a:chOff x="2599825" y="3689700"/>
            <a:chExt cx="429850" cy="360275"/>
          </a:xfrm>
        </p:grpSpPr>
        <p:sp>
          <p:nvSpPr>
            <p:cNvPr id="238" name="Google Shape;238;p27"/>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7"/>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4"/>
          <p:cNvSpPr txBox="1">
            <a:spLocks noGrp="1"/>
          </p:cNvSpPr>
          <p:nvPr>
            <p:ph type="ctrTitle" idx="4294967295"/>
          </p:nvPr>
        </p:nvSpPr>
        <p:spPr>
          <a:xfrm>
            <a:off x="1034300" y="758900"/>
            <a:ext cx="6593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000">
                <a:solidFill>
                  <a:schemeClr val="accent4"/>
                </a:solidFill>
              </a:rPr>
              <a:t>Hello!</a:t>
            </a:r>
            <a:endParaRPr sz="6000">
              <a:solidFill>
                <a:schemeClr val="accent4"/>
              </a:solidFill>
            </a:endParaRPr>
          </a:p>
        </p:txBody>
      </p:sp>
      <p:sp>
        <p:nvSpPr>
          <p:cNvPr id="105" name="Google Shape;105;p14"/>
          <p:cNvSpPr txBox="1">
            <a:spLocks noGrp="1"/>
          </p:cNvSpPr>
          <p:nvPr>
            <p:ph type="subTitle" idx="4294967295"/>
          </p:nvPr>
        </p:nvSpPr>
        <p:spPr>
          <a:xfrm>
            <a:off x="1034300" y="1958520"/>
            <a:ext cx="6593700" cy="1883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3600" b="1" dirty="0">
                <a:latin typeface="Lato"/>
                <a:ea typeface="Lato"/>
                <a:cs typeface="Lato"/>
                <a:sym typeface="Lato"/>
              </a:rPr>
              <a:t>I am </a:t>
            </a:r>
            <a:r>
              <a:rPr lang="en-US" sz="3600" b="1" dirty="0">
                <a:latin typeface="Lato"/>
                <a:ea typeface="Lato"/>
                <a:cs typeface="Lato"/>
                <a:sym typeface="Lato"/>
              </a:rPr>
              <a:t>Abhishek Shukla</a:t>
            </a:r>
            <a:endParaRPr sz="3600" b="1" dirty="0">
              <a:latin typeface="Lato"/>
              <a:ea typeface="Lato"/>
              <a:cs typeface="Lato"/>
              <a:sym typeface="Lato"/>
            </a:endParaRPr>
          </a:p>
          <a:p>
            <a:pPr marL="0" lvl="0" indent="0" algn="l" rtl="0">
              <a:spcBef>
                <a:spcPts val="600"/>
              </a:spcBef>
              <a:spcAft>
                <a:spcPts val="0"/>
              </a:spcAft>
              <a:buClr>
                <a:schemeClr val="dk1"/>
              </a:buClr>
              <a:buSzPts val="1100"/>
              <a:buFont typeface="Arial"/>
              <a:buNone/>
            </a:pPr>
            <a:r>
              <a:rPr lang="en" dirty="0"/>
              <a:t>I am here because I </a:t>
            </a:r>
            <a:r>
              <a:rPr lang="en-US" dirty="0"/>
              <a:t>done Two POC’s in POC 2020 for serverless</a:t>
            </a:r>
            <a:endParaRPr sz="3600" b="1" dirty="0"/>
          </a:p>
        </p:txBody>
      </p:sp>
      <p:sp>
        <p:nvSpPr>
          <p:cNvPr id="106" name="Google Shape;106;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107" name="Google Shape;107;p14"/>
          <p:cNvSpPr/>
          <p:nvPr/>
        </p:nvSpPr>
        <p:spPr>
          <a:xfrm>
            <a:off x="3247416" y="584305"/>
            <a:ext cx="1068077" cy="971530"/>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8"/>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Our process is easy</a:t>
            </a:r>
            <a:endParaRPr/>
          </a:p>
        </p:txBody>
      </p:sp>
      <p:sp>
        <p:nvSpPr>
          <p:cNvPr id="245" name="Google Shape;245;p2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30</a:t>
            </a:fld>
            <a:endParaRPr/>
          </a:p>
        </p:txBody>
      </p:sp>
      <p:grpSp>
        <p:nvGrpSpPr>
          <p:cNvPr id="246" name="Google Shape;246;p28"/>
          <p:cNvGrpSpPr/>
          <p:nvPr/>
        </p:nvGrpSpPr>
        <p:grpSpPr>
          <a:xfrm>
            <a:off x="497897" y="2367800"/>
            <a:ext cx="2396741" cy="1289700"/>
            <a:chOff x="878897" y="1986800"/>
            <a:chExt cx="2396741" cy="1289700"/>
          </a:xfrm>
        </p:grpSpPr>
        <p:sp>
          <p:nvSpPr>
            <p:cNvPr id="247" name="Google Shape;247;p28"/>
            <p:cNvSpPr txBox="1"/>
            <p:nvPr/>
          </p:nvSpPr>
          <p:spPr>
            <a:xfrm>
              <a:off x="878897" y="1986800"/>
              <a:ext cx="1568700" cy="1289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b="1">
                  <a:solidFill>
                    <a:schemeClr val="dk1"/>
                  </a:solidFill>
                  <a:latin typeface="Lato"/>
                  <a:ea typeface="Lato"/>
                  <a:cs typeface="Lato"/>
                  <a:sym typeface="Lato"/>
                </a:rPr>
                <a:t>Vestibulum congue tempus</a:t>
              </a:r>
              <a:endParaRPr sz="1200" b="1">
                <a:solidFill>
                  <a:schemeClr val="dk1"/>
                </a:solidFill>
                <a:latin typeface="Lato"/>
                <a:ea typeface="Lato"/>
                <a:cs typeface="Lato"/>
                <a:sym typeface="Lato"/>
              </a:endParaRPr>
            </a:p>
            <a:p>
              <a:pPr marL="0" lvl="0" indent="0" algn="r" rtl="0">
                <a:spcBef>
                  <a:spcPts val="0"/>
                </a:spcBef>
                <a:spcAft>
                  <a:spcPts val="0"/>
                </a:spcAft>
                <a:buNone/>
              </a:pPr>
              <a:endParaRPr sz="800" b="1">
                <a:solidFill>
                  <a:schemeClr val="dk1"/>
                </a:solidFill>
                <a:latin typeface="Lato"/>
                <a:ea typeface="Lato"/>
                <a:cs typeface="Lato"/>
                <a:sym typeface="Lato"/>
              </a:endParaRPr>
            </a:p>
            <a:p>
              <a:pPr marL="0" lvl="0" indent="0" algn="r" rtl="0">
                <a:spcBef>
                  <a:spcPts val="0"/>
                </a:spcBef>
                <a:spcAft>
                  <a:spcPts val="1600"/>
                </a:spcAft>
                <a:buNone/>
              </a:pPr>
              <a:r>
                <a:rPr lang="en" sz="800">
                  <a:solidFill>
                    <a:schemeClr val="dk1"/>
                  </a:solidFill>
                  <a:latin typeface="Lato"/>
                  <a:ea typeface="Lato"/>
                  <a:cs typeface="Lato"/>
                  <a:sym typeface="Lato"/>
                </a:rPr>
                <a:t>Lorem ipsum dolor sit amet, consectetur adipiscing elit, sed do eiusmod tempor. Donec facilisis lacus eget mauris.</a:t>
              </a:r>
              <a:endParaRPr sz="800" b="1">
                <a:solidFill>
                  <a:schemeClr val="dk1"/>
                </a:solidFill>
                <a:latin typeface="Lato"/>
                <a:ea typeface="Lato"/>
                <a:cs typeface="Lato"/>
                <a:sym typeface="Lato"/>
              </a:endParaRPr>
            </a:p>
          </p:txBody>
        </p:sp>
        <p:cxnSp>
          <p:nvCxnSpPr>
            <p:cNvPr id="248" name="Google Shape;248;p28"/>
            <p:cNvCxnSpPr/>
            <p:nvPr/>
          </p:nvCxnSpPr>
          <p:spPr>
            <a:xfrm rot="10800000">
              <a:off x="2642038" y="2647950"/>
              <a:ext cx="633600" cy="0"/>
            </a:xfrm>
            <a:prstGeom prst="straightConnector1">
              <a:avLst/>
            </a:prstGeom>
            <a:noFill/>
            <a:ln w="9525" cap="flat" cmpd="sng">
              <a:solidFill>
                <a:schemeClr val="accent3"/>
              </a:solidFill>
              <a:prstDash val="solid"/>
              <a:round/>
              <a:headEnd type="none" w="sm" len="sm"/>
              <a:tailEnd type="oval" w="med" len="med"/>
            </a:ln>
          </p:spPr>
        </p:cxnSp>
      </p:grpSp>
      <p:grpSp>
        <p:nvGrpSpPr>
          <p:cNvPr id="249" name="Google Shape;249;p28"/>
          <p:cNvGrpSpPr/>
          <p:nvPr/>
        </p:nvGrpSpPr>
        <p:grpSpPr>
          <a:xfrm>
            <a:off x="4828948" y="1441350"/>
            <a:ext cx="2788866" cy="1289700"/>
            <a:chOff x="5209838" y="1060350"/>
            <a:chExt cx="3610650" cy="1289700"/>
          </a:xfrm>
        </p:grpSpPr>
        <p:sp>
          <p:nvSpPr>
            <p:cNvPr id="250" name="Google Shape;250;p28"/>
            <p:cNvSpPr txBox="1"/>
            <p:nvPr/>
          </p:nvSpPr>
          <p:spPr>
            <a:xfrm>
              <a:off x="6696488" y="1060350"/>
              <a:ext cx="2124000" cy="128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dk1"/>
                  </a:solidFill>
                  <a:latin typeface="Lato"/>
                  <a:ea typeface="Lato"/>
                  <a:cs typeface="Lato"/>
                  <a:sym typeface="Lato"/>
                </a:rPr>
                <a:t>Vestibulum congue tempus</a:t>
              </a:r>
              <a:endParaRPr sz="1200" b="1">
                <a:solidFill>
                  <a:schemeClr val="dk1"/>
                </a:solidFill>
                <a:latin typeface="Lato"/>
                <a:ea typeface="Lato"/>
                <a:cs typeface="Lato"/>
                <a:sym typeface="Lato"/>
              </a:endParaRPr>
            </a:p>
            <a:p>
              <a:pPr marL="0" lvl="0" indent="0" algn="l" rtl="0">
                <a:spcBef>
                  <a:spcPts val="0"/>
                </a:spcBef>
                <a:spcAft>
                  <a:spcPts val="0"/>
                </a:spcAft>
                <a:buNone/>
              </a:pPr>
              <a:endParaRPr sz="800" b="1">
                <a:solidFill>
                  <a:schemeClr val="dk1"/>
                </a:solidFill>
                <a:latin typeface="Lato"/>
                <a:ea typeface="Lato"/>
                <a:cs typeface="Lato"/>
                <a:sym typeface="Lato"/>
              </a:endParaRPr>
            </a:p>
            <a:p>
              <a:pPr marL="0" lvl="0" indent="0" algn="l" rtl="0">
                <a:spcBef>
                  <a:spcPts val="0"/>
                </a:spcBef>
                <a:spcAft>
                  <a:spcPts val="1600"/>
                </a:spcAft>
                <a:buNone/>
              </a:pPr>
              <a:r>
                <a:rPr lang="en" sz="800">
                  <a:solidFill>
                    <a:schemeClr val="dk1"/>
                  </a:solidFill>
                  <a:latin typeface="Lato"/>
                  <a:ea typeface="Lato"/>
                  <a:cs typeface="Lato"/>
                  <a:sym typeface="Lato"/>
                </a:rPr>
                <a:t>Lorem ipsum dolor sit amet, consectetur adipiscing elit, sed do eiusmod tempor. Donec facilisis lacus eget mauris.</a:t>
              </a:r>
              <a:endParaRPr sz="800" b="1">
                <a:solidFill>
                  <a:schemeClr val="dk1"/>
                </a:solidFill>
                <a:latin typeface="Lato"/>
                <a:ea typeface="Lato"/>
                <a:cs typeface="Lato"/>
                <a:sym typeface="Lato"/>
              </a:endParaRPr>
            </a:p>
          </p:txBody>
        </p:sp>
        <p:cxnSp>
          <p:nvCxnSpPr>
            <p:cNvPr id="251" name="Google Shape;251;p28"/>
            <p:cNvCxnSpPr/>
            <p:nvPr/>
          </p:nvCxnSpPr>
          <p:spPr>
            <a:xfrm>
              <a:off x="5209838" y="1705200"/>
              <a:ext cx="1286700" cy="0"/>
            </a:xfrm>
            <a:prstGeom prst="straightConnector1">
              <a:avLst/>
            </a:prstGeom>
            <a:noFill/>
            <a:ln w="9525" cap="flat" cmpd="sng">
              <a:solidFill>
                <a:schemeClr val="accent1"/>
              </a:solidFill>
              <a:prstDash val="solid"/>
              <a:round/>
              <a:headEnd type="none" w="sm" len="sm"/>
              <a:tailEnd type="oval" w="med" len="med"/>
            </a:ln>
          </p:spPr>
        </p:cxnSp>
      </p:grpSp>
      <p:grpSp>
        <p:nvGrpSpPr>
          <p:cNvPr id="252" name="Google Shape;252;p28"/>
          <p:cNvGrpSpPr/>
          <p:nvPr/>
        </p:nvGrpSpPr>
        <p:grpSpPr>
          <a:xfrm>
            <a:off x="4828948" y="3401450"/>
            <a:ext cx="2788866" cy="1289700"/>
            <a:chOff x="5209838" y="3020450"/>
            <a:chExt cx="3610650" cy="1289700"/>
          </a:xfrm>
        </p:grpSpPr>
        <p:sp>
          <p:nvSpPr>
            <p:cNvPr id="253" name="Google Shape;253;p28"/>
            <p:cNvSpPr txBox="1"/>
            <p:nvPr/>
          </p:nvSpPr>
          <p:spPr>
            <a:xfrm>
              <a:off x="6696488" y="3020450"/>
              <a:ext cx="2124000" cy="128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dk1"/>
                  </a:solidFill>
                  <a:latin typeface="Lato"/>
                  <a:ea typeface="Lato"/>
                  <a:cs typeface="Lato"/>
                  <a:sym typeface="Lato"/>
                </a:rPr>
                <a:t>Vestibulum congue tempus</a:t>
              </a:r>
              <a:endParaRPr sz="1200" b="1">
                <a:solidFill>
                  <a:schemeClr val="dk1"/>
                </a:solidFill>
                <a:latin typeface="Lato"/>
                <a:ea typeface="Lato"/>
                <a:cs typeface="Lato"/>
                <a:sym typeface="Lato"/>
              </a:endParaRPr>
            </a:p>
            <a:p>
              <a:pPr marL="0" lvl="0" indent="0" algn="l" rtl="0">
                <a:spcBef>
                  <a:spcPts val="0"/>
                </a:spcBef>
                <a:spcAft>
                  <a:spcPts val="0"/>
                </a:spcAft>
                <a:buNone/>
              </a:pPr>
              <a:endParaRPr sz="800" b="1">
                <a:solidFill>
                  <a:schemeClr val="dk1"/>
                </a:solidFill>
                <a:latin typeface="Lato"/>
                <a:ea typeface="Lato"/>
                <a:cs typeface="Lato"/>
                <a:sym typeface="Lato"/>
              </a:endParaRPr>
            </a:p>
            <a:p>
              <a:pPr marL="0" lvl="0" indent="0" algn="l" rtl="0">
                <a:spcBef>
                  <a:spcPts val="0"/>
                </a:spcBef>
                <a:spcAft>
                  <a:spcPts val="1600"/>
                </a:spcAft>
                <a:buNone/>
              </a:pPr>
              <a:r>
                <a:rPr lang="en" sz="800">
                  <a:solidFill>
                    <a:schemeClr val="dk1"/>
                  </a:solidFill>
                  <a:latin typeface="Lato"/>
                  <a:ea typeface="Lato"/>
                  <a:cs typeface="Lato"/>
                  <a:sym typeface="Lato"/>
                </a:rPr>
                <a:t>Lorem ipsum dolor sit amet, consectetur adipiscing elit, sed do eiusmod tempor. Donec facilisis lacus eget mauris.</a:t>
              </a:r>
              <a:endParaRPr sz="800" b="1">
                <a:solidFill>
                  <a:schemeClr val="dk1"/>
                </a:solidFill>
                <a:latin typeface="Lato"/>
                <a:ea typeface="Lato"/>
                <a:cs typeface="Lato"/>
                <a:sym typeface="Lato"/>
              </a:endParaRPr>
            </a:p>
          </p:txBody>
        </p:sp>
        <p:cxnSp>
          <p:nvCxnSpPr>
            <p:cNvPr id="254" name="Google Shape;254;p28"/>
            <p:cNvCxnSpPr/>
            <p:nvPr/>
          </p:nvCxnSpPr>
          <p:spPr>
            <a:xfrm>
              <a:off x="5209838" y="3648300"/>
              <a:ext cx="1286700" cy="0"/>
            </a:xfrm>
            <a:prstGeom prst="straightConnector1">
              <a:avLst/>
            </a:prstGeom>
            <a:noFill/>
            <a:ln w="9525" cap="flat" cmpd="sng">
              <a:solidFill>
                <a:schemeClr val="accent3"/>
              </a:solidFill>
              <a:prstDash val="solid"/>
              <a:round/>
              <a:headEnd type="none" w="sm" len="sm"/>
              <a:tailEnd type="oval" w="med" len="med"/>
            </a:ln>
          </p:spPr>
        </p:cxnSp>
      </p:grpSp>
      <p:grpSp>
        <p:nvGrpSpPr>
          <p:cNvPr id="255" name="Google Shape;255;p28"/>
          <p:cNvGrpSpPr/>
          <p:nvPr/>
        </p:nvGrpSpPr>
        <p:grpSpPr>
          <a:xfrm>
            <a:off x="2281213" y="1109463"/>
            <a:ext cx="3814835" cy="3790597"/>
            <a:chOff x="2662213" y="676344"/>
            <a:chExt cx="3814835" cy="3790597"/>
          </a:xfrm>
        </p:grpSpPr>
        <p:sp>
          <p:nvSpPr>
            <p:cNvPr id="256" name="Google Shape;256;p28"/>
            <p:cNvSpPr/>
            <p:nvPr/>
          </p:nvSpPr>
          <p:spPr>
            <a:xfrm rot="3600185">
              <a:off x="3169983" y="1184511"/>
              <a:ext cx="2774659" cy="2774659"/>
            </a:xfrm>
            <a:prstGeom prst="blockArc">
              <a:avLst>
                <a:gd name="adj1" fmla="val 12622480"/>
                <a:gd name="adj2" fmla="val 19781569"/>
                <a:gd name="adj3" fmla="val 2077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8"/>
            <p:cNvSpPr/>
            <p:nvPr/>
          </p:nvSpPr>
          <p:spPr>
            <a:xfrm rot="10800000">
              <a:off x="3183490" y="1163229"/>
              <a:ext cx="2774700" cy="2774700"/>
            </a:xfrm>
            <a:prstGeom prst="blockArc">
              <a:avLst>
                <a:gd name="adj1" fmla="val 12622480"/>
                <a:gd name="adj2" fmla="val 19662822"/>
                <a:gd name="adj3" fmla="val 2072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8"/>
            <p:cNvSpPr/>
            <p:nvPr/>
          </p:nvSpPr>
          <p:spPr>
            <a:xfrm rot="-3600185">
              <a:off x="3194618" y="1184114"/>
              <a:ext cx="2774659" cy="2774659"/>
            </a:xfrm>
            <a:prstGeom prst="blockArc">
              <a:avLst>
                <a:gd name="adj1" fmla="val 12622480"/>
                <a:gd name="adj2" fmla="val 19703271"/>
                <a:gd name="adj3" fmla="val 20851"/>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 name="Google Shape;259;p28"/>
            <p:cNvGrpSpPr/>
            <p:nvPr/>
          </p:nvGrpSpPr>
          <p:grpSpPr>
            <a:xfrm rot="-7200165">
              <a:off x="3337679" y="2826785"/>
              <a:ext cx="585011" cy="585536"/>
              <a:chOff x="1967628" y="812211"/>
              <a:chExt cx="588000" cy="588000"/>
            </a:xfrm>
          </p:grpSpPr>
          <p:sp>
            <p:nvSpPr>
              <p:cNvPr id="260" name="Google Shape;260;p28"/>
              <p:cNvSpPr/>
              <p:nvPr/>
            </p:nvSpPr>
            <p:spPr>
              <a:xfrm rot="39023">
                <a:off x="1970909" y="815492"/>
                <a:ext cx="581437" cy="581437"/>
              </a:xfrm>
              <a:prstGeom prst="pie">
                <a:avLst>
                  <a:gd name="adj1" fmla="val 6190354"/>
                  <a:gd name="adj2" fmla="val 14996165"/>
                </a:avLst>
              </a:prstGeom>
              <a:solidFill>
                <a:schemeClr val="accent4"/>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8"/>
              <p:cNvSpPr/>
              <p:nvPr/>
            </p:nvSpPr>
            <p:spPr>
              <a:xfrm rot="10800000">
                <a:off x="1970875" y="815525"/>
                <a:ext cx="581400" cy="581400"/>
              </a:xfrm>
              <a:prstGeom prst="pie">
                <a:avLst>
                  <a:gd name="adj1" fmla="val 4028252"/>
                  <a:gd name="adj2" fmla="val 1718367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28"/>
            <p:cNvGrpSpPr/>
            <p:nvPr/>
          </p:nvGrpSpPr>
          <p:grpSpPr>
            <a:xfrm>
              <a:off x="4264097" y="1180331"/>
              <a:ext cx="585001" cy="585530"/>
              <a:chOff x="1970048" y="811613"/>
              <a:chExt cx="588000" cy="588000"/>
            </a:xfrm>
          </p:grpSpPr>
          <p:sp>
            <p:nvSpPr>
              <p:cNvPr id="263" name="Google Shape;263;p28"/>
              <p:cNvSpPr/>
              <p:nvPr/>
            </p:nvSpPr>
            <p:spPr>
              <a:xfrm rot="39023">
                <a:off x="1973329" y="814894"/>
                <a:ext cx="581437" cy="581437"/>
              </a:xfrm>
              <a:prstGeom prst="pie">
                <a:avLst>
                  <a:gd name="adj1" fmla="val 6190354"/>
                  <a:gd name="adj2" fmla="val 14996165"/>
                </a:avLst>
              </a:prstGeom>
              <a:solidFill>
                <a:schemeClr val="accent1"/>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8"/>
              <p:cNvSpPr/>
              <p:nvPr/>
            </p:nvSpPr>
            <p:spPr>
              <a:xfrm rot="10800000">
                <a:off x="1973295" y="814927"/>
                <a:ext cx="581400" cy="581400"/>
              </a:xfrm>
              <a:prstGeom prst="pie">
                <a:avLst>
                  <a:gd name="adj1" fmla="val 4028252"/>
                  <a:gd name="adj2" fmla="val 1718367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28"/>
            <p:cNvGrpSpPr/>
            <p:nvPr/>
          </p:nvGrpSpPr>
          <p:grpSpPr>
            <a:xfrm rot="7200165">
              <a:off x="5229930" y="2804716"/>
              <a:ext cx="585011" cy="585536"/>
              <a:chOff x="1977085" y="811649"/>
              <a:chExt cx="588000" cy="588000"/>
            </a:xfrm>
          </p:grpSpPr>
          <p:sp>
            <p:nvSpPr>
              <p:cNvPr id="266" name="Google Shape;266;p28"/>
              <p:cNvSpPr/>
              <p:nvPr/>
            </p:nvSpPr>
            <p:spPr>
              <a:xfrm rot="39023">
                <a:off x="1980366" y="814930"/>
                <a:ext cx="581437" cy="581437"/>
              </a:xfrm>
              <a:prstGeom prst="pie">
                <a:avLst>
                  <a:gd name="adj1" fmla="val 6190354"/>
                  <a:gd name="adj2" fmla="val 14996165"/>
                </a:avLst>
              </a:prstGeom>
              <a:solidFill>
                <a:schemeClr val="accent3"/>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8"/>
              <p:cNvSpPr/>
              <p:nvPr/>
            </p:nvSpPr>
            <p:spPr>
              <a:xfrm rot="10800000">
                <a:off x="1980332" y="814963"/>
                <a:ext cx="581400" cy="581400"/>
              </a:xfrm>
              <a:prstGeom prst="pie">
                <a:avLst>
                  <a:gd name="adj1" fmla="val 4028252"/>
                  <a:gd name="adj2" fmla="val 1718367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 name="Google Shape;268;p28"/>
            <p:cNvSpPr txBox="1"/>
            <p:nvPr/>
          </p:nvSpPr>
          <p:spPr>
            <a:xfrm>
              <a:off x="4334550" y="1255312"/>
              <a:ext cx="509100" cy="26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Lato"/>
                  <a:ea typeface="Lato"/>
                  <a:cs typeface="Lato"/>
                  <a:sym typeface="Lato"/>
                </a:rPr>
                <a:t>03 </a:t>
              </a:r>
              <a:endParaRPr sz="1600" b="1">
                <a:solidFill>
                  <a:srgbClr val="FFFFFF"/>
                </a:solidFill>
                <a:latin typeface="Lato"/>
                <a:ea typeface="Lato"/>
                <a:cs typeface="Lato"/>
                <a:sym typeface="Lato"/>
              </a:endParaRPr>
            </a:p>
          </p:txBody>
        </p:sp>
        <p:sp>
          <p:nvSpPr>
            <p:cNvPr id="269" name="Google Shape;269;p28"/>
            <p:cNvSpPr txBox="1"/>
            <p:nvPr/>
          </p:nvSpPr>
          <p:spPr>
            <a:xfrm>
              <a:off x="3375648" y="2887440"/>
              <a:ext cx="509100" cy="26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Lato"/>
                  <a:ea typeface="Lato"/>
                  <a:cs typeface="Lato"/>
                  <a:sym typeface="Lato"/>
                </a:rPr>
                <a:t>01 </a:t>
              </a:r>
              <a:endParaRPr sz="1600" b="1">
                <a:solidFill>
                  <a:srgbClr val="FFFFFF"/>
                </a:solidFill>
                <a:latin typeface="Lato"/>
                <a:ea typeface="Lato"/>
                <a:cs typeface="Lato"/>
                <a:sym typeface="Lato"/>
              </a:endParaRPr>
            </a:p>
          </p:txBody>
        </p:sp>
        <p:sp>
          <p:nvSpPr>
            <p:cNvPr id="270" name="Google Shape;270;p28"/>
            <p:cNvSpPr txBox="1"/>
            <p:nvPr/>
          </p:nvSpPr>
          <p:spPr>
            <a:xfrm>
              <a:off x="5281877" y="2857865"/>
              <a:ext cx="509100" cy="26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Lato"/>
                  <a:ea typeface="Lato"/>
                  <a:cs typeface="Lato"/>
                  <a:sym typeface="Lato"/>
                </a:rPr>
                <a:t>02 </a:t>
              </a:r>
              <a:endParaRPr sz="1600" b="1">
                <a:solidFill>
                  <a:srgbClr val="FFFFFF"/>
                </a:solidFill>
                <a:latin typeface="Lato"/>
                <a:ea typeface="Lato"/>
                <a:cs typeface="Lato"/>
                <a:sym typeface="Lato"/>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9"/>
          <p:cNvSpPr txBox="1">
            <a:spLocks noGrp="1"/>
          </p:cNvSpPr>
          <p:nvPr>
            <p:ph type="title"/>
          </p:nvPr>
        </p:nvSpPr>
        <p:spPr>
          <a:xfrm>
            <a:off x="737850" y="517525"/>
            <a:ext cx="6284100" cy="74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Let’s review some concepts</a:t>
            </a:r>
            <a:endParaRPr/>
          </a:p>
        </p:txBody>
      </p:sp>
      <p:sp>
        <p:nvSpPr>
          <p:cNvPr id="276" name="Google Shape;276;p29"/>
          <p:cNvSpPr txBox="1">
            <a:spLocks noGrp="1"/>
          </p:cNvSpPr>
          <p:nvPr>
            <p:ph type="body" idx="1"/>
          </p:nvPr>
        </p:nvSpPr>
        <p:spPr>
          <a:xfrm>
            <a:off x="737850" y="1475700"/>
            <a:ext cx="1902600" cy="1418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277" name="Google Shape;277;p29"/>
          <p:cNvSpPr txBox="1">
            <a:spLocks noGrp="1"/>
          </p:cNvSpPr>
          <p:nvPr>
            <p:ph type="body" idx="2"/>
          </p:nvPr>
        </p:nvSpPr>
        <p:spPr>
          <a:xfrm>
            <a:off x="2928612" y="1475700"/>
            <a:ext cx="1902600" cy="1418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278" name="Google Shape;278;p29"/>
          <p:cNvSpPr txBox="1">
            <a:spLocks noGrp="1"/>
          </p:cNvSpPr>
          <p:nvPr>
            <p:ph type="body" idx="3"/>
          </p:nvPr>
        </p:nvSpPr>
        <p:spPr>
          <a:xfrm>
            <a:off x="5119375" y="1475700"/>
            <a:ext cx="1902600" cy="1418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279" name="Google Shape;279;p2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31</a:t>
            </a:fld>
            <a:endParaRPr/>
          </a:p>
        </p:txBody>
      </p:sp>
      <p:sp>
        <p:nvSpPr>
          <p:cNvPr id="280" name="Google Shape;280;p29"/>
          <p:cNvSpPr txBox="1">
            <a:spLocks noGrp="1"/>
          </p:cNvSpPr>
          <p:nvPr>
            <p:ph type="body" idx="1"/>
          </p:nvPr>
        </p:nvSpPr>
        <p:spPr>
          <a:xfrm>
            <a:off x="737850" y="3075900"/>
            <a:ext cx="1902600" cy="1418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281" name="Google Shape;281;p29"/>
          <p:cNvSpPr txBox="1">
            <a:spLocks noGrp="1"/>
          </p:cNvSpPr>
          <p:nvPr>
            <p:ph type="body" idx="2"/>
          </p:nvPr>
        </p:nvSpPr>
        <p:spPr>
          <a:xfrm>
            <a:off x="2928612" y="3075900"/>
            <a:ext cx="1902600" cy="1418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282" name="Google Shape;282;p29"/>
          <p:cNvSpPr txBox="1">
            <a:spLocks noGrp="1"/>
          </p:cNvSpPr>
          <p:nvPr>
            <p:ph type="body" idx="3"/>
          </p:nvPr>
        </p:nvSpPr>
        <p:spPr>
          <a:xfrm>
            <a:off x="5119375" y="3075900"/>
            <a:ext cx="1902600" cy="1418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0"/>
          <p:cNvSpPr txBox="1">
            <a:spLocks noGrp="1"/>
          </p:cNvSpPr>
          <p:nvPr>
            <p:ph type="body" idx="1"/>
          </p:nvPr>
        </p:nvSpPr>
        <p:spPr>
          <a:xfrm>
            <a:off x="737850" y="4406300"/>
            <a:ext cx="6236400" cy="519600"/>
          </a:xfrm>
          <a:prstGeom prst="rect">
            <a:avLst/>
          </a:prstGeom>
        </p:spPr>
        <p:txBody>
          <a:bodyPr spcFirstLastPara="1" wrap="square" lIns="0" tIns="0" rIns="0" bIns="0" anchor="t" anchorCtr="0">
            <a:noAutofit/>
          </a:bodyPr>
          <a:lstStyle/>
          <a:p>
            <a:pPr marL="0" lvl="0" indent="0" algn="l" rtl="0">
              <a:spcBef>
                <a:spcPts val="360"/>
              </a:spcBef>
              <a:spcAft>
                <a:spcPts val="0"/>
              </a:spcAft>
              <a:buNone/>
            </a:pPr>
            <a:r>
              <a:rPr lang="en"/>
              <a:t>You can insert graphs from </a:t>
            </a:r>
            <a:r>
              <a:rPr lang="en" u="sng">
                <a:solidFill>
                  <a:schemeClr val="hlink"/>
                </a:solidFill>
                <a:hlinkClick r:id="rId3"/>
              </a:rPr>
              <a:t>Google Sheets</a:t>
            </a:r>
            <a:endParaRPr/>
          </a:p>
        </p:txBody>
      </p:sp>
      <p:sp>
        <p:nvSpPr>
          <p:cNvPr id="288" name="Google Shape;288;p3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32</a:t>
            </a:fld>
            <a:endParaRPr/>
          </a:p>
        </p:txBody>
      </p:sp>
      <p:pic>
        <p:nvPicPr>
          <p:cNvPr id="289" name="Google Shape;289;p30" title="Chart"/>
          <p:cNvPicPr preferRelativeResize="0"/>
          <p:nvPr/>
        </p:nvPicPr>
        <p:blipFill>
          <a:blip r:embed="rId4">
            <a:alphaModFix/>
          </a:blip>
          <a:stretch>
            <a:fillRect/>
          </a:stretch>
        </p:blipFill>
        <p:spPr>
          <a:xfrm>
            <a:off x="461774" y="152400"/>
            <a:ext cx="4686421" cy="410149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1"/>
          <p:cNvSpPr txBox="1">
            <a:spLocks noGrp="1"/>
          </p:cNvSpPr>
          <p:nvPr>
            <p:ph type="body" idx="4294967295"/>
          </p:nvPr>
        </p:nvSpPr>
        <p:spPr>
          <a:xfrm>
            <a:off x="737850" y="852250"/>
            <a:ext cx="3079800" cy="3508800"/>
          </a:xfrm>
          <a:prstGeom prst="rect">
            <a:avLst/>
          </a:prstGeom>
        </p:spPr>
        <p:txBody>
          <a:bodyPr spcFirstLastPara="1" wrap="square" lIns="0" tIns="0" rIns="0" bIns="0" anchor="b" anchorCtr="0">
            <a:noAutofit/>
          </a:bodyPr>
          <a:lstStyle/>
          <a:p>
            <a:pPr marL="0" lvl="0" indent="0" algn="l" rtl="0">
              <a:spcBef>
                <a:spcPts val="600"/>
              </a:spcBef>
              <a:spcAft>
                <a:spcPts val="0"/>
              </a:spcAft>
              <a:buNone/>
            </a:pPr>
            <a:r>
              <a:rPr lang="en" sz="2000" b="1">
                <a:latin typeface="Lato"/>
                <a:ea typeface="Lato"/>
                <a:cs typeface="Lato"/>
                <a:sym typeface="Lato"/>
              </a:rPr>
              <a:t>Mobile project</a:t>
            </a:r>
            <a:endParaRPr sz="2000" b="1">
              <a:latin typeface="Lato"/>
              <a:ea typeface="Lato"/>
              <a:cs typeface="Lato"/>
              <a:sym typeface="Lato"/>
            </a:endParaRPr>
          </a:p>
          <a:p>
            <a:pPr marL="0" lvl="0" indent="0" algn="l" rtl="0">
              <a:spcBef>
                <a:spcPts val="600"/>
              </a:spcBef>
              <a:spcAft>
                <a:spcPts val="0"/>
              </a:spcAft>
              <a:buNone/>
            </a:pPr>
            <a:r>
              <a:rPr lang="en" sz="2000"/>
              <a:t>Show and explain your web, app or software projects using these gadget templates.</a:t>
            </a:r>
            <a:endParaRPr sz="2000"/>
          </a:p>
        </p:txBody>
      </p:sp>
      <p:sp>
        <p:nvSpPr>
          <p:cNvPr id="295" name="Google Shape;295;p31"/>
          <p:cNvSpPr/>
          <p:nvPr/>
        </p:nvSpPr>
        <p:spPr>
          <a:xfrm>
            <a:off x="4771650" y="785788"/>
            <a:ext cx="2007300" cy="357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accent5"/>
                </a:solidFill>
                <a:latin typeface="Lato"/>
                <a:ea typeface="Lato"/>
                <a:cs typeface="Lato"/>
                <a:sym typeface="Lato"/>
              </a:rPr>
              <a:t>Place your screenshot here</a:t>
            </a:r>
            <a:endParaRPr sz="1000">
              <a:solidFill>
                <a:schemeClr val="accent5"/>
              </a:solidFill>
              <a:latin typeface="Lato"/>
              <a:ea typeface="Lato"/>
              <a:cs typeface="Lato"/>
              <a:sym typeface="Lato"/>
            </a:endParaRPr>
          </a:p>
        </p:txBody>
      </p:sp>
      <p:sp>
        <p:nvSpPr>
          <p:cNvPr id="296" name="Google Shape;296;p3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33</a:t>
            </a:fld>
            <a:endParaRPr/>
          </a:p>
        </p:txBody>
      </p:sp>
      <p:grpSp>
        <p:nvGrpSpPr>
          <p:cNvPr id="297" name="Google Shape;297;p31"/>
          <p:cNvGrpSpPr/>
          <p:nvPr/>
        </p:nvGrpSpPr>
        <p:grpSpPr>
          <a:xfrm>
            <a:off x="4712525" y="373572"/>
            <a:ext cx="2119546" cy="4396359"/>
            <a:chOff x="2547150" y="238125"/>
            <a:chExt cx="2525675" cy="5238750"/>
          </a:xfrm>
        </p:grpSpPr>
        <p:sp>
          <p:nvSpPr>
            <p:cNvPr id="298" name="Google Shape;298;p31"/>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gradFill>
              <a:gsLst>
                <a:gs pos="0">
                  <a:schemeClr val="accent3"/>
                </a:gs>
                <a:gs pos="100000">
                  <a:schemeClr val="accent1"/>
                </a:gs>
              </a:gsLst>
              <a:lin ang="5400012" scaled="0"/>
            </a:gradFill>
            <a:ln>
              <a:noFill/>
            </a:ln>
            <a:effectLst>
              <a:outerShdw blurRad="1714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1"/>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1"/>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2"/>
          <p:cNvSpPr/>
          <p:nvPr/>
        </p:nvSpPr>
        <p:spPr>
          <a:xfrm>
            <a:off x="4466800" y="851275"/>
            <a:ext cx="2598600" cy="344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accent5"/>
                </a:solidFill>
                <a:latin typeface="Lato"/>
                <a:ea typeface="Lato"/>
                <a:cs typeface="Lato"/>
                <a:sym typeface="Lato"/>
              </a:rPr>
              <a:t>Place your screenshot here</a:t>
            </a:r>
            <a:endParaRPr sz="1000">
              <a:solidFill>
                <a:schemeClr val="accent5"/>
              </a:solidFill>
              <a:latin typeface="Lato"/>
              <a:ea typeface="Lato"/>
              <a:cs typeface="Lato"/>
              <a:sym typeface="Lato"/>
            </a:endParaRPr>
          </a:p>
        </p:txBody>
      </p:sp>
      <p:sp>
        <p:nvSpPr>
          <p:cNvPr id="307" name="Google Shape;307;p3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34</a:t>
            </a:fld>
            <a:endParaRPr/>
          </a:p>
        </p:txBody>
      </p:sp>
      <p:grpSp>
        <p:nvGrpSpPr>
          <p:cNvPr id="308" name="Google Shape;308;p32"/>
          <p:cNvGrpSpPr/>
          <p:nvPr/>
        </p:nvGrpSpPr>
        <p:grpSpPr>
          <a:xfrm>
            <a:off x="4402102" y="465959"/>
            <a:ext cx="2736410" cy="4222433"/>
            <a:chOff x="2112475" y="238125"/>
            <a:chExt cx="3395050" cy="5238750"/>
          </a:xfrm>
        </p:grpSpPr>
        <p:sp>
          <p:nvSpPr>
            <p:cNvPr id="309" name="Google Shape;309;p32"/>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gradFill>
              <a:gsLst>
                <a:gs pos="0">
                  <a:schemeClr val="accent3"/>
                </a:gs>
                <a:gs pos="100000">
                  <a:schemeClr val="accent1"/>
                </a:gs>
              </a:gsLst>
              <a:lin ang="5400012" scaled="0"/>
            </a:gradFill>
            <a:ln>
              <a:noFill/>
            </a:ln>
            <a:effectLst>
              <a:outerShdw blurRad="171450" dist="38100"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2"/>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2"/>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2"/>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3" name="Google Shape;313;p32"/>
          <p:cNvSpPr txBox="1">
            <a:spLocks noGrp="1"/>
          </p:cNvSpPr>
          <p:nvPr>
            <p:ph type="body" idx="4294967295"/>
          </p:nvPr>
        </p:nvSpPr>
        <p:spPr>
          <a:xfrm>
            <a:off x="737850" y="852250"/>
            <a:ext cx="3079800" cy="3508800"/>
          </a:xfrm>
          <a:prstGeom prst="rect">
            <a:avLst/>
          </a:prstGeom>
        </p:spPr>
        <p:txBody>
          <a:bodyPr spcFirstLastPara="1" wrap="square" lIns="0" tIns="0" rIns="0" bIns="0" anchor="b" anchorCtr="0">
            <a:noAutofit/>
          </a:bodyPr>
          <a:lstStyle/>
          <a:p>
            <a:pPr marL="0" lvl="0" indent="0" algn="l" rtl="0">
              <a:spcBef>
                <a:spcPts val="600"/>
              </a:spcBef>
              <a:spcAft>
                <a:spcPts val="0"/>
              </a:spcAft>
              <a:buNone/>
            </a:pPr>
            <a:r>
              <a:rPr lang="en" sz="2000" b="1">
                <a:latin typeface="Lato"/>
                <a:ea typeface="Lato"/>
                <a:cs typeface="Lato"/>
                <a:sym typeface="Lato"/>
              </a:rPr>
              <a:t>Tablet project</a:t>
            </a:r>
            <a:endParaRPr sz="2000" b="1">
              <a:latin typeface="Lato"/>
              <a:ea typeface="Lato"/>
              <a:cs typeface="Lato"/>
              <a:sym typeface="Lato"/>
            </a:endParaRPr>
          </a:p>
          <a:p>
            <a:pPr marL="0" lvl="0" indent="0" algn="l" rtl="0">
              <a:spcBef>
                <a:spcPts val="600"/>
              </a:spcBef>
              <a:spcAft>
                <a:spcPts val="0"/>
              </a:spcAft>
              <a:buNone/>
            </a:pPr>
            <a:r>
              <a:rPr lang="en" sz="2000"/>
              <a:t>Show and explain your web, app or software projects using these gadget templates.</a:t>
            </a:r>
            <a:endParaRPr sz="20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3"/>
          <p:cNvSpPr/>
          <p:nvPr/>
        </p:nvSpPr>
        <p:spPr>
          <a:xfrm>
            <a:off x="3005850" y="757211"/>
            <a:ext cx="4555464" cy="354648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gradFill>
            <a:gsLst>
              <a:gs pos="0">
                <a:schemeClr val="accent3"/>
              </a:gs>
              <a:gs pos="100000">
                <a:schemeClr val="accent1"/>
              </a:gs>
            </a:gsLst>
            <a:lin ang="5400012" scaled="0"/>
          </a:gradFill>
          <a:ln>
            <a:noFill/>
          </a:ln>
          <a:effectLst>
            <a:outerShdw blurRad="171450"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3"/>
          <p:cNvSpPr/>
          <p:nvPr/>
        </p:nvSpPr>
        <p:spPr>
          <a:xfrm>
            <a:off x="3196478" y="945542"/>
            <a:ext cx="4174200" cy="266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latin typeface="Lato"/>
                <a:ea typeface="Lato"/>
                <a:cs typeface="Lato"/>
                <a:sym typeface="Lato"/>
              </a:rPr>
              <a:t>Place your screenshot here</a:t>
            </a:r>
            <a:endParaRPr sz="1000">
              <a:solidFill>
                <a:srgbClr val="999999"/>
              </a:solidFill>
              <a:latin typeface="Lato"/>
              <a:ea typeface="Lato"/>
              <a:cs typeface="Lato"/>
              <a:sym typeface="Lato"/>
            </a:endParaRPr>
          </a:p>
        </p:txBody>
      </p:sp>
      <p:sp>
        <p:nvSpPr>
          <p:cNvPr id="320" name="Google Shape;320;p3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35</a:t>
            </a:fld>
            <a:endParaRPr/>
          </a:p>
        </p:txBody>
      </p:sp>
      <p:sp>
        <p:nvSpPr>
          <p:cNvPr id="321" name="Google Shape;321;p33"/>
          <p:cNvSpPr txBox="1">
            <a:spLocks noGrp="1"/>
          </p:cNvSpPr>
          <p:nvPr>
            <p:ph type="body" idx="4294967295"/>
          </p:nvPr>
        </p:nvSpPr>
        <p:spPr>
          <a:xfrm>
            <a:off x="737850" y="852250"/>
            <a:ext cx="2191800" cy="3508800"/>
          </a:xfrm>
          <a:prstGeom prst="rect">
            <a:avLst/>
          </a:prstGeom>
        </p:spPr>
        <p:txBody>
          <a:bodyPr spcFirstLastPara="1" wrap="square" lIns="0" tIns="0" rIns="0" bIns="0" anchor="b" anchorCtr="0">
            <a:noAutofit/>
          </a:bodyPr>
          <a:lstStyle/>
          <a:p>
            <a:pPr marL="0" lvl="0" indent="0" algn="l" rtl="0">
              <a:spcBef>
                <a:spcPts val="600"/>
              </a:spcBef>
              <a:spcAft>
                <a:spcPts val="0"/>
              </a:spcAft>
              <a:buNone/>
            </a:pPr>
            <a:r>
              <a:rPr lang="en" sz="2000" b="1">
                <a:latin typeface="Lato"/>
                <a:ea typeface="Lato"/>
                <a:cs typeface="Lato"/>
                <a:sym typeface="Lato"/>
              </a:rPr>
              <a:t>Desktop project</a:t>
            </a:r>
            <a:endParaRPr sz="2000" b="1">
              <a:latin typeface="Lato"/>
              <a:ea typeface="Lato"/>
              <a:cs typeface="Lato"/>
              <a:sym typeface="Lato"/>
            </a:endParaRPr>
          </a:p>
          <a:p>
            <a:pPr marL="0" lvl="0" indent="0" algn="l" rtl="0">
              <a:spcBef>
                <a:spcPts val="600"/>
              </a:spcBef>
              <a:spcAft>
                <a:spcPts val="0"/>
              </a:spcAft>
              <a:buNone/>
            </a:pPr>
            <a:r>
              <a:rPr lang="en" sz="2000"/>
              <a:t>Show and explain your web, app or software projects using these gadget templates.</a:t>
            </a:r>
            <a:endParaRPr sz="2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36</a:t>
            </a:fld>
            <a:endParaRPr/>
          </a:p>
        </p:txBody>
      </p:sp>
      <p:sp>
        <p:nvSpPr>
          <p:cNvPr id="327" name="Google Shape;327;p34"/>
          <p:cNvSpPr txBox="1">
            <a:spLocks noGrp="1"/>
          </p:cNvSpPr>
          <p:nvPr>
            <p:ph type="ctrTitle" idx="4294967295"/>
          </p:nvPr>
        </p:nvSpPr>
        <p:spPr>
          <a:xfrm>
            <a:off x="1034300" y="758900"/>
            <a:ext cx="6593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000">
                <a:solidFill>
                  <a:schemeClr val="accent4"/>
                </a:solidFill>
              </a:rPr>
              <a:t>Thanks!</a:t>
            </a:r>
            <a:endParaRPr sz="6000">
              <a:solidFill>
                <a:schemeClr val="accent4"/>
              </a:solidFill>
            </a:endParaRPr>
          </a:p>
        </p:txBody>
      </p:sp>
      <p:sp>
        <p:nvSpPr>
          <p:cNvPr id="328" name="Google Shape;328;p34"/>
          <p:cNvSpPr txBox="1">
            <a:spLocks noGrp="1"/>
          </p:cNvSpPr>
          <p:nvPr>
            <p:ph type="subTitle" idx="4294967295"/>
          </p:nvPr>
        </p:nvSpPr>
        <p:spPr>
          <a:xfrm>
            <a:off x="1034300" y="1958520"/>
            <a:ext cx="6593700" cy="1883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3600" b="1">
                <a:latin typeface="Lato"/>
                <a:ea typeface="Lato"/>
                <a:cs typeface="Lato"/>
                <a:sym typeface="Lato"/>
              </a:rPr>
              <a:t>Any questions?</a:t>
            </a:r>
            <a:endParaRPr sz="3600" b="1">
              <a:latin typeface="Lato"/>
              <a:ea typeface="Lato"/>
              <a:cs typeface="Lato"/>
              <a:sym typeface="Lato"/>
            </a:endParaRPr>
          </a:p>
          <a:p>
            <a:pPr marL="0" lvl="0" indent="0" algn="l" rtl="0">
              <a:spcBef>
                <a:spcPts val="600"/>
              </a:spcBef>
              <a:spcAft>
                <a:spcPts val="0"/>
              </a:spcAft>
              <a:buClr>
                <a:schemeClr val="dk1"/>
              </a:buClr>
              <a:buSzPts val="1100"/>
              <a:buFont typeface="Arial"/>
              <a:buNone/>
            </a:pPr>
            <a:r>
              <a:rPr lang="en"/>
              <a:t>You can find me at:</a:t>
            </a:r>
            <a:endParaRPr/>
          </a:p>
          <a:p>
            <a:pPr marL="457200" lvl="0" indent="-381000" algn="l" rtl="0">
              <a:spcBef>
                <a:spcPts val="600"/>
              </a:spcBef>
              <a:spcAft>
                <a:spcPts val="0"/>
              </a:spcAft>
              <a:buSzPts val="2400"/>
              <a:buChar char="◦"/>
            </a:pPr>
            <a:r>
              <a:rPr lang="en"/>
              <a:t>@username</a:t>
            </a:r>
            <a:endParaRPr/>
          </a:p>
          <a:p>
            <a:pPr marL="457200" lvl="0" indent="-381000" algn="l" rtl="0">
              <a:spcBef>
                <a:spcPts val="0"/>
              </a:spcBef>
              <a:spcAft>
                <a:spcPts val="0"/>
              </a:spcAft>
              <a:buSzPts val="2400"/>
              <a:buChar char="◦"/>
            </a:pPr>
            <a:r>
              <a:rPr lang="en"/>
              <a:t>user@mail.me</a:t>
            </a:r>
            <a:endParaRPr/>
          </a:p>
        </p:txBody>
      </p:sp>
      <p:sp>
        <p:nvSpPr>
          <p:cNvPr id="329" name="Google Shape;329;p34"/>
          <p:cNvSpPr/>
          <p:nvPr/>
        </p:nvSpPr>
        <p:spPr>
          <a:xfrm>
            <a:off x="3975391" y="584305"/>
            <a:ext cx="1068077" cy="971530"/>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5"/>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Credits</a:t>
            </a:r>
            <a:endParaRPr/>
          </a:p>
        </p:txBody>
      </p:sp>
      <p:sp>
        <p:nvSpPr>
          <p:cNvPr id="335" name="Google Shape;335;p35"/>
          <p:cNvSpPr txBox="1">
            <a:spLocks noGrp="1"/>
          </p:cNvSpPr>
          <p:nvPr>
            <p:ph type="body" idx="1"/>
          </p:nvPr>
        </p:nvSpPr>
        <p:spPr>
          <a:xfrm>
            <a:off x="737850" y="1475700"/>
            <a:ext cx="6034500" cy="3043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solidFill>
                  <a:schemeClr val="hlink"/>
                </a:solidFill>
                <a:hlinkClick r:id="rId3"/>
              </a:rPr>
              <a:t>SlidesCarnival</a:t>
            </a:r>
            <a:endParaRPr sz="2400"/>
          </a:p>
          <a:p>
            <a:pPr marL="457200" lvl="0" indent="-381000" algn="l" rtl="0">
              <a:lnSpc>
                <a:spcPct val="115000"/>
              </a:lnSpc>
              <a:spcBef>
                <a:spcPts val="0"/>
              </a:spcBef>
              <a:spcAft>
                <a:spcPts val="0"/>
              </a:spcAft>
              <a:buSzPts val="2400"/>
              <a:buChar char="◦"/>
            </a:pPr>
            <a:r>
              <a:rPr lang="en" sz="2400"/>
              <a:t>Photographs by </a:t>
            </a:r>
            <a:r>
              <a:rPr lang="en" sz="2400" u="sng">
                <a:solidFill>
                  <a:schemeClr val="hlink"/>
                </a:solidFill>
                <a:hlinkClick r:id="rId4"/>
              </a:rPr>
              <a:t>Unsplash</a:t>
            </a:r>
            <a:endParaRPr sz="2400"/>
          </a:p>
        </p:txBody>
      </p:sp>
      <p:sp>
        <p:nvSpPr>
          <p:cNvPr id="336" name="Google Shape;336;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6"/>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Presentation design</a:t>
            </a:r>
            <a:endParaRPr/>
          </a:p>
        </p:txBody>
      </p:sp>
      <p:sp>
        <p:nvSpPr>
          <p:cNvPr id="342" name="Google Shape;342;p36"/>
          <p:cNvSpPr txBox="1">
            <a:spLocks noGrp="1"/>
          </p:cNvSpPr>
          <p:nvPr>
            <p:ph type="body" idx="1"/>
          </p:nvPr>
        </p:nvSpPr>
        <p:spPr>
          <a:xfrm>
            <a:off x="737850" y="1475700"/>
            <a:ext cx="6034500" cy="3043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800"/>
              <a:t>This presentation uses the following typographies:</a:t>
            </a:r>
            <a:endParaRPr sz="1800"/>
          </a:p>
          <a:p>
            <a:pPr marL="457200" lvl="0" indent="-342900" algn="l" rtl="0">
              <a:lnSpc>
                <a:spcPct val="115000"/>
              </a:lnSpc>
              <a:spcBef>
                <a:spcPts val="600"/>
              </a:spcBef>
              <a:spcAft>
                <a:spcPts val="0"/>
              </a:spcAft>
              <a:buSzPts val="1800"/>
              <a:buChar char="◦"/>
            </a:pPr>
            <a:r>
              <a:rPr lang="en" sz="1800"/>
              <a:t>Titles: </a:t>
            </a:r>
            <a:r>
              <a:rPr lang="en" sz="1800" b="1">
                <a:latin typeface="Lato"/>
                <a:ea typeface="Lato"/>
                <a:cs typeface="Lato"/>
                <a:sym typeface="Lato"/>
              </a:rPr>
              <a:t>Lato Bold</a:t>
            </a:r>
            <a:endParaRPr sz="1800" b="1">
              <a:latin typeface="Lato"/>
              <a:ea typeface="Lato"/>
              <a:cs typeface="Lato"/>
              <a:sym typeface="Lato"/>
            </a:endParaRPr>
          </a:p>
          <a:p>
            <a:pPr marL="457200" lvl="0" indent="-342900" algn="l" rtl="0">
              <a:lnSpc>
                <a:spcPct val="115000"/>
              </a:lnSpc>
              <a:spcBef>
                <a:spcPts val="0"/>
              </a:spcBef>
              <a:spcAft>
                <a:spcPts val="0"/>
              </a:spcAft>
              <a:buSzPts val="1800"/>
              <a:buChar char="◦"/>
            </a:pPr>
            <a:r>
              <a:rPr lang="en" sz="1800"/>
              <a:t>Body copy: </a:t>
            </a:r>
            <a:r>
              <a:rPr lang="en" sz="1800" b="1">
                <a:latin typeface="Lato"/>
                <a:ea typeface="Lato"/>
                <a:cs typeface="Lato"/>
                <a:sym typeface="Lato"/>
              </a:rPr>
              <a:t>Lato Light</a:t>
            </a:r>
            <a:endParaRPr sz="1800" b="1">
              <a:latin typeface="Lato"/>
              <a:ea typeface="Lato"/>
              <a:cs typeface="Lato"/>
              <a:sym typeface="Lato"/>
            </a:endParaRPr>
          </a:p>
          <a:p>
            <a:pPr marL="0" lvl="0" indent="0" algn="l" rtl="0">
              <a:lnSpc>
                <a:spcPct val="115000"/>
              </a:lnSpc>
              <a:spcBef>
                <a:spcPts val="600"/>
              </a:spcBef>
              <a:spcAft>
                <a:spcPts val="0"/>
              </a:spcAft>
              <a:buNone/>
            </a:pPr>
            <a:r>
              <a:rPr lang="en" sz="1800"/>
              <a:t>Download for free at:</a:t>
            </a:r>
            <a:endParaRPr sz="1800"/>
          </a:p>
          <a:p>
            <a:pPr marL="0" lvl="0" indent="0" algn="l" rtl="0">
              <a:lnSpc>
                <a:spcPct val="115000"/>
              </a:lnSpc>
              <a:spcBef>
                <a:spcPts val="600"/>
              </a:spcBef>
              <a:spcAft>
                <a:spcPts val="0"/>
              </a:spcAft>
              <a:buNone/>
            </a:pPr>
            <a:r>
              <a:rPr lang="en" sz="1800" u="sng">
                <a:solidFill>
                  <a:schemeClr val="hlink"/>
                </a:solidFill>
                <a:hlinkClick r:id="rId3"/>
              </a:rPr>
              <a:t>https://www.fontsquirrel.com/fonts/lato</a:t>
            </a:r>
            <a:endParaRPr sz="1800" b="1">
              <a:solidFill>
                <a:srgbClr val="3D85C6"/>
              </a:solidFill>
            </a:endParaRPr>
          </a:p>
        </p:txBody>
      </p:sp>
      <p:sp>
        <p:nvSpPr>
          <p:cNvPr id="343" name="Google Shape;343;p36"/>
          <p:cNvSpPr txBox="1"/>
          <p:nvPr/>
        </p:nvSpPr>
        <p:spPr>
          <a:xfrm>
            <a:off x="737850" y="3833575"/>
            <a:ext cx="6186600" cy="6852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sz="1200">
                <a:solidFill>
                  <a:schemeClr val="accent2"/>
                </a:solidFill>
                <a:latin typeface="Lato Light"/>
                <a:ea typeface="Lato Light"/>
                <a:cs typeface="Lato Light"/>
                <a:sym typeface="Lato Light"/>
              </a:rPr>
              <a:t>You don’t need to keep this slide in your presentation. It’s only here to serve you as a design guide if you need to create new slides or download the fonts to edit the presentation in PowerPoint®</a:t>
            </a:r>
            <a:endParaRPr sz="1200">
              <a:solidFill>
                <a:schemeClr val="accent2"/>
              </a:solidFill>
              <a:latin typeface="Lato Light"/>
              <a:ea typeface="Lato Light"/>
              <a:cs typeface="Lato Light"/>
              <a:sym typeface="Lato Light"/>
            </a:endParaRPr>
          </a:p>
          <a:p>
            <a:pPr marL="0" lvl="0" indent="0" algn="l" rtl="0">
              <a:spcBef>
                <a:spcPts val="0"/>
              </a:spcBef>
              <a:spcAft>
                <a:spcPts val="0"/>
              </a:spcAft>
              <a:buClr>
                <a:schemeClr val="dk1"/>
              </a:buClr>
              <a:buSzPts val="1100"/>
              <a:buFont typeface="Arial"/>
              <a:buNone/>
            </a:pPr>
            <a:endParaRPr sz="1200">
              <a:solidFill>
                <a:schemeClr val="accent2"/>
              </a:solidFill>
              <a:latin typeface="Lato Light"/>
              <a:ea typeface="Lato Light"/>
              <a:cs typeface="Lato Light"/>
              <a:sym typeface="Lato Light"/>
            </a:endParaRPr>
          </a:p>
          <a:p>
            <a:pPr marL="0" lvl="0" indent="0" algn="l" rtl="0">
              <a:spcBef>
                <a:spcPts val="0"/>
              </a:spcBef>
              <a:spcAft>
                <a:spcPts val="0"/>
              </a:spcAft>
              <a:buNone/>
            </a:pPr>
            <a:endParaRPr sz="1200">
              <a:solidFill>
                <a:schemeClr val="accent2"/>
              </a:solidFill>
              <a:latin typeface="Lato Light"/>
              <a:ea typeface="Lato Light"/>
              <a:cs typeface="Lato Light"/>
              <a:sym typeface="Lato Light"/>
            </a:endParaRPr>
          </a:p>
        </p:txBody>
      </p:sp>
      <p:sp>
        <p:nvSpPr>
          <p:cNvPr id="344" name="Google Shape;344;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38"/>
          <p:cNvSpPr txBox="1"/>
          <p:nvPr/>
        </p:nvSpPr>
        <p:spPr>
          <a:xfrm>
            <a:off x="731900" y="2374250"/>
            <a:ext cx="6652200" cy="25707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3600" dirty="0">
                <a:solidFill>
                  <a:schemeClr val="dk1"/>
                </a:solidFill>
                <a:latin typeface="Lato Light"/>
                <a:ea typeface="Lato Light"/>
                <a:cs typeface="Lato Light"/>
                <a:sym typeface="Lato Light"/>
              </a:rPr>
              <a:t>✋👆👉👍👤👦👧👨👩👪💃🏃💑❤😂😉😋😒😭👶😸🐟🍒🍔💣📌📖🔨🎃🎈🎨🏈🏰🌏🔌🔑</a:t>
            </a:r>
            <a:r>
              <a:rPr lang="en" sz="2400" dirty="0">
                <a:solidFill>
                  <a:srgbClr val="FFFFFF"/>
                </a:solidFill>
                <a:highlight>
                  <a:schemeClr val="accent2"/>
                </a:highlight>
                <a:latin typeface="Lato Light"/>
                <a:ea typeface="Lato Light"/>
                <a:cs typeface="Lato Light"/>
                <a:sym typeface="Lato Light"/>
              </a:rPr>
              <a:t> and many more...</a:t>
            </a:r>
            <a:endParaRPr sz="2400" dirty="0">
              <a:solidFill>
                <a:srgbClr val="FFFFFF"/>
              </a:solidFill>
              <a:highlight>
                <a:schemeClr val="accent2"/>
              </a:highlight>
              <a:latin typeface="Lato Light"/>
              <a:ea typeface="Lato Light"/>
              <a:cs typeface="Lato Light"/>
              <a:sym typeface="Lato Light"/>
            </a:endParaRPr>
          </a:p>
        </p:txBody>
      </p:sp>
      <p:sp>
        <p:nvSpPr>
          <p:cNvPr id="639" name="Google Shape;639;p38"/>
          <p:cNvSpPr txBox="1"/>
          <p:nvPr/>
        </p:nvSpPr>
        <p:spPr>
          <a:xfrm>
            <a:off x="572775" y="856414"/>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9600">
                <a:solidFill>
                  <a:schemeClr val="accent4"/>
                </a:solidFill>
              </a:rPr>
              <a:t>😉</a:t>
            </a:r>
            <a:endParaRPr sz="9600">
              <a:solidFill>
                <a:schemeClr val="accent4"/>
              </a:solidFill>
            </a:endParaRPr>
          </a:p>
        </p:txBody>
      </p:sp>
      <p:sp>
        <p:nvSpPr>
          <p:cNvPr id="640" name="Google Shape;640;p3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39</a:t>
            </a:fld>
            <a:endParaRPr/>
          </a:p>
        </p:txBody>
      </p:sp>
      <p:sp>
        <p:nvSpPr>
          <p:cNvPr id="641" name="Google Shape;641;p38"/>
          <p:cNvSpPr txBox="1">
            <a:spLocks noGrp="1"/>
          </p:cNvSpPr>
          <p:nvPr>
            <p:ph type="body" idx="1"/>
          </p:nvPr>
        </p:nvSpPr>
        <p:spPr>
          <a:xfrm>
            <a:off x="2200525" y="856425"/>
            <a:ext cx="6486300" cy="1151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400" b="1"/>
              <a:t>You can also use any emoji as an icon!</a:t>
            </a:r>
            <a:br>
              <a:rPr lang="en" sz="1400"/>
            </a:br>
            <a:r>
              <a:rPr lang="en" sz="1400"/>
              <a:t>And of course it resizes without losing quality.</a:t>
            </a:r>
            <a:br>
              <a:rPr lang="en" sz="1400"/>
            </a:br>
            <a:br>
              <a:rPr lang="en" sz="1400"/>
            </a:br>
            <a:r>
              <a:rPr lang="en" sz="1400"/>
              <a:t>How? Follow Google instructions </a:t>
            </a:r>
            <a:r>
              <a:rPr lang="en" sz="1400" u="sng">
                <a:solidFill>
                  <a:schemeClr val="hlink"/>
                </a:solidFill>
                <a:hlinkClick r:id="rId3"/>
              </a:rPr>
              <a:t>https://twitter.com/googledocs/status/730087240156643328</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How serverless is different</a:t>
            </a:r>
            <a:endParaRPr dirty="0"/>
          </a:p>
        </p:txBody>
      </p:sp>
      <p:sp>
        <p:nvSpPr>
          <p:cNvPr id="96" name="Google Shape;96;p13"/>
          <p:cNvSpPr txBox="1">
            <a:spLocks noGrp="1"/>
          </p:cNvSpPr>
          <p:nvPr>
            <p:ph type="body" idx="2"/>
          </p:nvPr>
        </p:nvSpPr>
        <p:spPr>
          <a:xfrm>
            <a:off x="737850" y="1388962"/>
            <a:ext cx="8052404" cy="492863"/>
          </a:xfrm>
          <a:prstGeom prst="rect">
            <a:avLst/>
          </a:prstGeom>
        </p:spPr>
        <p:txBody>
          <a:bodyPr spcFirstLastPara="1" wrap="square" lIns="0" tIns="0" rIns="0" bIns="0" anchor="t" anchorCtr="0">
            <a:noAutofit/>
          </a:bodyPr>
          <a:lstStyle/>
          <a:p>
            <a:pPr marL="0" lvl="0" indent="0" algn="just">
              <a:buClr>
                <a:schemeClr val="dk1"/>
              </a:buClr>
              <a:buSzPts val="1100"/>
              <a:buNone/>
            </a:pPr>
            <a:r>
              <a:rPr lang="en-US" sz="1200" dirty="0"/>
              <a:t>Serverless Functions have three important properties, each of them having a significant impact on the way we deal with the cost of an application:</a:t>
            </a:r>
            <a:endParaRPr sz="1200" dirty="0"/>
          </a:p>
        </p:txBody>
      </p:sp>
      <p:sp>
        <p:nvSpPr>
          <p:cNvPr id="99" name="Google Shape;99;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dirty="0"/>
          </a:p>
        </p:txBody>
      </p:sp>
      <p:sp>
        <p:nvSpPr>
          <p:cNvPr id="9" name="Google Shape;96;p13">
            <a:extLst>
              <a:ext uri="{FF2B5EF4-FFF2-40B4-BE49-F238E27FC236}">
                <a16:creationId xmlns:a16="http://schemas.microsoft.com/office/drawing/2014/main" id="{34DAAC3A-A285-482B-9D76-4CC0054DAE60}"/>
              </a:ext>
            </a:extLst>
          </p:cNvPr>
          <p:cNvSpPr txBox="1">
            <a:spLocks/>
          </p:cNvSpPr>
          <p:nvPr/>
        </p:nvSpPr>
        <p:spPr>
          <a:xfrm>
            <a:off x="737850" y="1913143"/>
            <a:ext cx="8052404" cy="49286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171450" indent="-171450" algn="just">
              <a:buClr>
                <a:schemeClr val="dk1"/>
              </a:buClr>
              <a:buSzPts val="1100"/>
            </a:pPr>
            <a:r>
              <a:rPr lang="en-US" sz="1200" b="1" dirty="0"/>
              <a:t>Low management overhead </a:t>
            </a:r>
            <a:r>
              <a:rPr lang="en-US" sz="1200" dirty="0"/>
              <a:t>The cloud provider manages the service. The total cost of ownership is minimal: developers create code to solve business problems—the rest is taken care of.</a:t>
            </a:r>
          </a:p>
        </p:txBody>
      </p:sp>
      <p:sp>
        <p:nvSpPr>
          <p:cNvPr id="10" name="Google Shape;96;p13">
            <a:extLst>
              <a:ext uri="{FF2B5EF4-FFF2-40B4-BE49-F238E27FC236}">
                <a16:creationId xmlns:a16="http://schemas.microsoft.com/office/drawing/2014/main" id="{9C4B5692-F6CF-4EA4-A936-824E289B684F}"/>
              </a:ext>
            </a:extLst>
          </p:cNvPr>
          <p:cNvSpPr txBox="1">
            <a:spLocks/>
          </p:cNvSpPr>
          <p:nvPr/>
        </p:nvSpPr>
        <p:spPr>
          <a:xfrm>
            <a:off x="737850" y="2417252"/>
            <a:ext cx="8052404" cy="49286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171450" indent="-171450" algn="just">
              <a:buClr>
                <a:schemeClr val="dk1"/>
              </a:buClr>
              <a:buSzPts val="1100"/>
            </a:pPr>
            <a:r>
              <a:rPr lang="en-US" sz="1200" b="1" dirty="0"/>
              <a:t>Pay-per-use </a:t>
            </a:r>
            <a:r>
              <a:rPr lang="en-US" sz="1200" dirty="0"/>
              <a:t>Functions are charged per actual executions. Nothing is reserved in advance, so the cost of running a Function App grows linearly with the application demand.</a:t>
            </a:r>
          </a:p>
        </p:txBody>
      </p:sp>
      <p:sp>
        <p:nvSpPr>
          <p:cNvPr id="13" name="Google Shape;96;p13">
            <a:extLst>
              <a:ext uri="{FF2B5EF4-FFF2-40B4-BE49-F238E27FC236}">
                <a16:creationId xmlns:a16="http://schemas.microsoft.com/office/drawing/2014/main" id="{D07E58FD-1D52-4A02-84EE-17E8CA9E2B4B}"/>
              </a:ext>
            </a:extLst>
          </p:cNvPr>
          <p:cNvSpPr txBox="1">
            <a:spLocks/>
          </p:cNvSpPr>
          <p:nvPr/>
        </p:nvSpPr>
        <p:spPr>
          <a:xfrm>
            <a:off x="737850" y="3062684"/>
            <a:ext cx="8052404" cy="49286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171450" indent="-171450" algn="just">
              <a:buClr>
                <a:schemeClr val="dk1"/>
              </a:buClr>
              <a:buSzPts val="1100"/>
            </a:pPr>
            <a:r>
              <a:rPr lang="en-US" sz="1200" b="1" dirty="0"/>
              <a:t>Elastically scalable </a:t>
            </a:r>
            <a:r>
              <a:rPr lang="en-US" sz="1200" dirty="0"/>
              <a:t>When a Function is idle, Azure scales the infrastructure down to zero with no associated cost. Whenever the workload grows, Azure brings enough capacity to serve all the demand.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Billing model of consumption plan</a:t>
            </a:r>
            <a:endParaRPr dirty="0"/>
          </a:p>
        </p:txBody>
      </p:sp>
      <p:sp>
        <p:nvSpPr>
          <p:cNvPr id="96" name="Google Shape;96;p13"/>
          <p:cNvSpPr txBox="1">
            <a:spLocks noGrp="1"/>
          </p:cNvSpPr>
          <p:nvPr>
            <p:ph type="body" idx="2"/>
          </p:nvPr>
        </p:nvSpPr>
        <p:spPr>
          <a:xfrm>
            <a:off x="737850" y="1388962"/>
            <a:ext cx="8052404" cy="492863"/>
          </a:xfrm>
          <a:prstGeom prst="rect">
            <a:avLst/>
          </a:prstGeom>
        </p:spPr>
        <p:txBody>
          <a:bodyPr spcFirstLastPara="1" wrap="square" lIns="0" tIns="0" rIns="0" bIns="0" anchor="t" anchorCtr="0">
            <a:noAutofit/>
          </a:bodyPr>
          <a:lstStyle/>
          <a:p>
            <a:pPr marL="0" lvl="0" indent="0" algn="just">
              <a:buClr>
                <a:schemeClr val="dk1"/>
              </a:buClr>
              <a:buSzPts val="1100"/>
              <a:buNone/>
            </a:pPr>
            <a:r>
              <a:rPr lang="en-US" sz="1200" dirty="0"/>
              <a:t>The structure of the Consumption plan. There are two core components of the cost of serverless Functions in Azure: </a:t>
            </a:r>
            <a:r>
              <a:rPr lang="en-US" sz="1200" b="1" dirty="0"/>
              <a:t>Execution Count</a:t>
            </a:r>
            <a:r>
              <a:rPr lang="en-US" sz="1200" dirty="0"/>
              <a:t> and </a:t>
            </a:r>
            <a:r>
              <a:rPr lang="en-US" sz="1200" b="1" dirty="0"/>
              <a:t>Execution Time</a:t>
            </a:r>
            <a:r>
              <a:rPr lang="en-US" sz="1200" dirty="0"/>
              <a:t>.</a:t>
            </a:r>
            <a:endParaRPr sz="1200" dirty="0"/>
          </a:p>
        </p:txBody>
      </p:sp>
      <p:sp>
        <p:nvSpPr>
          <p:cNvPr id="99" name="Google Shape;99;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9" name="Google Shape;96;p13">
            <a:extLst>
              <a:ext uri="{FF2B5EF4-FFF2-40B4-BE49-F238E27FC236}">
                <a16:creationId xmlns:a16="http://schemas.microsoft.com/office/drawing/2014/main" id="{34DAAC3A-A285-482B-9D76-4CC0054DAE60}"/>
              </a:ext>
            </a:extLst>
          </p:cNvPr>
          <p:cNvSpPr txBox="1">
            <a:spLocks/>
          </p:cNvSpPr>
          <p:nvPr/>
        </p:nvSpPr>
        <p:spPr>
          <a:xfrm>
            <a:off x="737850" y="1913143"/>
            <a:ext cx="8052404" cy="79267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171450" indent="-171450" algn="just">
              <a:buClr>
                <a:schemeClr val="dk1"/>
              </a:buClr>
              <a:buSzPts val="1100"/>
            </a:pPr>
            <a:r>
              <a:rPr lang="en-US" sz="1000" b="1" i="1" dirty="0"/>
              <a:t>Execution Count</a:t>
            </a:r>
            <a:r>
              <a:rPr lang="en-US" sz="1000" b="1" dirty="0"/>
              <a:t> </a:t>
            </a:r>
            <a:r>
              <a:rPr lang="en-US" sz="1000" dirty="0"/>
              <a:t>is straightforward. Each Function defines a trigger—an event which causes the code to execute. It can be an incoming HTTP request or a message in a given queue. Every call counts: you get charged $0.20 per million executions. This component of the cost can be substantially reduced if you batch events: process several events in a single execution.</a:t>
            </a:r>
          </a:p>
        </p:txBody>
      </p:sp>
      <p:sp>
        <p:nvSpPr>
          <p:cNvPr id="10" name="Google Shape;96;p13">
            <a:extLst>
              <a:ext uri="{FF2B5EF4-FFF2-40B4-BE49-F238E27FC236}">
                <a16:creationId xmlns:a16="http://schemas.microsoft.com/office/drawing/2014/main" id="{9C4B5692-F6CF-4EA4-A936-824E289B684F}"/>
              </a:ext>
            </a:extLst>
          </p:cNvPr>
          <p:cNvSpPr txBox="1">
            <a:spLocks/>
          </p:cNvSpPr>
          <p:nvPr/>
        </p:nvSpPr>
        <p:spPr>
          <a:xfrm>
            <a:off x="737850" y="3414315"/>
            <a:ext cx="8052404" cy="49286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171450" indent="-171450" algn="just">
              <a:buClr>
                <a:schemeClr val="dk1"/>
              </a:buClr>
              <a:buSzPts val="1100"/>
            </a:pPr>
            <a:r>
              <a:rPr lang="en-US" sz="1200" dirty="0"/>
              <a:t>The memory consumption is always rounded up to the next 128 MB, and the minimum time charge is 100 milliseconds. Therefore, the minimal time charge is again $0.20 per million executions.</a:t>
            </a:r>
          </a:p>
        </p:txBody>
      </p:sp>
      <p:sp>
        <p:nvSpPr>
          <p:cNvPr id="13" name="Google Shape;96;p13">
            <a:extLst>
              <a:ext uri="{FF2B5EF4-FFF2-40B4-BE49-F238E27FC236}">
                <a16:creationId xmlns:a16="http://schemas.microsoft.com/office/drawing/2014/main" id="{D07E58FD-1D52-4A02-84EE-17E8CA9E2B4B}"/>
              </a:ext>
            </a:extLst>
          </p:cNvPr>
          <p:cNvSpPr txBox="1">
            <a:spLocks/>
          </p:cNvSpPr>
          <p:nvPr/>
        </p:nvSpPr>
        <p:spPr>
          <a:xfrm>
            <a:off x="737850" y="2596646"/>
            <a:ext cx="8052404" cy="62473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171450" indent="-171450" algn="just">
              <a:buClr>
                <a:schemeClr val="dk1"/>
              </a:buClr>
              <a:buSzPts val="1100"/>
            </a:pPr>
            <a:r>
              <a:rPr lang="en-US" sz="1000" b="1" i="1" dirty="0"/>
              <a:t>Execution Time</a:t>
            </a:r>
            <a:r>
              <a:rPr lang="en-US" sz="1000" b="1" dirty="0"/>
              <a:t> </a:t>
            </a:r>
            <a:r>
              <a:rPr lang="en-US" sz="1000" dirty="0"/>
              <a:t>on the pricing page, which isn't exactly correct: it depends on both completion time and memory consumption and is metered in </a:t>
            </a:r>
            <a:r>
              <a:rPr lang="en-US" sz="1000" i="1" dirty="0"/>
              <a:t>GB-seconds</a:t>
            </a:r>
            <a:r>
              <a:rPr lang="en-US" sz="1000" dirty="0"/>
              <a:t>. You pay $16 per million GB-seconds. That is, if a Function runs 1 million times, it always consumes 1 GB of memory and completes in 1 second, you pay $16.</a:t>
            </a:r>
          </a:p>
        </p:txBody>
      </p:sp>
    </p:spTree>
    <p:extLst>
      <p:ext uri="{BB962C8B-B14F-4D97-AF65-F5344CB8AC3E}">
        <p14:creationId xmlns:p14="http://schemas.microsoft.com/office/powerpoint/2010/main" val="1636900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737850" y="414331"/>
            <a:ext cx="6034500" cy="47675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Billing and cost analysis</a:t>
            </a:r>
            <a:endParaRPr dirty="0"/>
          </a:p>
        </p:txBody>
      </p:sp>
      <p:sp>
        <p:nvSpPr>
          <p:cNvPr id="96" name="Google Shape;96;p13"/>
          <p:cNvSpPr txBox="1">
            <a:spLocks noGrp="1"/>
          </p:cNvSpPr>
          <p:nvPr>
            <p:ph type="body" idx="2"/>
          </p:nvPr>
        </p:nvSpPr>
        <p:spPr>
          <a:xfrm>
            <a:off x="737850" y="1033067"/>
            <a:ext cx="8052404" cy="492863"/>
          </a:xfrm>
          <a:prstGeom prst="rect">
            <a:avLst/>
          </a:prstGeom>
        </p:spPr>
        <p:txBody>
          <a:bodyPr spcFirstLastPara="1" wrap="square" lIns="0" tIns="0" rIns="0" bIns="0" anchor="t" anchorCtr="0">
            <a:noAutofit/>
          </a:bodyPr>
          <a:lstStyle/>
          <a:p>
            <a:pPr marL="0" lvl="0" indent="0" algn="just">
              <a:buClr>
                <a:schemeClr val="dk1"/>
              </a:buClr>
              <a:buSzPts val="1100"/>
              <a:buNone/>
            </a:pPr>
            <a:r>
              <a:rPr lang="en-US" sz="1000" dirty="0"/>
              <a:t>Open the Azure portal and navigate to your subscription's page, choose </a:t>
            </a:r>
            <a:r>
              <a:rPr lang="en-US" sz="1000" i="1" dirty="0"/>
              <a:t>Invoices</a:t>
            </a:r>
            <a:r>
              <a:rPr lang="en-US" sz="1000" dirty="0"/>
              <a:t> and then a period to look at. Here's a sample report from a subscription :</a:t>
            </a:r>
            <a:endParaRPr sz="1000" dirty="0"/>
          </a:p>
        </p:txBody>
      </p:sp>
      <p:sp>
        <p:nvSpPr>
          <p:cNvPr id="99" name="Google Shape;99;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9" name="Google Shape;96;p13">
            <a:extLst>
              <a:ext uri="{FF2B5EF4-FFF2-40B4-BE49-F238E27FC236}">
                <a16:creationId xmlns:a16="http://schemas.microsoft.com/office/drawing/2014/main" id="{34DAAC3A-A285-482B-9D76-4CC0054DAE60}"/>
              </a:ext>
            </a:extLst>
          </p:cNvPr>
          <p:cNvSpPr txBox="1">
            <a:spLocks/>
          </p:cNvSpPr>
          <p:nvPr/>
        </p:nvSpPr>
        <p:spPr>
          <a:xfrm>
            <a:off x="702530" y="3205251"/>
            <a:ext cx="8052404" cy="79267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171450" indent="-171450" algn="just">
              <a:buClr>
                <a:schemeClr val="dk1"/>
              </a:buClr>
              <a:buSzPts val="1100"/>
            </a:pPr>
            <a:r>
              <a:rPr lang="en-US" sz="1000" b="1" i="1" dirty="0"/>
              <a:t>Execution Count</a:t>
            </a:r>
            <a:r>
              <a:rPr lang="en-US" sz="1000" b="1" dirty="0"/>
              <a:t> </a:t>
            </a:r>
            <a:r>
              <a:rPr lang="en-US" sz="1000" dirty="0"/>
              <a:t>is straightforward. Each Function defines a trigger—an event which causes the code to execute. It can be an incoming HTTP request or a message in a given queue. Every call counts: you get charged $0.20 per million executions. This component of the cost can be substantially reduced if you batch events: process several events in a single execution.</a:t>
            </a:r>
          </a:p>
        </p:txBody>
      </p:sp>
      <p:sp>
        <p:nvSpPr>
          <p:cNvPr id="13" name="Google Shape;96;p13">
            <a:extLst>
              <a:ext uri="{FF2B5EF4-FFF2-40B4-BE49-F238E27FC236}">
                <a16:creationId xmlns:a16="http://schemas.microsoft.com/office/drawing/2014/main" id="{D07E58FD-1D52-4A02-84EE-17E8CA9E2B4B}"/>
              </a:ext>
            </a:extLst>
          </p:cNvPr>
          <p:cNvSpPr txBox="1">
            <a:spLocks/>
          </p:cNvSpPr>
          <p:nvPr/>
        </p:nvSpPr>
        <p:spPr>
          <a:xfrm>
            <a:off x="737850" y="4221326"/>
            <a:ext cx="8052404" cy="62473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171450" indent="-171450" algn="just">
              <a:buClr>
                <a:schemeClr val="dk1"/>
              </a:buClr>
              <a:buSzPts val="1100"/>
            </a:pPr>
            <a:r>
              <a:rPr lang="en-US" sz="1000" b="1" i="1" dirty="0"/>
              <a:t>Execution Time</a:t>
            </a:r>
            <a:r>
              <a:rPr lang="en-US" sz="1000" b="1" dirty="0"/>
              <a:t> </a:t>
            </a:r>
            <a:r>
              <a:rPr lang="en-US" sz="1000" dirty="0"/>
              <a:t>on the pricing page, which isn't exactly correct: it depends on both completion time and memory consumption and is metered in </a:t>
            </a:r>
            <a:r>
              <a:rPr lang="en-US" sz="1000" i="1" dirty="0"/>
              <a:t>GB-seconds</a:t>
            </a:r>
            <a:r>
              <a:rPr lang="en-US" sz="1000" dirty="0"/>
              <a:t>. You pay $16 per million GB-seconds. That is, if a Function runs 1 million times, it always consumes 1 GB of memory and completes in 1 second, you pay $16.</a:t>
            </a:r>
          </a:p>
        </p:txBody>
      </p:sp>
      <p:pic>
        <p:nvPicPr>
          <p:cNvPr id="3" name="Picture 2">
            <a:extLst>
              <a:ext uri="{FF2B5EF4-FFF2-40B4-BE49-F238E27FC236}">
                <a16:creationId xmlns:a16="http://schemas.microsoft.com/office/drawing/2014/main" id="{BBB02763-F726-4D04-A4E1-480325D1315C}"/>
              </a:ext>
            </a:extLst>
          </p:cNvPr>
          <p:cNvPicPr>
            <a:picLocks noChangeAspect="1"/>
          </p:cNvPicPr>
          <p:nvPr/>
        </p:nvPicPr>
        <p:blipFill>
          <a:blip r:embed="rId3"/>
          <a:stretch>
            <a:fillRect/>
          </a:stretch>
        </p:blipFill>
        <p:spPr>
          <a:xfrm>
            <a:off x="627062" y="1564465"/>
            <a:ext cx="8229938" cy="2295845"/>
          </a:xfrm>
          <a:prstGeom prst="rect">
            <a:avLst/>
          </a:prstGeom>
        </p:spPr>
      </p:pic>
    </p:spTree>
    <p:extLst>
      <p:ext uri="{BB962C8B-B14F-4D97-AF65-F5344CB8AC3E}">
        <p14:creationId xmlns:p14="http://schemas.microsoft.com/office/powerpoint/2010/main" val="3265513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Cost Beyond functions</a:t>
            </a:r>
            <a:endParaRPr dirty="0"/>
          </a:p>
        </p:txBody>
      </p:sp>
      <p:sp>
        <p:nvSpPr>
          <p:cNvPr id="96" name="Google Shape;96;p13"/>
          <p:cNvSpPr txBox="1">
            <a:spLocks noGrp="1"/>
          </p:cNvSpPr>
          <p:nvPr>
            <p:ph type="body" idx="2"/>
          </p:nvPr>
        </p:nvSpPr>
        <p:spPr>
          <a:xfrm>
            <a:off x="737850" y="1388962"/>
            <a:ext cx="8052404" cy="492863"/>
          </a:xfrm>
          <a:prstGeom prst="rect">
            <a:avLst/>
          </a:prstGeom>
        </p:spPr>
        <p:txBody>
          <a:bodyPr spcFirstLastPara="1" wrap="square" lIns="0" tIns="0" rIns="0" bIns="0" anchor="t" anchorCtr="0">
            <a:noAutofit/>
          </a:bodyPr>
          <a:lstStyle/>
          <a:p>
            <a:pPr marL="0" lvl="0" indent="0" algn="just">
              <a:buClr>
                <a:schemeClr val="dk1"/>
              </a:buClr>
              <a:buSzPts val="1100"/>
              <a:buNone/>
            </a:pPr>
            <a:r>
              <a:rPr lang="en-US" sz="1200" dirty="0"/>
              <a:t>There are several other potential costs associated with running an Azure Function App:</a:t>
            </a:r>
            <a:endParaRPr sz="1200" dirty="0"/>
          </a:p>
        </p:txBody>
      </p:sp>
      <p:sp>
        <p:nvSpPr>
          <p:cNvPr id="99" name="Google Shape;99;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9" name="Google Shape;96;p13">
            <a:extLst>
              <a:ext uri="{FF2B5EF4-FFF2-40B4-BE49-F238E27FC236}">
                <a16:creationId xmlns:a16="http://schemas.microsoft.com/office/drawing/2014/main" id="{34DAAC3A-A285-482B-9D76-4CC0054DAE60}"/>
              </a:ext>
            </a:extLst>
          </p:cNvPr>
          <p:cNvSpPr txBox="1">
            <a:spLocks/>
          </p:cNvSpPr>
          <p:nvPr/>
        </p:nvSpPr>
        <p:spPr>
          <a:xfrm>
            <a:off x="737850" y="1806873"/>
            <a:ext cx="8052404" cy="49056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171450" indent="-171450" algn="just">
              <a:buClr>
                <a:schemeClr val="dk1"/>
              </a:buClr>
              <a:buSzPts val="1100"/>
            </a:pPr>
            <a:r>
              <a:rPr lang="en-US" sz="1000" b="1" dirty="0"/>
              <a:t>Application Insights</a:t>
            </a:r>
            <a:r>
              <a:rPr lang="en-US" sz="1000" dirty="0"/>
              <a:t> Depending on the event volume and sampling settings, the cost of this monitoring service can become quite substantial and exceed the cost of Azure Functions themselves. Be careful and test your configuration before and soon after going to production.</a:t>
            </a:r>
          </a:p>
        </p:txBody>
      </p:sp>
      <p:sp>
        <p:nvSpPr>
          <p:cNvPr id="10" name="Google Shape;96;p13">
            <a:extLst>
              <a:ext uri="{FF2B5EF4-FFF2-40B4-BE49-F238E27FC236}">
                <a16:creationId xmlns:a16="http://schemas.microsoft.com/office/drawing/2014/main" id="{9C4B5692-F6CF-4EA4-A936-824E289B684F}"/>
              </a:ext>
            </a:extLst>
          </p:cNvPr>
          <p:cNvSpPr txBox="1">
            <a:spLocks/>
          </p:cNvSpPr>
          <p:nvPr/>
        </p:nvSpPr>
        <p:spPr>
          <a:xfrm>
            <a:off x="737850" y="3001122"/>
            <a:ext cx="8052404" cy="49286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171450" indent="-171450" algn="just">
              <a:buClr>
                <a:schemeClr val="dk1"/>
              </a:buClr>
              <a:buSzPts val="1100"/>
            </a:pPr>
            <a:r>
              <a:rPr lang="en-US" sz="1000" b="1" dirty="0"/>
              <a:t>Storage</a:t>
            </a:r>
            <a:r>
              <a:rPr lang="en-US" sz="1000" dirty="0"/>
              <a:t> Azure Functions use a Storage Account for internal state and coordination. In my experience, these costs are negligible.</a:t>
            </a:r>
          </a:p>
        </p:txBody>
      </p:sp>
      <p:sp>
        <p:nvSpPr>
          <p:cNvPr id="13" name="Google Shape;96;p13">
            <a:extLst>
              <a:ext uri="{FF2B5EF4-FFF2-40B4-BE49-F238E27FC236}">
                <a16:creationId xmlns:a16="http://schemas.microsoft.com/office/drawing/2014/main" id="{D07E58FD-1D52-4A02-84EE-17E8CA9E2B4B}"/>
              </a:ext>
            </a:extLst>
          </p:cNvPr>
          <p:cNvSpPr txBox="1">
            <a:spLocks/>
          </p:cNvSpPr>
          <p:nvPr/>
        </p:nvSpPr>
        <p:spPr>
          <a:xfrm>
            <a:off x="737850" y="2402983"/>
            <a:ext cx="8052404" cy="62473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171450" indent="-171450" algn="just">
              <a:buClr>
                <a:schemeClr val="dk1"/>
              </a:buClr>
              <a:buSzPts val="1100"/>
            </a:pPr>
            <a:r>
              <a:rPr lang="en-US" sz="1000" b="1" dirty="0"/>
              <a:t>Network traffic</a:t>
            </a:r>
            <a:r>
              <a:rPr lang="en-US" sz="1000" dirty="0"/>
              <a:t> If your Functions serve the traffic to the outside world, the networking fees apply. They are usually relatively low, but the cost may build up for high-volume Functions serving bulk data.</a:t>
            </a:r>
          </a:p>
        </p:txBody>
      </p:sp>
    </p:spTree>
    <p:extLst>
      <p:ext uri="{BB962C8B-B14F-4D97-AF65-F5344CB8AC3E}">
        <p14:creationId xmlns:p14="http://schemas.microsoft.com/office/powerpoint/2010/main" val="3218908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737849" y="517525"/>
            <a:ext cx="7331563" cy="74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Other hosting plan for Azure functions</a:t>
            </a:r>
            <a:endParaRPr dirty="0"/>
          </a:p>
        </p:txBody>
      </p:sp>
      <p:sp>
        <p:nvSpPr>
          <p:cNvPr id="99" name="Google Shape;99;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4" name="Rectangle 3">
            <a:extLst>
              <a:ext uri="{FF2B5EF4-FFF2-40B4-BE49-F238E27FC236}">
                <a16:creationId xmlns:a16="http://schemas.microsoft.com/office/drawing/2014/main" id="{59D854C1-1D23-4727-9FAA-7FD668D4D941}"/>
              </a:ext>
            </a:extLst>
          </p:cNvPr>
          <p:cNvSpPr/>
          <p:nvPr/>
        </p:nvSpPr>
        <p:spPr>
          <a:xfrm>
            <a:off x="737849" y="1633229"/>
            <a:ext cx="7542131" cy="1077218"/>
          </a:xfrm>
          <a:prstGeom prst="rect">
            <a:avLst/>
          </a:prstGeom>
        </p:spPr>
        <p:txBody>
          <a:bodyPr wrap="square">
            <a:spAutoFit/>
          </a:bodyPr>
          <a:lstStyle/>
          <a:p>
            <a:r>
              <a:rPr lang="en-US" b="1" dirty="0"/>
              <a:t>Azure Functions can be hosted in other ways:</a:t>
            </a:r>
          </a:p>
          <a:p>
            <a:endParaRPr lang="en-US" b="1" dirty="0"/>
          </a:p>
          <a:p>
            <a:pPr marL="285750" indent="-285750">
              <a:buFont typeface="Arial" panose="020B0604020202020204" pitchFamily="34" charset="0"/>
              <a:buChar char="•"/>
            </a:pPr>
            <a:r>
              <a:rPr lang="en-US" sz="1200" dirty="0"/>
              <a:t>App Service plan with a fixed cost per hour, </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Premium plan with both fixed and variable price components, </a:t>
            </a:r>
          </a:p>
        </p:txBody>
      </p:sp>
    </p:spTree>
    <p:extLst>
      <p:ext uri="{BB962C8B-B14F-4D97-AF65-F5344CB8AC3E}">
        <p14:creationId xmlns:p14="http://schemas.microsoft.com/office/powerpoint/2010/main" val="502665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Instructions for use</a:t>
            </a:r>
            <a:endParaRPr dirty="0"/>
          </a:p>
        </p:txBody>
      </p:sp>
      <p:sp>
        <p:nvSpPr>
          <p:cNvPr id="96" name="Google Shape;96;p13"/>
          <p:cNvSpPr txBox="1">
            <a:spLocks noGrp="1"/>
          </p:cNvSpPr>
          <p:nvPr>
            <p:ph type="body" idx="2"/>
          </p:nvPr>
        </p:nvSpPr>
        <p:spPr>
          <a:xfrm>
            <a:off x="3955979" y="1475700"/>
            <a:ext cx="2891700" cy="2936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200" b="1" dirty="0"/>
              <a:t>EDIT IN POWERPOINT®</a:t>
            </a:r>
            <a:endParaRPr sz="1200" dirty="0"/>
          </a:p>
          <a:p>
            <a:pPr marL="0" lvl="0" indent="0" algn="l" rtl="0">
              <a:spcBef>
                <a:spcPts val="600"/>
              </a:spcBef>
              <a:spcAft>
                <a:spcPts val="0"/>
              </a:spcAft>
              <a:buNone/>
            </a:pPr>
            <a:r>
              <a:rPr lang="en" sz="1200" dirty="0"/>
              <a:t>Click on the button under the presentation preview that says </a:t>
            </a:r>
            <a:r>
              <a:rPr lang="en" sz="1200" b="1" dirty="0"/>
              <a:t>"Download as PowerPoint template"</a:t>
            </a:r>
            <a:r>
              <a:rPr lang="en" sz="1200" dirty="0"/>
              <a:t>. You will get a .pptx file that you can edit in PowerPoint. </a:t>
            </a:r>
            <a:endParaRPr sz="1200" dirty="0"/>
          </a:p>
          <a:p>
            <a:pPr marL="0" lvl="0" indent="0" algn="l" rtl="0">
              <a:spcBef>
                <a:spcPts val="600"/>
              </a:spcBef>
              <a:spcAft>
                <a:spcPts val="0"/>
              </a:spcAft>
              <a:buNone/>
            </a:pPr>
            <a:r>
              <a:rPr lang="en" sz="1200" dirty="0"/>
              <a:t>Remember to download and install the fonts used in this presentation (you’ll find the links to the font files needed in the </a:t>
            </a:r>
            <a:r>
              <a:rPr lang="en" sz="1200" u="sng" dirty="0">
                <a:solidFill>
                  <a:schemeClr val="hlink"/>
                </a:solidFill>
                <a:hlinkClick r:id="rId3" action="ppaction://hlinksldjump"/>
              </a:rPr>
              <a:t>Presentation design slide</a:t>
            </a:r>
            <a:r>
              <a:rPr lang="en" sz="1200" dirty="0"/>
              <a:t>)</a:t>
            </a:r>
            <a:endParaRPr sz="1200" dirty="0"/>
          </a:p>
          <a:p>
            <a:pPr marL="0" lvl="0" indent="0" algn="l" rtl="0">
              <a:spcBef>
                <a:spcPts val="600"/>
              </a:spcBef>
              <a:spcAft>
                <a:spcPts val="0"/>
              </a:spcAft>
              <a:buClr>
                <a:schemeClr val="dk1"/>
              </a:buClr>
              <a:buSzPts val="1100"/>
              <a:buFont typeface="Arial"/>
              <a:buNone/>
            </a:pPr>
            <a:endParaRPr sz="1200" b="1" dirty="0"/>
          </a:p>
        </p:txBody>
      </p:sp>
      <p:sp>
        <p:nvSpPr>
          <p:cNvPr id="97" name="Google Shape;97;p13"/>
          <p:cNvSpPr txBox="1">
            <a:spLocks noGrp="1"/>
          </p:cNvSpPr>
          <p:nvPr>
            <p:ph type="body" idx="1"/>
          </p:nvPr>
        </p:nvSpPr>
        <p:spPr>
          <a:xfrm>
            <a:off x="737850" y="1475700"/>
            <a:ext cx="2891700" cy="2936700"/>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 sz="1200" b="1"/>
              <a:t>EDIT IN GOOGLE SLIDES</a:t>
            </a:r>
            <a:endParaRPr sz="1200"/>
          </a:p>
          <a:p>
            <a:pPr marL="0" lvl="0" indent="0" algn="l" rtl="0">
              <a:spcBef>
                <a:spcPts val="600"/>
              </a:spcBef>
              <a:spcAft>
                <a:spcPts val="0"/>
              </a:spcAft>
              <a:buClr>
                <a:schemeClr val="dk1"/>
              </a:buClr>
              <a:buSzPts val="1100"/>
              <a:buFont typeface="Arial"/>
              <a:buNone/>
            </a:pPr>
            <a:r>
              <a:rPr lang="en" sz="1200"/>
              <a:t>Click on the button under the presentation preview that says </a:t>
            </a:r>
            <a:r>
              <a:rPr lang="en" sz="1200" b="1"/>
              <a:t>"Use as Google Slides Theme"</a:t>
            </a:r>
            <a:r>
              <a:rPr lang="en" sz="1200"/>
              <a:t>.</a:t>
            </a:r>
            <a:endParaRPr sz="1200"/>
          </a:p>
          <a:p>
            <a:pPr marL="0" lvl="0" indent="0" algn="l" rtl="0">
              <a:spcBef>
                <a:spcPts val="600"/>
              </a:spcBef>
              <a:spcAft>
                <a:spcPts val="0"/>
              </a:spcAft>
              <a:buClr>
                <a:schemeClr val="dk1"/>
              </a:buClr>
              <a:buSzPts val="1100"/>
              <a:buFont typeface="Arial"/>
              <a:buNone/>
            </a:pPr>
            <a:r>
              <a:rPr lang="en" sz="1200"/>
              <a:t>You will get a copy of this document on your Google Drive and will be able to edit, add or delete slides.</a:t>
            </a:r>
            <a:endParaRPr sz="1200"/>
          </a:p>
          <a:p>
            <a:pPr marL="0" lvl="0" indent="0" algn="l" rtl="0">
              <a:spcBef>
                <a:spcPts val="600"/>
              </a:spcBef>
              <a:spcAft>
                <a:spcPts val="0"/>
              </a:spcAft>
              <a:buClr>
                <a:schemeClr val="dk1"/>
              </a:buClr>
              <a:buSzPts val="1100"/>
              <a:buFont typeface="Arial"/>
              <a:buNone/>
            </a:pPr>
            <a:r>
              <a:rPr lang="en" sz="1200" b="1"/>
              <a:t>You have to be signed in to your Google account.</a:t>
            </a:r>
            <a:endParaRPr/>
          </a:p>
        </p:txBody>
      </p:sp>
      <p:sp>
        <p:nvSpPr>
          <p:cNvPr id="98" name="Google Shape;98;p13"/>
          <p:cNvSpPr txBox="1">
            <a:spLocks noGrp="1"/>
          </p:cNvSpPr>
          <p:nvPr>
            <p:ph type="body" idx="2"/>
          </p:nvPr>
        </p:nvSpPr>
        <p:spPr>
          <a:xfrm>
            <a:off x="737850" y="3677325"/>
            <a:ext cx="6109800" cy="1141200"/>
          </a:xfrm>
          <a:prstGeom prst="rect">
            <a:avLst/>
          </a:prstGeom>
        </p:spPr>
        <p:txBody>
          <a:bodyPr spcFirstLastPara="1" wrap="square" lIns="0" tIns="0" rIns="0" bIns="0" anchor="t" anchorCtr="0">
            <a:noAutofit/>
          </a:bodyPr>
          <a:lstStyle/>
          <a:p>
            <a:pPr marL="0" lvl="0" indent="0" algn="l" rtl="0">
              <a:spcBef>
                <a:spcPts val="1000"/>
              </a:spcBef>
              <a:spcAft>
                <a:spcPts val="0"/>
              </a:spcAft>
              <a:buNone/>
            </a:pPr>
            <a:r>
              <a:rPr lang="en" sz="1000" b="1"/>
              <a:t>More info on how to use this template at </a:t>
            </a:r>
            <a:r>
              <a:rPr lang="en" sz="1000" b="1" u="sng">
                <a:solidFill>
                  <a:schemeClr val="hlink"/>
                </a:solidFill>
                <a:hlinkClick r:id="rId4"/>
              </a:rPr>
              <a:t>www.slidescarnival.com/help-use-presentation-template</a:t>
            </a:r>
            <a:endParaRPr sz="1000" b="1"/>
          </a:p>
          <a:p>
            <a:pPr marL="0" lvl="0" indent="0" algn="l" rtl="0">
              <a:spcBef>
                <a:spcPts val="1000"/>
              </a:spcBef>
              <a:spcAft>
                <a:spcPts val="0"/>
              </a:spcAft>
              <a:buClr>
                <a:schemeClr val="dk1"/>
              </a:buClr>
              <a:buSzPts val="1100"/>
              <a:buFont typeface="Arial"/>
              <a:buNone/>
            </a:pPr>
            <a:r>
              <a:rPr lang="en" sz="1000"/>
              <a:t>This template is free to use under </a:t>
            </a:r>
            <a:r>
              <a:rPr lang="en" sz="1000" u="sng">
                <a:solidFill>
                  <a:schemeClr val="hlink"/>
                </a:solidFill>
                <a:hlinkClick r:id="rId5"/>
              </a:rPr>
              <a:t>Creative Commons Attribution license</a:t>
            </a:r>
            <a:r>
              <a:rPr lang="en" sz="1000"/>
              <a:t>. You can keep the Credits slide or mention SlidesCarnival and other resources used in a slide footer.</a:t>
            </a:r>
            <a:endParaRPr sz="1000"/>
          </a:p>
          <a:p>
            <a:pPr marL="0" lvl="0" indent="0" algn="l" rtl="0">
              <a:spcBef>
                <a:spcPts val="1000"/>
              </a:spcBef>
              <a:spcAft>
                <a:spcPts val="0"/>
              </a:spcAft>
              <a:buClr>
                <a:schemeClr val="dk1"/>
              </a:buClr>
              <a:buSzPts val="1100"/>
              <a:buFont typeface="Arial"/>
              <a:buNone/>
            </a:pPr>
            <a:endParaRPr sz="1000"/>
          </a:p>
          <a:p>
            <a:pPr marL="0" lvl="0" indent="0" algn="l" rtl="0">
              <a:spcBef>
                <a:spcPts val="1000"/>
              </a:spcBef>
              <a:spcAft>
                <a:spcPts val="1000"/>
              </a:spcAft>
              <a:buNone/>
            </a:pPr>
            <a:endParaRPr sz="1000"/>
          </a:p>
        </p:txBody>
      </p:sp>
      <p:sp>
        <p:nvSpPr>
          <p:cNvPr id="99" name="Google Shape;99;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3676766405"/>
      </p:ext>
    </p:extLst>
  </p:cSld>
  <p:clrMapOvr>
    <a:masterClrMapping/>
  </p:clrMapOvr>
</p:sld>
</file>

<file path=ppt/theme/theme1.xml><?xml version="1.0" encoding="utf-8"?>
<a:theme xmlns:a="http://schemas.openxmlformats.org/drawingml/2006/main" name="Silvia template">
  <a:themeElements>
    <a:clrScheme name="Custom 347">
      <a:dk1>
        <a:srgbClr val="222222"/>
      </a:dk1>
      <a:lt1>
        <a:srgbClr val="FFFFFF"/>
      </a:lt1>
      <a:dk2>
        <a:srgbClr val="111111"/>
      </a:dk2>
      <a:lt2>
        <a:srgbClr val="FFFFFF"/>
      </a:lt2>
      <a:accent1>
        <a:srgbClr val="F20122"/>
      </a:accent1>
      <a:accent2>
        <a:srgbClr val="CA0000"/>
      </a:accent2>
      <a:accent3>
        <a:srgbClr val="FF6A00"/>
      </a:accent3>
      <a:accent4>
        <a:srgbClr val="FF9F00"/>
      </a:accent4>
      <a:accent5>
        <a:srgbClr val="999999"/>
      </a:accent5>
      <a:accent6>
        <a:srgbClr val="D9D9D9"/>
      </a:accent6>
      <a:hlink>
        <a:srgbClr val="F20122"/>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575</TotalTime>
  <Words>1809</Words>
  <Application>Microsoft Office PowerPoint</Application>
  <PresentationFormat>On-screen Show (16:9)</PresentationFormat>
  <Paragraphs>208</Paragraphs>
  <Slides>39</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Lato Black</vt:lpstr>
      <vt:lpstr>Lato Light</vt:lpstr>
      <vt:lpstr>Calibri</vt:lpstr>
      <vt:lpstr>Lato</vt:lpstr>
      <vt:lpstr>Arial</vt:lpstr>
      <vt:lpstr>Silvia template</vt:lpstr>
      <vt:lpstr>POC 2020</vt:lpstr>
      <vt:lpstr>POC 2020</vt:lpstr>
      <vt:lpstr>Hello!</vt:lpstr>
      <vt:lpstr>How serverless is different</vt:lpstr>
      <vt:lpstr>Billing model of consumption plan</vt:lpstr>
      <vt:lpstr>Billing and cost analysis</vt:lpstr>
      <vt:lpstr>Cost Beyond functions</vt:lpstr>
      <vt:lpstr>Other hosting plan for Azure functions</vt:lpstr>
      <vt:lpstr>Instructions for use</vt:lpstr>
      <vt:lpstr>1. Serverless : Contact us Form</vt:lpstr>
      <vt:lpstr>PowerPoint Presentation</vt:lpstr>
      <vt:lpstr>PowerPoint Presentation</vt:lpstr>
      <vt:lpstr>PowerPoint Presentation</vt:lpstr>
      <vt:lpstr>PowerPoint Presentation</vt:lpstr>
      <vt:lpstr>PowerPoint Presentation</vt:lpstr>
      <vt:lpstr>Code Walkthrough and Demo</vt:lpstr>
      <vt:lpstr>PowerPoint Presentation</vt:lpstr>
      <vt:lpstr>PowerPoint Presentation</vt:lpstr>
      <vt:lpstr>PowerPoint Presentation</vt:lpstr>
      <vt:lpstr>Big concept</vt:lpstr>
      <vt:lpstr>You can also split your content</vt:lpstr>
      <vt:lpstr>In two or three columns</vt:lpstr>
      <vt:lpstr>A picture is worth a thousand words</vt:lpstr>
      <vt:lpstr>Want big impact? Use big image.</vt:lpstr>
      <vt:lpstr>Use diagrams to explain your ideas</vt:lpstr>
      <vt:lpstr>And tables to compare data</vt:lpstr>
      <vt:lpstr>Maps</vt:lpstr>
      <vt:lpstr>89,526,124</vt:lpstr>
      <vt:lpstr>89,526,124$</vt:lpstr>
      <vt:lpstr>Our process is easy</vt:lpstr>
      <vt:lpstr>Let’s review some concepts</vt:lpstr>
      <vt:lpstr>PowerPoint Presentation</vt:lpstr>
      <vt:lpstr>PowerPoint Presentation</vt:lpstr>
      <vt:lpstr>PowerPoint Presentation</vt:lpstr>
      <vt:lpstr>PowerPoint Presentation</vt:lpstr>
      <vt:lpstr>Thanks!</vt:lpstr>
      <vt:lpstr>Credits</vt:lpstr>
      <vt:lpstr>Presentation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POC 2020</dc:title>
  <dc:creator>aa</dc:creator>
  <cp:lastModifiedBy>aa</cp:lastModifiedBy>
  <cp:revision>30</cp:revision>
  <dcterms:modified xsi:type="dcterms:W3CDTF">2019-08-16T09:38:24Z</dcterms:modified>
</cp:coreProperties>
</file>