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d5600df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d5600df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12f685855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12f685855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2f685855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12f685855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2f685855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2f685855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12f685855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12f685855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2f685855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2f685855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12f685855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12f685855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5e7c38b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5e7c38b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15e7c38b0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15e7c38b0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15e7c38b0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15e7c38b0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15e7c38b0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15e7c38b0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1d5600df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1d5600df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5e7c38b0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5e7c38b0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5e7c38b0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5e7c38b0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5e7c38b0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5e7c38b0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5e7c38b0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5e7c38b0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5e7c38b0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5e7c38b0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15e7c38b0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15e7c38b0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5e7c38b0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5e7c38b0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15e7c38b0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15e7c38b0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d5600df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1d5600df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d5600df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1d5600df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d5600df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d5600df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d5600df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1d5600df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1d5600df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1d5600df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1d5600df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1d5600df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1d5600df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1d5600df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d5600df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d5600df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a554db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a554db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1d5600df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1d5600df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d5600df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d5600df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1d5600df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1d5600df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1d5600df0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1d5600df0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c37e96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c37e96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c37e960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2c37e960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c37e96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c37e96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2c37e96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2c37e96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2c37e960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2c37e960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2c37e960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2c37e960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a554db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a554db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2c37e960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2c37e960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2c37e960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2c37e960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2c37e960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2c37e960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c37e960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c37e960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2c37e960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2c37e960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c37e960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c37e960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2c37e960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2c37e960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2c37e96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2c37e960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c37e960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c37e960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2c37e960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2c37e960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d5600df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d5600df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2c37e96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2c37e96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2c37e960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2c37e960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2c37e960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2c37e960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2c37e960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2c37e960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2c37e96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2c37e96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2c37e960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2c37e960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2c37e960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2c37e960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2c37e960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12c37e960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2c37e960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2c37e960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2c37e960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2c37e960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d5600d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d5600d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2c37e960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12c37e960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2c37e960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2c37e960f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2c37e960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2c37e960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2c37e960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2c37e960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2c37e960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2c37e960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2c37e960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2c37e960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2c37e960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2c37e960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2c37e960f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12c37e960f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2c37e960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2c37e960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2c37e960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2c37e960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d5600df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d5600df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2c37e960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2c37e960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2c37e960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2c37e960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c37e960f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c37e960f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2c37e960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2c37e960f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2c37e960f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2c37e960f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12c37e960f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12c37e960f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12c37e960f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12c37e960f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2c37e960f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12c37e960f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2c37e960f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2c37e960f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12c37e960f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12c37e960f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d5600df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d5600df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12c37e96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12c37e96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2c37e960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12c37e960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12c37e960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12c37e960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2c37e960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2c37e960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2c37e960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12c37e960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2c37e960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2c37e960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2c37e960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2c37e960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2c37e960f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12c37e960f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2c37e960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12c37e960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12c37e960f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12c37e960f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5600df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5600df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2c37e960f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12c37e960f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2c37e960f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2c37e960f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2c37e960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12c37e960f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12c37e960f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12c37e960f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2c37e960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12c37e960f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12c37e960f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12c37e960f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12f68585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12f68585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2f68585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2f68585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12f68585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12f685855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12f685855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12f685855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1d5600df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1d5600df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12f685855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12f685855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12f68585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12f68585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12f68585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12f68585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2f685855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2f685855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2f685855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2f685855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12f685855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12f685855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12f685855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12f685855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12f685855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12f685855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f685855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f685855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An in-memory database is a database management system that primarily relies on main memory for computer data storage.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12f685855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12f685855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62547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6256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488195" y="1490348"/>
            <a:ext cx="3820034" cy="1921108"/>
            <a:chOff x="2473691" y="1659835"/>
            <a:chExt cx="3820171" cy="1921177"/>
          </a:xfrm>
        </p:grpSpPr>
        <p:sp>
          <p:nvSpPr>
            <p:cNvPr id="60" name="Google Shape;60;p13"/>
            <p:cNvSpPr txBox="1"/>
            <p:nvPr/>
          </p:nvSpPr>
          <p:spPr>
            <a:xfrm rot="243162">
              <a:off x="2537168" y="1659835"/>
              <a:ext cx="3756694" cy="1279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Google Cloud Product Flashcards</a:t>
              </a:r>
              <a:endParaRPr sz="3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62">
              <a:off x="2473691" y="2942524"/>
              <a:ext cx="3497746" cy="63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Study Cards for the 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Google Cloud Digital Leader Exam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Sarah Walker-Leptich | Walkrinthecloud.com</a:t>
              </a:r>
              <a:endParaRPr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24903">
            <a:off x="2492452" y="1263085"/>
            <a:ext cx="960170" cy="54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Add GPUs (graphics processing unit) to your workloads for machine learning, scientific computing, and 3D visualization.​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11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1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1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1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1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VMs from on-premises or other clouds directly into containers in GKE.​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9" name="Google Shape;119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11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13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1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13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11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Migrate of Anthos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0" name="Google Shape;1210;p11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Container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11" name="Google Shape;1211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11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1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1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 between cloud storage services such as AWS S3 and Cloud Storage.​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22" name="Google Shape;1222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11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15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15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1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Storage Transfer Service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3" name="Google Shape;1233;p115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Storage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34" name="Google Shape;1234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Google Shape;1240;p11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1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1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1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Ship large volumes of data to Google Cloud using rackable storage or large physical drives.​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45" name="Google Shape;1245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" name="Google Shape;1250;p11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117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1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1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Transfer Appliance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6" name="Google Shape;1256;p117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Physical Storage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57" name="Google Shape;1257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" name="Google Shape;1263;p11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1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1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Build, deploy, and scale ML models faster, with pre-trained and custom tooling within a unified artificial intelligence platform.​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68" name="Google Shape;12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1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19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19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1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Vertex AI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9" name="Google Shape;1279;p119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End to End AI Tool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80" name="Google Shape;128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0733">
            <a:off x="4099286" y="1498825"/>
            <a:ext cx="798642" cy="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12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1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12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12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Open-source software library for machine learning and artificial intelligence.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91" name="Google Shape;1291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Google Shape;1296;p12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21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1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21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2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Tensorflow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2" name="Google Shape;1302;p121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Deep Learning/Machine Learning Framework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03" name="Google Shape;1303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2483">
            <a:off x="4303821" y="1697995"/>
            <a:ext cx="485025" cy="5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GPUs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2243">
            <a:off x="4356874" y="1573948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12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2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2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Custom machine learning models with minimal effort and machine learning expertise.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14" name="Google Shape;131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12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123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2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AutoML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5" name="Google Shape;1325;p123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Pre -created and easy to use ML.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26" name="Google Shape;1326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0611">
            <a:off x="4211425" y="1614000"/>
            <a:ext cx="806062" cy="7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12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2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12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Enables your entire team to automatically build and deploy state-of-the-art machine learning models on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structured data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at massively increased speed and scale.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37" name="Google Shape;1337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12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2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12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1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25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12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AutoML Tables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8" name="Google Shape;1348;p125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Easy to use ML with structured data.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49" name="Google Shape;1349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1538">
            <a:off x="4119512" y="1639847"/>
            <a:ext cx="758175" cy="6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12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2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2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Derive insights from your images in the cloud or at the edge with use pre-trained models to detect emotion, understand text, and more. 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60" name="Google Shape;136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" name="Google Shape;1365;p12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2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2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2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2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Vision AI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1" name="Google Shape;1371;p127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ML for image prediction and detection.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72" name="Google Shape;1372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4568">
            <a:off x="4215912" y="1557271"/>
            <a:ext cx="797066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" name="Google Shape;1378;p12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12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2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Precise video analysis that recognize over 20,000 objects, places, and actions in video.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83" name="Google Shape;1383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12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2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2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29"/>
          <p:cNvSpPr/>
          <p:nvPr/>
        </p:nvSpPr>
        <p:spPr>
          <a:xfrm rot="240567">
            <a:off x="24739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29"/>
          <p:cNvSpPr txBox="1"/>
          <p:nvPr/>
        </p:nvSpPr>
        <p:spPr>
          <a:xfrm rot="240578">
            <a:off x="2686390" y="208854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Video AI</a:t>
            </a:r>
            <a:endParaRPr sz="3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4" name="Google Shape;1394;p129"/>
          <p:cNvSpPr txBox="1"/>
          <p:nvPr/>
        </p:nvSpPr>
        <p:spPr>
          <a:xfrm rot="240578">
            <a:off x="2612984" y="31317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ML for video analysis 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95" name="Google Shape;1395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5480">
            <a:off x="4236975" y="1836025"/>
            <a:ext cx="670150" cy="6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Help meet compliance, licensing, and management needs by keeping your instances physically separated with dedicated hardware.​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Sole-tenant nodes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Dedicated Virtual Machines</a:t>
            </a: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051">
            <a:off x="4173722" y="145028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and run your VMware workloads natively on Google Cloud.​​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/>
          <p:nvPr/>
        </p:nvSpPr>
        <p:spPr>
          <a:xfrm rot="240578">
            <a:off x="2686377" y="196837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Google Cloud VMware Engine​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 rot="240578">
            <a:off x="2627134" y="33575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servers and VMs from on-premises or another cloud to Compute Engine.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Migrate for Compute Engine​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Dedicated Virtual Machines</a:t>
            </a: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affordable, short-lived compute instances suitable for batch jobs and fault-tolerant workloads.​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Preemptible VMs​​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and deploy apps on a fully managed, highly scalable platform without having to manage the underlying infrastructure.​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Deploy hardened virtual machines on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Google Cloud.​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 txBox="1"/>
          <p:nvPr/>
        </p:nvSpPr>
        <p:spPr>
          <a:xfrm rot="240578">
            <a:off x="2686590" y="1918224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Shielded VMs​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 rot="240578">
            <a:off x="2627134" y="327569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Run your code with zero server management with this scalable, pay-as-you-go functions-as-a-service (FaaS) offering</a:t>
            </a:r>
            <a:r>
              <a:rPr lang="en" sz="1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Functions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Functions as a Service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102">
            <a:off x="4212307" y="1540892"/>
            <a:ext cx="719375" cy="7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Store, manage, and secure your container images. Deploy only trusted containers on GKE.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Container Registry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Developer Tools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412">
            <a:off x="4218682" y="1585632"/>
            <a:ext cx="7072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Considered as the next generation of container registry. A fully-managed service with support for both container images and non-container artifacts.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Artifact Registry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Developer Tools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412">
            <a:off x="4218682" y="1585632"/>
            <a:ext cx="7072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Continuously build, test, and deploy containers using the Google Cloud infrastructure.​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Build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CI/CD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6851">
            <a:off x="4110644" y="1229733"/>
            <a:ext cx="923275" cy="10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App Engine</a:t>
            </a:r>
            <a:endParaRPr sz="39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240484">
            <a:off x="2627203" y="3152921"/>
            <a:ext cx="3771173" cy="5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Platform as a Service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9737">
            <a:off x="4081075" y="1398876"/>
            <a:ext cx="1062675" cy="8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"/>
          <p:cNvSpPr/>
          <p:nvPr/>
        </p:nvSpPr>
        <p:spPr>
          <a:xfrm rot="-254032">
            <a:off x="2071870" y="6113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Take advantage of containers preconfigured with data science frameworks, libraries, and tools. Efficiently run batch jobs using Kubernetes.​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Deep Learning Containers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AI Container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pre built containerized apps.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18" name="Google Shape;4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 txBox="1"/>
          <p:nvPr/>
        </p:nvSpPr>
        <p:spPr>
          <a:xfrm rot="240492">
            <a:off x="2706727" y="1303222"/>
            <a:ext cx="3828364" cy="1966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Kubernetes applications on Google Cloud Marketplace​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 rot="240578">
            <a:off x="2627134" y="33815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Pre built containers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30" name="Google Shape;4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Serverless, highly scalable, and cost-effective multi-cloud data warehouse designed for business agility.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Built-in ML.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BigQuery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Database/Data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Serverless Data Warehouse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4174">
            <a:off x="4173725" y="1440050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Run large analytical and operational workloads using this fully managed, scalable NoSQL database service.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63" name="Google Shape;4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Bigtable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NoSQL: Key-value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9552">
            <a:off x="4294249" y="1453711"/>
            <a:ext cx="702408" cy="77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highly scalable NoSQL database for your web and mobile applications.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86" name="Google Shape;4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NoSQL: Indexed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98" name="Google Shape;4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4598">
            <a:off x="4222260" y="1682261"/>
            <a:ext cx="805804" cy="53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 and deploy scalable, high-performance VMs.​ There are two versions, standard and flexible.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Manage relational data for MySQL, PostgreSQL, and SQL Server for workloads under 30TB.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09" name="Google Shape;5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CloudSQL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RDBM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21" name="Google Shape;5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0532">
            <a:off x="4305339" y="1585624"/>
            <a:ext cx="533868" cy="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5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Easily develop rich applications using a fully managed, scalable, and serverless document database for both web and mobile apps.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Key feature: Able to store and sync data in realtime.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32" name="Google Shape;5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Firestore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3" name="Google Shape;543;p5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NoSQL Document Data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44" name="Google Shape;54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1614">
            <a:off x="4298270" y="1585622"/>
            <a:ext cx="54799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Reduce latency with scalable, secure, and highly available in-memory service.</a:t>
            </a:r>
            <a:endParaRPr sz="17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55" name="Google Shape;5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Memorystore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In-memory Data Store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67" name="Google Shape;56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4755">
            <a:off x="4304475" y="1610403"/>
            <a:ext cx="535600" cy="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Fully managed relational database with massive scale, strong consistency worldwide, and up to 99.999% availability.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78" name="Google Shape;5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Spanner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9" name="Google Shape;589;p5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RDCMs for Global Reach.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90" name="Google Shape;59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54585">
            <a:off x="4229894" y="1585625"/>
            <a:ext cx="684753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Deploy open-source data and analytics (batch) processing services (Apache Hadoop, Apache Spark, etc.) with improved efficiency and security.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01" name="Google Shape;6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6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Dataproc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2" name="Google Shape;612;p6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Open Source Processing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3" name="Google Shape;6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63158">
            <a:off x="4254034" y="1585634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Compute Engine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Machines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051">
            <a:off x="4173722" y="145028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Unify stream and batch data processing that's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serverless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, fast (real-time), and cost-effective.</a:t>
            </a:r>
            <a:endParaRPr sz="1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24" name="Google Shape;62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6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6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Dataflow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5" name="Google Shape;635;p6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Serverless Data Processing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36" name="Google Shape;6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217">
            <a:off x="4278911" y="1351469"/>
            <a:ext cx="586724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Business intelligence software and big data analytics platform that helps you explore, analyze and share real-time business analytics easily.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47" name="Google Shape;64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6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Looker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8" name="Google Shape;658;p6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Business Intelligence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59" name="Google Shape;65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8287">
            <a:off x="4221067" y="1187012"/>
            <a:ext cx="701875" cy="11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6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6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Quickly build and manage data pipelines using fully managed,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code-free data integration with a graphical interface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0" name="Google Shape;67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6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Data Fusion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1" name="Google Shape;681;p6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Integration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82" name="Google Shape;68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9533">
            <a:off x="4258334" y="1421385"/>
            <a:ext cx="725656" cy="72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6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Discover and understand your data using a fully managed and scalable data discovery and metadata management service.​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93" name="Google Shape;69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6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6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6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Catalog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Discovery &amp; Metadata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05" name="Google Shape;7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1974">
            <a:off x="4205902" y="1560600"/>
            <a:ext cx="708897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7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7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7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Create, schedule, monitor, and manage workflows using a fully managed orchestration service built on Apache Airflow.​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16" name="Google Shape;71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7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7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Composer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7" name="Google Shape;727;p7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Workflow Orchestration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28" name="Google Shape;72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7632">
            <a:off x="4219347" y="1456040"/>
            <a:ext cx="586805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Reliably, efficiently, and securely deploy and scale containerized applications on Kubernetes.​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7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2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Streaming analytics and data integration pipelines to ingest and distribute data. It is equally effective as a messaging- oriented middleware for service integration or as a queue to parallelize tasks.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9" name="Google Shape;73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7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7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7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Pub/Sub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0" name="Google Shape;750;p7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Messaging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1" name="Google Shape;75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0832">
            <a:off x="4216588" y="1585627"/>
            <a:ext cx="592314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7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74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Intelligent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data service for visually exploring, cleaning, and </a:t>
            </a:r>
            <a:r>
              <a:rPr lang="en" sz="17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preparing </a:t>
            </a: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structured and unstructured data for analysis, reporting, and machine learning.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62" name="Google Shape;76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7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7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7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Dataprep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3" name="Google Shape;773;p7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Data Analytics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Intelligent Data Preparation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74" name="Google Shape;77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0836">
            <a:off x="4221025" y="1585625"/>
            <a:ext cx="58345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7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7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7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76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 any amount of data and retrieve it as often as you'd like, using Google Cloud’s object storage offering. Comes in four different types, Standard, Nearline, Coldline and Archive.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85" name="Google Shape;78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7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7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Storage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6" name="Google Shape;796;p7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File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97" name="Google Shape;7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2641">
            <a:off x="4114937" y="1585625"/>
            <a:ext cx="795625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7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7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78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Store data from VM instances running in Compute Engine or GKE, Google Cloud's state-of-the-art block storage offering.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08" name="Google Shape;80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7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7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7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7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7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Persistent Disk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9" name="Google Shape;819;p7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Block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20" name="Google Shape;82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2263">
            <a:off x="4256763" y="1598750"/>
            <a:ext cx="511967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8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8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8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8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High-performance, fully managed file storage.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31" name="Google Shape;83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8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8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8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8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8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8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Filestore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2" name="Google Shape;842;p8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File Storage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3" name="Google Shape;84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45354">
            <a:off x="4305300" y="1585625"/>
            <a:ext cx="733165" cy="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Google Kubernetes Engine (GKE</a:t>
            </a:r>
            <a:r>
              <a:rPr lang="en" sz="34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Compute/Containers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Containers as a Service (CaaS)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7251">
            <a:off x="4252842" y="1241096"/>
            <a:ext cx="638862" cy="71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8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8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8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Help protect your services against DoS and web attacks.​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54" name="Google Shape;85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8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8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8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8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8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Armor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5" name="Google Shape;865;p8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Web Application Firewall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66" name="Google Shape;86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7908">
            <a:off x="4240150" y="1438275"/>
            <a:ext cx="66425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8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8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8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 Virtual Private Network.Securely extend your on-premises network to Google's network through an IPsec VPN tunnel.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77" name="Google Shape;87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8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8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8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8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VPN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8" name="Google Shape;888;p8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Network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89" name="Google Shape;88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4538">
            <a:off x="4226325" y="1431775"/>
            <a:ext cx="57285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8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8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8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8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8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Cloud (VPC) is a logically isolated section of the Google Cloud​ Network where you can launch Google Cloud resources.​ You choose a range of IPs using the CIDR Range​.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00" name="Google Shape;90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8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8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8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8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8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VPC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11" name="Google Shape;911;p8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Private Cloud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12" name="Google Shape;91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817">
            <a:off x="4254025" y="1607200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8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8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8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8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Low latency, high availability connections that enable you to reliably transfer data between your on-premises and Google Cloud Virtual Private Cloud (VPC) networks.​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23" name="Google Shape;92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8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8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8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8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8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8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Interconnect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4" name="Google Shape;934;p8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Virtual Networks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35" name="Google Shape;93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7326">
            <a:off x="4203775" y="1585625"/>
            <a:ext cx="7370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9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9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9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9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Fully managed service that allows you to easily and securely connect, manage, and ingest data from millions of globally dispersed devices.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46" name="Google Shape;94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9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9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9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9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9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9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IoT Core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7" name="Google Shape;957;p9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Internet of Things (IoT)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Device Management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58" name="Google Shape;95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1101">
            <a:off x="4173450" y="1351475"/>
            <a:ext cx="7971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 rot="-254022">
            <a:off x="2686455" y="1461460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Providing hardware to run specialized workloads with low latency on Google Cloud.​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9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9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9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92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9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Develop, secure, deploy, and monitor your APIs everywhere.​ Expensive, but has many advanced features including, analytics, monetization, Apigee Sense, Apigee Hybrid and Cloud Healthcare API.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69" name="Google Shape;96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9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9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9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9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9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9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Apigee API Platform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0" name="Google Shape;980;p9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Expensive | Feature Heavy API Gateway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81" name="Google Shape;98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5270">
            <a:off x="4254021" y="1599676"/>
            <a:ext cx="636500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9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9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9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94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9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Develop, deploy, and manage APIs on Google Cloud. Cheap and simple, good integrations with App Engine​.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92" name="Google Shape;99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9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9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9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9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9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9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Endpoints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9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Cheap| Feature Light API Gateway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04" name="Google Shape;100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6912">
            <a:off x="4183504" y="1684299"/>
            <a:ext cx="777550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9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9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9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96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9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Create a lightweight portal that enables developers and API teams, using a turnkey self-service platform.​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15" name="Google Shape;101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9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9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9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7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Developer Portal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6" name="Google Shape;1026;p9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API Management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Feature of Cloud Endpoint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27" name="Google Shape;102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3910">
            <a:off x="4135703" y="1585625"/>
            <a:ext cx="754100" cy="5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9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9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9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98"/>
          <p:cNvSpPr/>
          <p:nvPr/>
        </p:nvSpPr>
        <p:spPr>
          <a:xfrm rot="-254032">
            <a:off x="2055695" y="77607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9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Cloud Monitoring provides visibility into the performance, availability, and overall health of cloud-powered applications.​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38" name="Google Shape;103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9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99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9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9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9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9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Monitoring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9" name="Google Shape;1049;p9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Monitoring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50" name="Google Shape;105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2550">
            <a:off x="4160188" y="1659375"/>
            <a:ext cx="823625" cy="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0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0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0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0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0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Investigate bad code behavior in production for applications.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61" name="Google Shape;106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0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0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0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0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01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0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Debugger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2" name="Google Shape;1072;p10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Application Debugger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73" name="Google Shape;107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0946">
            <a:off x="4262950" y="1616925"/>
            <a:ext cx="555100" cy="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 rot="240567">
            <a:off x="2474199" y="10900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Bare Metal Solution</a:t>
            </a:r>
            <a:r>
              <a:rPr lang="en" sz="3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​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Compute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194236">
            <a:off x="4173847" y="1462554"/>
            <a:ext cx="796872" cy="79687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10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10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02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02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 deployment service that automates the creation and management of Google Cloud resources.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84" name="Google Shape;108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10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03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0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0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03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03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Cloud Deployment Manager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5" name="Google Shape;1095;p103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IaC 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96" name="Google Shape;109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3042">
            <a:off x="4267325" y="1491410"/>
            <a:ext cx="744825" cy="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10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0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0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04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04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Modern application management platform used for managing hybrid architectures that span from Google Cloud to another public cloud (AWS and Azure) or on-premise data centers running VMWare. 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07" name="Google Shape;110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10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05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0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0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105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105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Anthos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8" name="Google Shape;1118;p105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Application Management Platform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19" name="Google Shape;11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4843">
            <a:off x="4116779" y="1526064"/>
            <a:ext cx="910994" cy="85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10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10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0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06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106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Migrating open-source relational databases like SQL. Serverless, easy, minimal downtime migrations to Cloud SQL.​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30" name="Google Shape;113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0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07"/>
          <p:cNvSpPr/>
          <p:nvPr/>
        </p:nvSpPr>
        <p:spPr>
          <a:xfrm>
            <a:off x="-5925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0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10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107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07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Database Migration Service (DMS)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1" name="Google Shape;1141;p107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SQL Database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42" name="Google Shape;1142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0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0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10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8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08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Automate scheduled data movement into BigQuery using a fully managed data import service.​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53" name="Google Shape;115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0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09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0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0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09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09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BigQuery Data Transfer Service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4" name="Google Shape;1164;p109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Data Migration to Analytics Service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5" name="Google Shape;116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1171;p11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11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1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10"/>
          <p:cNvSpPr/>
          <p:nvPr/>
        </p:nvSpPr>
        <p:spPr>
          <a:xfrm rot="-254032">
            <a:off x="2083995" y="761926"/>
            <a:ext cx="5262261" cy="371632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10"/>
          <p:cNvSpPr txBox="1"/>
          <p:nvPr/>
        </p:nvSpPr>
        <p:spPr>
          <a:xfrm rot="-254022">
            <a:off x="2686455" y="1722085"/>
            <a:ext cx="3771090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Migrate servers and VMs from on-premises or another cloud to Compute Engine. ​</a:t>
            </a: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76" name="Google Shape;1176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11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69199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11"/>
          <p:cNvSpPr/>
          <p:nvPr/>
        </p:nvSpPr>
        <p:spPr>
          <a:xfrm>
            <a:off x="275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1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11"/>
          <p:cNvSpPr/>
          <p:nvPr/>
        </p:nvSpPr>
        <p:spPr>
          <a:xfrm rot="240567">
            <a:off x="2516374" y="1079886"/>
            <a:ext cx="4196170" cy="296343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11"/>
          <p:cNvSpPr txBox="1"/>
          <p:nvPr/>
        </p:nvSpPr>
        <p:spPr>
          <a:xfrm rot="240578">
            <a:off x="2686665" y="1876299"/>
            <a:ext cx="3771231" cy="1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Migration for Compute Engine</a:t>
            </a:r>
            <a:endParaRPr sz="3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7" name="Google Shape;1187;p111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Migration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VM or Server Migration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88" name="Google Shape;1188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324" y="4295925"/>
            <a:ext cx="923276" cy="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35">
            <a:off x="4250790" y="1512850"/>
            <a:ext cx="727324" cy="47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Microsoft Office PowerPoint</Application>
  <PresentationFormat>On-screen Show (16:9)</PresentationFormat>
  <Paragraphs>272</Paragraphs>
  <Slides>117</Slides>
  <Notes>117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2" baseType="lpstr">
      <vt:lpstr>Arial</vt:lpstr>
      <vt:lpstr>Lato</vt:lpstr>
      <vt:lpstr>Lato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</cp:lastModifiedBy>
  <cp:revision>1</cp:revision>
  <dcterms:modified xsi:type="dcterms:W3CDTF">2023-11-02T06:44:41Z</dcterms:modified>
</cp:coreProperties>
</file>