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8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0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7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3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8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4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9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client=firefox-b-d&amp;q=4+March+2019&amp;stick=H4sIAAAAAAAAAONgVhLQL9E3MjEvNzAwSy4yy6koXMTKY6Lgm1iUnKFgZGBoCQBZ9HvqIwAAAA&amp;sa=X&amp;ved=2ahUKEwieha2njpXjAhVj63MBHTpoAgQQmxMoAzAbegQIDxAQ" TargetMode="External"/><Relationship Id="rId3" Type="http://schemas.openxmlformats.org/officeDocument/2006/relationships/hyperlink" Target="https://www.google.com/search?client=firefox-b-d&amp;q=python+designed+by&amp;stick=H4sIAAAAAAAAAOPgE-LQz9U3MK0yjNcyyCi30k_Oz8lJTS7JzM_TLyjKTy9KzM3NzEuPz0nMSy9NTE8ttkpJLc5Mz0tNUUiqXMQqVFBZkpGfp4AkCABq6cFqUwAAAA&amp;sa=X&amp;ved=2ahUKEwieha2njpXjAhVj63MBHTpoAgQQ6BMoADAaegQIDxAJ" TargetMode="External"/><Relationship Id="rId7" Type="http://schemas.openxmlformats.org/officeDocument/2006/relationships/hyperlink" Target="https://www.google.com/search?client=firefox-b-d&amp;q=2.7.16&amp;stick=H4sIAAAAAAAAAONgVhLQL9E3MovPKauyqKg0zK1KWsTKZqRnrmdoBgAJXMA4HQAAAA&amp;sa=X&amp;ved=2ahUKEwieha2njpXjAhVj63MBHTpoAgQQmxMoAjAbegQIDxA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search?client=firefox-b-d&amp;q=25+March+2019&amp;stick=H4sIAAAAAAAAAONgVuLXL9E3yrPMKjOuNDU3TjZZxMprZKrgm1iUnKFgZGBoCQB5hU4bIwAAAA&amp;sa=X&amp;ved=2ahUKEwieha2njpXjAhVj63MBHTpoAgQQmxMoATAbegQIDxAO" TargetMode="External"/><Relationship Id="rId5" Type="http://schemas.openxmlformats.org/officeDocument/2006/relationships/hyperlink" Target="https://www.google.com/search?client=firefox-b-d&amp;q=python+stable+release&amp;sa=X&amp;ved=2ahUKEwieha2njpXjAhVj63MBHTpoAgQQ6BMoADAbegQIDxAN" TargetMode="External"/><Relationship Id="rId4" Type="http://schemas.openxmlformats.org/officeDocument/2006/relationships/hyperlink" Target="https://www.google.com/search?client=firefox-b-d&amp;q=Guido+van+Rossum&amp;stick=H4sIAAAAAAAAAOPgE-LQz9U3MK0yjFfiBLEMMwxMk7UMMsqt9JPzc3JSk0sy8_P0C4ry04sSc3Mz89LjcxLz0ksT01OLrVJSizPT81JTFJIqF7EKuJdmpuQrlCXmKQTlFxeX5gIAXhtP9lwAAAA&amp;sa=X&amp;ved=2ahUKEwieha2njpXjAhVj63MBHTpoAgQQmxMoATAaegQIDxAK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" TargetMode="External"/><Relationship Id="rId3" Type="http://schemas.openxmlformats.org/officeDocument/2006/relationships/hyperlink" Target="https://www.google.com/" TargetMode="External"/><Relationship Id="rId7" Type="http://schemas.openxmlformats.org/officeDocument/2006/relationships/hyperlink" Target="https://www.dropbox.com/" TargetMode="External"/><Relationship Id="rId12" Type="http://schemas.openxmlformats.org/officeDocument/2006/relationships/image" Target="../media/image13.jpg"/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ber.com/" TargetMode="External"/><Relationship Id="rId11" Type="http://schemas.openxmlformats.org/officeDocument/2006/relationships/hyperlink" Target="https://www.lyft.com/" TargetMode="External"/><Relationship Id="rId5" Type="http://schemas.openxmlformats.org/officeDocument/2006/relationships/hyperlink" Target="https://www.netflix.com/" TargetMode="External"/><Relationship Id="rId10" Type="http://schemas.openxmlformats.org/officeDocument/2006/relationships/hyperlink" Target="https://www.reddit.com/" TargetMode="External"/><Relationship Id="rId4" Type="http://schemas.openxmlformats.org/officeDocument/2006/relationships/hyperlink" Target="https://www.spotify.com/us/" TargetMode="External"/><Relationship Id="rId9" Type="http://schemas.openxmlformats.org/officeDocument/2006/relationships/hyperlink" Target="https://www.instacart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client=firefox-b-d&amp;q=C++&amp;stick=H4sIAAAAAAAAAOPgE-LSz9U3MCqvKEkvV-IAsbPSC9O1lDLKrfST83NyUpNLMvPz9Ivz00rKE4tSrcqLMktKUvMUMvMWsTI7a2sDAOJekCFCAAAA&amp;sa=X&amp;ved=2ahUKEwiP5K-yj5XjAhUq73MBHdGkBMMQmxMoAzAuegQIDRAg" TargetMode="External"/><Relationship Id="rId13" Type="http://schemas.openxmlformats.org/officeDocument/2006/relationships/hyperlink" Target="https://www.google.com/search?client=firefox-b-d&amp;q=Go+(programming+language)&amp;stick=H4sIAAAAAAAAAOPgE-LSz9U3MCqvKEkvVwKzLdOTKrKKtJQyyq30k_NzclKTSzLz8_SL89NKyhOLUq3KizJLSlLzFDLzFrFKuucraBQU5acXJebmZualK-Qk5qWXJqanagIA91YpyloAAAA&amp;sa=X&amp;ved=2ahUKEwiP5K-yj5XjAhUq73MBHdGkBMMQmxMoCDAuegQIDRAl" TargetMode="External"/><Relationship Id="rId3" Type="http://schemas.openxmlformats.org/officeDocument/2006/relationships/hyperlink" Target="https://www.google.com/search?client=firefox-b-d&amp;q=Google&amp;stick=H4sIAAAAAAAAAONgVuLUz9U3MDFNNk9axMrmnp-fnpMKAMKapuoWAAAA&amp;sa=X&amp;ved=2ahUKEwiP5K-yj5XjAhUq73MBHdGkBMMQmxMoATAsegQIDRAW" TargetMode="External"/><Relationship Id="rId7" Type="http://schemas.openxmlformats.org/officeDocument/2006/relationships/hyperlink" Target="https://www.google.com/search?client=firefox-b-d&amp;q=C+programming+language&amp;stick=H4sIAAAAAAAAAOPgE-LSz9U3MCqvKEkvV-IAsQ1LzJK0lDLKrfST83NyUpNLMvPz9Ivz00rKE4tSrcqLMktKUvMUMvMWsYo5KxQU5acXJebmZualK-Qk5qWXJqanAgA714bvVQAAAA&amp;sa=X&amp;ved=2ahUKEwiP5K-yj5XjAhUq73MBHdGkBMMQmxMoAjAuegQIDRAf" TargetMode="External"/><Relationship Id="rId12" Type="http://schemas.openxmlformats.org/officeDocument/2006/relationships/hyperlink" Target="https://www.google.com/search?client=firefox-b-d&amp;q=Shell+script&amp;stick=H4sIAAAAAAAAAOPgE-LSz9U3MCqvKEkvV-IAsc1Nk7K1lDLKrfST83NyUpNLMvPz9Ivz00rKE4tSrcqLMktKUvMUMvMWsfIEZ6Tm5CgUJxdlFpQAADYVgxxLAAAA&amp;sa=X&amp;ved=2ahUKEwiP5K-yj5XjAhUq73MBHdGkBMMQmxMoBzAuegQIDRAk" TargetMode="External"/><Relationship Id="rId2" Type="http://schemas.openxmlformats.org/officeDocument/2006/relationships/hyperlink" Target="https://www.google.com/search?client=firefox-b-d&amp;q=android+developer&amp;sa=X&amp;ved=2ahUKEwiP5K-yj5XjAhUq73MBHdGkBMMQ6BMoADAsegQIDRAV" TargetMode="Externa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search?client=firefox-b-d&amp;q=Java&amp;stick=H4sIAAAAAAAAAOPgE-LSz9U3MCqvKEkvVwKzzYuTstOStJQyyq30k_NzclKTSzLz8_SL89NKyhOLUq3KizJLSlLzFDLzFrGyeCWWJQIAnhc2YUUAAAA&amp;sa=X&amp;ved=2ahUKEwiP5K-yj5XjAhUq73MBHdGkBMMQmxMoATAuegQIDRAe" TargetMode="External"/><Relationship Id="rId11" Type="http://schemas.openxmlformats.org/officeDocument/2006/relationships/hyperlink" Target="https://www.google.com/search?client=firefox-b-d&amp;q=Python&amp;stick=H4sIAAAAAAAAAOPgE-LSz9U3MCqvKEkvV-IAsU2rDOO1lDLKrfST83NyUpNLMvPz9Ivz00rKE4tSrcqLMktKUvMUMvMWsbIFVJZk5OcBALIk-ZFFAAAA&amp;sa=X&amp;ved=2ahUKEwiP5K-yj5XjAhUq73MBHdGkBMMQmxMoBjAuegQIDRAj" TargetMode="External"/><Relationship Id="rId5" Type="http://schemas.openxmlformats.org/officeDocument/2006/relationships/hyperlink" Target="https://www.google.com/search?client=firefox-b-d&amp;q=android+written+in&amp;stick=H4sIAAAAAAAAAOPgE-LSz9U3MCqvKEkv11LKKLfST87PyUlNLsnMz9Mvzk8rKU8sSrUqL8osKUnNU8jMW8QqlJiXUpSfmaKAEAQAqXAjaUcAAAA&amp;sa=X&amp;ved=2ahUKEwiP5K-yj5XjAhUq73MBHdGkBMMQ6BMoADAuegQIDRAd" TargetMode="External"/><Relationship Id="rId15" Type="http://schemas.openxmlformats.org/officeDocument/2006/relationships/hyperlink" Target="https://www.google.com/search?client=firefox-b-d&amp;q=D+(programming+language)&amp;stick=H4sIAAAAAAAAAOPgE-LSz9U3MCqvKEkvV-IEsQ2zk0rMtZQyyq30k_NzclKTSzLz8_SL89NKyhOLUq3KizJLSlLzFDLzFrFKuChoFBTlpxcl5uZm5qUr5CTmpZcmpqdqAgCx7ZD1WAAAAA&amp;sa=X&amp;ved=2ahUKEwiP5K-yj5XjAhUq73MBHdGkBMMQmxMoCjAuegQIDRAn" TargetMode="External"/><Relationship Id="rId10" Type="http://schemas.openxmlformats.org/officeDocument/2006/relationships/hyperlink" Target="https://www.google.com/search?client=firefox-b-d&amp;q=Assembly+language&amp;stick=H4sIAAAAAAAAAOPgE-LSz9U3MCqvKEkvV2IHsQss0rWUMsqt9JPzc3JSk0sy8_P0i_PTSsoTi1KtyosyS0pS8xQy8xaxCjoWF6fmJuVUKuQk5qWXJqanAgDp8fo9TwAAAA&amp;sa=X&amp;ved=2ahUKEwiP5K-yj5XjAhUq73MBHdGkBMMQmxMoBTAuegQIDRAi" TargetMode="External"/><Relationship Id="rId4" Type="http://schemas.openxmlformats.org/officeDocument/2006/relationships/hyperlink" Target="https://www.google.com/search?client=firefox-b-d&amp;q=Open+Handset+Alliance&amp;stick=H4sIAAAAAAAAAONgVuLSz9U3ME4uMa0yXcQq6l-QmqfgkZiXUpxaouCYk5OZmJecCgCJV_y1JgAAAA&amp;sa=X&amp;ved=2ahUKEwiP5K-yj5XjAhUq73MBHdGkBMMQmxMoAjAsegQIDRAX" TargetMode="External"/><Relationship Id="rId9" Type="http://schemas.openxmlformats.org/officeDocument/2006/relationships/hyperlink" Target="https://www.google.com/search?client=firefox-b-d&amp;q=XML&amp;stick=H4sIAAAAAAAAAOPgE-LSz9U3MCqvKEkvV-IAsS3MTUy1lDLKrfST83NyUpNLMvPz9Ivz00rKE4tSrcqLMktKUvMUMvMWsTJH-PoAAOGKp6BCAAAA&amp;sa=X&amp;ved=2ahUKEwiP5K-yj5XjAhUq73MBHdGkBMMQmxMoBDAuegQIDRAh" TargetMode="External"/><Relationship Id="rId14" Type="http://schemas.openxmlformats.org/officeDocument/2006/relationships/hyperlink" Target="https://www.google.com/search?client=firefox-b-d&amp;q=Make+(software)&amp;stick=H4sIAAAAAAAAAOPgE-LSz9U3MCqvKEkvV-IEsQ3Ny4tNtZQyyq30k_NzclKTSzLz8_SL89NKyhOLUq3KizJLSlLzFDLzFrHy-yZmpypowOQ0AV56azZPAAAA&amp;sa=X&amp;ved=2ahUKEwiP5K-yj5XjAhUq73MBHdGkBMMQmxMoCTAuegQIDRA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client=firefox-b-d&amp;q=playerunknown's+battlegrounds+developers&amp;stick=H4sIAAAAAAAAAOPgE-LVT9c3NEypSMquLCo01lLJTrbSTy5L10_Ozy0oLUktii_LTEnNT0_MTbVKSS1LzckvSC1axKpRkJNYmVpUmpedl1-ep16skJRYUpKTml6UX5qXUqwAV1kMAGr6nb5iAAAA&amp;sa=X&amp;ved=2ahUKEwjM_qftw5HjAhUZWysKHcufBgkQ6BMoADAuegQIERAV" TargetMode="External"/><Relationship Id="rId13" Type="http://schemas.openxmlformats.org/officeDocument/2006/relationships/hyperlink" Target="https://www.google.com/search?client=firefox-b-d&amp;q=playerunknown's+battlegrounds+did+you+know&amp;stick=H4sIAAAAAAAAAOPgE-LVT9c3NEypSMquLCo01pLJTrbST87Pzc3P0y_JL8hMtkorzUtLTC4pjs9OXsSqVZCTWJlaVJqXnZdfnqderJCUWFKSk5pelF-al1KskJKZolCZX6oAkgUAEwqzYlwAAAA&amp;sa=X&amp;ved=2ahUKEwjM_qftw5HjAhUZWysKHcufBgkQ6BMoADAvegQIERAc" TargetMode="External"/><Relationship Id="rId3" Type="http://schemas.openxmlformats.org/officeDocument/2006/relationships/hyperlink" Target="https://www.google.com/search?client=firefox-b-d&amp;q=Brendan+Greene&amp;stick=H4sIAAAAAAAAAOPgE-LVT9c3NEypSMquLCo0VoJw0wwMzFKKLdO0lLOTrfSTy9L1k_NzC0pLUoviyzJTUvPTE3NTrVJSizPT81KLFrHyORWl5qUk5im4F6Wm5qUCAHKpGUlWAAAA&amp;sa=X&amp;ved=2ahUKEwjM_qftw5HjAhUZWysKHcufBgkQmxMoATAregQIERAK" TargetMode="External"/><Relationship Id="rId7" Type="http://schemas.openxmlformats.org/officeDocument/2006/relationships/hyperlink" Target="https://www.google.com/search?client=firefox-b-d&amp;q=Tom+Salta&amp;stick=H4sIAAAAAAAAAOPgE-LVT9c3NEypSMquLCo0VuLSz9U3MK7IMzUq0pLLKLfST87PyUlNLsnMz9NPT8xNLbZKzs8tyC9OLSpexMoZkp-rEJyYU5IIAAU62NNJAAAA&amp;sa=X&amp;ved=2ahUKEwjM_qftw5HjAhUZWysKHcufBgkQmxMoATAtegQIERAS" TargetMode="External"/><Relationship Id="rId12" Type="http://schemas.openxmlformats.org/officeDocument/2006/relationships/hyperlink" Target="https://www.google.com/search?client=firefox-b-d&amp;q=Tencent+Games&amp;stick=H4sIAAAAAAAAAOPgE-LVT9c3NEypSMquLCo0VoJw0wwM8qpKyjO0VLKTrfSTy9L1k_NzC0pLUoviyzJTUvPTE3NTrVJSy1Jz8gtSixax8oak5iWn5pUouAMligGO0xLIVgAAAA&amp;sa=X&amp;ved=2ahUKEwjM_qftw5HjAhUZWysKHcufBgkQmxMoBDAuegQIERAZ" TargetMode="External"/><Relationship Id="rId2" Type="http://schemas.openxmlformats.org/officeDocument/2006/relationships/hyperlink" Target="https://www.google.com/search?client=firefox-b-d&amp;q=playerunknown's+battlegrounds+designer&amp;stick=H4sIAAAAAAAAAOPgE-LVT9c3NEypSMquLCo01lLOTrbSTy5L10_Ozy0oLUktii_LTEnNT0_MTbVKSS3OTM9LLVrEqlaQk1iZWlSal52XX56nXqyQlFhSkpOaXpRfmpdSrABTCADZmEOUXwAAAA&amp;sa=X&amp;ved=2ahUKEwjM_qftw5HjAhUZWysKHcufBgkQ6BMoADAregQIERAJ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search?client=firefox-b-d&amp;q=playerunknown's+battlegrounds+composer&amp;stick=H4sIAAAAAAAAAOPgE-LVT9c3NEypSMquLCo01pLLKLfST87PyUlNLsnMz9NPT8xNLbZKzs8tyC9OLSpexKpWkJNYmVpUmpedl1-ep16skJRYUpKTml6UX5qXUqwAUwkASZLlyVoAAAA&amp;sa=X&amp;ved=2ahUKEwjM_qftw5HjAhUZWysKHcufBgkQ6BMoADAtegQIERAR" TargetMode="External"/><Relationship Id="rId11" Type="http://schemas.openxmlformats.org/officeDocument/2006/relationships/hyperlink" Target="https://www.google.com/search?client=firefox-b-d&amp;q=Xbox+Game+Studios&amp;stick=H4sIAAAAAAAAAOPgE-LVT9c3NEypSMquLCo0VuLUz9U3MEoqKizQUslOttJPLkvXT87PLSgtSS2KL8tMSc1PT8xNtUpJLUvNyS9ILVrEKhiRlF-h4A4UVQguKU3JzC8GAIlkQgdWAAAA&amp;sa=X&amp;ved=2ahUKEwjM_qftw5HjAhUZWysKHcufBgkQmxMoAzAuegQIERAY" TargetMode="External"/><Relationship Id="rId5" Type="http://schemas.openxmlformats.org/officeDocument/2006/relationships/hyperlink" Target="https://www.google.com/search?client=firefox-b-d&amp;q=Tom+Salta&amp;stick=H4sIAAAAAAAAAOPgE-LVT9c3NEypSMquLCo0VuLSz9U3MK7IMzUq0lLOTrbSTy5L10_Ozy0oLUktii_LTEnNT0_MTbUCCeUXpxYtYuUMyc9VCE7MKUkEAGQ17NZOAAAA&amp;sa=X&amp;ved=2ahUKEwjM_qftw5HjAhUZWysKHcufBgkQmxMoATAsegQIERAO" TargetMode="External"/><Relationship Id="rId10" Type="http://schemas.openxmlformats.org/officeDocument/2006/relationships/hyperlink" Target="https://www.google.com/search?client=firefox-b-d&amp;q=Bluehole&amp;stick=H4sIAAAAAAAAAOPgE-LVT9c3NEypSMquLCo0VuIGcY0MzXLy0s20VLKTrfSTy9L1k_NzC0pLUoviyzJTUvPTE3NTrVJSy1Jz8gtSixaxcjjllKZm5OekAgAWR3zjTwAAAA&amp;sa=X&amp;ved=2ahUKEwjM_qftw5HjAhUZWysKHcufBgkQmxMoAjAuegQIERAX" TargetMode="External"/><Relationship Id="rId4" Type="http://schemas.openxmlformats.org/officeDocument/2006/relationships/hyperlink" Target="https://www.google.com/search?client=firefox-b-d&amp;q=playerunknown's+battlegrounds+composer&amp;stick=H4sIAAAAAAAAAOPgE-LVT9c3NEypSMquLCo01lLOTrbSTy5L10_Ozy0oLUktii_LTEnNT0_MTbUCCeUXpxYtYlUryEmsTC0qzcvOyy_PUy9WSEosKclJTS_KL81LKVaAKQQAWtF75V8AAAA&amp;sa=X&amp;ved=2ahUKEwjM_qftw5HjAhUZWysKHcufBgkQ6BMoADAsegQIERAN" TargetMode="External"/><Relationship Id="rId9" Type="http://schemas.openxmlformats.org/officeDocument/2006/relationships/hyperlink" Target="https://www.google.com/search?client=firefox-b-d&amp;q=PUBG+Corporation&amp;stick=H4sIAAAAAAAAAOPgE-LVT9c3NEypSMquLCo0VoJw0-KzLKvScyy0VLKTrfSTy9L1k_NzC0pLUoviyzJTUvPTE3NTrVJSy1Jz8gtSixaxCgSEOrkrOOcXFeQXJZZk5ucBAEPmgcxZAAAA&amp;sa=X&amp;ved=2ahUKEwjM_qftw5HjAhUZWysKHcufBgkQmxMoATAuegQIERA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client=firefox-b-d&amp;q=manifest&amp;stick=H4sIAAAAAAAAAONgVuLSz9U3MCoqNE9KW8TKkZuYl5mWWlwCAF5lgOsZAAAA&amp;sa=X&amp;ved=2ahUKEwjp7PGPjJXjAhW07HMBHV0RBM0QmxMoAjAeegQIDRAQ" TargetMode="External"/><Relationship Id="rId3" Type="http://schemas.openxmlformats.org/officeDocument/2006/relationships/hyperlink" Target="https://www.google.com/search?client=firefox-b-d&amp;q=May+23,+1995&amp;stick=H4sIAAAAAAAAAONgVhLQL9E3Ms9IzyquSi4vqkpOWcTK45tYqWBkrKNgaGlpCgBPkVY5IwAAAA&amp;sa=X&amp;ved=2ahUKEwjp7PGPjJXjAhW07HMBHV0RBM0QmxMoATAcegQIDRAH" TargetMode="External"/><Relationship Id="rId7" Type="http://schemas.openxmlformats.org/officeDocument/2006/relationships/hyperlink" Target="https://www.google.com/search?client=firefox-b-d&amp;q=strong&amp;stick=H4sIAAAAAAAAAONgVuLSz9U3SC-vTC4oX8TKVlxSlJ-XDgBiRC4TFwAAAA&amp;sa=X&amp;ved=2ahUKEwjp7PGPjJXjAhW07HMBHV0RBM0QmxMoATAeegQIDRAP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www.google.com/search?client=firefox-b-d&amp;q=java+first+appeared&amp;sa=X&amp;ved=2ahUKEwjp7PGPjJXjAhW07HMBHV0RBM0Q6BMoADAcegQIDRA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search?client=firefox-b-d&amp;q=java+typing+discipline&amp;sa=X&amp;ved=2ahUKEwjp7PGPjJXjAhW07HMBHV0RBM0Q6BMoADAeegQIDRAO" TargetMode="External"/><Relationship Id="rId11" Type="http://schemas.openxmlformats.org/officeDocument/2006/relationships/hyperlink" Target="https://www.google.com/search?client=firefox-b-d&amp;q=java+filename+extensions&amp;sa=X&amp;ved=2ahUKEwjp7PGPjJXjAhW07HMBHV0RBM0Q6BMoADAgegQIDRAX" TargetMode="External"/><Relationship Id="rId5" Type="http://schemas.openxmlformats.org/officeDocument/2006/relationships/hyperlink" Target="https://www.google.com/search?client=firefox-b-d&amp;q=James+Gosling&amp;stick=H4sIAAAAAAAAAOPgE-LSz9U3MC9Oyk5LUuIAsVPyDOO1DDLKrfST83NyUpNLMvPz9AuK8tOLEnNzM_PS43MS89JLE9NTi61SUosz0_NSUxSSKhex8nol5qYWK7jnF-cAVQEA66K5xVoAAAA&amp;sa=X&amp;ved=2ahUKEwjp7PGPjJXjAhW07HMBHV0RBM0QmxMoATAdegQIDRAL" TargetMode="External"/><Relationship Id="rId10" Type="http://schemas.openxmlformats.org/officeDocument/2006/relationships/hyperlink" Target="https://www.google.com/search?client=firefox-b-d&amp;q=Oracle+Corporation&amp;stick=H4sIAAAAAAAAAONgVuLQz9U3MM3LKl_EKuRflJick6rgnF9UkF-UWJKZnwcArCgwNiEAAAA&amp;sa=X&amp;ved=2ahUKEwjp7PGPjJXjAhW07HMBHV0RBM0QmxMoATAfegQIDRAU" TargetMode="External"/><Relationship Id="rId4" Type="http://schemas.openxmlformats.org/officeDocument/2006/relationships/hyperlink" Target="https://www.google.com/search?client=firefox-b-d&amp;q=java+designed+by&amp;stick=H4sIAAAAAAAAAOPgE-LSz9U3MC9Oyk5L0jLIKLfST87PyUlNLsnMz9MvKMpPL0rMzc3MS4_PScxLL01MTy22SkktzkzPS01RSKpcxCqQlViWqIAkBADKoPZyUwAAAA&amp;sa=X&amp;ved=2ahUKEwjp7PGPjJXjAhW07HMBHV0RBM0Q6BMoADAdegQIDRAK" TargetMode="External"/><Relationship Id="rId9" Type="http://schemas.openxmlformats.org/officeDocument/2006/relationships/hyperlink" Target="https://www.google.com/search?client=firefox-b-d&amp;q=java+developer&amp;sa=X&amp;ved=2ahUKEwjp7PGPjJXjAhW07HMBHV0RBM0Q6BMoADAfegQIDR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662" y="1931350"/>
            <a:ext cx="673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/>
              <a:t>Computer Education  </a:t>
            </a:r>
            <a:endParaRPr 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31492" y="4025069"/>
            <a:ext cx="978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        </a:t>
            </a:r>
            <a:r>
              <a:rPr lang="en-US" sz="2800" b="1" dirty="0" smtClean="0"/>
              <a:t>Workshop that makes you to think about your FUTURE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7731" y="4982198"/>
            <a:ext cx="379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Computer is not a device only…</a:t>
            </a:r>
          </a:p>
          <a:p>
            <a:r>
              <a:rPr lang="en-US" b="1" dirty="0" smtClean="0"/>
              <a:t>                Its future of world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9469" y="931491"/>
            <a:ext cx="2385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Workshop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942" y="5718678"/>
            <a:ext cx="288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By Abhishek Pandey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64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Popular Application used with Java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86071" y="1862983"/>
            <a:ext cx="2238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Nimbuzz</a:t>
            </a:r>
            <a:r>
              <a:rPr lang="en-US" b="1" dirty="0"/>
              <a:t> </a:t>
            </a:r>
            <a:r>
              <a:rPr lang="en-US" b="1" dirty="0" smtClean="0"/>
              <a:t>Messenger</a:t>
            </a:r>
          </a:p>
          <a:p>
            <a:r>
              <a:rPr lang="en-US" b="1" dirty="0" err="1" smtClean="0"/>
              <a:t>NewsHunt</a:t>
            </a:r>
            <a:endParaRPr lang="en-US" b="1" dirty="0" smtClean="0"/>
          </a:p>
          <a:p>
            <a:r>
              <a:rPr lang="en-US" b="1" dirty="0" smtClean="0"/>
              <a:t>EQO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Call </a:t>
            </a:r>
            <a:r>
              <a:rPr lang="en-US" b="1" dirty="0" smtClean="0"/>
              <a:t>Recorder</a:t>
            </a:r>
          </a:p>
          <a:p>
            <a:r>
              <a:rPr lang="en-US" b="1" dirty="0" smtClean="0"/>
              <a:t>E </a:t>
            </a:r>
            <a:r>
              <a:rPr lang="en-US" b="1" dirty="0"/>
              <a:t>Buddy </a:t>
            </a:r>
            <a:r>
              <a:rPr lang="en-US" b="1" dirty="0" smtClean="0"/>
              <a:t>Messenger</a:t>
            </a:r>
          </a:p>
          <a:p>
            <a:r>
              <a:rPr lang="en-US" b="1" dirty="0" err="1" smtClean="0"/>
              <a:t>jQuery</a:t>
            </a:r>
            <a:endParaRPr lang="en-US" b="1" dirty="0" smtClean="0"/>
          </a:p>
          <a:p>
            <a:r>
              <a:rPr lang="en-US" b="1" dirty="0" err="1" smtClean="0"/>
              <a:t>JavaFX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ScriptThinkFree</a:t>
            </a:r>
            <a:endParaRPr lang="en-US" b="1" dirty="0" smtClean="0"/>
          </a:p>
          <a:p>
            <a:r>
              <a:rPr lang="en-US" b="1" dirty="0" smtClean="0"/>
              <a:t>Opera Mini</a:t>
            </a:r>
          </a:p>
          <a:p>
            <a:r>
              <a:rPr lang="en-US" b="1" dirty="0" smtClean="0"/>
              <a:t>Google Chrome</a:t>
            </a:r>
          </a:p>
          <a:p>
            <a:r>
              <a:rPr lang="en-US" b="1" dirty="0" err="1" smtClean="0"/>
              <a:t>Youtube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13" y="343338"/>
            <a:ext cx="3749248" cy="61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239" y="2845749"/>
            <a:ext cx="9828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 programing Example With Java Language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681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Python Language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34" y="1928056"/>
            <a:ext cx="7620000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944" y="4486542"/>
            <a:ext cx="10191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is an interpreted, high-level, general-purpose programming </a:t>
            </a:r>
            <a:r>
              <a:rPr lang="en-US" sz="2400" b="1" dirty="0" smtClean="0"/>
              <a:t>language</a:t>
            </a:r>
          </a:p>
          <a:p>
            <a:r>
              <a:rPr lang="en-US" sz="2400" b="1" dirty="0" smtClean="0">
                <a:hlinkClick r:id="rId3"/>
              </a:rPr>
              <a:t>Designed </a:t>
            </a:r>
            <a:r>
              <a:rPr lang="en-US" sz="2400" b="1" dirty="0">
                <a:hlinkClick r:id="rId3"/>
              </a:rPr>
              <a:t>by</a:t>
            </a:r>
            <a:r>
              <a:rPr lang="en-US" sz="2400" b="1" dirty="0"/>
              <a:t>: </a:t>
            </a:r>
            <a:r>
              <a:rPr lang="en-US" sz="2400" b="1" dirty="0">
                <a:hlinkClick r:id="rId4"/>
              </a:rPr>
              <a:t>Guido van </a:t>
            </a:r>
            <a:r>
              <a:rPr lang="en-US" sz="2400" b="1" dirty="0" err="1">
                <a:hlinkClick r:id="rId4"/>
              </a:rPr>
              <a:t>Rossum</a:t>
            </a:r>
            <a:endParaRPr lang="en-US" sz="2400" b="1" dirty="0"/>
          </a:p>
          <a:p>
            <a:r>
              <a:rPr lang="en-US" sz="2400" b="1" dirty="0">
                <a:hlinkClick r:id="rId5"/>
              </a:rPr>
              <a:t>Stable release</a:t>
            </a:r>
            <a:r>
              <a:rPr lang="en-US" sz="2400" b="1" dirty="0"/>
              <a:t>: 3.7.3 / </a:t>
            </a:r>
            <a:r>
              <a:rPr lang="en-US" sz="2400" b="1" dirty="0">
                <a:hlinkClick r:id="rId6"/>
              </a:rPr>
              <a:t>25 March 2019</a:t>
            </a:r>
            <a:r>
              <a:rPr lang="en-US" sz="2400" b="1" dirty="0"/>
              <a:t>; 3 months ago; </a:t>
            </a:r>
            <a:r>
              <a:rPr lang="en-US" sz="2400" b="1" dirty="0">
                <a:hlinkClick r:id="rId7"/>
              </a:rPr>
              <a:t>2.7.16</a:t>
            </a:r>
            <a:r>
              <a:rPr lang="en-US" sz="2400" b="1" dirty="0"/>
              <a:t> / </a:t>
            </a:r>
            <a:r>
              <a:rPr lang="en-US" sz="2400" b="1" dirty="0">
                <a:hlinkClick r:id="rId8"/>
              </a:rPr>
              <a:t>4 March 2019</a:t>
            </a:r>
            <a:r>
              <a:rPr lang="en-US" sz="2400" b="1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5" y="863125"/>
            <a:ext cx="6024785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Popular Software with Python Language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7147" y="1854438"/>
            <a:ext cx="153849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linkClick r:id="rId2"/>
              </a:rPr>
              <a:t>Instagram</a:t>
            </a:r>
            <a:endParaRPr lang="en-US" sz="2400" b="1" dirty="0"/>
          </a:p>
          <a:p>
            <a:r>
              <a:rPr lang="en-US" sz="2400" b="1" dirty="0">
                <a:hlinkClick r:id="rId3"/>
              </a:rPr>
              <a:t>Google</a:t>
            </a:r>
            <a:endParaRPr lang="en-US" sz="2400" b="1" dirty="0"/>
          </a:p>
          <a:p>
            <a:r>
              <a:rPr lang="en-US" sz="2400" b="1" dirty="0" err="1">
                <a:hlinkClick r:id="rId4"/>
              </a:rPr>
              <a:t>Spotify</a:t>
            </a:r>
            <a:endParaRPr lang="en-US" sz="2400" b="1" dirty="0"/>
          </a:p>
          <a:p>
            <a:r>
              <a:rPr lang="en-US" sz="2400" b="1" dirty="0">
                <a:hlinkClick r:id="rId5"/>
              </a:rPr>
              <a:t>Netflix</a:t>
            </a:r>
            <a:endParaRPr lang="en-US" sz="2400" b="1" dirty="0"/>
          </a:p>
          <a:p>
            <a:r>
              <a:rPr lang="en-US" sz="2400" b="1" dirty="0" err="1">
                <a:hlinkClick r:id="rId6"/>
              </a:rPr>
              <a:t>Uber</a:t>
            </a:r>
            <a:endParaRPr lang="en-US" sz="2400" b="1" dirty="0"/>
          </a:p>
          <a:p>
            <a:r>
              <a:rPr lang="en-US" sz="2400" b="1" dirty="0">
                <a:hlinkClick r:id="rId7"/>
              </a:rPr>
              <a:t>Dropbox</a:t>
            </a:r>
            <a:endParaRPr lang="en-US" sz="2400" b="1" dirty="0"/>
          </a:p>
          <a:p>
            <a:r>
              <a:rPr lang="en-US" sz="2400" b="1" dirty="0" err="1">
                <a:hlinkClick r:id="rId8"/>
              </a:rPr>
              <a:t>Pinterest</a:t>
            </a:r>
            <a:endParaRPr lang="en-US" sz="2400" b="1" dirty="0"/>
          </a:p>
          <a:p>
            <a:r>
              <a:rPr lang="en-US" sz="2400" b="1" dirty="0" err="1">
                <a:hlinkClick r:id="rId9"/>
              </a:rPr>
              <a:t>Instacart</a:t>
            </a:r>
            <a:endParaRPr lang="en-US" sz="2400" b="1" dirty="0"/>
          </a:p>
          <a:p>
            <a:r>
              <a:rPr lang="en-US" sz="2400" b="1" dirty="0" err="1">
                <a:hlinkClick r:id="rId10"/>
              </a:rPr>
              <a:t>reddit</a:t>
            </a:r>
            <a:endParaRPr lang="en-US" sz="2400" b="1" dirty="0"/>
          </a:p>
          <a:p>
            <a:r>
              <a:rPr lang="en-US" sz="2400" b="1" dirty="0">
                <a:hlinkClick r:id="rId11"/>
              </a:rPr>
              <a:t> </a:t>
            </a:r>
            <a:r>
              <a:rPr lang="en-US" sz="2400" b="1" dirty="0" err="1">
                <a:hlinkClick r:id="rId11"/>
              </a:rPr>
              <a:t>lyft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90" y="1854438"/>
            <a:ext cx="4711353" cy="35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Android </a:t>
            </a:r>
            <a:r>
              <a:rPr lang="en-US" sz="2800" dirty="0" err="1" smtClean="0"/>
              <a:t>Technlogy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5298" y="1854437"/>
            <a:ext cx="11271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Android is a mobile operating system developed by Google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>
                <a:hlinkClick r:id="rId2"/>
              </a:rPr>
              <a:t>Developer</a:t>
            </a:r>
            <a:r>
              <a:rPr lang="en-US" sz="2800" b="1" dirty="0"/>
              <a:t>: </a:t>
            </a:r>
            <a:r>
              <a:rPr lang="en-US" sz="2800" b="1" dirty="0">
                <a:hlinkClick r:id="rId3"/>
              </a:rPr>
              <a:t>Google</a:t>
            </a:r>
            <a:r>
              <a:rPr lang="en-US" sz="2800" b="1" dirty="0"/>
              <a:t>, </a:t>
            </a:r>
            <a:r>
              <a:rPr lang="en-US" sz="2800" b="1" dirty="0">
                <a:hlinkClick r:id="rId4"/>
              </a:rPr>
              <a:t>Open Handset Alliance</a:t>
            </a:r>
            <a:endParaRPr lang="en-US" sz="2800" b="1" dirty="0"/>
          </a:p>
          <a:p>
            <a:r>
              <a:rPr lang="en-US" sz="2800" b="1" dirty="0">
                <a:hlinkClick r:id="rId5"/>
              </a:rPr>
              <a:t>Written in</a:t>
            </a:r>
            <a:r>
              <a:rPr lang="en-US" sz="2800" b="1" dirty="0"/>
              <a:t>: </a:t>
            </a:r>
            <a:r>
              <a:rPr lang="en-US" sz="2800" b="1" dirty="0">
                <a:hlinkClick r:id="rId6"/>
              </a:rPr>
              <a:t>Java</a:t>
            </a:r>
            <a:r>
              <a:rPr lang="en-US" sz="2800" b="1" dirty="0"/>
              <a:t>, </a:t>
            </a:r>
            <a:r>
              <a:rPr lang="en-US" sz="2800" b="1" dirty="0">
                <a:hlinkClick r:id="rId7"/>
              </a:rPr>
              <a:t>C</a:t>
            </a:r>
            <a:r>
              <a:rPr lang="en-US" sz="2800" b="1" dirty="0"/>
              <a:t>, </a:t>
            </a:r>
            <a:r>
              <a:rPr lang="en-US" sz="2800" b="1" dirty="0">
                <a:hlinkClick r:id="rId8"/>
              </a:rPr>
              <a:t>C++</a:t>
            </a:r>
            <a:r>
              <a:rPr lang="en-US" sz="2800" b="1" dirty="0"/>
              <a:t>, </a:t>
            </a:r>
            <a:r>
              <a:rPr lang="en-US" sz="2800" b="1" dirty="0">
                <a:hlinkClick r:id="rId9"/>
              </a:rPr>
              <a:t>XML</a:t>
            </a:r>
            <a:r>
              <a:rPr lang="en-US" sz="2800" b="1" dirty="0"/>
              <a:t>, </a:t>
            </a:r>
            <a:r>
              <a:rPr lang="en-US" sz="2800" b="1" dirty="0">
                <a:hlinkClick r:id="rId10"/>
              </a:rPr>
              <a:t>Assembly language</a:t>
            </a:r>
            <a:r>
              <a:rPr lang="en-US" sz="2800" b="1" dirty="0"/>
              <a:t>, </a:t>
            </a:r>
            <a:r>
              <a:rPr lang="en-US" sz="2800" b="1" dirty="0">
                <a:hlinkClick r:id="rId11"/>
              </a:rPr>
              <a:t>Python</a:t>
            </a:r>
            <a:r>
              <a:rPr lang="en-US" sz="2800" b="1" dirty="0"/>
              <a:t>, </a:t>
            </a:r>
            <a:r>
              <a:rPr lang="en-US" sz="2800" b="1" dirty="0">
                <a:hlinkClick r:id="rId12"/>
              </a:rPr>
              <a:t>Shell script</a:t>
            </a:r>
            <a:r>
              <a:rPr lang="en-US" sz="2800" b="1" dirty="0"/>
              <a:t>, </a:t>
            </a:r>
            <a:endParaRPr lang="en-US" sz="2800" b="1" dirty="0" smtClean="0"/>
          </a:p>
          <a:p>
            <a:r>
              <a:rPr lang="en-US" sz="2800" b="1" dirty="0">
                <a:hlinkClick r:id="rId13"/>
              </a:rPr>
              <a:t> </a:t>
            </a:r>
            <a:r>
              <a:rPr lang="en-US" sz="2800" b="1" dirty="0" smtClean="0">
                <a:hlinkClick r:id="rId13"/>
              </a:rPr>
              <a:t>                 Go</a:t>
            </a:r>
            <a:r>
              <a:rPr lang="en-US" sz="2800" b="1" dirty="0"/>
              <a:t>, </a:t>
            </a:r>
            <a:r>
              <a:rPr lang="en-US" sz="2800" b="1" dirty="0">
                <a:hlinkClick r:id="rId14"/>
              </a:rPr>
              <a:t>Make</a:t>
            </a:r>
            <a:r>
              <a:rPr lang="en-US" sz="2800" b="1" dirty="0"/>
              <a:t>, </a:t>
            </a:r>
            <a:r>
              <a:rPr lang="en-US" sz="2800" b="1" dirty="0">
                <a:hlinkClick r:id="rId15"/>
              </a:rPr>
              <a:t>D</a:t>
            </a:r>
            <a:endParaRPr lang="en-US" sz="2800" b="1" dirty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3" y="3541965"/>
            <a:ext cx="4421380" cy="3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Android Course Structure 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58355" y="2478280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Core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5002" y="48711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95194" y="2973937"/>
            <a:ext cx="1128045" cy="165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4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VFX Editing …..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51" y="1709159"/>
            <a:ext cx="7819402" cy="43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5" y="641029"/>
            <a:ext cx="8793623" cy="5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6307" y="1956987"/>
            <a:ext cx="67070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VFX …… </a:t>
            </a:r>
          </a:p>
          <a:p>
            <a:r>
              <a:rPr lang="en-US" sz="6600" b="1" dirty="0"/>
              <a:t> </a:t>
            </a:r>
            <a:r>
              <a:rPr lang="en-US" sz="6600" b="1" dirty="0" smtClean="0"/>
              <a:t>		editing </a:t>
            </a:r>
          </a:p>
          <a:p>
            <a:r>
              <a:rPr lang="en-US" sz="6600" b="1" dirty="0" smtClean="0"/>
              <a:t>With </a:t>
            </a:r>
            <a:r>
              <a:rPr lang="en-US" sz="6600" b="1" dirty="0" err="1" smtClean="0"/>
              <a:t>Kine</a:t>
            </a:r>
            <a:r>
              <a:rPr lang="en-US" sz="6600" b="1" dirty="0" smtClean="0"/>
              <a:t> Master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4741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Asp.net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9" y="2291385"/>
            <a:ext cx="6467209" cy="2263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7050" y="2384276"/>
            <a:ext cx="32884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Website </a:t>
            </a:r>
          </a:p>
          <a:p>
            <a:r>
              <a:rPr lang="en-US" sz="2800" b="1" dirty="0" smtClean="0"/>
              <a:t>ERP Software </a:t>
            </a:r>
          </a:p>
          <a:p>
            <a:r>
              <a:rPr lang="en-US" sz="2800" b="1" dirty="0" smtClean="0"/>
              <a:t>Android Application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835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0867" y="2196270"/>
            <a:ext cx="516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JIIT Institute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6815" y="4110527"/>
            <a:ext cx="397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Founder: </a:t>
            </a:r>
            <a:r>
              <a:rPr lang="en-US" sz="3200" b="1" dirty="0" err="1" smtClean="0"/>
              <a:t>Jailendra</a:t>
            </a:r>
            <a:r>
              <a:rPr lang="en-US" sz="3200" b="1" dirty="0" smtClean="0"/>
              <a:t> Sir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12606" y="863125"/>
            <a:ext cx="452072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About Institute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PHP programing Language …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76400"/>
            <a:ext cx="6667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239" y="871671"/>
            <a:ext cx="5486400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to Format Your Laptop or PC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46789" y="2093720"/>
            <a:ext cx="7267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Download Windows File , size approx. 3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Makes Your PD bootable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Now Extract the download File of windows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Copy it and Paste into Pen Drive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055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239" y="871671"/>
            <a:ext cx="5486400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to make Bootable </a:t>
            </a:r>
            <a:r>
              <a:rPr lang="en-US" sz="2800" dirty="0" err="1" smtClean="0"/>
              <a:t>Pendrive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57742" y="2033899"/>
            <a:ext cx="39954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Insert PD into Your Laptop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Open CMD with run as 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Perform this </a:t>
            </a:r>
            <a:r>
              <a:rPr lang="en-US" sz="2000" b="1" dirty="0" err="1" smtClean="0"/>
              <a:t>querry</a:t>
            </a:r>
            <a:r>
              <a:rPr lang="en-US" sz="2000" b="1" dirty="0" smtClean="0"/>
              <a:t> on </a:t>
            </a:r>
            <a:r>
              <a:rPr lang="en-US" sz="2000" b="1" dirty="0" err="1" smtClean="0"/>
              <a:t>cmd</a:t>
            </a:r>
            <a:r>
              <a:rPr lang="en-US" sz="2000" b="1" dirty="0" smtClean="0"/>
              <a:t>      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51036" y="1717705"/>
            <a:ext cx="39678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Diskpart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List disk </a:t>
            </a:r>
          </a:p>
          <a:p>
            <a:r>
              <a:rPr lang="en-US" sz="2800" b="1" dirty="0" smtClean="0"/>
              <a:t>Select disk 1</a:t>
            </a:r>
          </a:p>
          <a:p>
            <a:r>
              <a:rPr lang="en-US" sz="2800" b="1" dirty="0" smtClean="0"/>
              <a:t>Clean</a:t>
            </a:r>
          </a:p>
          <a:p>
            <a:r>
              <a:rPr lang="en-US" sz="2800" b="1" dirty="0" smtClean="0"/>
              <a:t>Create primary partition </a:t>
            </a:r>
          </a:p>
          <a:p>
            <a:r>
              <a:rPr lang="en-US" sz="2800" b="1" dirty="0" smtClean="0"/>
              <a:t>Format </a:t>
            </a:r>
            <a:r>
              <a:rPr lang="en-US" sz="2800" b="1" dirty="0" err="1" smtClean="0"/>
              <a:t>fs</a:t>
            </a:r>
            <a:r>
              <a:rPr lang="en-US" sz="2800" b="1" dirty="0" smtClean="0"/>
              <a:t>=</a:t>
            </a:r>
            <a:r>
              <a:rPr lang="en-US" sz="2800" b="1" dirty="0" err="1" smtClean="0"/>
              <a:t>ntfs</a:t>
            </a:r>
            <a:r>
              <a:rPr lang="en-US" sz="2800" b="1" dirty="0" smtClean="0"/>
              <a:t> quick </a:t>
            </a:r>
          </a:p>
          <a:p>
            <a:r>
              <a:rPr lang="en-US" sz="2800" b="1" dirty="0" smtClean="0"/>
              <a:t>Active</a:t>
            </a:r>
          </a:p>
          <a:p>
            <a:r>
              <a:rPr lang="en-US" sz="2800" b="1" dirty="0" smtClean="0"/>
              <a:t>Exit</a:t>
            </a:r>
          </a:p>
          <a:p>
            <a:r>
              <a:rPr lang="en-US" sz="2800" b="1" dirty="0" smtClean="0"/>
              <a:t>Exit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443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Digital India 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58355" y="2828658"/>
            <a:ext cx="384259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Cashless Technology</a:t>
            </a:r>
          </a:p>
          <a:p>
            <a:r>
              <a:rPr lang="en-US" sz="3200" b="1" dirty="0" smtClean="0"/>
              <a:t>Net Banking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0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316" y="1469876"/>
            <a:ext cx="103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Thanks for gave your Precious Time for this WORKSHOP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0669" y="2760292"/>
            <a:ext cx="67389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 No: 9120197515 (Abhishek Pandey)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9650608195(JIIT Founder)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0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755" y="1076770"/>
            <a:ext cx="10412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Today we will Talk about Computer Technology… How the computer help human and makes </a:t>
            </a:r>
          </a:p>
          <a:p>
            <a:r>
              <a:rPr lang="en-US" sz="2000" b="1" dirty="0" smtClean="0"/>
              <a:t>it work easy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95" y="2173480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5" y="863125"/>
            <a:ext cx="5580403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Examples of IT in our daily life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1133" y="2102265"/>
            <a:ext cx="3576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Social Sites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Video Calling &amp; Audio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Online Transaction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Net Banking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Software 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Gaming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Entertainment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Etc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59" y="1726250"/>
            <a:ext cx="5610314" cy="34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383850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Technology List for Workshop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0613" y="2042445"/>
            <a:ext cx="427027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PUBG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Java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Python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Android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VFX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Asp.net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C language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C++ Language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Auto Cad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Normal Editing with </a:t>
            </a:r>
            <a:r>
              <a:rPr lang="en-US" sz="2000" b="1" dirty="0" err="1" smtClean="0"/>
              <a:t>Kine</a:t>
            </a:r>
            <a:r>
              <a:rPr lang="en-US" sz="2000" b="1" dirty="0" smtClean="0"/>
              <a:t> Master 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0" y="1589517"/>
            <a:ext cx="6394479" cy="33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452072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Famous Game PUBG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42" y="1717704"/>
            <a:ext cx="8036251" cy="42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452072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About  Pub-G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252" y="2103745"/>
            <a:ext cx="103912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hlinkClick r:id="rId2"/>
              </a:rPr>
              <a:t>Designer</a:t>
            </a:r>
            <a:r>
              <a:rPr lang="en-IN" sz="2400" b="1" dirty="0"/>
              <a:t>: </a:t>
            </a:r>
            <a:r>
              <a:rPr lang="en-IN" sz="2400" b="1" dirty="0">
                <a:hlinkClick r:id="rId3"/>
              </a:rPr>
              <a:t>Brendan Greene</a:t>
            </a:r>
            <a:endParaRPr lang="en-IN" sz="2400" b="1" dirty="0"/>
          </a:p>
          <a:p>
            <a:r>
              <a:rPr lang="en-IN" sz="2400" b="1" dirty="0">
                <a:hlinkClick r:id="rId4"/>
              </a:rPr>
              <a:t>Composer</a:t>
            </a:r>
            <a:r>
              <a:rPr lang="en-IN" sz="2400" b="1" dirty="0"/>
              <a:t>: </a:t>
            </a:r>
            <a:r>
              <a:rPr lang="en-IN" sz="2400" b="1" dirty="0">
                <a:hlinkClick r:id="rId5"/>
              </a:rPr>
              <a:t>Tom Salta</a:t>
            </a:r>
            <a:endParaRPr lang="en-IN" sz="2400" b="1" dirty="0"/>
          </a:p>
          <a:p>
            <a:r>
              <a:rPr lang="en-IN" sz="2400" b="1" dirty="0">
                <a:hlinkClick r:id="rId6"/>
              </a:rPr>
              <a:t>Composer</a:t>
            </a:r>
            <a:r>
              <a:rPr lang="en-IN" sz="2400" b="1" dirty="0"/>
              <a:t>: </a:t>
            </a:r>
            <a:r>
              <a:rPr lang="en-IN" sz="2400" b="1" dirty="0">
                <a:hlinkClick r:id="rId7"/>
              </a:rPr>
              <a:t>Tom Salta</a:t>
            </a:r>
            <a:endParaRPr lang="en-IN" sz="2400" b="1" dirty="0"/>
          </a:p>
          <a:p>
            <a:r>
              <a:rPr lang="en-IN" sz="2400" b="1" dirty="0">
                <a:hlinkClick r:id="rId8"/>
              </a:rPr>
              <a:t>Developers</a:t>
            </a:r>
            <a:r>
              <a:rPr lang="en-IN" sz="2400" b="1" dirty="0"/>
              <a:t>: </a:t>
            </a:r>
            <a:r>
              <a:rPr lang="en-IN" sz="2400" b="1" dirty="0">
                <a:hlinkClick r:id="rId9"/>
              </a:rPr>
              <a:t>PUBG Corporation</a:t>
            </a:r>
            <a:r>
              <a:rPr lang="en-IN" sz="2400" b="1" dirty="0"/>
              <a:t>, </a:t>
            </a:r>
            <a:r>
              <a:rPr lang="en-IN" sz="2400" b="1" dirty="0" err="1">
                <a:hlinkClick r:id="rId10"/>
              </a:rPr>
              <a:t>Krafton</a:t>
            </a:r>
            <a:r>
              <a:rPr lang="en-IN" sz="2400" b="1" dirty="0"/>
              <a:t>, </a:t>
            </a:r>
            <a:r>
              <a:rPr lang="en-IN" sz="2400" b="1" dirty="0">
                <a:hlinkClick r:id="rId11"/>
              </a:rPr>
              <a:t>Xbox Game Studios</a:t>
            </a:r>
            <a:r>
              <a:rPr lang="en-IN" sz="2400" b="1" dirty="0"/>
              <a:t>, </a:t>
            </a:r>
            <a:r>
              <a:rPr lang="en-IN" sz="2400" b="1" dirty="0" err="1">
                <a:hlinkClick r:id="rId12"/>
              </a:rPr>
              <a:t>Tencent</a:t>
            </a:r>
            <a:r>
              <a:rPr lang="en-IN" sz="2400" b="1" dirty="0">
                <a:hlinkClick r:id="rId12"/>
              </a:rPr>
              <a:t> Games</a:t>
            </a:r>
            <a:endParaRPr lang="en-IN" sz="2400" b="1" dirty="0"/>
          </a:p>
          <a:p>
            <a:r>
              <a:rPr lang="en-IN" sz="2400" b="1" dirty="0">
                <a:hlinkClick r:id="rId13"/>
              </a:rPr>
              <a:t>Did you know</a:t>
            </a:r>
            <a:r>
              <a:rPr lang="en-IN" sz="2400" b="1" dirty="0"/>
              <a:t>: "</a:t>
            </a:r>
            <a:r>
              <a:rPr lang="en-IN" sz="2400" b="1" dirty="0" err="1"/>
              <a:t>PlayerUnknown's</a:t>
            </a:r>
            <a:r>
              <a:rPr lang="en-IN" sz="2400" b="1" dirty="0"/>
              <a:t> Battlegrounds" is the fifth-best-selling </a:t>
            </a:r>
            <a:endParaRPr lang="en-IN" sz="2400" b="1" dirty="0" smtClean="0"/>
          </a:p>
          <a:p>
            <a:r>
              <a:rPr lang="en-IN" sz="2400" b="1" dirty="0" smtClean="0"/>
              <a:t>video game (50,000,000 </a:t>
            </a:r>
            <a:r>
              <a:rPr lang="en-IN" sz="2400" b="1" dirty="0"/>
              <a:t>units sold).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4811282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Technology used in  Pub-G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0452" y="2418460"/>
            <a:ext cx="85354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UNREAL Engine 4</a:t>
            </a:r>
            <a:r>
              <a:rPr lang="en-US" dirty="0"/>
              <a:t>. </a:t>
            </a:r>
            <a:r>
              <a:rPr lang="en-US" b="1" dirty="0" err="1"/>
              <a:t>PubG</a:t>
            </a:r>
            <a:r>
              <a:rPr lang="en-US" dirty="0"/>
              <a:t> is developed in special game engine IDE platform </a:t>
            </a:r>
            <a:r>
              <a:rPr lang="en-US" dirty="0" smtClean="0"/>
              <a:t>called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dirty="0"/>
              <a:t>Unreal Engine 4 by Epic games. ... </a:t>
            </a:r>
          </a:p>
          <a:p>
            <a:r>
              <a:rPr lang="en-US" sz="4000" dirty="0"/>
              <a:t>Java</a:t>
            </a:r>
            <a:r>
              <a:rPr lang="en-US" dirty="0"/>
              <a:t>. </a:t>
            </a:r>
            <a:r>
              <a:rPr lang="en-US" b="1" dirty="0" err="1"/>
              <a:t>PubG</a:t>
            </a:r>
            <a:r>
              <a:rPr lang="en-US" dirty="0"/>
              <a:t> is an cross-platform game which is available for PC as well as Mobile. ... </a:t>
            </a:r>
          </a:p>
          <a:p>
            <a:r>
              <a:rPr lang="en-US" sz="3600" dirty="0"/>
              <a:t>Python. </a:t>
            </a:r>
            <a:r>
              <a:rPr lang="en-US" dirty="0"/>
              <a:t>The core of the </a:t>
            </a:r>
            <a:r>
              <a:rPr lang="en-US" b="1" dirty="0" err="1"/>
              <a:t>PubG</a:t>
            </a:r>
            <a:r>
              <a:rPr lang="en-US" dirty="0"/>
              <a:t> is developed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606" y="863125"/>
            <a:ext cx="5289846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Java the most popular language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4221" y="2469734"/>
            <a:ext cx="996067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Java is a general-purpose programming language that is class-based, </a:t>
            </a:r>
            <a:endParaRPr lang="en-IN" sz="2400" b="1" dirty="0" smtClean="0"/>
          </a:p>
          <a:p>
            <a:r>
              <a:rPr lang="en-IN" sz="2400" b="1" dirty="0" smtClean="0"/>
              <a:t>object-oriented</a:t>
            </a:r>
            <a:r>
              <a:rPr lang="en-IN" sz="2400" b="1" dirty="0"/>
              <a:t>, </a:t>
            </a:r>
            <a:r>
              <a:rPr lang="en-IN" sz="2400" b="1" dirty="0" smtClean="0"/>
              <a:t>and </a:t>
            </a:r>
            <a:r>
              <a:rPr lang="en-IN" sz="2400" b="1" dirty="0"/>
              <a:t>designed to have as few implementation </a:t>
            </a:r>
            <a:r>
              <a:rPr lang="en-IN" sz="2400" b="1" dirty="0" smtClean="0"/>
              <a:t>dependencies</a:t>
            </a:r>
          </a:p>
          <a:p>
            <a:r>
              <a:rPr lang="en-IN" sz="2400" b="1" dirty="0" smtClean="0"/>
              <a:t> </a:t>
            </a:r>
            <a:r>
              <a:rPr lang="en-IN" sz="2400" b="1" dirty="0"/>
              <a:t>as possible. </a:t>
            </a:r>
            <a:endParaRPr lang="en-IN" sz="2400" b="1" dirty="0" smtClean="0"/>
          </a:p>
          <a:p>
            <a:r>
              <a:rPr lang="en-IN" sz="2400" b="1" dirty="0" smtClean="0">
                <a:hlinkClick r:id="rId2"/>
              </a:rPr>
              <a:t>First </a:t>
            </a:r>
            <a:r>
              <a:rPr lang="en-IN" sz="2400" b="1" dirty="0">
                <a:hlinkClick r:id="rId2"/>
              </a:rPr>
              <a:t>appeared</a:t>
            </a:r>
            <a:r>
              <a:rPr lang="en-IN" sz="2400" b="1" dirty="0"/>
              <a:t>: </a:t>
            </a:r>
            <a:r>
              <a:rPr lang="en-IN" sz="2400" b="1" dirty="0">
                <a:hlinkClick r:id="rId3"/>
              </a:rPr>
              <a:t>May 23, 1995</a:t>
            </a:r>
            <a:r>
              <a:rPr lang="en-IN" sz="2400" b="1" dirty="0"/>
              <a:t>; 24 years ago</a:t>
            </a:r>
          </a:p>
          <a:p>
            <a:r>
              <a:rPr lang="en-IN" sz="2400" b="1" dirty="0">
                <a:hlinkClick r:id="rId4"/>
              </a:rPr>
              <a:t>Designed by</a:t>
            </a:r>
            <a:r>
              <a:rPr lang="en-IN" sz="2400" b="1" dirty="0"/>
              <a:t>: </a:t>
            </a:r>
            <a:r>
              <a:rPr lang="en-IN" sz="2400" b="1" dirty="0">
                <a:hlinkClick r:id="rId5"/>
              </a:rPr>
              <a:t>James Gosling</a:t>
            </a:r>
            <a:endParaRPr lang="en-IN" sz="2400" b="1" dirty="0"/>
          </a:p>
          <a:p>
            <a:r>
              <a:rPr lang="en-IN" sz="2400" b="1" dirty="0">
                <a:hlinkClick r:id="rId6"/>
              </a:rPr>
              <a:t>Typing discipline</a:t>
            </a:r>
            <a:r>
              <a:rPr lang="en-IN" sz="2400" b="1" dirty="0"/>
              <a:t>: Static, </a:t>
            </a:r>
            <a:r>
              <a:rPr lang="en-IN" sz="2400" b="1" dirty="0">
                <a:hlinkClick r:id="rId7"/>
              </a:rPr>
              <a:t>strong</a:t>
            </a:r>
            <a:r>
              <a:rPr lang="en-IN" sz="2400" b="1" dirty="0"/>
              <a:t>, safe, nominative, </a:t>
            </a:r>
            <a:r>
              <a:rPr lang="en-IN" sz="2400" b="1" dirty="0">
                <a:hlinkClick r:id="rId8"/>
              </a:rPr>
              <a:t>manifest</a:t>
            </a:r>
            <a:endParaRPr lang="en-IN" sz="2400" b="1" dirty="0"/>
          </a:p>
          <a:p>
            <a:r>
              <a:rPr lang="en-IN" sz="2400" b="1" dirty="0">
                <a:hlinkClick r:id="rId9"/>
              </a:rPr>
              <a:t>Developer</a:t>
            </a:r>
            <a:r>
              <a:rPr lang="en-IN" sz="2400" b="1" dirty="0"/>
              <a:t>: </a:t>
            </a:r>
            <a:r>
              <a:rPr lang="en-IN" sz="2400" b="1" dirty="0">
                <a:hlinkClick r:id="rId10"/>
              </a:rPr>
              <a:t>Oracle Corporation</a:t>
            </a:r>
            <a:endParaRPr lang="en-IN" sz="2400" b="1" dirty="0"/>
          </a:p>
          <a:p>
            <a:r>
              <a:rPr lang="en-IN" sz="2400" b="1" dirty="0">
                <a:hlinkClick r:id="rId11"/>
              </a:rPr>
              <a:t>Filename extensions</a:t>
            </a:r>
            <a:r>
              <a:rPr lang="en-IN" sz="2400" b="1" dirty="0"/>
              <a:t>: java,.class,.jar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02" y="444381"/>
            <a:ext cx="3153645" cy="57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1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519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ACS</dc:creator>
  <cp:lastModifiedBy>ACS</cp:lastModifiedBy>
  <cp:revision>13</cp:revision>
  <dcterms:created xsi:type="dcterms:W3CDTF">2019-06-30T14:56:04Z</dcterms:created>
  <dcterms:modified xsi:type="dcterms:W3CDTF">2019-07-03T02:17:39Z</dcterms:modified>
</cp:coreProperties>
</file>