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4C398-5F1B-4B85-88EA-56B60241EE3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8442F-1F02-4FE1-B0F6-B5D57F0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8442F-1F02-4FE1-B0F6-B5D57F03EE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8442F-1F02-4FE1-B0F6-B5D57F03EE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8442F-1F02-4FE1-B0F6-B5D57F03EE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DC4-8216-44C9-A9B6-8B68B7FE336A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1639-F301-4FE4-8CAB-54E4DD707D48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7EA8-18F7-48A7-87F1-B00491DFD713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3C31-B9AE-4532-883A-CB37A71C1667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22E-8258-4B87-AD30-DCCAF3F1524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CEE0-8BF2-41C7-A116-708A3F99B1AC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3AF1-33EA-4DAF-A103-ABC23B7CB85D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20D5-E5A0-468D-8458-DF08CB6D19B6}" type="datetime1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9DBF-6C0B-44C1-91C8-49D9F3DF6EFD}" type="datetime1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8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41-102F-43E8-BA14-CA8EB1C372E6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B5EF-0398-4B9E-8AA8-D1B5C3D158D3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6A79-02AB-4CFF-B0DB-A96A7D3785C7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893C-1D0F-41D8-81B1-EC588F4B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3 - How Many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Abhishek Bhandwaldar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 90</a:t>
            </a:r>
          </a:p>
          <a:p>
            <a:r>
              <a:rPr lang="en-US" dirty="0" smtClean="0"/>
              <a:t>Score for video 1: 37</a:t>
            </a:r>
          </a:p>
          <a:p>
            <a:r>
              <a:rPr lang="en-US" dirty="0" smtClean="0"/>
              <a:t>Score for video 2: 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019697"/>
            <a:ext cx="5661469" cy="400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6800" y="2641600"/>
            <a:ext cx="572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 the Count Right but it is not counting what it is supposed to.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97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062956"/>
            <a:ext cx="7023100" cy="39504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43000" y="3314700"/>
            <a:ext cx="15367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0800" y="2062956"/>
            <a:ext cx="439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Some Ants are stationary or they don’t move that much.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Hence Background calculated is not good and hence the next steps of algorithm fails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764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Vs. Accuracy</a:t>
            </a:r>
          </a:p>
          <a:p>
            <a:r>
              <a:rPr lang="en-US" dirty="0" smtClean="0"/>
              <a:t>Possible to get higher accuracy in one video</a:t>
            </a:r>
          </a:p>
          <a:p>
            <a:r>
              <a:rPr lang="en-US" dirty="0" smtClean="0"/>
              <a:t>But then Accuracy goes down for second video</a:t>
            </a:r>
          </a:p>
          <a:p>
            <a:r>
              <a:rPr lang="en-US" dirty="0" smtClean="0"/>
              <a:t>Video 1 has small, too many closely spaced objects</a:t>
            </a:r>
          </a:p>
          <a:p>
            <a:r>
              <a:rPr lang="en-US" dirty="0" smtClean="0"/>
              <a:t>Video 2 has few, largely spaced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the Number of objects in an image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32" y="2439194"/>
            <a:ext cx="6714068" cy="377666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959100"/>
            <a:ext cx="2400300" cy="109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Find Background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895850" y="2959100"/>
            <a:ext cx="2400300" cy="109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Subtract Background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258300" y="2959100"/>
            <a:ext cx="2400300" cy="109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Count Objects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2933700" y="3505200"/>
            <a:ext cx="196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7296150" y="3505200"/>
            <a:ext cx="196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Background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6" y="1536699"/>
            <a:ext cx="2199858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9" y="1536698"/>
            <a:ext cx="2199857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31" y="1536698"/>
            <a:ext cx="2199857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366" y="1536698"/>
            <a:ext cx="2199858" cy="1666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93100" y="2741908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……………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21300" y="2362200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6511" y="2346980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7" y="4109491"/>
            <a:ext cx="3463925" cy="2624684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3" idx="2"/>
            <a:endCxn id="11" idx="0"/>
          </p:cNvCxnSpPr>
          <p:nvPr/>
        </p:nvCxnSpPr>
        <p:spPr>
          <a:xfrm rot="16200000" flipH="1">
            <a:off x="3275389" y="1288879"/>
            <a:ext cx="905917" cy="47353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>
          <a:xfrm rot="16200000" flipH="1">
            <a:off x="4649955" y="2663446"/>
            <a:ext cx="905918" cy="19861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2"/>
            <a:endCxn id="11" idx="0"/>
          </p:cNvCxnSpPr>
          <p:nvPr/>
        </p:nvCxnSpPr>
        <p:spPr>
          <a:xfrm rot="5400000">
            <a:off x="6024521" y="3275052"/>
            <a:ext cx="905918" cy="7629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2"/>
            <a:endCxn id="11" idx="0"/>
          </p:cNvCxnSpPr>
          <p:nvPr/>
        </p:nvCxnSpPr>
        <p:spPr>
          <a:xfrm rot="5400000">
            <a:off x="8025189" y="1274385"/>
            <a:ext cx="905918" cy="47642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486198"/>
            <a:ext cx="3056520" cy="2315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20" y="2481447"/>
            <a:ext cx="3060700" cy="2319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05" y="2209372"/>
            <a:ext cx="4044895" cy="2863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1780" y="3456357"/>
            <a:ext cx="359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83580" y="3379413"/>
            <a:ext cx="359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807"/>
            <a:ext cx="4025901" cy="2849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33" y="2069806"/>
            <a:ext cx="4025900" cy="2849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35" y="2069806"/>
            <a:ext cx="4023366" cy="2848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4118" y="4908136"/>
            <a:ext cx="34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from RGB to Grayscale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3818" y="1500259"/>
            <a:ext cx="34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Thresholding : image &gt; threshold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17900" y="349383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44735" y="339223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1595437"/>
            <a:ext cx="6337300" cy="4486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1595437"/>
            <a:ext cx="6337300" cy="4486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3300" y="5819878"/>
            <a:ext cx="519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Morphological Close Operation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46700" y="3721100"/>
            <a:ext cx="11303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54600" cy="3578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690688"/>
            <a:ext cx="5054600" cy="3578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3950" y="5461000"/>
            <a:ext cx="37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Small Area Removal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83200" y="3314700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 Counting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595437"/>
            <a:ext cx="7200900" cy="5097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93C-1D0F-41D8-81B1-EC588F4BA1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172</Words>
  <Application>Microsoft Office PowerPoint</Application>
  <PresentationFormat>Widescreen</PresentationFormat>
  <Paragraphs>55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Challenge 3 - How Many?</vt:lpstr>
      <vt:lpstr>Problem Statement</vt:lpstr>
      <vt:lpstr>Approach</vt:lpstr>
      <vt:lpstr>How to find Background</vt:lpstr>
      <vt:lpstr>Background Subtraction</vt:lpstr>
      <vt:lpstr>Conversion</vt:lpstr>
      <vt:lpstr>Preprocessing</vt:lpstr>
      <vt:lpstr>Preprocessing</vt:lpstr>
      <vt:lpstr>Object Counting</vt:lpstr>
      <vt:lpstr>Result</vt:lpstr>
      <vt:lpstr>Failure</vt:lpstr>
      <vt:lpstr>Failure</vt:lpstr>
      <vt:lpstr>Challenge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3 - How Many?</dc:title>
  <dc:creator>xcell-Admin</dc:creator>
  <cp:lastModifiedBy>xcell-Admin</cp:lastModifiedBy>
  <cp:revision>7</cp:revision>
  <dcterms:created xsi:type="dcterms:W3CDTF">2016-11-03T02:10:09Z</dcterms:created>
  <dcterms:modified xsi:type="dcterms:W3CDTF">2016-11-03T03:08:44Z</dcterms:modified>
</cp:coreProperties>
</file>