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67A9-4689-923D-F5CC07F6356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67A9-4689-923D-F5CC07F6356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67A9-4689-923D-F5CC07F6356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67A9-4689-923D-F5CC07F635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F-4BDE-BA53-B98E8CD3BE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1455440611519753"/>
          <c:y val="0.18138586512754235"/>
          <c:w val="0.51892970931833382"/>
          <c:h val="0.7083365605796911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3-40E5-A736-4699765EF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3-40E5-A736-4699765EF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3-40E5-A736-4699765E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0191264"/>
        <c:axId val="400191592"/>
        <c:axId val="0"/>
      </c:bar3DChart>
      <c:catAx>
        <c:axId val="400191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0191592"/>
        <c:crosses val="autoZero"/>
        <c:auto val="1"/>
        <c:lblAlgn val="ctr"/>
        <c:lblOffset val="100"/>
        <c:noMultiLvlLbl val="0"/>
      </c:catAx>
      <c:valAx>
        <c:axId val="40019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1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EF73-4724-88DB-FBC7126F1EE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F73-4724-88DB-FBC7126F1EE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EF73-4724-88DB-FBC7126F1EE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EF73-4724-88DB-FBC7126F1E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F-4BDE-BA53-B98E8CD3BE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8680175868745272"/>
          <c:y val="0.29175063122764811"/>
          <c:w val="0.69958618826986829"/>
          <c:h val="0.585091610977918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3-40E5-A736-4699765EF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3-40E5-A736-4699765EF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3-40E5-A736-4699765E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0191264"/>
        <c:axId val="400191592"/>
        <c:axId val="0"/>
      </c:bar3DChart>
      <c:catAx>
        <c:axId val="400191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0191592"/>
        <c:crosses val="autoZero"/>
        <c:auto val="1"/>
        <c:lblAlgn val="ctr"/>
        <c:lblOffset val="100"/>
        <c:noMultiLvlLbl val="0"/>
      </c:catAx>
      <c:valAx>
        <c:axId val="40019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1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EEA-4A04-9D49-98C6794278E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EEA-4A04-9D49-98C6794278E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EEA-4A04-9D49-98C6794278E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EEA-4A04-9D49-98C6794278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F-4BDE-BA53-B98E8CD3BE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8680175868745272"/>
          <c:y val="0.29175063122764811"/>
          <c:w val="0.69958618826986829"/>
          <c:h val="0.585091610977918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3-40E5-A736-4699765EF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3-40E5-A736-4699765EF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3-40E5-A736-4699765E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0191264"/>
        <c:axId val="400191592"/>
        <c:axId val="0"/>
      </c:bar3DChart>
      <c:catAx>
        <c:axId val="400191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0191592"/>
        <c:crosses val="autoZero"/>
        <c:auto val="1"/>
        <c:lblAlgn val="ctr"/>
        <c:lblOffset val="100"/>
        <c:noMultiLvlLbl val="0"/>
      </c:catAx>
      <c:valAx>
        <c:axId val="40019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1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2E86-FE68-46B5-A953-DD7408B943F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5302-20BB-4D72-BB9B-40C31EBF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Real Time Pipeline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streaming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Use case 1 :</a:t>
            </a:r>
            <a:r>
              <a:rPr lang="en-US" sz="2400" dirty="0" smtClean="0"/>
              <a:t> </a:t>
            </a:r>
            <a:r>
              <a:rPr lang="en-US" sz="2000" dirty="0" smtClean="0"/>
              <a:t>Process stream data and store the result to sink at the time. Here we are not going to store data in any warehouse.</a:t>
            </a:r>
          </a:p>
          <a:p>
            <a:r>
              <a:rPr lang="en-US" sz="2400" u="sng" dirty="0" smtClean="0"/>
              <a:t>Use case 2 :</a:t>
            </a:r>
            <a:r>
              <a:rPr lang="en-US" sz="2400" dirty="0" smtClean="0"/>
              <a:t> </a:t>
            </a:r>
            <a:r>
              <a:rPr lang="en-US" sz="2000" dirty="0" smtClean="0"/>
              <a:t>Process stream data and store the result to sink at the time and also store streaming data in the warehouse to do some analysis in future.</a:t>
            </a:r>
          </a:p>
          <a:p>
            <a:r>
              <a:rPr lang="en-US" sz="2400" u="sng" dirty="0" smtClean="0"/>
              <a:t>Use case 3 :</a:t>
            </a:r>
            <a:r>
              <a:rPr lang="en-US" sz="2400" dirty="0" smtClean="0"/>
              <a:t> </a:t>
            </a:r>
            <a:r>
              <a:rPr lang="en-US" sz="2000" dirty="0" smtClean="0"/>
              <a:t>For processing spark/storm may be used HDFS data and real time coming stream data. Here stream and processed data will store to HDFS and also result data will be store to sink.</a:t>
            </a:r>
          </a:p>
        </p:txBody>
      </p:sp>
    </p:spTree>
    <p:extLst>
      <p:ext uri="{BB962C8B-B14F-4D97-AF65-F5344CB8AC3E}">
        <p14:creationId xmlns:p14="http://schemas.microsoft.com/office/powerpoint/2010/main" val="3600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17054"/>
              </p:ext>
            </p:extLst>
          </p:nvPr>
        </p:nvGraphicFramePr>
        <p:xfrm>
          <a:off x="948788" y="1408983"/>
          <a:ext cx="10515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483">
                  <a:extLst>
                    <a:ext uri="{9D8B030D-6E8A-4147-A177-3AD203B41FA5}">
                      <a16:colId xmlns:a16="http://schemas.microsoft.com/office/drawing/2014/main" val="3102254926"/>
                    </a:ext>
                  </a:extLst>
                </a:gridCol>
                <a:gridCol w="1565969">
                  <a:extLst>
                    <a:ext uri="{9D8B030D-6E8A-4147-A177-3AD203B41FA5}">
                      <a16:colId xmlns:a16="http://schemas.microsoft.com/office/drawing/2014/main" val="4022227999"/>
                    </a:ext>
                  </a:extLst>
                </a:gridCol>
                <a:gridCol w="1816997">
                  <a:extLst>
                    <a:ext uri="{9D8B030D-6E8A-4147-A177-3AD203B41FA5}">
                      <a16:colId xmlns:a16="http://schemas.microsoft.com/office/drawing/2014/main" val="2389621489"/>
                    </a:ext>
                  </a:extLst>
                </a:gridCol>
                <a:gridCol w="1488911">
                  <a:extLst>
                    <a:ext uri="{9D8B030D-6E8A-4147-A177-3AD203B41FA5}">
                      <a16:colId xmlns:a16="http://schemas.microsoft.com/office/drawing/2014/main" val="4223900790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212560802"/>
                    </a:ext>
                  </a:extLst>
                </a:gridCol>
                <a:gridCol w="1546237">
                  <a:extLst>
                    <a:ext uri="{9D8B030D-6E8A-4147-A177-3AD203B41FA5}">
                      <a16:colId xmlns:a16="http://schemas.microsoft.com/office/drawing/2014/main" val="1387423201"/>
                    </a:ext>
                  </a:extLst>
                </a:gridCol>
                <a:gridCol w="1196182">
                  <a:extLst>
                    <a:ext uri="{9D8B030D-6E8A-4147-A177-3AD203B41FA5}">
                      <a16:colId xmlns:a16="http://schemas.microsoft.com/office/drawing/2014/main" val="2237367986"/>
                    </a:ext>
                  </a:extLst>
                </a:gridCol>
              </a:tblGrid>
              <a:tr h="546426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Broker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Ingest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Visualize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5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TCP/IP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clickview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8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Spark Streaming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tableau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Flume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Azure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Cansendra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2561"/>
                  </a:ext>
                </a:extLst>
              </a:tr>
              <a:tr h="3252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Samza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Mssql/Mysql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458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8788" y="38826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we have mentioned most popular real time analytic technology, User can select any technology to build real time pipeline which based on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889" y="308775"/>
            <a:ext cx="10515600" cy="1325563"/>
          </a:xfrm>
        </p:spPr>
        <p:txBody>
          <a:bodyPr/>
          <a:lstStyle/>
          <a:p>
            <a:r>
              <a:rPr lang="en-US" dirty="0"/>
              <a:t>Use Case1 – Pipeline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943246"/>
              </p:ext>
            </p:extLst>
          </p:nvPr>
        </p:nvGraphicFramePr>
        <p:xfrm>
          <a:off x="8272764" y="2669085"/>
          <a:ext cx="11942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31">
                  <a:extLst>
                    <a:ext uri="{9D8B030D-6E8A-4147-A177-3AD203B41FA5}">
                      <a16:colId xmlns:a16="http://schemas.microsoft.com/office/drawing/2014/main" val="42121984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Solr</a:t>
                      </a:r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485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Mongodb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2879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Cansendra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4155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Mssql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6347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Mysql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759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9182" y="3243665"/>
            <a:ext cx="875763" cy="553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46112" y="2657549"/>
            <a:ext cx="3690454" cy="3970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60170" y="3294249"/>
            <a:ext cx="1107583" cy="412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46109" y="3998400"/>
            <a:ext cx="1107583" cy="39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15137" y="4015316"/>
            <a:ext cx="1099758" cy="38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73450" y="3294085"/>
            <a:ext cx="1110941" cy="39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96544" y="3294085"/>
            <a:ext cx="389812" cy="109243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66190" y="1982210"/>
            <a:ext cx="1251873" cy="426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66191" y="2645303"/>
            <a:ext cx="1251873" cy="17804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46110" y="2645303"/>
            <a:ext cx="3686986" cy="17993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45058" y="4414888"/>
            <a:ext cx="1674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Kafka Cluster</a:t>
            </a:r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84819039"/>
              </p:ext>
            </p:extLst>
          </p:nvPr>
        </p:nvGraphicFramePr>
        <p:xfrm>
          <a:off x="10134046" y="3631320"/>
          <a:ext cx="951297" cy="78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129250108"/>
              </p:ext>
            </p:extLst>
          </p:nvPr>
        </p:nvGraphicFramePr>
        <p:xfrm>
          <a:off x="10071640" y="2559715"/>
          <a:ext cx="915228" cy="107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10071640" y="1940598"/>
            <a:ext cx="1182514" cy="426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isualize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4" idx="3"/>
            <a:endCxn id="7" idx="1"/>
          </p:cNvCxnSpPr>
          <p:nvPr/>
        </p:nvCxnSpPr>
        <p:spPr>
          <a:xfrm flipV="1">
            <a:off x="1544945" y="3500679"/>
            <a:ext cx="715225" cy="1988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8" idx="1"/>
          </p:cNvCxnSpPr>
          <p:nvPr/>
        </p:nvCxnSpPr>
        <p:spPr>
          <a:xfrm>
            <a:off x="1544945" y="3520561"/>
            <a:ext cx="701164" cy="67746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67753" y="3487405"/>
            <a:ext cx="528791" cy="215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</p:cNvCxnSpPr>
          <p:nvPr/>
        </p:nvCxnSpPr>
        <p:spPr>
          <a:xfrm flipV="1">
            <a:off x="3353692" y="4198022"/>
            <a:ext cx="542852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1"/>
          </p:cNvCxnSpPr>
          <p:nvPr/>
        </p:nvCxnSpPr>
        <p:spPr>
          <a:xfrm flipV="1">
            <a:off x="4272288" y="4206481"/>
            <a:ext cx="542849" cy="1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 flipV="1">
            <a:off x="4272288" y="3493708"/>
            <a:ext cx="501162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071640" y="2617167"/>
            <a:ext cx="1182514" cy="18149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21" idx="3"/>
          </p:cNvCxnSpPr>
          <p:nvPr/>
        </p:nvCxnSpPr>
        <p:spPr>
          <a:xfrm flipV="1">
            <a:off x="9518064" y="3524650"/>
            <a:ext cx="589485" cy="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9183" y="4996098"/>
            <a:ext cx="105849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In use case 1:</a:t>
            </a:r>
          </a:p>
          <a:p>
            <a:r>
              <a:rPr lang="en-US" dirty="0" smtClean="0"/>
              <a:t>1) Consume stream data using Kafka cluster</a:t>
            </a:r>
          </a:p>
          <a:p>
            <a:r>
              <a:rPr lang="en-US" dirty="0" smtClean="0"/>
              <a:t>2) Process stream data through spark/storm </a:t>
            </a:r>
          </a:p>
          <a:p>
            <a:r>
              <a:rPr lang="en-US" dirty="0" smtClean="0"/>
              <a:t>3) Save processed data in sink and visualize through web/mobile</a:t>
            </a:r>
          </a:p>
          <a:p>
            <a:endParaRPr lang="en-US" dirty="0" smtClean="0"/>
          </a:p>
          <a:p>
            <a:r>
              <a:rPr lang="en-US" dirty="0" smtClean="0"/>
              <a:t>Note: Here we are not going to store data in any warehouse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12" idx="0"/>
            <a:endCxn id="6" idx="2"/>
          </p:cNvCxnSpPr>
          <p:nvPr/>
        </p:nvCxnSpPr>
        <p:spPr>
          <a:xfrm flipH="1" flipV="1">
            <a:off x="4091339" y="3054647"/>
            <a:ext cx="111" cy="2394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5484602" y="3023320"/>
            <a:ext cx="2" cy="28028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496521" y="3693330"/>
            <a:ext cx="2" cy="280287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69801" y="1996280"/>
            <a:ext cx="1307206" cy="447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6481736" y="2617167"/>
            <a:ext cx="1278022" cy="1814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2260170" y="2011761"/>
            <a:ext cx="3672925" cy="4266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 stream data</a:t>
            </a:r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6481735" y="1994827"/>
            <a:ext cx="1225711" cy="4266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24" idx="3"/>
            <a:endCxn id="111" idx="1"/>
          </p:cNvCxnSpPr>
          <p:nvPr/>
        </p:nvCxnSpPr>
        <p:spPr>
          <a:xfrm flipV="1">
            <a:off x="5933096" y="3524649"/>
            <a:ext cx="548640" cy="2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9" idx="3"/>
            <a:endCxn id="111" idx="1"/>
          </p:cNvCxnSpPr>
          <p:nvPr/>
        </p:nvCxnSpPr>
        <p:spPr>
          <a:xfrm flipV="1">
            <a:off x="5914895" y="3524649"/>
            <a:ext cx="566841" cy="68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14" y="471297"/>
            <a:ext cx="5403166" cy="77735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Case2 </a:t>
            </a:r>
            <a:r>
              <a:rPr lang="en-US" dirty="0"/>
              <a:t>– Pipeline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077035"/>
              </p:ext>
            </p:extLst>
          </p:nvPr>
        </p:nvGraphicFramePr>
        <p:xfrm>
          <a:off x="7793973" y="1869125"/>
          <a:ext cx="1276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61">
                  <a:extLst>
                    <a:ext uri="{9D8B030D-6E8A-4147-A177-3AD203B41FA5}">
                      <a16:colId xmlns:a16="http://schemas.microsoft.com/office/drawing/2014/main" val="42121984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Solr</a:t>
                      </a:r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485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Mongodb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2879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Cansendra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4155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Mssql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6347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Mysql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759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01014" y="1966366"/>
            <a:ext cx="875763" cy="553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93972" y="1877223"/>
            <a:ext cx="1216787" cy="17804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913797388"/>
              </p:ext>
            </p:extLst>
          </p:nvPr>
        </p:nvGraphicFramePr>
        <p:xfrm>
          <a:off x="10087464" y="2774061"/>
          <a:ext cx="951297" cy="78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328517582"/>
              </p:ext>
            </p:extLst>
          </p:nvPr>
        </p:nvGraphicFramePr>
        <p:xfrm>
          <a:off x="10062276" y="1990902"/>
          <a:ext cx="933033" cy="753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5" name="Straight Arrow Connector 34"/>
          <p:cNvCxnSpPr>
            <a:stCxn id="4" idx="3"/>
            <a:endCxn id="3" idx="1"/>
          </p:cNvCxnSpPr>
          <p:nvPr/>
        </p:nvCxnSpPr>
        <p:spPr>
          <a:xfrm>
            <a:off x="1576777" y="2243262"/>
            <a:ext cx="987788" cy="30891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21" idx="1"/>
          </p:cNvCxnSpPr>
          <p:nvPr/>
        </p:nvCxnSpPr>
        <p:spPr>
          <a:xfrm>
            <a:off x="6849318" y="2764352"/>
            <a:ext cx="944654" cy="31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4"/>
            <a:endCxn id="23" idx="1"/>
          </p:cNvCxnSpPr>
          <p:nvPr/>
        </p:nvCxnSpPr>
        <p:spPr>
          <a:xfrm>
            <a:off x="4783682" y="2552176"/>
            <a:ext cx="689003" cy="2121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014688" y="1845328"/>
            <a:ext cx="1186270" cy="18149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010760" y="2342828"/>
            <a:ext cx="961096" cy="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1013" y="4829285"/>
            <a:ext cx="10862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In use case 2:</a:t>
            </a:r>
          </a:p>
          <a:p>
            <a:r>
              <a:rPr lang="en-US" dirty="0" smtClean="0"/>
              <a:t>1) Consume stream data using Kafka cluster and store to HDFS</a:t>
            </a:r>
          </a:p>
          <a:p>
            <a:r>
              <a:rPr lang="en-US" dirty="0" smtClean="0"/>
              <a:t>2) Process stream data through spark/storm </a:t>
            </a:r>
          </a:p>
          <a:p>
            <a:r>
              <a:rPr lang="en-US" dirty="0" smtClean="0"/>
              <a:t>3) Save processed data in sink and visualize through web/mobile</a:t>
            </a:r>
          </a:p>
          <a:p>
            <a:endParaRPr lang="en-US" dirty="0" smtClean="0"/>
          </a:p>
          <a:p>
            <a:r>
              <a:rPr lang="en-US" dirty="0" smtClean="0"/>
              <a:t>Note: Here we will store data in any warehouse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do some analysis in feature</a:t>
            </a:r>
          </a:p>
        </p:txBody>
      </p:sp>
      <p:sp>
        <p:nvSpPr>
          <p:cNvPr id="3" name="Flowchart: Direct Access Storage 2"/>
          <p:cNvSpPr/>
          <p:nvPr/>
        </p:nvSpPr>
        <p:spPr>
          <a:xfrm>
            <a:off x="2564565" y="2120776"/>
            <a:ext cx="2219117" cy="862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472685" y="1871003"/>
            <a:ext cx="1376633" cy="1786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5463227" y="3710668"/>
            <a:ext cx="1376633" cy="101130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</a:p>
        </p:txBody>
      </p:sp>
      <p:cxnSp>
        <p:nvCxnSpPr>
          <p:cNvPr id="54" name="Curved Connector 53"/>
          <p:cNvCxnSpPr>
            <a:stCxn id="3" idx="4"/>
            <a:endCxn id="50" idx="2"/>
          </p:cNvCxnSpPr>
          <p:nvPr/>
        </p:nvCxnSpPr>
        <p:spPr>
          <a:xfrm>
            <a:off x="4783682" y="2552176"/>
            <a:ext cx="679545" cy="166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762829" y="1377857"/>
            <a:ext cx="1307206" cy="426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0018444" y="1364379"/>
            <a:ext cx="1182514" cy="426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isualize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13" y="1377857"/>
            <a:ext cx="1307206" cy="447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542112" y="1375844"/>
            <a:ext cx="1307206" cy="4266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2921730" y="1375368"/>
            <a:ext cx="1307206" cy="4266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83682" y="3446585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14" y="471297"/>
            <a:ext cx="5403166" cy="77735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Case3 </a:t>
            </a:r>
            <a:r>
              <a:rPr lang="en-US" dirty="0"/>
              <a:t>– Pipeline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7793973" y="1869125"/>
          <a:ext cx="1276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61">
                  <a:extLst>
                    <a:ext uri="{9D8B030D-6E8A-4147-A177-3AD203B41FA5}">
                      <a16:colId xmlns:a16="http://schemas.microsoft.com/office/drawing/2014/main" val="42121984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Solr</a:t>
                      </a:r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485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Mongodb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2879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Cansendra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41556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Mssql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63472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Mysql</a:t>
                      </a:r>
                      <a:endPara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759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01014" y="1966366"/>
            <a:ext cx="875763" cy="553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93972" y="1877223"/>
            <a:ext cx="1216787" cy="17804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/>
        </p:nvGraphicFramePr>
        <p:xfrm>
          <a:off x="10087464" y="2774061"/>
          <a:ext cx="951297" cy="78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/>
          <p:cNvGraphicFramePr/>
          <p:nvPr/>
        </p:nvGraphicFramePr>
        <p:xfrm>
          <a:off x="10062276" y="1990902"/>
          <a:ext cx="933033" cy="753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5" name="Straight Arrow Connector 34"/>
          <p:cNvCxnSpPr>
            <a:stCxn id="4" idx="3"/>
            <a:endCxn id="3" idx="1"/>
          </p:cNvCxnSpPr>
          <p:nvPr/>
        </p:nvCxnSpPr>
        <p:spPr>
          <a:xfrm>
            <a:off x="1576777" y="2243262"/>
            <a:ext cx="987788" cy="30891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21" idx="1"/>
          </p:cNvCxnSpPr>
          <p:nvPr/>
        </p:nvCxnSpPr>
        <p:spPr>
          <a:xfrm>
            <a:off x="6849318" y="2748193"/>
            <a:ext cx="944654" cy="192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4"/>
            <a:endCxn id="23" idx="1"/>
          </p:cNvCxnSpPr>
          <p:nvPr/>
        </p:nvCxnSpPr>
        <p:spPr>
          <a:xfrm>
            <a:off x="4783682" y="2552176"/>
            <a:ext cx="689003" cy="1960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014688" y="1845328"/>
            <a:ext cx="1186270" cy="18149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010760" y="2342828"/>
            <a:ext cx="961096" cy="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2865" y="5114994"/>
            <a:ext cx="10862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In use case 3: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Consume stream data using Kafka cluster and store to HDFS and send to spark/storm to process</a:t>
            </a:r>
          </a:p>
          <a:p>
            <a:pPr marL="342900" indent="-342900">
              <a:buAutoNum type="arabicParenR"/>
            </a:pPr>
            <a:r>
              <a:rPr lang="en-US" dirty="0" smtClean="0"/>
              <a:t>For processing spark/storm may used HDFS data</a:t>
            </a: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Save processed data in sink and visualize through web/mobile</a:t>
            </a:r>
          </a:p>
          <a:p>
            <a:endParaRPr lang="en-US" dirty="0" smtClean="0"/>
          </a:p>
          <a:p>
            <a:r>
              <a:rPr lang="en-US" dirty="0" smtClean="0"/>
              <a:t>Note: Here we will store data in any warehouse to do some analysis in feature</a:t>
            </a: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2564565" y="2120776"/>
            <a:ext cx="2219117" cy="862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472685" y="1869125"/>
            <a:ext cx="1376633" cy="1788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Streaming/Storm</a:t>
            </a:r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5472685" y="4103689"/>
            <a:ext cx="1376633" cy="101130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</a:p>
        </p:txBody>
      </p:sp>
      <p:cxnSp>
        <p:nvCxnSpPr>
          <p:cNvPr id="54" name="Curved Connector 53"/>
          <p:cNvCxnSpPr>
            <a:stCxn id="3" idx="4"/>
            <a:endCxn id="50" idx="2"/>
          </p:cNvCxnSpPr>
          <p:nvPr/>
        </p:nvCxnSpPr>
        <p:spPr>
          <a:xfrm>
            <a:off x="4783682" y="2552176"/>
            <a:ext cx="689003" cy="20571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762829" y="1377857"/>
            <a:ext cx="1307206" cy="426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0018444" y="1364379"/>
            <a:ext cx="1182514" cy="426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isualize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13" y="1377857"/>
            <a:ext cx="1307206" cy="447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542112" y="1375844"/>
            <a:ext cx="1307206" cy="4266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2921730" y="1375368"/>
            <a:ext cx="1307206" cy="4266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83682" y="3446585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23" idx="2"/>
            <a:endCxn id="50" idx="1"/>
          </p:cNvCxnSpPr>
          <p:nvPr/>
        </p:nvCxnSpPr>
        <p:spPr>
          <a:xfrm>
            <a:off x="6161002" y="3657701"/>
            <a:ext cx="0" cy="44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17340" y="3631251"/>
            <a:ext cx="2470" cy="5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289" y="2322714"/>
            <a:ext cx="816520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Thanks,</a:t>
            </a:r>
            <a:br>
              <a:rPr lang="en-US" dirty="0" smtClean="0"/>
            </a:br>
            <a:r>
              <a:rPr lang="en-US" dirty="0" smtClean="0"/>
              <a:t>Abhishek Kumar Chaurasia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389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Data Real Time Pipeline </vt:lpstr>
      <vt:lpstr>Real-time streaming use case</vt:lpstr>
      <vt:lpstr>Technologies</vt:lpstr>
      <vt:lpstr>Use Case1 – Pipeline</vt:lpstr>
      <vt:lpstr>Use Case2 – Pipeline</vt:lpstr>
      <vt:lpstr>Use Case3 – Pipeline</vt:lpstr>
      <vt:lpstr>Thanks, Abhishek Kumar Chaurasia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Real Time Pipeline</dc:title>
  <dc:creator>atul</dc:creator>
  <cp:lastModifiedBy>atul</cp:lastModifiedBy>
  <cp:revision>157</cp:revision>
  <dcterms:created xsi:type="dcterms:W3CDTF">2017-07-01T12:01:01Z</dcterms:created>
  <dcterms:modified xsi:type="dcterms:W3CDTF">2017-07-01T16:49:00Z</dcterms:modified>
</cp:coreProperties>
</file>