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slides/slide11.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_rels/slide12.xml.rels" ContentType="application/vnd.openxmlformats-package.relationships+xml"/>
  <Override PartName="/ppt/slides/_rels/slide11.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8.xml" ContentType="application/vnd.openxmlformats-officedocument.presentationml.slide+xml"/>
  <Override PartName="/ppt/slides/slide7.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6.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Layouts/slideLayout24.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3.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2.xml" ContentType="application/vnd.openxmlformats-officedocument.presentationml.slideLayout+xml"/>
  <Override PartName="/ppt/slideLayouts/slideLayout9.xml" ContentType="application/vnd.openxmlformats-officedocument.presentationml.slideLayout+xml"/>
  <Override PartName="/ppt/slideLayouts/slideLayout1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18.xml.rels" ContentType="application/vnd.openxmlformats-package.relationships+xml"/>
  <Override PartName="/ppt/slideLayouts/_rels/slideLayout17.xml.rels" ContentType="application/vnd.openxmlformats-package.relationships+xml"/>
  <Override PartName="/ppt/slideLayouts/_rels/slideLayout16.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5.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5.xml.rels" ContentType="application/vnd.openxmlformats-package.relationships+xml"/>
  <Override PartName="/ppt/slideLayouts/_rels/slideLayout24.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6.xml.rels" ContentType="application/vnd.openxmlformats-package.relationships+xml"/>
  <Override PartName="/ppt/slideLayouts/_rels/slideLayout12.xml.rels" ContentType="application/vnd.openxmlformats-package.relationships+xml"/>
  <Override PartName="/ppt/slideLayouts/_rels/slideLayout1.xml.rels" ContentType="application/vnd.openxmlformats-package.relationships+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1.xml" ContentType="application/vnd.openxmlformats-officedocument.theme+xml"/>
  <Override PartName="/ppt/media/image4.png" ContentType="image/png"/>
  <Override PartName="/ppt/media/image3.png" ContentType="image/png"/>
  <Override PartName="/ppt/media/image2.png" ContentType="image/png"/>
  <Override PartName="/ppt/media/image1.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presentation.xml" ContentType="application/vnd.openxmlformats-officedocument.presentationml.presentation.main+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x="9144000" cy="51435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311760" y="444960"/>
            <a:ext cx="8520120" cy="572760"/>
          </a:xfrm>
          <a:prstGeom prst="rect">
            <a:avLst/>
          </a:prstGeom>
        </p:spPr>
        <p:txBody>
          <a:bodyPr lIns="0" rIns="0" tIns="0" bIns="0" anchor="ctr"/>
          <a:p>
            <a:endParaRPr/>
          </a:p>
        </p:txBody>
      </p:sp>
      <p:sp>
        <p:nvSpPr>
          <p:cNvPr id="25" name="PlaceHolder 2"/>
          <p:cNvSpPr>
            <a:spLocks noGrp="1"/>
          </p:cNvSpPr>
          <p:nvPr>
            <p:ph type="body"/>
          </p:nvPr>
        </p:nvSpPr>
        <p:spPr>
          <a:xfrm>
            <a:off x="311760" y="1152360"/>
            <a:ext cx="8520120" cy="1629360"/>
          </a:xfrm>
          <a:prstGeom prst="rect">
            <a:avLst/>
          </a:prstGeom>
        </p:spPr>
        <p:txBody>
          <a:bodyPr lIns="0" rIns="0" tIns="0" bIns="0"/>
          <a:p>
            <a:endParaRPr/>
          </a:p>
        </p:txBody>
      </p:sp>
      <p:sp>
        <p:nvSpPr>
          <p:cNvPr id="26" name="PlaceHolder 3"/>
          <p:cNvSpPr>
            <a:spLocks noGrp="1"/>
          </p:cNvSpPr>
          <p:nvPr>
            <p:ph type="body"/>
          </p:nvPr>
        </p:nvSpPr>
        <p:spPr>
          <a:xfrm>
            <a:off x="311760" y="2936880"/>
            <a:ext cx="8520120" cy="1629360"/>
          </a:xfrm>
          <a:prstGeom prst="rect">
            <a:avLst/>
          </a:prstGeom>
        </p:spPr>
        <p:txBody>
          <a:bodyPr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311760" y="444960"/>
            <a:ext cx="8520120" cy="572760"/>
          </a:xfrm>
          <a:prstGeom prst="rect">
            <a:avLst/>
          </a:prstGeom>
        </p:spPr>
        <p:txBody>
          <a:bodyPr lIns="0" rIns="0" tIns="0" bIns="0" anchor="ctr"/>
          <a:p>
            <a:endParaRPr/>
          </a:p>
        </p:txBody>
      </p:sp>
      <p:sp>
        <p:nvSpPr>
          <p:cNvPr id="28" name="PlaceHolder 2"/>
          <p:cNvSpPr>
            <a:spLocks noGrp="1"/>
          </p:cNvSpPr>
          <p:nvPr>
            <p:ph type="body"/>
          </p:nvPr>
        </p:nvSpPr>
        <p:spPr>
          <a:xfrm>
            <a:off x="311760" y="1152360"/>
            <a:ext cx="4157640" cy="1629360"/>
          </a:xfrm>
          <a:prstGeom prst="rect">
            <a:avLst/>
          </a:prstGeom>
        </p:spPr>
        <p:txBody>
          <a:bodyPr lIns="0" rIns="0" tIns="0" bIns="0"/>
          <a:p>
            <a:endParaRPr/>
          </a:p>
        </p:txBody>
      </p:sp>
      <p:sp>
        <p:nvSpPr>
          <p:cNvPr id="29" name="PlaceHolder 3"/>
          <p:cNvSpPr>
            <a:spLocks noGrp="1"/>
          </p:cNvSpPr>
          <p:nvPr>
            <p:ph type="body"/>
          </p:nvPr>
        </p:nvSpPr>
        <p:spPr>
          <a:xfrm>
            <a:off x="4677840" y="1152360"/>
            <a:ext cx="4157640" cy="1629360"/>
          </a:xfrm>
          <a:prstGeom prst="rect">
            <a:avLst/>
          </a:prstGeom>
        </p:spPr>
        <p:txBody>
          <a:bodyPr lIns="0" rIns="0" tIns="0" bIns="0"/>
          <a:p>
            <a:endParaRPr/>
          </a:p>
        </p:txBody>
      </p:sp>
      <p:sp>
        <p:nvSpPr>
          <p:cNvPr id="30" name="PlaceHolder 4"/>
          <p:cNvSpPr>
            <a:spLocks noGrp="1"/>
          </p:cNvSpPr>
          <p:nvPr>
            <p:ph type="body"/>
          </p:nvPr>
        </p:nvSpPr>
        <p:spPr>
          <a:xfrm>
            <a:off x="4677840" y="2936880"/>
            <a:ext cx="4157640" cy="1629360"/>
          </a:xfrm>
          <a:prstGeom prst="rect">
            <a:avLst/>
          </a:prstGeom>
        </p:spPr>
        <p:txBody>
          <a:bodyPr lIns="0" rIns="0" tIns="0" bIns="0"/>
          <a:p>
            <a:endParaRPr/>
          </a:p>
        </p:txBody>
      </p:sp>
      <p:sp>
        <p:nvSpPr>
          <p:cNvPr id="31" name="PlaceHolder 5"/>
          <p:cNvSpPr>
            <a:spLocks noGrp="1"/>
          </p:cNvSpPr>
          <p:nvPr>
            <p:ph type="body"/>
          </p:nvPr>
        </p:nvSpPr>
        <p:spPr>
          <a:xfrm>
            <a:off x="311760" y="2936880"/>
            <a:ext cx="4157640" cy="1629360"/>
          </a:xfrm>
          <a:prstGeom prst="rect">
            <a:avLst/>
          </a:prstGeom>
        </p:spPr>
        <p:txBody>
          <a:bodyPr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311760" y="444960"/>
            <a:ext cx="8520120" cy="572760"/>
          </a:xfrm>
          <a:prstGeom prst="rect">
            <a:avLst/>
          </a:prstGeom>
        </p:spPr>
        <p:txBody>
          <a:bodyPr lIns="0" rIns="0" tIns="0" bIns="0" anchor="ctr"/>
          <a:p>
            <a:endParaRPr/>
          </a:p>
        </p:txBody>
      </p:sp>
      <p:sp>
        <p:nvSpPr>
          <p:cNvPr id="33" name="PlaceHolder 2"/>
          <p:cNvSpPr>
            <a:spLocks noGrp="1"/>
          </p:cNvSpPr>
          <p:nvPr>
            <p:ph type="body"/>
          </p:nvPr>
        </p:nvSpPr>
        <p:spPr>
          <a:xfrm>
            <a:off x="311760" y="1152360"/>
            <a:ext cx="8520120" cy="3416040"/>
          </a:xfrm>
          <a:prstGeom prst="rect">
            <a:avLst/>
          </a:prstGeom>
        </p:spPr>
        <p:txBody>
          <a:bodyPr lIns="0" rIns="0" tIns="0" bIns="0"/>
          <a:p>
            <a:endParaRPr/>
          </a:p>
        </p:txBody>
      </p:sp>
      <p:sp>
        <p:nvSpPr>
          <p:cNvPr id="34" name="PlaceHolder 3"/>
          <p:cNvSpPr>
            <a:spLocks noGrp="1"/>
          </p:cNvSpPr>
          <p:nvPr>
            <p:ph type="body"/>
          </p:nvPr>
        </p:nvSpPr>
        <p:spPr>
          <a:xfrm>
            <a:off x="311760" y="1152360"/>
            <a:ext cx="8520120" cy="3416040"/>
          </a:xfrm>
          <a:prstGeom prst="rect">
            <a:avLst/>
          </a:prstGeom>
        </p:spPr>
        <p:txBody>
          <a:bodyPr lIns="0" rIns="0" tIns="0" bIns="0"/>
          <a:p>
            <a:endParaRPr/>
          </a:p>
        </p:txBody>
      </p:sp>
      <p:pic>
        <p:nvPicPr>
          <p:cNvPr id="35" name="" descr=""/>
          <p:cNvPicPr/>
          <p:nvPr/>
        </p:nvPicPr>
        <p:blipFill>
          <a:blip r:embed="rId2"/>
          <a:stretch>
            <a:fillRect/>
          </a:stretch>
        </p:blipFill>
        <p:spPr>
          <a:xfrm>
            <a:off x="2430720" y="1152000"/>
            <a:ext cx="4281480" cy="3416040"/>
          </a:xfrm>
          <a:prstGeom prst="rect">
            <a:avLst/>
          </a:prstGeom>
          <a:ln>
            <a:noFill/>
          </a:ln>
        </p:spPr>
      </p:pic>
      <p:pic>
        <p:nvPicPr>
          <p:cNvPr id="36" name="" descr=""/>
          <p:cNvPicPr/>
          <p:nvPr/>
        </p:nvPicPr>
        <p:blipFill>
          <a:blip r:embed="rId3"/>
          <a:stretch>
            <a:fillRect/>
          </a:stretch>
        </p:blipFill>
        <p:spPr>
          <a:xfrm>
            <a:off x="2430720" y="1152000"/>
            <a:ext cx="4281480" cy="341604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311760" y="444960"/>
            <a:ext cx="8520120" cy="572760"/>
          </a:xfrm>
          <a:prstGeom prst="rect">
            <a:avLst/>
          </a:prstGeom>
        </p:spPr>
        <p:txBody>
          <a:bodyPr lIns="0" rIns="0" tIns="0" bIns="0" anchor="ctr"/>
          <a:p>
            <a:endParaRPr/>
          </a:p>
        </p:txBody>
      </p:sp>
      <p:sp>
        <p:nvSpPr>
          <p:cNvPr id="41" name="PlaceHolder 2"/>
          <p:cNvSpPr>
            <a:spLocks noGrp="1"/>
          </p:cNvSpPr>
          <p:nvPr>
            <p:ph type="subTitle"/>
          </p:nvPr>
        </p:nvSpPr>
        <p:spPr>
          <a:xfrm>
            <a:off x="311760" y="1152360"/>
            <a:ext cx="8520120" cy="3416400"/>
          </a:xfrm>
          <a:prstGeom prst="rect">
            <a:avLst/>
          </a:prstGeom>
        </p:spPr>
        <p:txBody>
          <a:bodyPr lIns="0" rIns="0" tIns="0" bIns="0" anchor="ctr"/>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311760" y="444960"/>
            <a:ext cx="8520120" cy="572760"/>
          </a:xfrm>
          <a:prstGeom prst="rect">
            <a:avLst/>
          </a:prstGeom>
        </p:spPr>
        <p:txBody>
          <a:bodyPr lIns="0" rIns="0" tIns="0" bIns="0" anchor="ctr"/>
          <a:p>
            <a:endParaRPr/>
          </a:p>
        </p:txBody>
      </p:sp>
      <p:sp>
        <p:nvSpPr>
          <p:cNvPr id="43" name="PlaceHolder 2"/>
          <p:cNvSpPr>
            <a:spLocks noGrp="1"/>
          </p:cNvSpPr>
          <p:nvPr>
            <p:ph type="body"/>
          </p:nvPr>
        </p:nvSpPr>
        <p:spPr>
          <a:xfrm>
            <a:off x="311760" y="1152360"/>
            <a:ext cx="8520120" cy="3416040"/>
          </a:xfrm>
          <a:prstGeom prst="rect">
            <a:avLst/>
          </a:prstGeom>
        </p:spPr>
        <p:txBody>
          <a:bodyPr lIns="0" rIns="0" tIns="0" bIns="0"/>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311760" y="444960"/>
            <a:ext cx="8520120" cy="572760"/>
          </a:xfrm>
          <a:prstGeom prst="rect">
            <a:avLst/>
          </a:prstGeom>
        </p:spPr>
        <p:txBody>
          <a:bodyPr lIns="0" rIns="0" tIns="0" bIns="0" anchor="ctr"/>
          <a:p>
            <a:endParaRPr/>
          </a:p>
        </p:txBody>
      </p:sp>
      <p:sp>
        <p:nvSpPr>
          <p:cNvPr id="45" name="PlaceHolder 2"/>
          <p:cNvSpPr>
            <a:spLocks noGrp="1"/>
          </p:cNvSpPr>
          <p:nvPr>
            <p:ph type="body"/>
          </p:nvPr>
        </p:nvSpPr>
        <p:spPr>
          <a:xfrm>
            <a:off x="311760" y="1152360"/>
            <a:ext cx="4157640" cy="3416040"/>
          </a:xfrm>
          <a:prstGeom prst="rect">
            <a:avLst/>
          </a:prstGeom>
        </p:spPr>
        <p:txBody>
          <a:bodyPr lIns="0" rIns="0" tIns="0" bIns="0"/>
          <a:p>
            <a:endParaRPr/>
          </a:p>
        </p:txBody>
      </p:sp>
      <p:sp>
        <p:nvSpPr>
          <p:cNvPr id="46" name="PlaceHolder 3"/>
          <p:cNvSpPr>
            <a:spLocks noGrp="1"/>
          </p:cNvSpPr>
          <p:nvPr>
            <p:ph type="body"/>
          </p:nvPr>
        </p:nvSpPr>
        <p:spPr>
          <a:xfrm>
            <a:off x="4677840" y="1152360"/>
            <a:ext cx="4157640" cy="3416040"/>
          </a:xfrm>
          <a:prstGeom prst="rect">
            <a:avLst/>
          </a:prstGeom>
        </p:spPr>
        <p:txBody>
          <a:bodyPr lIns="0" rIns="0" tIns="0" bIns="0"/>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311760" y="444960"/>
            <a:ext cx="8520120" cy="572760"/>
          </a:xfrm>
          <a:prstGeom prst="rect">
            <a:avLst/>
          </a:prstGeom>
        </p:spPr>
        <p:txBody>
          <a:bodyPr lIns="0" rIns="0" tIns="0" bIns="0" anchor="ctr"/>
          <a:p>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311760" y="444960"/>
            <a:ext cx="8520120" cy="2655000"/>
          </a:xfrm>
          <a:prstGeom prst="rect">
            <a:avLst/>
          </a:prstGeom>
        </p:spPr>
        <p:txBody>
          <a:bodyPr lIns="0" rIns="0" tIns="0" bIns="0" anchor="ctr"/>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311760" y="444960"/>
            <a:ext cx="8520120" cy="572760"/>
          </a:xfrm>
          <a:prstGeom prst="rect">
            <a:avLst/>
          </a:prstGeom>
        </p:spPr>
        <p:txBody>
          <a:bodyPr lIns="0" rIns="0" tIns="0" bIns="0" anchor="ctr"/>
          <a:p>
            <a:endParaRPr/>
          </a:p>
        </p:txBody>
      </p:sp>
      <p:sp>
        <p:nvSpPr>
          <p:cNvPr id="50" name="PlaceHolder 2"/>
          <p:cNvSpPr>
            <a:spLocks noGrp="1"/>
          </p:cNvSpPr>
          <p:nvPr>
            <p:ph type="body"/>
          </p:nvPr>
        </p:nvSpPr>
        <p:spPr>
          <a:xfrm>
            <a:off x="311760" y="1152360"/>
            <a:ext cx="4157640" cy="1629360"/>
          </a:xfrm>
          <a:prstGeom prst="rect">
            <a:avLst/>
          </a:prstGeom>
        </p:spPr>
        <p:txBody>
          <a:bodyPr lIns="0" rIns="0" tIns="0" bIns="0"/>
          <a:p>
            <a:endParaRPr/>
          </a:p>
        </p:txBody>
      </p:sp>
      <p:sp>
        <p:nvSpPr>
          <p:cNvPr id="51" name="PlaceHolder 3"/>
          <p:cNvSpPr>
            <a:spLocks noGrp="1"/>
          </p:cNvSpPr>
          <p:nvPr>
            <p:ph type="body"/>
          </p:nvPr>
        </p:nvSpPr>
        <p:spPr>
          <a:xfrm>
            <a:off x="311760" y="2936880"/>
            <a:ext cx="4157640" cy="1629360"/>
          </a:xfrm>
          <a:prstGeom prst="rect">
            <a:avLst/>
          </a:prstGeom>
        </p:spPr>
        <p:txBody>
          <a:bodyPr lIns="0" rIns="0" tIns="0" bIns="0"/>
          <a:p>
            <a:endParaRPr/>
          </a:p>
        </p:txBody>
      </p:sp>
      <p:sp>
        <p:nvSpPr>
          <p:cNvPr id="52" name="PlaceHolder 4"/>
          <p:cNvSpPr>
            <a:spLocks noGrp="1"/>
          </p:cNvSpPr>
          <p:nvPr>
            <p:ph type="body"/>
          </p:nvPr>
        </p:nvSpPr>
        <p:spPr>
          <a:xfrm>
            <a:off x="4677840" y="1152360"/>
            <a:ext cx="4157640" cy="3416040"/>
          </a:xfrm>
          <a:prstGeom prst="rect">
            <a:avLst/>
          </a:prstGeom>
        </p:spPr>
        <p:txBody>
          <a:bodyPr lIns="0" rIns="0" tIns="0" bIns="0"/>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311760" y="444960"/>
            <a:ext cx="8520120" cy="572760"/>
          </a:xfrm>
          <a:prstGeom prst="rect">
            <a:avLst/>
          </a:prstGeom>
        </p:spPr>
        <p:txBody>
          <a:bodyPr lIns="0" rIns="0" tIns="0" bIns="0" anchor="ctr"/>
          <a:p>
            <a:endParaRPr/>
          </a:p>
        </p:txBody>
      </p:sp>
      <p:sp>
        <p:nvSpPr>
          <p:cNvPr id="4" name="PlaceHolder 2"/>
          <p:cNvSpPr>
            <a:spLocks noGrp="1"/>
          </p:cNvSpPr>
          <p:nvPr>
            <p:ph type="subTitle"/>
          </p:nvPr>
        </p:nvSpPr>
        <p:spPr>
          <a:xfrm>
            <a:off x="311760" y="1152360"/>
            <a:ext cx="8520120" cy="3416400"/>
          </a:xfrm>
          <a:prstGeom prst="rect">
            <a:avLst/>
          </a:prstGeom>
        </p:spPr>
        <p:txBody>
          <a:bodyPr lIns="0" rIns="0" tIns="0" bIns="0" anchor="ctr"/>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311760" y="444960"/>
            <a:ext cx="8520120" cy="572760"/>
          </a:xfrm>
          <a:prstGeom prst="rect">
            <a:avLst/>
          </a:prstGeom>
        </p:spPr>
        <p:txBody>
          <a:bodyPr lIns="0" rIns="0" tIns="0" bIns="0" anchor="ctr"/>
          <a:p>
            <a:endParaRPr/>
          </a:p>
        </p:txBody>
      </p:sp>
      <p:sp>
        <p:nvSpPr>
          <p:cNvPr id="54" name="PlaceHolder 2"/>
          <p:cNvSpPr>
            <a:spLocks noGrp="1"/>
          </p:cNvSpPr>
          <p:nvPr>
            <p:ph type="body"/>
          </p:nvPr>
        </p:nvSpPr>
        <p:spPr>
          <a:xfrm>
            <a:off x="311760" y="1152360"/>
            <a:ext cx="4157640" cy="3416040"/>
          </a:xfrm>
          <a:prstGeom prst="rect">
            <a:avLst/>
          </a:prstGeom>
        </p:spPr>
        <p:txBody>
          <a:bodyPr lIns="0" rIns="0" tIns="0" bIns="0"/>
          <a:p>
            <a:endParaRPr/>
          </a:p>
        </p:txBody>
      </p:sp>
      <p:sp>
        <p:nvSpPr>
          <p:cNvPr id="55" name="PlaceHolder 3"/>
          <p:cNvSpPr>
            <a:spLocks noGrp="1"/>
          </p:cNvSpPr>
          <p:nvPr>
            <p:ph type="body"/>
          </p:nvPr>
        </p:nvSpPr>
        <p:spPr>
          <a:xfrm>
            <a:off x="4677840" y="1152360"/>
            <a:ext cx="4157640" cy="1629360"/>
          </a:xfrm>
          <a:prstGeom prst="rect">
            <a:avLst/>
          </a:prstGeom>
        </p:spPr>
        <p:txBody>
          <a:bodyPr lIns="0" rIns="0" tIns="0" bIns="0"/>
          <a:p>
            <a:endParaRPr/>
          </a:p>
        </p:txBody>
      </p:sp>
      <p:sp>
        <p:nvSpPr>
          <p:cNvPr id="56" name="PlaceHolder 4"/>
          <p:cNvSpPr>
            <a:spLocks noGrp="1"/>
          </p:cNvSpPr>
          <p:nvPr>
            <p:ph type="body"/>
          </p:nvPr>
        </p:nvSpPr>
        <p:spPr>
          <a:xfrm>
            <a:off x="4677840" y="2936880"/>
            <a:ext cx="4157640" cy="1629360"/>
          </a:xfrm>
          <a:prstGeom prst="rect">
            <a:avLst/>
          </a:prstGeom>
        </p:spPr>
        <p:txBody>
          <a:bodyPr lIns="0" rIns="0" tIns="0" bIns="0"/>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311760" y="444960"/>
            <a:ext cx="8520120" cy="572760"/>
          </a:xfrm>
          <a:prstGeom prst="rect">
            <a:avLst/>
          </a:prstGeom>
        </p:spPr>
        <p:txBody>
          <a:bodyPr lIns="0" rIns="0" tIns="0" bIns="0" anchor="ctr"/>
          <a:p>
            <a:endParaRPr/>
          </a:p>
        </p:txBody>
      </p:sp>
      <p:sp>
        <p:nvSpPr>
          <p:cNvPr id="58" name="PlaceHolder 2"/>
          <p:cNvSpPr>
            <a:spLocks noGrp="1"/>
          </p:cNvSpPr>
          <p:nvPr>
            <p:ph type="body"/>
          </p:nvPr>
        </p:nvSpPr>
        <p:spPr>
          <a:xfrm>
            <a:off x="311760" y="1152360"/>
            <a:ext cx="4157640" cy="1629360"/>
          </a:xfrm>
          <a:prstGeom prst="rect">
            <a:avLst/>
          </a:prstGeom>
        </p:spPr>
        <p:txBody>
          <a:bodyPr lIns="0" rIns="0" tIns="0" bIns="0"/>
          <a:p>
            <a:endParaRPr/>
          </a:p>
        </p:txBody>
      </p:sp>
      <p:sp>
        <p:nvSpPr>
          <p:cNvPr id="59" name="PlaceHolder 3"/>
          <p:cNvSpPr>
            <a:spLocks noGrp="1"/>
          </p:cNvSpPr>
          <p:nvPr>
            <p:ph type="body"/>
          </p:nvPr>
        </p:nvSpPr>
        <p:spPr>
          <a:xfrm>
            <a:off x="4677840" y="1152360"/>
            <a:ext cx="4157640" cy="1629360"/>
          </a:xfrm>
          <a:prstGeom prst="rect">
            <a:avLst/>
          </a:prstGeom>
        </p:spPr>
        <p:txBody>
          <a:bodyPr lIns="0" rIns="0" tIns="0" bIns="0"/>
          <a:p>
            <a:endParaRPr/>
          </a:p>
        </p:txBody>
      </p:sp>
      <p:sp>
        <p:nvSpPr>
          <p:cNvPr id="60" name="PlaceHolder 4"/>
          <p:cNvSpPr>
            <a:spLocks noGrp="1"/>
          </p:cNvSpPr>
          <p:nvPr>
            <p:ph type="body"/>
          </p:nvPr>
        </p:nvSpPr>
        <p:spPr>
          <a:xfrm>
            <a:off x="311760" y="2936880"/>
            <a:ext cx="8520120" cy="1629360"/>
          </a:xfrm>
          <a:prstGeom prst="rect">
            <a:avLst/>
          </a:prstGeom>
        </p:spPr>
        <p:txBody>
          <a:bodyPr lIns="0" rIns="0" tIns="0" bIns="0"/>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311760" y="444960"/>
            <a:ext cx="8520120" cy="572760"/>
          </a:xfrm>
          <a:prstGeom prst="rect">
            <a:avLst/>
          </a:prstGeom>
        </p:spPr>
        <p:txBody>
          <a:bodyPr lIns="0" rIns="0" tIns="0" bIns="0" anchor="ctr"/>
          <a:p>
            <a:endParaRPr/>
          </a:p>
        </p:txBody>
      </p:sp>
      <p:sp>
        <p:nvSpPr>
          <p:cNvPr id="62" name="PlaceHolder 2"/>
          <p:cNvSpPr>
            <a:spLocks noGrp="1"/>
          </p:cNvSpPr>
          <p:nvPr>
            <p:ph type="body"/>
          </p:nvPr>
        </p:nvSpPr>
        <p:spPr>
          <a:xfrm>
            <a:off x="311760" y="1152360"/>
            <a:ext cx="8520120" cy="1629360"/>
          </a:xfrm>
          <a:prstGeom prst="rect">
            <a:avLst/>
          </a:prstGeom>
        </p:spPr>
        <p:txBody>
          <a:bodyPr lIns="0" rIns="0" tIns="0" bIns="0"/>
          <a:p>
            <a:endParaRPr/>
          </a:p>
        </p:txBody>
      </p:sp>
      <p:sp>
        <p:nvSpPr>
          <p:cNvPr id="63" name="PlaceHolder 3"/>
          <p:cNvSpPr>
            <a:spLocks noGrp="1"/>
          </p:cNvSpPr>
          <p:nvPr>
            <p:ph type="body"/>
          </p:nvPr>
        </p:nvSpPr>
        <p:spPr>
          <a:xfrm>
            <a:off x="311760" y="2936880"/>
            <a:ext cx="8520120" cy="1629360"/>
          </a:xfrm>
          <a:prstGeom prst="rect">
            <a:avLst/>
          </a:prstGeom>
        </p:spPr>
        <p:txBody>
          <a:bodyPr lIns="0" rIns="0" tIns="0" bIns="0"/>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311760" y="444960"/>
            <a:ext cx="8520120" cy="572760"/>
          </a:xfrm>
          <a:prstGeom prst="rect">
            <a:avLst/>
          </a:prstGeom>
        </p:spPr>
        <p:txBody>
          <a:bodyPr lIns="0" rIns="0" tIns="0" bIns="0" anchor="ctr"/>
          <a:p>
            <a:endParaRPr/>
          </a:p>
        </p:txBody>
      </p:sp>
      <p:sp>
        <p:nvSpPr>
          <p:cNvPr id="65" name="PlaceHolder 2"/>
          <p:cNvSpPr>
            <a:spLocks noGrp="1"/>
          </p:cNvSpPr>
          <p:nvPr>
            <p:ph type="body"/>
          </p:nvPr>
        </p:nvSpPr>
        <p:spPr>
          <a:xfrm>
            <a:off x="311760" y="1152360"/>
            <a:ext cx="4157640" cy="1629360"/>
          </a:xfrm>
          <a:prstGeom prst="rect">
            <a:avLst/>
          </a:prstGeom>
        </p:spPr>
        <p:txBody>
          <a:bodyPr lIns="0" rIns="0" tIns="0" bIns="0"/>
          <a:p>
            <a:endParaRPr/>
          </a:p>
        </p:txBody>
      </p:sp>
      <p:sp>
        <p:nvSpPr>
          <p:cNvPr id="66" name="PlaceHolder 3"/>
          <p:cNvSpPr>
            <a:spLocks noGrp="1"/>
          </p:cNvSpPr>
          <p:nvPr>
            <p:ph type="body"/>
          </p:nvPr>
        </p:nvSpPr>
        <p:spPr>
          <a:xfrm>
            <a:off x="4677840" y="1152360"/>
            <a:ext cx="4157640" cy="1629360"/>
          </a:xfrm>
          <a:prstGeom prst="rect">
            <a:avLst/>
          </a:prstGeom>
        </p:spPr>
        <p:txBody>
          <a:bodyPr lIns="0" rIns="0" tIns="0" bIns="0"/>
          <a:p>
            <a:endParaRPr/>
          </a:p>
        </p:txBody>
      </p:sp>
      <p:sp>
        <p:nvSpPr>
          <p:cNvPr id="67" name="PlaceHolder 4"/>
          <p:cNvSpPr>
            <a:spLocks noGrp="1"/>
          </p:cNvSpPr>
          <p:nvPr>
            <p:ph type="body"/>
          </p:nvPr>
        </p:nvSpPr>
        <p:spPr>
          <a:xfrm>
            <a:off x="4677840" y="2936880"/>
            <a:ext cx="4157640" cy="1629360"/>
          </a:xfrm>
          <a:prstGeom prst="rect">
            <a:avLst/>
          </a:prstGeom>
        </p:spPr>
        <p:txBody>
          <a:bodyPr lIns="0" rIns="0" tIns="0" bIns="0"/>
          <a:p>
            <a:endParaRPr/>
          </a:p>
        </p:txBody>
      </p:sp>
      <p:sp>
        <p:nvSpPr>
          <p:cNvPr id="68" name="PlaceHolder 5"/>
          <p:cNvSpPr>
            <a:spLocks noGrp="1"/>
          </p:cNvSpPr>
          <p:nvPr>
            <p:ph type="body"/>
          </p:nvPr>
        </p:nvSpPr>
        <p:spPr>
          <a:xfrm>
            <a:off x="311760" y="2936880"/>
            <a:ext cx="4157640" cy="1629360"/>
          </a:xfrm>
          <a:prstGeom prst="rect">
            <a:avLst/>
          </a:prstGeom>
        </p:spPr>
        <p:txBody>
          <a:bodyPr lIns="0" rIns="0" tIns="0" bIns="0"/>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311760" y="444960"/>
            <a:ext cx="8520120" cy="572760"/>
          </a:xfrm>
          <a:prstGeom prst="rect">
            <a:avLst/>
          </a:prstGeom>
        </p:spPr>
        <p:txBody>
          <a:bodyPr lIns="0" rIns="0" tIns="0" bIns="0" anchor="ctr"/>
          <a:p>
            <a:endParaRPr/>
          </a:p>
        </p:txBody>
      </p:sp>
      <p:sp>
        <p:nvSpPr>
          <p:cNvPr id="70" name="PlaceHolder 2"/>
          <p:cNvSpPr>
            <a:spLocks noGrp="1"/>
          </p:cNvSpPr>
          <p:nvPr>
            <p:ph type="body"/>
          </p:nvPr>
        </p:nvSpPr>
        <p:spPr>
          <a:xfrm>
            <a:off x="311760" y="1152360"/>
            <a:ext cx="8520120" cy="3416040"/>
          </a:xfrm>
          <a:prstGeom prst="rect">
            <a:avLst/>
          </a:prstGeom>
        </p:spPr>
        <p:txBody>
          <a:bodyPr lIns="0" rIns="0" tIns="0" bIns="0"/>
          <a:p>
            <a:endParaRPr/>
          </a:p>
        </p:txBody>
      </p:sp>
      <p:sp>
        <p:nvSpPr>
          <p:cNvPr id="71" name="PlaceHolder 3"/>
          <p:cNvSpPr>
            <a:spLocks noGrp="1"/>
          </p:cNvSpPr>
          <p:nvPr>
            <p:ph type="body"/>
          </p:nvPr>
        </p:nvSpPr>
        <p:spPr>
          <a:xfrm>
            <a:off x="311760" y="1152360"/>
            <a:ext cx="8520120" cy="3416040"/>
          </a:xfrm>
          <a:prstGeom prst="rect">
            <a:avLst/>
          </a:prstGeom>
        </p:spPr>
        <p:txBody>
          <a:bodyPr lIns="0" rIns="0" tIns="0" bIns="0"/>
          <a:p>
            <a:endParaRPr/>
          </a:p>
        </p:txBody>
      </p:sp>
      <p:pic>
        <p:nvPicPr>
          <p:cNvPr id="72" name="" descr=""/>
          <p:cNvPicPr/>
          <p:nvPr/>
        </p:nvPicPr>
        <p:blipFill>
          <a:blip r:embed="rId2"/>
          <a:stretch>
            <a:fillRect/>
          </a:stretch>
        </p:blipFill>
        <p:spPr>
          <a:xfrm>
            <a:off x="2430720" y="1152000"/>
            <a:ext cx="4281480" cy="3416040"/>
          </a:xfrm>
          <a:prstGeom prst="rect">
            <a:avLst/>
          </a:prstGeom>
          <a:ln>
            <a:noFill/>
          </a:ln>
        </p:spPr>
      </p:pic>
      <p:pic>
        <p:nvPicPr>
          <p:cNvPr id="73" name="" descr=""/>
          <p:cNvPicPr/>
          <p:nvPr/>
        </p:nvPicPr>
        <p:blipFill>
          <a:blip r:embed="rId3"/>
          <a:stretch>
            <a:fillRect/>
          </a:stretch>
        </p:blipFill>
        <p:spPr>
          <a:xfrm>
            <a:off x="2430720" y="1152000"/>
            <a:ext cx="4281480" cy="341604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311760" y="444960"/>
            <a:ext cx="8520120" cy="572760"/>
          </a:xfrm>
          <a:prstGeom prst="rect">
            <a:avLst/>
          </a:prstGeom>
        </p:spPr>
        <p:txBody>
          <a:bodyPr lIns="0" rIns="0" tIns="0" bIns="0" anchor="ctr"/>
          <a:p>
            <a:endParaRPr/>
          </a:p>
        </p:txBody>
      </p:sp>
      <p:sp>
        <p:nvSpPr>
          <p:cNvPr id="6" name="PlaceHolder 2"/>
          <p:cNvSpPr>
            <a:spLocks noGrp="1"/>
          </p:cNvSpPr>
          <p:nvPr>
            <p:ph type="body"/>
          </p:nvPr>
        </p:nvSpPr>
        <p:spPr>
          <a:xfrm>
            <a:off x="311760" y="1152360"/>
            <a:ext cx="8520120" cy="3416040"/>
          </a:xfrm>
          <a:prstGeom prst="rect">
            <a:avLst/>
          </a:prstGeom>
        </p:spPr>
        <p:txBody>
          <a:bodyPr lIns="0" rIns="0" tIns="0" bIns="0"/>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311760" y="444960"/>
            <a:ext cx="8520120" cy="572760"/>
          </a:xfrm>
          <a:prstGeom prst="rect">
            <a:avLst/>
          </a:prstGeom>
        </p:spPr>
        <p:txBody>
          <a:bodyPr lIns="0" rIns="0" tIns="0" bIns="0" anchor="ctr"/>
          <a:p>
            <a:endParaRPr/>
          </a:p>
        </p:txBody>
      </p:sp>
      <p:sp>
        <p:nvSpPr>
          <p:cNvPr id="8" name="PlaceHolder 2"/>
          <p:cNvSpPr>
            <a:spLocks noGrp="1"/>
          </p:cNvSpPr>
          <p:nvPr>
            <p:ph type="body"/>
          </p:nvPr>
        </p:nvSpPr>
        <p:spPr>
          <a:xfrm>
            <a:off x="311760" y="1152360"/>
            <a:ext cx="4157640" cy="3416040"/>
          </a:xfrm>
          <a:prstGeom prst="rect">
            <a:avLst/>
          </a:prstGeom>
        </p:spPr>
        <p:txBody>
          <a:bodyPr lIns="0" rIns="0" tIns="0" bIns="0"/>
          <a:p>
            <a:endParaRPr/>
          </a:p>
        </p:txBody>
      </p:sp>
      <p:sp>
        <p:nvSpPr>
          <p:cNvPr id="9" name="PlaceHolder 3"/>
          <p:cNvSpPr>
            <a:spLocks noGrp="1"/>
          </p:cNvSpPr>
          <p:nvPr>
            <p:ph type="body"/>
          </p:nvPr>
        </p:nvSpPr>
        <p:spPr>
          <a:xfrm>
            <a:off x="4677840" y="1152360"/>
            <a:ext cx="4157640" cy="3416040"/>
          </a:xfrm>
          <a:prstGeom prst="rect">
            <a:avLst/>
          </a:prstGeom>
        </p:spPr>
        <p:txBody>
          <a:bodyPr lIns="0" rIns="0" tIns="0" bIns="0"/>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311760" y="444960"/>
            <a:ext cx="8520120" cy="572760"/>
          </a:xfrm>
          <a:prstGeom prst="rect">
            <a:avLst/>
          </a:prstGeom>
        </p:spPr>
        <p:txBody>
          <a:bodyPr lIns="0" rIns="0" tIns="0" bIns="0" anchor="ctr"/>
          <a:p>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311760" y="444960"/>
            <a:ext cx="8520120" cy="2655000"/>
          </a:xfrm>
          <a:prstGeom prst="rect">
            <a:avLst/>
          </a:prstGeom>
        </p:spPr>
        <p:txBody>
          <a:bodyPr lIns="0" rIns="0" tIns="0" bIns="0" anchor="ctr"/>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311760" y="444960"/>
            <a:ext cx="8520120" cy="572760"/>
          </a:xfrm>
          <a:prstGeom prst="rect">
            <a:avLst/>
          </a:prstGeom>
        </p:spPr>
        <p:txBody>
          <a:bodyPr lIns="0" rIns="0" tIns="0" bIns="0" anchor="ctr"/>
          <a:p>
            <a:endParaRPr/>
          </a:p>
        </p:txBody>
      </p:sp>
      <p:sp>
        <p:nvSpPr>
          <p:cNvPr id="13" name="PlaceHolder 2"/>
          <p:cNvSpPr>
            <a:spLocks noGrp="1"/>
          </p:cNvSpPr>
          <p:nvPr>
            <p:ph type="body"/>
          </p:nvPr>
        </p:nvSpPr>
        <p:spPr>
          <a:xfrm>
            <a:off x="311760" y="1152360"/>
            <a:ext cx="4157640" cy="1629360"/>
          </a:xfrm>
          <a:prstGeom prst="rect">
            <a:avLst/>
          </a:prstGeom>
        </p:spPr>
        <p:txBody>
          <a:bodyPr lIns="0" rIns="0" tIns="0" bIns="0"/>
          <a:p>
            <a:endParaRPr/>
          </a:p>
        </p:txBody>
      </p:sp>
      <p:sp>
        <p:nvSpPr>
          <p:cNvPr id="14" name="PlaceHolder 3"/>
          <p:cNvSpPr>
            <a:spLocks noGrp="1"/>
          </p:cNvSpPr>
          <p:nvPr>
            <p:ph type="body"/>
          </p:nvPr>
        </p:nvSpPr>
        <p:spPr>
          <a:xfrm>
            <a:off x="311760" y="2936880"/>
            <a:ext cx="4157640" cy="1629360"/>
          </a:xfrm>
          <a:prstGeom prst="rect">
            <a:avLst/>
          </a:prstGeom>
        </p:spPr>
        <p:txBody>
          <a:bodyPr lIns="0" rIns="0" tIns="0" bIns="0"/>
          <a:p>
            <a:endParaRPr/>
          </a:p>
        </p:txBody>
      </p:sp>
      <p:sp>
        <p:nvSpPr>
          <p:cNvPr id="15" name="PlaceHolder 4"/>
          <p:cNvSpPr>
            <a:spLocks noGrp="1"/>
          </p:cNvSpPr>
          <p:nvPr>
            <p:ph type="body"/>
          </p:nvPr>
        </p:nvSpPr>
        <p:spPr>
          <a:xfrm>
            <a:off x="4677840" y="1152360"/>
            <a:ext cx="4157640" cy="3416040"/>
          </a:xfrm>
          <a:prstGeom prst="rect">
            <a:avLst/>
          </a:prstGeom>
        </p:spPr>
        <p:txBody>
          <a:bodyPr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311760" y="444960"/>
            <a:ext cx="8520120" cy="572760"/>
          </a:xfrm>
          <a:prstGeom prst="rect">
            <a:avLst/>
          </a:prstGeom>
        </p:spPr>
        <p:txBody>
          <a:bodyPr lIns="0" rIns="0" tIns="0" bIns="0" anchor="ctr"/>
          <a:p>
            <a:endParaRPr/>
          </a:p>
        </p:txBody>
      </p:sp>
      <p:sp>
        <p:nvSpPr>
          <p:cNvPr id="17" name="PlaceHolder 2"/>
          <p:cNvSpPr>
            <a:spLocks noGrp="1"/>
          </p:cNvSpPr>
          <p:nvPr>
            <p:ph type="body"/>
          </p:nvPr>
        </p:nvSpPr>
        <p:spPr>
          <a:xfrm>
            <a:off x="311760" y="1152360"/>
            <a:ext cx="4157640" cy="3416040"/>
          </a:xfrm>
          <a:prstGeom prst="rect">
            <a:avLst/>
          </a:prstGeom>
        </p:spPr>
        <p:txBody>
          <a:bodyPr lIns="0" rIns="0" tIns="0" bIns="0"/>
          <a:p>
            <a:endParaRPr/>
          </a:p>
        </p:txBody>
      </p:sp>
      <p:sp>
        <p:nvSpPr>
          <p:cNvPr id="18" name="PlaceHolder 3"/>
          <p:cNvSpPr>
            <a:spLocks noGrp="1"/>
          </p:cNvSpPr>
          <p:nvPr>
            <p:ph type="body"/>
          </p:nvPr>
        </p:nvSpPr>
        <p:spPr>
          <a:xfrm>
            <a:off x="4677840" y="1152360"/>
            <a:ext cx="4157640" cy="1629360"/>
          </a:xfrm>
          <a:prstGeom prst="rect">
            <a:avLst/>
          </a:prstGeom>
        </p:spPr>
        <p:txBody>
          <a:bodyPr lIns="0" rIns="0" tIns="0" bIns="0"/>
          <a:p>
            <a:endParaRPr/>
          </a:p>
        </p:txBody>
      </p:sp>
      <p:sp>
        <p:nvSpPr>
          <p:cNvPr id="19" name="PlaceHolder 4"/>
          <p:cNvSpPr>
            <a:spLocks noGrp="1"/>
          </p:cNvSpPr>
          <p:nvPr>
            <p:ph type="body"/>
          </p:nvPr>
        </p:nvSpPr>
        <p:spPr>
          <a:xfrm>
            <a:off x="4677840" y="2936880"/>
            <a:ext cx="4157640" cy="1629360"/>
          </a:xfrm>
          <a:prstGeom prst="rect">
            <a:avLst/>
          </a:prstGeom>
        </p:spPr>
        <p:txBody>
          <a:bodyPr lIns="0" rIns="0" tIns="0" bIns="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311760" y="444960"/>
            <a:ext cx="8520120" cy="572760"/>
          </a:xfrm>
          <a:prstGeom prst="rect">
            <a:avLst/>
          </a:prstGeom>
        </p:spPr>
        <p:txBody>
          <a:bodyPr lIns="0" rIns="0" tIns="0" bIns="0" anchor="ctr"/>
          <a:p>
            <a:endParaRPr/>
          </a:p>
        </p:txBody>
      </p:sp>
      <p:sp>
        <p:nvSpPr>
          <p:cNvPr id="21" name="PlaceHolder 2"/>
          <p:cNvSpPr>
            <a:spLocks noGrp="1"/>
          </p:cNvSpPr>
          <p:nvPr>
            <p:ph type="body"/>
          </p:nvPr>
        </p:nvSpPr>
        <p:spPr>
          <a:xfrm>
            <a:off x="311760" y="1152360"/>
            <a:ext cx="4157640" cy="1629360"/>
          </a:xfrm>
          <a:prstGeom prst="rect">
            <a:avLst/>
          </a:prstGeom>
        </p:spPr>
        <p:txBody>
          <a:bodyPr lIns="0" rIns="0" tIns="0" bIns="0"/>
          <a:p>
            <a:endParaRPr/>
          </a:p>
        </p:txBody>
      </p:sp>
      <p:sp>
        <p:nvSpPr>
          <p:cNvPr id="22" name="PlaceHolder 3"/>
          <p:cNvSpPr>
            <a:spLocks noGrp="1"/>
          </p:cNvSpPr>
          <p:nvPr>
            <p:ph type="body"/>
          </p:nvPr>
        </p:nvSpPr>
        <p:spPr>
          <a:xfrm>
            <a:off x="4677840" y="1152360"/>
            <a:ext cx="4157640" cy="1629360"/>
          </a:xfrm>
          <a:prstGeom prst="rect">
            <a:avLst/>
          </a:prstGeom>
        </p:spPr>
        <p:txBody>
          <a:bodyPr lIns="0" rIns="0" tIns="0" bIns="0"/>
          <a:p>
            <a:endParaRPr/>
          </a:p>
        </p:txBody>
      </p:sp>
      <p:sp>
        <p:nvSpPr>
          <p:cNvPr id="23" name="PlaceHolder 4"/>
          <p:cNvSpPr>
            <a:spLocks noGrp="1"/>
          </p:cNvSpPr>
          <p:nvPr>
            <p:ph type="body"/>
          </p:nvPr>
        </p:nvSpPr>
        <p:spPr>
          <a:xfrm>
            <a:off x="311760" y="2936880"/>
            <a:ext cx="8520120" cy="1629360"/>
          </a:xfrm>
          <a:prstGeom prst="rect">
            <a:avLst/>
          </a:prstGeom>
        </p:spPr>
        <p:txBody>
          <a:bodyPr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311760" y="444960"/>
            <a:ext cx="8520120" cy="572400"/>
          </a:xfrm>
          <a:prstGeom prst="rect">
            <a:avLst/>
          </a:prstGeom>
        </p:spPr>
        <p:txBody>
          <a:bodyPr tIns="91440" bIns="91440"/>
          <a:p>
            <a:r>
              <a:rPr lang="en-IN" sz="2800">
                <a:latin typeface="Arial"/>
              </a:rPr>
              <a:t>Click to edit the title text format</a:t>
            </a:r>
            <a:endParaRPr/>
          </a:p>
        </p:txBody>
      </p:sp>
      <p:sp>
        <p:nvSpPr>
          <p:cNvPr id="1" name="PlaceHolder 2"/>
          <p:cNvSpPr>
            <a:spLocks noGrp="1"/>
          </p:cNvSpPr>
          <p:nvPr>
            <p:ph type="sldNum"/>
          </p:nvPr>
        </p:nvSpPr>
        <p:spPr>
          <a:xfrm>
            <a:off x="8472600" y="4663080"/>
            <a:ext cx="548280" cy="393120"/>
          </a:xfrm>
          <a:prstGeom prst="rect">
            <a:avLst/>
          </a:prstGeom>
        </p:spPr>
        <p:txBody>
          <a:bodyPr tIns="91440" bIns="91440" anchor="ctr"/>
          <a:p>
            <a:pPr>
              <a:lnSpc>
                <a:spcPct val="100000"/>
              </a:lnSpc>
            </a:pPr>
            <a:fld id="{71B5C845-DB71-41DE-A417-4060390EA653}" type="slidenum">
              <a:rPr lang="en-IN" sz="1400">
                <a:solidFill>
                  <a:srgbClr val="000000"/>
                </a:solidFill>
                <a:latin typeface="Arial"/>
                <a:ea typeface="Arial"/>
              </a:rPr>
              <a:t>&lt;number&gt;</a:t>
            </a:fld>
            <a:endParaRPr/>
          </a:p>
        </p:txBody>
      </p:sp>
      <p:sp>
        <p:nvSpPr>
          <p:cNvPr id="2" name="PlaceHolder 3"/>
          <p:cNvSpPr>
            <a:spLocks noGrp="1"/>
          </p:cNvSpPr>
          <p:nvPr>
            <p:ph type="body"/>
          </p:nvPr>
        </p:nvSpPr>
        <p:spPr>
          <a:xfrm>
            <a:off x="457200" y="1203480"/>
            <a:ext cx="8229240" cy="2982960"/>
          </a:xfrm>
          <a:prstGeom prst="rect">
            <a:avLst/>
          </a:prstGeom>
        </p:spPr>
        <p:txBody>
          <a:bodyPr lIns="0" rIns="0" tIns="0" bIns="0"/>
          <a:p>
            <a:pPr>
              <a:buSzPct val="45000"/>
              <a:buFont typeface="StarSymbol"/>
              <a:buChar char=""/>
            </a:pPr>
            <a:r>
              <a:rPr lang="en-IN" sz="1400">
                <a:latin typeface="Arial"/>
              </a:rPr>
              <a:t>Click to edit the outline text format</a:t>
            </a:r>
            <a:endParaRPr/>
          </a:p>
          <a:p>
            <a:pPr lvl="1">
              <a:buSzPct val="75000"/>
              <a:buFont typeface="StarSymbol"/>
              <a:buChar char=""/>
            </a:pPr>
            <a:r>
              <a:rPr lang="en-IN" sz="1400">
                <a:latin typeface="Arial"/>
              </a:rPr>
              <a:t>Second Outline Level</a:t>
            </a:r>
            <a:endParaRPr/>
          </a:p>
          <a:p>
            <a:pPr lvl="2">
              <a:buSzPct val="45000"/>
              <a:buFont typeface="StarSymbol"/>
              <a:buChar char=""/>
            </a:pPr>
            <a:r>
              <a:rPr lang="en-IN" sz="1400">
                <a:latin typeface="Arial"/>
              </a:rPr>
              <a:t>Third Outline Level</a:t>
            </a:r>
            <a:endParaRPr/>
          </a:p>
          <a:p>
            <a:pPr lvl="3">
              <a:buSzPct val="75000"/>
              <a:buFont typeface="StarSymbol"/>
              <a:buChar char=""/>
            </a:pPr>
            <a:r>
              <a:rPr lang="en-IN" sz="1400">
                <a:latin typeface="Arial"/>
              </a:rPr>
              <a:t>Fourth Outline Level</a:t>
            </a:r>
            <a:endParaRPr/>
          </a:p>
          <a:p>
            <a:pPr lvl="4">
              <a:buSzPct val="45000"/>
              <a:buFont typeface="StarSymbol"/>
              <a:buChar char=""/>
            </a:pPr>
            <a:r>
              <a:rPr lang="en-IN" sz="2000">
                <a:latin typeface="Arial"/>
              </a:rPr>
              <a:t>Fifth Outline Level</a:t>
            </a:r>
            <a:endParaRPr/>
          </a:p>
          <a:p>
            <a:pPr lvl="5">
              <a:buSzPct val="45000"/>
              <a:buFont typeface="StarSymbol"/>
              <a:buChar char=""/>
            </a:pPr>
            <a:r>
              <a:rPr lang="en-IN" sz="2000">
                <a:latin typeface="Arial"/>
              </a:rPr>
              <a:t>Sixth Outline Level</a:t>
            </a:r>
            <a:endParaRPr/>
          </a:p>
          <a:p>
            <a:pPr lvl="6">
              <a:buSzPct val="45000"/>
              <a:buFont typeface="StarSymbol"/>
              <a:buChar char=""/>
            </a:pPr>
            <a:r>
              <a:rPr lang="en-IN"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37" name="PlaceHolder 1"/>
          <p:cNvSpPr>
            <a:spLocks noGrp="1"/>
          </p:cNvSpPr>
          <p:nvPr>
            <p:ph type="title"/>
          </p:nvPr>
        </p:nvSpPr>
        <p:spPr>
          <a:xfrm>
            <a:off x="311760" y="444960"/>
            <a:ext cx="8520120" cy="572400"/>
          </a:xfrm>
          <a:prstGeom prst="rect">
            <a:avLst/>
          </a:prstGeom>
        </p:spPr>
        <p:txBody>
          <a:bodyPr tIns="91440" bIns="91440"/>
          <a:p>
            <a:r>
              <a:rPr lang="en-IN" sz="2800">
                <a:latin typeface="Arial"/>
              </a:rPr>
              <a:t>Click to edit the title text format</a:t>
            </a:r>
            <a:endParaRPr/>
          </a:p>
        </p:txBody>
      </p:sp>
      <p:sp>
        <p:nvSpPr>
          <p:cNvPr id="38" name="PlaceHolder 2"/>
          <p:cNvSpPr>
            <a:spLocks noGrp="1"/>
          </p:cNvSpPr>
          <p:nvPr>
            <p:ph type="body"/>
          </p:nvPr>
        </p:nvSpPr>
        <p:spPr>
          <a:xfrm>
            <a:off x="311760" y="1152360"/>
            <a:ext cx="8520120" cy="3416040"/>
          </a:xfrm>
          <a:prstGeom prst="rect">
            <a:avLst/>
          </a:prstGeom>
        </p:spPr>
        <p:txBody>
          <a:bodyPr tIns="91440" bIns="91440"/>
          <a:p>
            <a:pPr>
              <a:buSzPct val="45000"/>
              <a:buFont typeface="StarSymbol"/>
              <a:buChar char=""/>
            </a:pPr>
            <a:r>
              <a:rPr lang="en-IN">
                <a:latin typeface="Arial"/>
              </a:rPr>
              <a:t>Click to edit the outline text format</a:t>
            </a:r>
            <a:endParaRPr/>
          </a:p>
          <a:p>
            <a:pPr lvl="1">
              <a:buSzPct val="75000"/>
              <a:buFont typeface="StarSymbol"/>
              <a:buChar char=""/>
            </a:pPr>
            <a:r>
              <a:rPr lang="en-IN">
                <a:latin typeface="Arial"/>
              </a:rPr>
              <a:t>Second Outline Level</a:t>
            </a:r>
            <a:endParaRPr/>
          </a:p>
          <a:p>
            <a:pPr lvl="2">
              <a:buSzPct val="45000"/>
              <a:buFont typeface="StarSymbol"/>
              <a:buChar char=""/>
            </a:pPr>
            <a:r>
              <a:rPr lang="en-IN">
                <a:latin typeface="Arial"/>
              </a:rPr>
              <a:t>Third Outline Level</a:t>
            </a:r>
            <a:endParaRPr/>
          </a:p>
          <a:p>
            <a:pPr lvl="3">
              <a:buSzPct val="75000"/>
              <a:buFont typeface="StarSymbol"/>
              <a:buChar char=""/>
            </a:pPr>
            <a:r>
              <a:rPr lang="en-IN">
                <a:latin typeface="Arial"/>
              </a:rPr>
              <a:t>Fourth Outline Level</a:t>
            </a:r>
            <a:endParaRPr/>
          </a:p>
          <a:p>
            <a:pPr lvl="4">
              <a:buSzPct val="45000"/>
              <a:buFont typeface="StarSymbol"/>
              <a:buChar char=""/>
            </a:pPr>
            <a:r>
              <a:rPr lang="en-IN">
                <a:latin typeface="Arial"/>
              </a:rPr>
              <a:t>Fifth Outline Level</a:t>
            </a:r>
            <a:endParaRPr/>
          </a:p>
          <a:p>
            <a:pPr lvl="5">
              <a:buSzPct val="45000"/>
              <a:buFont typeface="StarSymbol"/>
              <a:buChar char=""/>
            </a:pPr>
            <a:r>
              <a:rPr lang="en-IN">
                <a:latin typeface="Arial"/>
              </a:rPr>
              <a:t>Sixth Outline Level</a:t>
            </a:r>
            <a:endParaRPr/>
          </a:p>
          <a:p>
            <a:pPr lvl="6">
              <a:buSzPct val="45000"/>
              <a:buFont typeface="StarSymbol"/>
              <a:buChar char=""/>
            </a:pPr>
            <a:r>
              <a:rPr lang="en-IN">
                <a:latin typeface="Arial"/>
              </a:rPr>
              <a:t>Seventh Outline Level</a:t>
            </a:r>
            <a:endParaRPr/>
          </a:p>
        </p:txBody>
      </p:sp>
      <p:sp>
        <p:nvSpPr>
          <p:cNvPr id="39" name="PlaceHolder 3"/>
          <p:cNvSpPr>
            <a:spLocks noGrp="1"/>
          </p:cNvSpPr>
          <p:nvPr>
            <p:ph type="sldNum"/>
          </p:nvPr>
        </p:nvSpPr>
        <p:spPr>
          <a:xfrm>
            <a:off x="8472600" y="4663080"/>
            <a:ext cx="548280" cy="393120"/>
          </a:xfrm>
          <a:prstGeom prst="rect">
            <a:avLst/>
          </a:prstGeom>
        </p:spPr>
        <p:txBody>
          <a:bodyPr tIns="91440" bIns="91440" anchor="ctr"/>
          <a:p>
            <a:pPr>
              <a:lnSpc>
                <a:spcPct val="100000"/>
              </a:lnSpc>
            </a:pPr>
            <a:fld id="{394203C3-671B-4664-B57E-A3C713F70897}" type="slidenum">
              <a:rPr lang="en-IN" sz="1400">
                <a:solidFill>
                  <a:srgbClr val="000000"/>
                </a:solidFill>
                <a:latin typeface="Arial"/>
                <a:ea typeface="Arial"/>
              </a:rPr>
              <a:t>&lt;number&gt;</a:t>
            </a:fld>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5.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4" name="TextShape 1"/>
          <p:cNvSpPr txBox="1"/>
          <p:nvPr/>
        </p:nvSpPr>
        <p:spPr>
          <a:xfrm>
            <a:off x="311760" y="411480"/>
            <a:ext cx="8520120" cy="1800000"/>
          </a:xfrm>
          <a:prstGeom prst="rect">
            <a:avLst/>
          </a:prstGeom>
        </p:spPr>
        <p:txBody>
          <a:bodyPr tIns="91440" bIns="91440"/>
          <a:p>
            <a:pPr>
              <a:lnSpc>
                <a:spcPct val="100000"/>
              </a:lnSpc>
            </a:pPr>
            <a:r>
              <a:rPr b="1" lang="en-IN" sz="2400">
                <a:solidFill>
                  <a:srgbClr val="000000"/>
                </a:solidFill>
                <a:latin typeface="Calibri"/>
                <a:ea typeface="Calibri"/>
              </a:rPr>
              <a:t>
</a:t>
            </a:r>
            <a:r>
              <a:rPr b="1" lang="en-IN" sz="2400">
                <a:solidFill>
                  <a:srgbClr val="000000"/>
                </a:solidFill>
                <a:latin typeface="Calibri"/>
                <a:ea typeface="Calibri"/>
              </a:rPr>
              <a:t>Title:  </a:t>
            </a:r>
            <a:r>
              <a:rPr lang="en-IN" sz="2400">
                <a:solidFill>
                  <a:srgbClr val="000000"/>
                </a:solidFill>
                <a:latin typeface="Calibri"/>
                <a:ea typeface="Calibri"/>
              </a:rPr>
              <a:t> Operating a Media Player using BCI</a:t>
            </a:r>
            <a:r>
              <a:rPr lang="en-IN" sz="2400">
                <a:solidFill>
                  <a:srgbClr val="000000"/>
                </a:solidFill>
                <a:latin typeface="Calibri"/>
                <a:ea typeface="Calibri"/>
              </a:rPr>
              <a:t>
</a:t>
            </a:r>
            <a:r>
              <a:rPr lang="en-IN" sz="2400">
                <a:solidFill>
                  <a:srgbClr val="000000"/>
                </a:solidFill>
                <a:latin typeface="Calibri"/>
                <a:ea typeface="Calibri"/>
              </a:rPr>
              <a:t>
</a:t>
            </a:r>
            <a:r>
              <a:rPr b="1" lang="en-IN" sz="2400">
                <a:solidFill>
                  <a:srgbClr val="000000"/>
                </a:solidFill>
                <a:latin typeface="Calibri"/>
                <a:ea typeface="Calibri"/>
              </a:rPr>
              <a:t>Team members:</a:t>
            </a:r>
            <a:r>
              <a:rPr b="1" lang="en-IN" sz="2400">
                <a:solidFill>
                  <a:srgbClr val="000000"/>
                </a:solidFill>
                <a:latin typeface="Calibri"/>
                <a:ea typeface="Calibri"/>
              </a:rPr>
              <a:t>
</a:t>
            </a:r>
            <a:r>
              <a:rPr lang="en-IN" sz="2400">
                <a:solidFill>
                  <a:srgbClr val="000000"/>
                </a:solidFill>
                <a:latin typeface="Calibri"/>
                <a:ea typeface="Calibri"/>
              </a:rPr>
              <a:t>Bhoomika Agarwal | 1PE12CS033</a:t>
            </a:r>
            <a:r>
              <a:rPr lang="en-IN" sz="2400">
                <a:solidFill>
                  <a:srgbClr val="000000"/>
                </a:solidFill>
                <a:latin typeface="Calibri"/>
                <a:ea typeface="Calibri"/>
              </a:rPr>
              <a:t>
</a:t>
            </a:r>
            <a:r>
              <a:rPr lang="en-IN" sz="2400">
                <a:solidFill>
                  <a:srgbClr val="000000"/>
                </a:solidFill>
                <a:latin typeface="Calibri"/>
                <a:ea typeface="Calibri"/>
              </a:rPr>
              <a:t>Ramesh M. | 1PE13CS416</a:t>
            </a:r>
            <a:r>
              <a:rPr lang="en-IN" sz="2400">
                <a:solidFill>
                  <a:srgbClr val="000000"/>
                </a:solidFill>
                <a:latin typeface="Calibri"/>
                <a:ea typeface="Calibri"/>
              </a:rPr>
              <a:t>
</a:t>
            </a:r>
            <a:r>
              <a:rPr lang="en-IN" sz="2400">
                <a:solidFill>
                  <a:srgbClr val="000000"/>
                </a:solidFill>
                <a:latin typeface="Calibri"/>
                <a:ea typeface="Calibri"/>
              </a:rPr>
              <a:t>Sowmya R. | 1PE13CS426</a:t>
            </a:r>
            <a:r>
              <a:rPr lang="en-IN" sz="2400">
                <a:solidFill>
                  <a:srgbClr val="000000"/>
                </a:solidFill>
                <a:latin typeface="Calibri"/>
                <a:ea typeface="Calibri"/>
              </a:rPr>
              <a:t>
</a:t>
            </a:r>
            <a:r>
              <a:rPr lang="en-IN" sz="2400">
                <a:solidFill>
                  <a:srgbClr val="000000"/>
                </a:solidFill>
                <a:latin typeface="Calibri"/>
                <a:ea typeface="Calibri"/>
              </a:rPr>
              <a:t>Sreekumar Nair | 1PE12CS159</a:t>
            </a:r>
            <a:r>
              <a:rPr lang="en-IN" sz="2400">
                <a:solidFill>
                  <a:srgbClr val="000000"/>
                </a:solidFill>
                <a:latin typeface="Calibri"/>
                <a:ea typeface="Calibri"/>
              </a:rPr>
              <a:t>
</a:t>
            </a:r>
            <a:r>
              <a:rPr lang="en-IN" sz="2400">
                <a:solidFill>
                  <a:srgbClr val="000000"/>
                </a:solidFill>
                <a:latin typeface="Calibri"/>
                <a:ea typeface="Calibri"/>
              </a:rPr>
              <a:t>
</a:t>
            </a:r>
            <a:r>
              <a:rPr b="1" lang="en-IN" sz="2400">
                <a:solidFill>
                  <a:srgbClr val="000000"/>
                </a:solidFill>
                <a:latin typeface="Calibri"/>
                <a:ea typeface="Calibri"/>
              </a:rPr>
              <a:t>Project Guide: </a:t>
            </a:r>
            <a:r>
              <a:rPr lang="en-IN" sz="2400">
                <a:solidFill>
                  <a:srgbClr val="000000"/>
                </a:solidFill>
                <a:latin typeface="Calibri"/>
                <a:ea typeface="Calibri"/>
              </a:rPr>
              <a:t>Saraswathi R Punagin</a:t>
            </a:r>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1" name="TextShape 1"/>
          <p:cNvSpPr txBox="1"/>
          <p:nvPr/>
        </p:nvSpPr>
        <p:spPr>
          <a:xfrm>
            <a:off x="311760" y="444960"/>
            <a:ext cx="8520120" cy="572400"/>
          </a:xfrm>
          <a:prstGeom prst="rect">
            <a:avLst/>
          </a:prstGeom>
        </p:spPr>
        <p:txBody>
          <a:bodyPr tIns="91440" bIns="91440"/>
          <a:p>
            <a:pPr>
              <a:lnSpc>
                <a:spcPct val="100000"/>
              </a:lnSpc>
            </a:pPr>
            <a:r>
              <a:rPr lang="en-IN" sz="2800">
                <a:solidFill>
                  <a:srgbClr val="000000"/>
                </a:solidFill>
                <a:latin typeface="Arial"/>
                <a:ea typeface="Arial"/>
              </a:rPr>
              <a:t>PROBLEM SOLVING APPROACH</a:t>
            </a:r>
            <a:r>
              <a:rPr lang="en-IN" sz="2800">
                <a:solidFill>
                  <a:srgbClr val="000000"/>
                </a:solidFill>
                <a:latin typeface="Arial"/>
                <a:ea typeface="Arial"/>
              </a:rPr>
              <a:t>
</a:t>
            </a:r>
            <a:endParaRPr/>
          </a:p>
        </p:txBody>
      </p:sp>
      <p:sp>
        <p:nvSpPr>
          <p:cNvPr id="92" name="TextShape 2"/>
          <p:cNvSpPr txBox="1"/>
          <p:nvPr/>
        </p:nvSpPr>
        <p:spPr>
          <a:xfrm>
            <a:off x="311760" y="1017720"/>
            <a:ext cx="8520120" cy="3550680"/>
          </a:xfrm>
          <a:prstGeom prst="rect">
            <a:avLst/>
          </a:prstGeom>
        </p:spPr>
        <p:txBody>
          <a:bodyPr tIns="91440" bIns="91440"/>
          <a:p>
            <a:pPr>
              <a:lnSpc>
                <a:spcPct val="90000"/>
              </a:lnSpc>
            </a:pPr>
            <a:r>
              <a:rPr lang="en-IN">
                <a:solidFill>
                  <a:srgbClr val="000000"/>
                </a:solidFill>
                <a:latin typeface="Calibri"/>
                <a:ea typeface="Calibri"/>
              </a:rPr>
              <a:t>Python Libraries that can be used to perform these steps:</a:t>
            </a:r>
            <a:endParaRPr/>
          </a:p>
          <a:p>
            <a:pPr>
              <a:lnSpc>
                <a:spcPct val="90000"/>
              </a:lnSpc>
            </a:pPr>
            <a:r>
              <a:rPr lang="en-IN">
                <a:solidFill>
                  <a:srgbClr val="000000"/>
                </a:solidFill>
                <a:latin typeface="Calibri"/>
                <a:ea typeface="Calibri"/>
              </a:rPr>
              <a:t>   </a:t>
            </a:r>
            <a:r>
              <a:rPr b="1" lang="en-IN">
                <a:solidFill>
                  <a:srgbClr val="000000"/>
                </a:solidFill>
                <a:latin typeface="Calibri"/>
                <a:ea typeface="Calibri"/>
              </a:rPr>
              <a:t>1. Mushu    </a:t>
            </a:r>
            <a:endParaRPr/>
          </a:p>
          <a:p>
            <a:pPr>
              <a:lnSpc>
                <a:spcPct val="90000"/>
              </a:lnSpc>
            </a:pPr>
            <a:r>
              <a:rPr lang="en-IN">
                <a:solidFill>
                  <a:srgbClr val="000000"/>
                </a:solidFill>
                <a:latin typeface="Calibri"/>
                <a:ea typeface="Calibri"/>
              </a:rPr>
              <a:t>  </a:t>
            </a:r>
            <a:r>
              <a:rPr lang="en-IN">
                <a:solidFill>
                  <a:srgbClr val="000000"/>
                </a:solidFill>
                <a:latin typeface="Calibri"/>
                <a:ea typeface="Calibri"/>
              </a:rPr>
              <a:t>A free and open source python library for BCI signal acquisition   system.</a:t>
            </a:r>
            <a:endParaRPr/>
          </a:p>
          <a:p>
            <a:pPr>
              <a:lnSpc>
                <a:spcPct val="90000"/>
              </a:lnSpc>
            </a:pPr>
            <a:r>
              <a:rPr lang="en-IN">
                <a:solidFill>
                  <a:srgbClr val="000000"/>
                </a:solidFill>
                <a:latin typeface="Calibri"/>
                <a:ea typeface="Calibri"/>
              </a:rPr>
              <a:t>  </a:t>
            </a:r>
            <a:r>
              <a:rPr b="1" lang="en-IN">
                <a:solidFill>
                  <a:srgbClr val="000000"/>
                </a:solidFill>
                <a:latin typeface="Calibri"/>
                <a:ea typeface="Calibri"/>
              </a:rPr>
              <a:t> </a:t>
            </a:r>
            <a:r>
              <a:rPr b="1" lang="en-IN">
                <a:solidFill>
                  <a:srgbClr val="000000"/>
                </a:solidFill>
                <a:latin typeface="Calibri"/>
                <a:ea typeface="Calibri"/>
              </a:rPr>
              <a:t>2. Wyrm </a:t>
            </a:r>
            <a:endParaRPr/>
          </a:p>
          <a:p>
            <a:pPr>
              <a:lnSpc>
                <a:spcPct val="90000"/>
              </a:lnSpc>
            </a:pPr>
            <a:r>
              <a:rPr lang="en-IN">
                <a:solidFill>
                  <a:srgbClr val="000000"/>
                </a:solidFill>
                <a:latin typeface="Calibri"/>
                <a:ea typeface="Calibri"/>
              </a:rPr>
              <a:t>  </a:t>
            </a:r>
            <a:r>
              <a:rPr lang="en-IN">
                <a:solidFill>
                  <a:srgbClr val="000000"/>
                </a:solidFill>
                <a:latin typeface="Calibri"/>
                <a:ea typeface="Calibri"/>
              </a:rPr>
              <a:t>An open source BCI toolbox in Python.</a:t>
            </a:r>
            <a:endParaRPr/>
          </a:p>
          <a:p>
            <a:pPr>
              <a:lnSpc>
                <a:spcPct val="90000"/>
              </a:lnSpc>
            </a:pPr>
            <a:r>
              <a:rPr lang="en-IN">
                <a:solidFill>
                  <a:srgbClr val="000000"/>
                </a:solidFill>
                <a:latin typeface="Calibri"/>
                <a:ea typeface="Calibri"/>
              </a:rPr>
              <a:t>  </a:t>
            </a:r>
            <a:r>
              <a:rPr lang="en-IN">
                <a:solidFill>
                  <a:srgbClr val="000000"/>
                </a:solidFill>
                <a:latin typeface="Calibri"/>
                <a:ea typeface="Calibri"/>
              </a:rPr>
              <a:t>Wyrm is applicable to a wide range of neuroscientific problem.</a:t>
            </a:r>
            <a:endParaRPr/>
          </a:p>
          <a:p>
            <a:pPr>
              <a:lnSpc>
                <a:spcPct val="90000"/>
              </a:lnSpc>
            </a:pPr>
            <a:r>
              <a:rPr b="1" lang="en-IN">
                <a:solidFill>
                  <a:srgbClr val="000000"/>
                </a:solidFill>
                <a:latin typeface="Calibri"/>
                <a:ea typeface="Calibri"/>
              </a:rPr>
              <a:t>   </a:t>
            </a:r>
            <a:r>
              <a:rPr b="1" lang="en-IN">
                <a:solidFill>
                  <a:srgbClr val="000000"/>
                </a:solidFill>
                <a:latin typeface="Calibri"/>
                <a:ea typeface="Calibri"/>
              </a:rPr>
              <a:t>3. Pyff</a:t>
            </a:r>
            <a:endParaRPr/>
          </a:p>
          <a:p>
            <a:pPr>
              <a:lnSpc>
                <a:spcPct val="90000"/>
              </a:lnSpc>
            </a:pPr>
            <a:r>
              <a:rPr lang="en-IN">
                <a:solidFill>
                  <a:srgbClr val="000000"/>
                </a:solidFill>
                <a:latin typeface="Calibri"/>
                <a:ea typeface="Calibri"/>
              </a:rPr>
              <a:t>  </a:t>
            </a:r>
            <a:r>
              <a:rPr lang="en-IN">
                <a:solidFill>
                  <a:srgbClr val="000000"/>
                </a:solidFill>
                <a:latin typeface="Calibri"/>
                <a:ea typeface="Calibri"/>
              </a:rPr>
              <a:t>A pythonic framework for feedback applications and stimulus  presentation in Neurosciences.</a:t>
            </a:r>
            <a:endParaRPr/>
          </a:p>
          <a:p>
            <a:pPr>
              <a:lnSpc>
                <a:spcPct val="100000"/>
              </a:lnSpc>
            </a:pPr>
            <a:endParaRPr/>
          </a:p>
        </p:txBody>
      </p:sp>
    </p:spTree>
  </p:cSld>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3" name="TextShape 1"/>
          <p:cNvSpPr txBox="1"/>
          <p:nvPr/>
        </p:nvSpPr>
        <p:spPr>
          <a:xfrm>
            <a:off x="311760" y="444960"/>
            <a:ext cx="8520120" cy="572400"/>
          </a:xfrm>
          <a:prstGeom prst="rect">
            <a:avLst/>
          </a:prstGeom>
        </p:spPr>
        <p:txBody>
          <a:bodyPr tIns="91440" bIns="91440"/>
          <a:p>
            <a:pPr>
              <a:lnSpc>
                <a:spcPct val="100000"/>
              </a:lnSpc>
            </a:pPr>
            <a:r>
              <a:rPr lang="en-IN" sz="2800">
                <a:solidFill>
                  <a:srgbClr val="000000"/>
                </a:solidFill>
                <a:latin typeface="Arial"/>
                <a:ea typeface="Arial"/>
              </a:rPr>
              <a:t>PROBLEM SOLVING APPROACH</a:t>
            </a:r>
            <a:r>
              <a:rPr lang="en-IN" sz="2800">
                <a:solidFill>
                  <a:srgbClr val="000000"/>
                </a:solidFill>
                <a:latin typeface="Arial"/>
                <a:ea typeface="Arial"/>
              </a:rPr>
              <a:t>
</a:t>
            </a:r>
            <a:endParaRPr/>
          </a:p>
        </p:txBody>
      </p:sp>
      <p:sp>
        <p:nvSpPr>
          <p:cNvPr id="94" name="TextShape 2"/>
          <p:cNvSpPr txBox="1"/>
          <p:nvPr/>
        </p:nvSpPr>
        <p:spPr>
          <a:xfrm>
            <a:off x="311760" y="932400"/>
            <a:ext cx="8520120" cy="3636360"/>
          </a:xfrm>
          <a:prstGeom prst="rect">
            <a:avLst/>
          </a:prstGeom>
        </p:spPr>
        <p:txBody>
          <a:bodyPr tIns="91440" bIns="91440"/>
          <a:p>
            <a:pPr>
              <a:lnSpc>
                <a:spcPct val="90000"/>
              </a:lnSpc>
            </a:pPr>
            <a:r>
              <a:rPr b="1" lang="en-IN">
                <a:solidFill>
                  <a:srgbClr val="000000"/>
                </a:solidFill>
                <a:latin typeface="Calibri"/>
                <a:ea typeface="Calibri"/>
              </a:rPr>
              <a:t>4. Sci-kit</a:t>
            </a:r>
            <a:endParaRPr/>
          </a:p>
          <a:p>
            <a:pPr>
              <a:lnSpc>
                <a:spcPct val="90000"/>
              </a:lnSpc>
            </a:pPr>
            <a:r>
              <a:rPr lang="en-IN">
                <a:solidFill>
                  <a:srgbClr val="000000"/>
                </a:solidFill>
                <a:latin typeface="Calibri"/>
                <a:ea typeface="Calibri"/>
              </a:rPr>
              <a:t> </a:t>
            </a:r>
            <a:r>
              <a:rPr lang="en-IN">
                <a:solidFill>
                  <a:srgbClr val="000000"/>
                </a:solidFill>
                <a:latin typeface="Calibri"/>
                <a:ea typeface="Calibri"/>
              </a:rPr>
              <a:t>An open source machine learning library that features various classification, regression, clustering algorithms and pre-processsing functions.</a:t>
            </a:r>
            <a:endParaRPr/>
          </a:p>
          <a:p>
            <a:pPr>
              <a:lnSpc>
                <a:spcPct val="90000"/>
              </a:lnSpc>
            </a:pPr>
            <a:r>
              <a:rPr b="1" lang="en-IN">
                <a:solidFill>
                  <a:srgbClr val="000000"/>
                </a:solidFill>
                <a:latin typeface="Calibri"/>
                <a:ea typeface="Calibri"/>
              </a:rPr>
              <a:t> </a:t>
            </a:r>
            <a:r>
              <a:rPr b="1" lang="en-IN">
                <a:solidFill>
                  <a:srgbClr val="000000"/>
                </a:solidFill>
                <a:latin typeface="Calibri"/>
                <a:ea typeface="Calibri"/>
              </a:rPr>
              <a:t>5. Pygame</a:t>
            </a:r>
            <a:endParaRPr/>
          </a:p>
          <a:p>
            <a:pPr>
              <a:lnSpc>
                <a:spcPct val="90000"/>
              </a:lnSpc>
            </a:pPr>
            <a:r>
              <a:rPr lang="en-IN">
                <a:solidFill>
                  <a:srgbClr val="000000"/>
                </a:solidFill>
                <a:latin typeface="Calibri"/>
                <a:ea typeface="Calibri"/>
              </a:rPr>
              <a:t>  </a:t>
            </a:r>
            <a:r>
              <a:rPr lang="en-IN">
                <a:solidFill>
                  <a:srgbClr val="000000"/>
                </a:solidFill>
                <a:latin typeface="Calibri"/>
                <a:ea typeface="Calibri"/>
              </a:rPr>
              <a:t>A cross-platform set of Python modules and will be used to develop the   media player.</a:t>
            </a:r>
            <a:endParaRPr/>
          </a:p>
          <a:p>
            <a:pPr>
              <a:lnSpc>
                <a:spcPct val="90000"/>
              </a:lnSpc>
            </a:pPr>
            <a:r>
              <a:rPr lang="en-IN">
                <a:solidFill>
                  <a:srgbClr val="000000"/>
                </a:solidFill>
                <a:latin typeface="Calibri"/>
                <a:ea typeface="Calibri"/>
              </a:rPr>
              <a:t> </a:t>
            </a:r>
            <a:r>
              <a:rPr b="1" lang="en-IN">
                <a:solidFill>
                  <a:srgbClr val="000000"/>
                </a:solidFill>
                <a:latin typeface="Calibri"/>
                <a:ea typeface="Calibri"/>
              </a:rPr>
              <a:t> </a:t>
            </a:r>
            <a:r>
              <a:rPr b="1" lang="en-IN">
                <a:solidFill>
                  <a:srgbClr val="000000"/>
                </a:solidFill>
                <a:latin typeface="Calibri"/>
                <a:ea typeface="Calibri"/>
              </a:rPr>
              <a:t>6. Numpy</a:t>
            </a:r>
            <a:endParaRPr/>
          </a:p>
          <a:p>
            <a:pPr>
              <a:lnSpc>
                <a:spcPct val="90000"/>
              </a:lnSpc>
            </a:pPr>
            <a:r>
              <a:rPr lang="en-IN">
                <a:solidFill>
                  <a:srgbClr val="000000"/>
                </a:solidFill>
                <a:latin typeface="Calibri"/>
                <a:ea typeface="Calibri"/>
              </a:rPr>
              <a:t>  </a:t>
            </a:r>
            <a:r>
              <a:rPr lang="en-IN">
                <a:solidFill>
                  <a:srgbClr val="000000"/>
                </a:solidFill>
                <a:latin typeface="Calibri"/>
                <a:ea typeface="Calibri"/>
              </a:rPr>
              <a:t>Numpy constructs, extracts and manipulates multidimensional arrays.</a:t>
            </a:r>
            <a:endParaRPr/>
          </a:p>
          <a:p>
            <a:pPr>
              <a:lnSpc>
                <a:spcPct val="90000"/>
              </a:lnSpc>
            </a:pPr>
            <a:r>
              <a:rPr b="1" lang="en-IN">
                <a:solidFill>
                  <a:srgbClr val="000000"/>
                </a:solidFill>
                <a:latin typeface="Calibri"/>
                <a:ea typeface="Calibri"/>
              </a:rPr>
              <a:t> </a:t>
            </a:r>
            <a:r>
              <a:rPr b="1" lang="en-IN">
                <a:solidFill>
                  <a:srgbClr val="000000"/>
                </a:solidFill>
                <a:latin typeface="Calibri"/>
                <a:ea typeface="Calibri"/>
              </a:rPr>
              <a:t>7. Scipy</a:t>
            </a:r>
            <a:endParaRPr/>
          </a:p>
          <a:p>
            <a:pPr>
              <a:lnSpc>
                <a:spcPct val="90000"/>
              </a:lnSpc>
            </a:pPr>
            <a:r>
              <a:rPr lang="en-IN">
                <a:solidFill>
                  <a:srgbClr val="000000"/>
                </a:solidFill>
                <a:latin typeface="Calibri"/>
                <a:ea typeface="Calibri"/>
              </a:rPr>
              <a:t> </a:t>
            </a:r>
            <a:r>
              <a:rPr lang="en-IN">
                <a:solidFill>
                  <a:srgbClr val="000000"/>
                </a:solidFill>
                <a:latin typeface="Calibri"/>
                <a:ea typeface="Calibri"/>
              </a:rPr>
              <a:t>Scipy is a library for linear algebra, statistics, Fourier analysis, signal/image   processing,                  clustering,and many other purposes</a:t>
            </a:r>
            <a:endParaRPr/>
          </a:p>
          <a:p>
            <a:pPr>
              <a:lnSpc>
                <a:spcPct val="100000"/>
              </a:lnSpc>
            </a:pPr>
            <a:endParaRPr/>
          </a:p>
        </p:txBody>
      </p:sp>
    </p:spTree>
  </p:cSld>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5" name="TextShape 1"/>
          <p:cNvSpPr txBox="1"/>
          <p:nvPr/>
        </p:nvSpPr>
        <p:spPr>
          <a:xfrm>
            <a:off x="311760" y="444960"/>
            <a:ext cx="8520120" cy="572400"/>
          </a:xfrm>
          <a:prstGeom prst="rect">
            <a:avLst/>
          </a:prstGeom>
        </p:spPr>
        <p:txBody>
          <a:bodyPr tIns="91440" bIns="91440"/>
          <a:p>
            <a:pPr>
              <a:lnSpc>
                <a:spcPct val="100000"/>
              </a:lnSpc>
            </a:pPr>
            <a:r>
              <a:rPr lang="en-IN" sz="2800">
                <a:solidFill>
                  <a:srgbClr val="000000"/>
                </a:solidFill>
                <a:latin typeface="Arial"/>
                <a:ea typeface="Arial"/>
              </a:rPr>
              <a:t>ADVANTAGES OF USING PYTHON</a:t>
            </a:r>
            <a:endParaRPr/>
          </a:p>
        </p:txBody>
      </p:sp>
      <p:sp>
        <p:nvSpPr>
          <p:cNvPr id="96" name="TextShape 2"/>
          <p:cNvSpPr txBox="1"/>
          <p:nvPr/>
        </p:nvSpPr>
        <p:spPr>
          <a:xfrm>
            <a:off x="311760" y="1152360"/>
            <a:ext cx="8520120" cy="3416040"/>
          </a:xfrm>
          <a:prstGeom prst="rect">
            <a:avLst/>
          </a:prstGeom>
        </p:spPr>
        <p:txBody>
          <a:bodyPr tIns="91440" bIns="91440"/>
          <a:p>
            <a:pPr>
              <a:lnSpc>
                <a:spcPct val="100000"/>
              </a:lnSpc>
            </a:pPr>
            <a:r>
              <a:rPr lang="en-IN">
                <a:solidFill>
                  <a:srgbClr val="000000"/>
                </a:solidFill>
                <a:latin typeface="Arial"/>
                <a:ea typeface="Arial"/>
              </a:rPr>
              <a:t>Low Level languages(C/C++) makes the programming task rather tedious.</a:t>
            </a:r>
            <a:endParaRPr/>
          </a:p>
          <a:p>
            <a:pPr>
              <a:lnSpc>
                <a:spcPct val="100000"/>
              </a:lnSpc>
            </a:pPr>
            <a:r>
              <a:rPr lang="en-IN">
                <a:solidFill>
                  <a:srgbClr val="000000"/>
                </a:solidFill>
                <a:latin typeface="Arial"/>
                <a:ea typeface="Arial"/>
              </a:rPr>
              <a:t>Low level languages are a particularly ill-suited for exploratory scientific computing.</a:t>
            </a:r>
            <a:endParaRPr/>
          </a:p>
          <a:p>
            <a:pPr>
              <a:lnSpc>
                <a:spcPct val="100000"/>
              </a:lnSpc>
            </a:pPr>
            <a:r>
              <a:rPr lang="en-IN">
                <a:solidFill>
                  <a:srgbClr val="000000"/>
                </a:solidFill>
                <a:latin typeface="Arial"/>
                <a:ea typeface="Arial"/>
              </a:rPr>
              <a:t>Applications written in low level languages tend to have more bugs</a:t>
            </a:r>
            <a:endParaRPr/>
          </a:p>
          <a:p>
            <a:pPr>
              <a:lnSpc>
                <a:spcPct val="100000"/>
              </a:lnSpc>
            </a:pPr>
            <a:r>
              <a:rPr lang="en-IN">
                <a:solidFill>
                  <a:srgbClr val="000000"/>
                </a:solidFill>
                <a:latin typeface="Arial"/>
                <a:ea typeface="Arial"/>
              </a:rPr>
              <a:t>Python is an easy to learn language.</a:t>
            </a:r>
            <a:endParaRPr/>
          </a:p>
          <a:p>
            <a:pPr>
              <a:lnSpc>
                <a:spcPct val="100000"/>
              </a:lnSpc>
            </a:pPr>
            <a:r>
              <a:rPr lang="en-IN">
                <a:solidFill>
                  <a:srgbClr val="000000"/>
                </a:solidFill>
                <a:latin typeface="Arial"/>
                <a:ea typeface="Arial"/>
              </a:rPr>
              <a:t> </a:t>
            </a:r>
            <a:r>
              <a:rPr lang="en-IN">
                <a:solidFill>
                  <a:srgbClr val="000000"/>
                </a:solidFill>
                <a:latin typeface="Arial"/>
                <a:ea typeface="Arial"/>
              </a:rPr>
              <a:t>Python provides many bindings to other libraries , which allow it to develop   high quality multimedia feedback applications, with little effort. </a:t>
            </a:r>
            <a:endParaRPr/>
          </a:p>
          <a:p>
            <a:pPr>
              <a:lnSpc>
                <a:spcPct val="100000"/>
              </a:lnSpc>
            </a:pPr>
            <a:r>
              <a:rPr lang="en-IN">
                <a:solidFill>
                  <a:srgbClr val="000000"/>
                </a:solidFill>
                <a:latin typeface="Arial"/>
                <a:ea typeface="Arial"/>
              </a:rPr>
              <a:t>It's a good option for rapid application development.</a:t>
            </a:r>
            <a:endParaRPr/>
          </a:p>
        </p:txBody>
      </p:sp>
    </p:spTree>
  </p:cSld>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5" name="TextShape 1"/>
          <p:cNvSpPr txBox="1"/>
          <p:nvPr/>
        </p:nvSpPr>
        <p:spPr>
          <a:xfrm>
            <a:off x="311760" y="444960"/>
            <a:ext cx="8520120" cy="572400"/>
          </a:xfrm>
          <a:prstGeom prst="rect">
            <a:avLst/>
          </a:prstGeom>
        </p:spPr>
        <p:txBody>
          <a:bodyPr tIns="91440" bIns="91440"/>
          <a:p>
            <a:pPr>
              <a:lnSpc>
                <a:spcPct val="100000"/>
              </a:lnSpc>
            </a:pPr>
            <a:r>
              <a:rPr lang="en-IN" sz="3600">
                <a:solidFill>
                  <a:srgbClr val="000000"/>
                </a:solidFill>
                <a:latin typeface="Calibri"/>
                <a:ea typeface="Calibri"/>
              </a:rPr>
              <a:t>
</a:t>
            </a:r>
            <a:r>
              <a:rPr lang="en-IN" sz="2800">
                <a:solidFill>
                  <a:srgbClr val="000000"/>
                </a:solidFill>
                <a:latin typeface="Calibri"/>
                <a:ea typeface="Calibri"/>
              </a:rPr>
              <a:t>PROBLEM DESCRIPTION</a:t>
            </a:r>
            <a:r>
              <a:rPr lang="en-IN" sz="2800">
                <a:solidFill>
                  <a:srgbClr val="000000"/>
                </a:solidFill>
                <a:latin typeface="Arial"/>
                <a:ea typeface="Arial"/>
              </a:rPr>
              <a:t>	</a:t>
            </a:r>
            <a:r>
              <a:rPr lang="en-IN" sz="2800">
                <a:solidFill>
                  <a:srgbClr val="000000"/>
                </a:solidFill>
                <a:latin typeface="Arial"/>
                <a:ea typeface="Arial"/>
              </a:rPr>
              <a:t>	</a:t>
            </a:r>
            <a:endParaRPr/>
          </a:p>
        </p:txBody>
      </p:sp>
      <p:sp>
        <p:nvSpPr>
          <p:cNvPr id="76" name="TextShape 2"/>
          <p:cNvSpPr txBox="1"/>
          <p:nvPr/>
        </p:nvSpPr>
        <p:spPr>
          <a:xfrm>
            <a:off x="311760" y="1152360"/>
            <a:ext cx="8520120" cy="3416040"/>
          </a:xfrm>
          <a:prstGeom prst="rect">
            <a:avLst/>
          </a:prstGeom>
        </p:spPr>
        <p:txBody>
          <a:bodyPr tIns="91440" bIns="91440"/>
          <a:p>
            <a:pPr>
              <a:lnSpc>
                <a:spcPct val="100000"/>
              </a:lnSpc>
            </a:pPr>
            <a:endParaRPr/>
          </a:p>
          <a:p>
            <a:pPr>
              <a:lnSpc>
                <a:spcPct val="100000"/>
              </a:lnSpc>
            </a:pPr>
            <a:r>
              <a:rPr lang="en-IN">
                <a:solidFill>
                  <a:srgbClr val="595959"/>
                </a:solidFill>
                <a:latin typeface="Calibri"/>
                <a:ea typeface="Calibri"/>
              </a:rPr>
              <a:t>Our project aims to enable severely impaired patients interact with computers via BCI. We are using a media player as a sample Proof of concept. The idea can be extended further to other software. </a:t>
            </a:r>
            <a:r>
              <a:rPr lang="en-IN">
                <a:solidFill>
                  <a:srgbClr val="595959"/>
                </a:solidFill>
                <a:latin typeface="Calibri"/>
                <a:ea typeface="Calibri"/>
              </a:rPr>
              <a:t>
</a:t>
            </a:r>
            <a:r>
              <a:rPr lang="en-IN">
                <a:solidFill>
                  <a:srgbClr val="595959"/>
                </a:solidFill>
                <a:latin typeface="Calibri"/>
                <a:ea typeface="Calibri"/>
              </a:rPr>
              <a:t>The main idea is to establish a combination of binary digits, wherein left hand movement maps to a ‘0’ and right hand movement maps to a ‘1’, thereby creating a language. These strings are then mapped to inputs to the computer system.</a:t>
            </a:r>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7" name="TextShape 1"/>
          <p:cNvSpPr txBox="1"/>
          <p:nvPr/>
        </p:nvSpPr>
        <p:spPr>
          <a:xfrm>
            <a:off x="311760" y="444960"/>
            <a:ext cx="8520120" cy="572400"/>
          </a:xfrm>
          <a:prstGeom prst="rect">
            <a:avLst/>
          </a:prstGeom>
        </p:spPr>
        <p:txBody>
          <a:bodyPr tIns="91440" bIns="91440"/>
          <a:p>
            <a:pPr>
              <a:lnSpc>
                <a:spcPct val="100000"/>
              </a:lnSpc>
            </a:pPr>
            <a:r>
              <a:rPr lang="en-IN" sz="2800">
                <a:solidFill>
                  <a:srgbClr val="000000"/>
                </a:solidFill>
                <a:latin typeface="Calibri"/>
                <a:ea typeface="Calibri"/>
              </a:rPr>
              <a:t>LITERATURE SURVEY AND MOTIVATION</a:t>
            </a:r>
            <a:endParaRPr/>
          </a:p>
        </p:txBody>
      </p:sp>
      <p:sp>
        <p:nvSpPr>
          <p:cNvPr id="78" name="TextShape 2"/>
          <p:cNvSpPr txBox="1"/>
          <p:nvPr/>
        </p:nvSpPr>
        <p:spPr>
          <a:xfrm>
            <a:off x="311760" y="1017720"/>
            <a:ext cx="8520120" cy="3550680"/>
          </a:xfrm>
          <a:prstGeom prst="rect">
            <a:avLst/>
          </a:prstGeom>
        </p:spPr>
        <p:txBody>
          <a:bodyPr tIns="91440" bIns="91440"/>
          <a:p>
            <a:pPr>
              <a:lnSpc>
                <a:spcPct val="100000"/>
              </a:lnSpc>
              <a:buFont typeface="Calibri"/>
              <a:buChar char="❏"/>
            </a:pPr>
            <a:r>
              <a:rPr lang="en-IN" sz="1400">
                <a:solidFill>
                  <a:srgbClr val="595959"/>
                </a:solidFill>
                <a:latin typeface="Calibri"/>
                <a:ea typeface="Calibri"/>
              </a:rPr>
              <a:t>In their paper titled </a:t>
            </a:r>
            <a:r>
              <a:rPr b="1" lang="en-IN" sz="1400">
                <a:solidFill>
                  <a:srgbClr val="595959"/>
                </a:solidFill>
                <a:latin typeface="Calibri"/>
                <a:ea typeface="Calibri"/>
              </a:rPr>
              <a:t>“Mu and Beta Rhythm Topographies During Motor Imagery and Actual Movements”,</a:t>
            </a:r>
            <a:r>
              <a:rPr lang="en-IN" sz="1400">
                <a:solidFill>
                  <a:srgbClr val="595959"/>
                </a:solidFill>
                <a:latin typeface="Calibri"/>
                <a:ea typeface="Calibri"/>
              </a:rPr>
              <a:t> Dennis J. McFarland, Laurie A. Miner, Theresa M. Vaughan, and Jonathan R. Wolpaw compared the effects of motor imagery on mu and beta rhythms, and compared it with that of actual movement. They found that the the </a:t>
            </a:r>
            <a:r>
              <a:rPr b="1" lang="en-IN" sz="1400">
                <a:solidFill>
                  <a:srgbClr val="595959"/>
                </a:solidFill>
                <a:latin typeface="Calibri"/>
                <a:ea typeface="Calibri"/>
              </a:rPr>
              <a:t>mu and beta rhythm topographies are similar for movement and imagery</a:t>
            </a:r>
            <a:r>
              <a:rPr lang="en-IN" sz="1400">
                <a:solidFill>
                  <a:srgbClr val="595959"/>
                </a:solidFill>
                <a:latin typeface="Calibri"/>
                <a:ea typeface="Calibri"/>
              </a:rPr>
              <a:t>. For both movement and imagery, mu desynchronization is greatest at CP3 and beta desynchronization is greatest at CZ.</a:t>
            </a:r>
            <a:endParaRPr/>
          </a:p>
          <a:p>
            <a:pPr>
              <a:lnSpc>
                <a:spcPct val="100000"/>
              </a:lnSpc>
              <a:buFont typeface="Calibri"/>
              <a:buChar char="❏"/>
            </a:pPr>
            <a:r>
              <a:rPr lang="en-IN" sz="1400">
                <a:solidFill>
                  <a:srgbClr val="595959"/>
                </a:solidFill>
                <a:latin typeface="Calibri"/>
                <a:ea typeface="Calibri"/>
              </a:rPr>
              <a:t>Dandan Huang, Peter Lin, Ding-Yu Fei, Xuedong Chen and Ou Bai found that the reason for the fact that motor imagery has less robust performance than physical movement might be that </a:t>
            </a:r>
            <a:r>
              <a:rPr b="1" lang="en-IN" sz="1400">
                <a:solidFill>
                  <a:srgbClr val="595959"/>
                </a:solidFill>
                <a:latin typeface="Calibri"/>
                <a:ea typeface="Calibri"/>
              </a:rPr>
              <a:t>motor imagery is not a natural behavior </a:t>
            </a:r>
            <a:r>
              <a:rPr lang="en-IN" sz="1400">
                <a:solidFill>
                  <a:srgbClr val="595959"/>
                </a:solidFill>
                <a:latin typeface="Calibri"/>
                <a:ea typeface="Calibri"/>
              </a:rPr>
              <a:t>and thus requires more effort than performing physical movement. Besides, compared with physical movement, there is no neural feedback in motor imagery which may exhibit less activity (ERS) in the motor cortex and result in a lower signal to noise ratio. Considering that motor imagery is more meaningful for BCI application, training may be needed to enhance the involvement of subjects with motor imagery. These findings have been published in </a:t>
            </a:r>
            <a:r>
              <a:rPr b="1" lang="en-IN" sz="1400">
                <a:solidFill>
                  <a:srgbClr val="595959"/>
                </a:solidFill>
                <a:latin typeface="Calibri"/>
                <a:ea typeface="Calibri"/>
              </a:rPr>
              <a:t>“Decoding human motor activity from EEG single trials for a discrete two-dimensional cursor control” </a:t>
            </a:r>
            <a:endParaRPr/>
          </a:p>
          <a:p>
            <a:pPr>
              <a:lnSpc>
                <a:spcPct val="100000"/>
              </a:lnSpc>
            </a:pPr>
            <a:endParaRPr/>
          </a:p>
          <a:p>
            <a:pPr>
              <a:lnSpc>
                <a:spcPct val="100000"/>
              </a:lnSpc>
            </a:pPr>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9" name="TextShape 1"/>
          <p:cNvSpPr txBox="1"/>
          <p:nvPr/>
        </p:nvSpPr>
        <p:spPr>
          <a:xfrm>
            <a:off x="311760" y="444960"/>
            <a:ext cx="8520120" cy="572400"/>
          </a:xfrm>
          <a:prstGeom prst="rect">
            <a:avLst/>
          </a:prstGeom>
        </p:spPr>
        <p:txBody>
          <a:bodyPr tIns="91440" bIns="91440"/>
          <a:p>
            <a:pPr>
              <a:lnSpc>
                <a:spcPct val="100000"/>
              </a:lnSpc>
            </a:pPr>
            <a:r>
              <a:rPr lang="en-IN" sz="2800">
                <a:solidFill>
                  <a:srgbClr val="000000"/>
                </a:solidFill>
                <a:latin typeface="Calibri"/>
                <a:ea typeface="Calibri"/>
              </a:rPr>
              <a:t>LITERATURE SURVEY AND MOTIVATION</a:t>
            </a:r>
            <a:r>
              <a:rPr lang="en-IN" sz="2800">
                <a:solidFill>
                  <a:srgbClr val="000000"/>
                </a:solidFill>
                <a:latin typeface="Arial"/>
                <a:ea typeface="Arial"/>
              </a:rPr>
              <a:t>
</a:t>
            </a:r>
            <a:endParaRPr/>
          </a:p>
        </p:txBody>
      </p:sp>
      <p:sp>
        <p:nvSpPr>
          <p:cNvPr id="80" name="TextShape 2"/>
          <p:cNvSpPr txBox="1"/>
          <p:nvPr/>
        </p:nvSpPr>
        <p:spPr>
          <a:xfrm>
            <a:off x="311760" y="1152360"/>
            <a:ext cx="8520120" cy="3416040"/>
          </a:xfrm>
          <a:prstGeom prst="rect">
            <a:avLst/>
          </a:prstGeom>
        </p:spPr>
        <p:txBody>
          <a:bodyPr tIns="91440" bIns="91440"/>
          <a:p>
            <a:pPr>
              <a:lnSpc>
                <a:spcPct val="100000"/>
              </a:lnSpc>
              <a:buFont typeface="Calibri"/>
              <a:buChar char="❏"/>
            </a:pPr>
            <a:r>
              <a:rPr lang="en-IN" sz="1400">
                <a:solidFill>
                  <a:srgbClr val="595959"/>
                </a:solidFill>
                <a:latin typeface="Calibri"/>
                <a:ea typeface="Calibri"/>
              </a:rPr>
              <a:t>In their research paper titled </a:t>
            </a:r>
            <a:r>
              <a:rPr b="1" lang="en-IN" sz="1400">
                <a:solidFill>
                  <a:srgbClr val="595959"/>
                </a:solidFill>
                <a:latin typeface="Calibri"/>
                <a:ea typeface="Calibri"/>
              </a:rPr>
              <a:t>“Patients with ALS can use sensorimotor rhythms to operate a brain-computer interface”</a:t>
            </a:r>
            <a:r>
              <a:rPr lang="en-IN" sz="1400">
                <a:solidFill>
                  <a:srgbClr val="595959"/>
                </a:solidFill>
                <a:latin typeface="Calibri"/>
                <a:ea typeface="Calibri"/>
              </a:rPr>
              <a:t>, Kubler et. al showed that using motor imagery based BCI can improve the quality of life in patients with severe motor disabilities. This is done by establishing a means of communication that is independent on muscle control via. In their experiment, our</a:t>
            </a:r>
            <a:r>
              <a:rPr b="1" lang="en-IN" sz="1400">
                <a:solidFill>
                  <a:srgbClr val="595959"/>
                </a:solidFill>
                <a:latin typeface="Calibri"/>
                <a:ea typeface="Calibri"/>
              </a:rPr>
              <a:t> people severely disabled by ALS learned to operate a BCI with EEG rhythms </a:t>
            </a:r>
            <a:r>
              <a:rPr lang="en-IN" sz="1400">
                <a:solidFill>
                  <a:srgbClr val="595959"/>
                </a:solidFill>
                <a:latin typeface="Calibri"/>
                <a:ea typeface="Calibri"/>
              </a:rPr>
              <a:t>recorded over sensorimotor cortex.</a:t>
            </a:r>
            <a:endParaRPr/>
          </a:p>
          <a:p>
            <a:pPr>
              <a:lnSpc>
                <a:spcPct val="100000"/>
              </a:lnSpc>
              <a:buFont typeface="Calibri"/>
              <a:buChar char="❏"/>
            </a:pPr>
            <a:r>
              <a:rPr lang="en-IN" sz="1400">
                <a:solidFill>
                  <a:srgbClr val="595959"/>
                </a:solidFill>
                <a:latin typeface="Calibri"/>
                <a:ea typeface="Calibri"/>
              </a:rPr>
              <a:t>Ho¨hne J, Holz E, Staiger-Sa¨lzer P, Mu¨ ller K-R, Ku¨bler A, et al. showed that</a:t>
            </a:r>
            <a:r>
              <a:rPr b="1" lang="en-IN" sz="1400">
                <a:solidFill>
                  <a:srgbClr val="595959"/>
                </a:solidFill>
                <a:latin typeface="Calibri"/>
                <a:ea typeface="Calibri"/>
              </a:rPr>
              <a:t> non-invasive BCI using motor imagery can be used to overcome severe motor impairments in patients that are locked-in and almost completely locked-in </a:t>
            </a:r>
            <a:r>
              <a:rPr lang="en-IN" sz="1400">
                <a:solidFill>
                  <a:srgbClr val="595959"/>
                </a:solidFill>
                <a:latin typeface="Calibri"/>
                <a:ea typeface="Calibri"/>
              </a:rPr>
              <a:t>in their paper titled </a:t>
            </a:r>
            <a:r>
              <a:rPr b="1" lang="en-IN" sz="1400">
                <a:solidFill>
                  <a:srgbClr val="595959"/>
                </a:solidFill>
                <a:latin typeface="Calibri"/>
                <a:ea typeface="Calibri"/>
              </a:rPr>
              <a:t>“Motor Imagery for Severely Motor-Impaired Patients: Evidence for Brain-Computer Interfacing as Superior Control Solution”. </a:t>
            </a:r>
            <a:r>
              <a:rPr lang="en-IN" sz="1400">
                <a:solidFill>
                  <a:srgbClr val="595959"/>
                </a:solidFill>
                <a:latin typeface="Calibri"/>
                <a:ea typeface="Calibri"/>
              </a:rPr>
              <a:t>The researchers used state of the art machine learning methods to enable these patients to use BCI in six or less sessions. The BCI was used to operate a gaming application. 3 out of 4 severely disabled patients were able to gain significant control via motor imagery. </a:t>
            </a:r>
            <a:endParaRPr/>
          </a:p>
          <a:p>
            <a:pPr>
              <a:lnSpc>
                <a:spcPct val="100000"/>
              </a:lnSpc>
            </a:pPr>
            <a:endParaRPr/>
          </a:p>
          <a:p>
            <a:pPr>
              <a:lnSpc>
                <a:spcPct val="100000"/>
              </a:lnSpc>
            </a:pPr>
            <a:endParaRPr/>
          </a:p>
          <a:p>
            <a:pPr>
              <a:lnSpc>
                <a:spcPct val="100000"/>
              </a:lnSpc>
            </a:pPr>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1" name="TextShape 1"/>
          <p:cNvSpPr txBox="1"/>
          <p:nvPr/>
        </p:nvSpPr>
        <p:spPr>
          <a:xfrm>
            <a:off x="311760" y="444960"/>
            <a:ext cx="8520120" cy="572400"/>
          </a:xfrm>
          <a:prstGeom prst="rect">
            <a:avLst/>
          </a:prstGeom>
        </p:spPr>
        <p:txBody>
          <a:bodyPr tIns="91440" bIns="91440"/>
          <a:p>
            <a:pPr>
              <a:lnSpc>
                <a:spcPct val="100000"/>
              </a:lnSpc>
            </a:pPr>
            <a:r>
              <a:rPr lang="en-IN" sz="2800">
                <a:solidFill>
                  <a:srgbClr val="000000"/>
                </a:solidFill>
                <a:latin typeface="Calibri"/>
                <a:ea typeface="Calibri"/>
              </a:rPr>
              <a:t>LITERATURE SURVEY AND MOTIVATION</a:t>
            </a:r>
            <a:r>
              <a:rPr lang="en-IN" sz="2800">
                <a:solidFill>
                  <a:srgbClr val="000000"/>
                </a:solidFill>
                <a:latin typeface="Arial"/>
                <a:ea typeface="Arial"/>
              </a:rPr>
              <a:t>
</a:t>
            </a:r>
            <a:endParaRPr/>
          </a:p>
        </p:txBody>
      </p:sp>
      <p:sp>
        <p:nvSpPr>
          <p:cNvPr id="82" name="TextShape 2"/>
          <p:cNvSpPr txBox="1"/>
          <p:nvPr/>
        </p:nvSpPr>
        <p:spPr>
          <a:xfrm>
            <a:off x="311760" y="1152360"/>
            <a:ext cx="8520120" cy="3416040"/>
          </a:xfrm>
          <a:prstGeom prst="rect">
            <a:avLst/>
          </a:prstGeom>
        </p:spPr>
        <p:txBody>
          <a:bodyPr tIns="91440" bIns="91440"/>
          <a:p>
            <a:pPr>
              <a:lnSpc>
                <a:spcPct val="100000"/>
              </a:lnSpc>
              <a:buFont typeface="Calibri"/>
              <a:buChar char="❏"/>
            </a:pPr>
            <a:r>
              <a:rPr lang="en-IN" sz="1400">
                <a:solidFill>
                  <a:srgbClr val="595959"/>
                </a:solidFill>
                <a:latin typeface="Calibri"/>
                <a:ea typeface="Calibri"/>
              </a:rPr>
              <a:t>In the paper ,  </a:t>
            </a:r>
            <a:r>
              <a:rPr b="1" lang="en-IN" sz="1400">
                <a:solidFill>
                  <a:srgbClr val="595959"/>
                </a:solidFill>
                <a:latin typeface="Calibri"/>
                <a:ea typeface="Calibri"/>
              </a:rPr>
              <a:t>“An EEG-Based BCI System for 2-D Cursor Control by Combining Mu/Beta Rhythm and P300 Potential”</a:t>
            </a:r>
            <a:r>
              <a:rPr lang="en-IN" sz="1400">
                <a:solidFill>
                  <a:srgbClr val="595959"/>
                </a:solidFill>
                <a:latin typeface="Calibri"/>
                <a:ea typeface="Calibri"/>
              </a:rPr>
              <a:t>, Yuanqing Li, Jinyi Long, Tianyou Yu, Zhuliang Yu, Chuanchu Wang, Haihong Zhang, and Cuntai Guan have presented a new BCI and its implementation for 2-D cursor-control by </a:t>
            </a:r>
            <a:r>
              <a:rPr b="1" lang="en-IN" sz="1400">
                <a:solidFill>
                  <a:srgbClr val="595959"/>
                </a:solidFill>
                <a:latin typeface="Calibri"/>
                <a:ea typeface="Calibri"/>
              </a:rPr>
              <a:t>combining the P300 potential and motor imagery</a:t>
            </a:r>
            <a:r>
              <a:rPr lang="en-IN" sz="1400">
                <a:solidFill>
                  <a:srgbClr val="595959"/>
                </a:solidFill>
                <a:latin typeface="Calibri"/>
                <a:ea typeface="Calibri"/>
              </a:rPr>
              <a:t>. Two almost independent signals have been obtained for controlling two degrees of movements of a cursor simultaneously. In particular, a motor imagery detection mechanism and a P300 potential detection mechanism were devised and integrated with a specially designed GUI.  </a:t>
            </a:r>
            <a:endParaRPr/>
          </a:p>
          <a:p>
            <a:pPr>
              <a:lnSpc>
                <a:spcPct val="100000"/>
              </a:lnSpc>
              <a:buFont typeface="Calibri"/>
              <a:buChar char="❏"/>
            </a:pPr>
            <a:r>
              <a:rPr lang="en-IN" sz="1400">
                <a:solidFill>
                  <a:srgbClr val="595959"/>
                </a:solidFill>
                <a:latin typeface="Calibri"/>
                <a:ea typeface="Calibri"/>
              </a:rPr>
              <a:t>In the study  titled</a:t>
            </a:r>
            <a:r>
              <a:rPr b="1" lang="en-IN" sz="1400">
                <a:solidFill>
                  <a:srgbClr val="595959"/>
                </a:solidFill>
                <a:latin typeface="Calibri"/>
                <a:ea typeface="Calibri"/>
              </a:rPr>
              <a:t> “Quadcopter control in three-dimensional space using a noninvasive motor imagery based brain-computer interface”</a:t>
            </a:r>
            <a:r>
              <a:rPr lang="en-IN" sz="1400">
                <a:solidFill>
                  <a:srgbClr val="595959"/>
                </a:solidFill>
                <a:latin typeface="Calibri"/>
                <a:ea typeface="Calibri"/>
              </a:rPr>
              <a:t>, Karl LaFleur, Kaitlin Cassady, Alexander Doud, Kaleb Shades, Eitan Rogin, and Bin He performed an experimental investigation  where 5 human subjects were trained to demonstrate their ability to control a robotic AR Drone quadcopter in a three-dimensional physical space by means of a motor imagery EEG brain-computer interface. Through the use of the BCI system, </a:t>
            </a:r>
            <a:r>
              <a:rPr b="1" lang="en-IN" sz="1400">
                <a:solidFill>
                  <a:srgbClr val="595959"/>
                </a:solidFill>
                <a:latin typeface="Calibri"/>
                <a:ea typeface="Calibri"/>
              </a:rPr>
              <a:t>subjects were able to quickly, accurately, and continuously pursue a series of foam ring targets and pass through them in a real-world environment using only their “thoughts”. </a:t>
            </a:r>
            <a:endParaRPr/>
          </a:p>
          <a:p>
            <a:pPr>
              <a:lnSpc>
                <a:spcPct val="100000"/>
              </a:lnSpc>
            </a:pPr>
            <a:endParaRPr/>
          </a:p>
          <a:p>
            <a:pPr>
              <a:lnSpc>
                <a:spcPct val="100000"/>
              </a:lnSpc>
            </a:pPr>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3" name="TextShape 1"/>
          <p:cNvSpPr txBox="1"/>
          <p:nvPr/>
        </p:nvSpPr>
        <p:spPr>
          <a:xfrm>
            <a:off x="311760" y="444960"/>
            <a:ext cx="8520120" cy="572400"/>
          </a:xfrm>
          <a:prstGeom prst="rect">
            <a:avLst/>
          </a:prstGeom>
        </p:spPr>
        <p:txBody>
          <a:bodyPr tIns="91440" bIns="91440"/>
          <a:p>
            <a:pPr>
              <a:lnSpc>
                <a:spcPct val="100000"/>
              </a:lnSpc>
            </a:pPr>
            <a:r>
              <a:rPr lang="en-IN" sz="2800">
                <a:solidFill>
                  <a:srgbClr val="000000"/>
                </a:solidFill>
                <a:latin typeface="Calibri"/>
                <a:ea typeface="Calibri"/>
              </a:rPr>
              <a:t>LITERATURE SURVEY AND MOTIVATION</a:t>
            </a:r>
            <a:r>
              <a:rPr lang="en-IN" sz="2800">
                <a:solidFill>
                  <a:srgbClr val="000000"/>
                </a:solidFill>
                <a:latin typeface="Arial"/>
                <a:ea typeface="Arial"/>
              </a:rPr>
              <a:t>
</a:t>
            </a:r>
            <a:endParaRPr/>
          </a:p>
        </p:txBody>
      </p:sp>
      <p:sp>
        <p:nvSpPr>
          <p:cNvPr id="84" name="TextShape 2"/>
          <p:cNvSpPr txBox="1"/>
          <p:nvPr/>
        </p:nvSpPr>
        <p:spPr>
          <a:xfrm>
            <a:off x="311760" y="1152360"/>
            <a:ext cx="8520120" cy="3416040"/>
          </a:xfrm>
          <a:prstGeom prst="rect">
            <a:avLst/>
          </a:prstGeom>
        </p:spPr>
        <p:txBody>
          <a:bodyPr tIns="91440" bIns="91440"/>
          <a:p>
            <a:pPr>
              <a:lnSpc>
                <a:spcPct val="100000"/>
              </a:lnSpc>
              <a:buFont typeface="Calibri"/>
              <a:buChar char="❏"/>
            </a:pPr>
            <a:r>
              <a:rPr lang="en-IN" sz="1400">
                <a:solidFill>
                  <a:srgbClr val="595959"/>
                </a:solidFill>
                <a:latin typeface="Calibri"/>
                <a:ea typeface="Calibri"/>
              </a:rPr>
              <a:t>Jason Sleight, Preeti Pillai, Shiwali Mohan performed experiments to show that the using EEG signals to perform classification of executed and imagined motor movements can be performed effectively through the use of </a:t>
            </a:r>
            <a:r>
              <a:rPr b="1" lang="en-IN" sz="1400">
                <a:solidFill>
                  <a:srgbClr val="595959"/>
                </a:solidFill>
                <a:latin typeface="Calibri"/>
                <a:ea typeface="Calibri"/>
              </a:rPr>
              <a:t>sophisticated machine learning techniques such as ICA and SVM</a:t>
            </a:r>
            <a:r>
              <a:rPr lang="en-IN" sz="1400">
                <a:solidFill>
                  <a:srgbClr val="595959"/>
                </a:solidFill>
                <a:latin typeface="Calibri"/>
                <a:ea typeface="Calibri"/>
              </a:rPr>
              <a:t>, despite the close similarities between the two signals. However, they found that results differ significantly across patients, suggesting that </a:t>
            </a:r>
            <a:r>
              <a:rPr b="1" lang="en-IN" sz="1400">
                <a:solidFill>
                  <a:srgbClr val="595959"/>
                </a:solidFill>
                <a:latin typeface="Calibri"/>
                <a:ea typeface="Calibri"/>
              </a:rPr>
              <a:t>BMI is highly specialized and must be uniquely determined for each individual patient</a:t>
            </a:r>
            <a:r>
              <a:rPr lang="en-IN" sz="1400">
                <a:solidFill>
                  <a:srgbClr val="595959"/>
                </a:solidFill>
                <a:latin typeface="Calibri"/>
                <a:ea typeface="Calibri"/>
              </a:rPr>
              <a:t>. Published in </a:t>
            </a:r>
            <a:r>
              <a:rPr b="1" lang="en-IN" sz="1400">
                <a:solidFill>
                  <a:srgbClr val="595959"/>
                </a:solidFill>
                <a:latin typeface="Calibri"/>
                <a:ea typeface="Calibri"/>
              </a:rPr>
              <a:t>“Classification of Executed and Imagined Motor Movement EEG Signals”</a:t>
            </a:r>
            <a:endParaRPr/>
          </a:p>
          <a:p>
            <a:pPr>
              <a:lnSpc>
                <a:spcPct val="100000"/>
              </a:lnSpc>
              <a:buFont typeface="Calibri"/>
              <a:buChar char="❏"/>
            </a:pPr>
            <a:r>
              <a:rPr lang="en-IN" sz="1400">
                <a:solidFill>
                  <a:srgbClr val="595959"/>
                </a:solidFill>
                <a:latin typeface="Calibri"/>
                <a:ea typeface="Calibri"/>
              </a:rPr>
              <a:t>In </a:t>
            </a:r>
            <a:r>
              <a:rPr b="1" lang="en-IN" sz="1400">
                <a:solidFill>
                  <a:srgbClr val="595959"/>
                </a:solidFill>
                <a:latin typeface="Calibri"/>
                <a:ea typeface="Calibri"/>
              </a:rPr>
              <a:t>“An ERD/ERS Analysis of the Relation between Human Arm and Robot Manipulator Movements”</a:t>
            </a:r>
            <a:r>
              <a:rPr lang="en-IN" sz="1400">
                <a:solidFill>
                  <a:srgbClr val="595959"/>
                </a:solidFill>
                <a:latin typeface="Calibri"/>
                <a:ea typeface="Calibri"/>
              </a:rPr>
              <a:t>, results show that in the case of movement execution and imagination, the ERD in the </a:t>
            </a:r>
            <a:r>
              <a:rPr b="1" lang="en-IN" sz="1400">
                <a:solidFill>
                  <a:srgbClr val="595959"/>
                </a:solidFill>
                <a:latin typeface="Calibri"/>
                <a:ea typeface="Calibri"/>
              </a:rPr>
              <a:t>contralateral motor area (C3) is more intense than in the ipsilateral motor area (C4)</a:t>
            </a:r>
            <a:r>
              <a:rPr lang="en-IN" sz="1400">
                <a:solidFill>
                  <a:srgbClr val="595959"/>
                </a:solidFill>
                <a:latin typeface="Calibri"/>
                <a:ea typeface="Calibri"/>
              </a:rPr>
              <a:t> as expected. Ernesto Pablo Lana, Bruno Vilhena Adorno, Carlos Julio Tierra-Criollo state that this feature could be used for left and right arm movement discrimination, in the case of an implementation of a BMI using two robotic manipulators. </a:t>
            </a:r>
            <a:endParaRPr/>
          </a:p>
          <a:p>
            <a:pPr>
              <a:lnSpc>
                <a:spcPct val="100000"/>
              </a:lnSpc>
            </a:pPr>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5" name="TextShape 1"/>
          <p:cNvSpPr txBox="1"/>
          <p:nvPr/>
        </p:nvSpPr>
        <p:spPr>
          <a:xfrm>
            <a:off x="311760" y="444960"/>
            <a:ext cx="8520120" cy="572400"/>
          </a:xfrm>
          <a:prstGeom prst="rect">
            <a:avLst/>
          </a:prstGeom>
        </p:spPr>
        <p:txBody>
          <a:bodyPr tIns="91440" bIns="91440"/>
          <a:p>
            <a:pPr>
              <a:lnSpc>
                <a:spcPct val="100000"/>
              </a:lnSpc>
            </a:pPr>
            <a:r>
              <a:rPr lang="en-IN" sz="2800">
                <a:solidFill>
                  <a:srgbClr val="000000"/>
                </a:solidFill>
                <a:latin typeface="Calibri"/>
                <a:ea typeface="Calibri"/>
              </a:rPr>
              <a:t>LITERATURE SURVEY AND MOTIVATION</a:t>
            </a:r>
            <a:r>
              <a:rPr lang="en-IN" sz="2800">
                <a:solidFill>
                  <a:srgbClr val="000000"/>
                </a:solidFill>
                <a:latin typeface="Arial"/>
                <a:ea typeface="Arial"/>
              </a:rPr>
              <a:t>
</a:t>
            </a:r>
            <a:endParaRPr/>
          </a:p>
        </p:txBody>
      </p:sp>
      <p:sp>
        <p:nvSpPr>
          <p:cNvPr id="86" name="TextShape 2"/>
          <p:cNvSpPr txBox="1"/>
          <p:nvPr/>
        </p:nvSpPr>
        <p:spPr>
          <a:xfrm>
            <a:off x="311760" y="1152360"/>
            <a:ext cx="8520120" cy="3416040"/>
          </a:xfrm>
          <a:prstGeom prst="rect">
            <a:avLst/>
          </a:prstGeom>
        </p:spPr>
        <p:txBody>
          <a:bodyPr tIns="91440" bIns="91440"/>
          <a:p>
            <a:pPr>
              <a:lnSpc>
                <a:spcPct val="100000"/>
              </a:lnSpc>
              <a:buFont typeface="Calibri"/>
              <a:buChar char="❏"/>
            </a:pPr>
            <a:r>
              <a:rPr lang="en-IN" sz="1400">
                <a:solidFill>
                  <a:srgbClr val="595959"/>
                </a:solidFill>
                <a:latin typeface="Calibri"/>
                <a:ea typeface="Calibri"/>
              </a:rPr>
              <a:t>In their paper- “</a:t>
            </a:r>
            <a:r>
              <a:rPr b="1" lang="en-IN" sz="1400">
                <a:solidFill>
                  <a:srgbClr val="595959"/>
                </a:solidFill>
                <a:latin typeface="Calibri"/>
                <a:ea typeface="Calibri"/>
              </a:rPr>
              <a:t>Virtual Keyboard Controlled by Spontaneous EEG Activity</a:t>
            </a:r>
            <a:r>
              <a:rPr lang="en-IN" sz="1400">
                <a:solidFill>
                  <a:srgbClr val="595959"/>
                </a:solidFill>
                <a:latin typeface="Calibri"/>
                <a:ea typeface="Calibri"/>
              </a:rPr>
              <a:t>”,B. Obermaier, G. R. Mueller and G. Pfurtscheller demonstrate another application of motor imagery. They test a virtual keyboard on severely impaired patients. The operation of the VK is based on an application of Graz BCI. The spelling consists of the selection of a letter using successive steps of isolation. Three patients were tested and an error-free letter selection is done in six trials. The experiments showed that </a:t>
            </a:r>
            <a:r>
              <a:rPr b="1" lang="en-IN" sz="1400">
                <a:solidFill>
                  <a:srgbClr val="595959"/>
                </a:solidFill>
                <a:latin typeface="Calibri"/>
                <a:ea typeface="Calibri"/>
              </a:rPr>
              <a:t>this device can be used as an alternate spelling device because it has a higher spelling rate</a:t>
            </a:r>
            <a:r>
              <a:rPr lang="en-IN" sz="1400">
                <a:solidFill>
                  <a:srgbClr val="595959"/>
                </a:solidFill>
                <a:latin typeface="Calibri"/>
                <a:ea typeface="Calibri"/>
              </a:rPr>
              <a:t>. </a:t>
            </a:r>
            <a:endParaRPr/>
          </a:p>
          <a:p>
            <a:pPr>
              <a:lnSpc>
                <a:spcPct val="100000"/>
              </a:lnSpc>
              <a:buFont typeface="Calibri"/>
              <a:buChar char="❏"/>
            </a:pPr>
            <a:r>
              <a:rPr lang="en-IN" sz="1400">
                <a:solidFill>
                  <a:srgbClr val="595959"/>
                </a:solidFill>
                <a:latin typeface="Calibri"/>
                <a:ea typeface="Calibri"/>
              </a:rPr>
              <a:t>In their paper titled “</a:t>
            </a:r>
            <a:r>
              <a:rPr b="1" lang="en-IN" sz="1400">
                <a:solidFill>
                  <a:srgbClr val="595959"/>
                </a:solidFill>
                <a:latin typeface="Calibri"/>
                <a:ea typeface="Calibri"/>
              </a:rPr>
              <a:t>Motor Imagery Based On Wavelet Power Spectrum for a Brain Computer Interface”</a:t>
            </a:r>
            <a:r>
              <a:rPr lang="en-IN" sz="1400">
                <a:solidFill>
                  <a:srgbClr val="595959"/>
                </a:solidFill>
                <a:latin typeface="Calibri"/>
                <a:ea typeface="Calibri"/>
              </a:rPr>
              <a:t>, Javier Castillo-Garcia, Eduardo Caicedo , Berthil Borges Longo, Alan Floriano ,and Teodiano Bastos-Filho performed a study where </a:t>
            </a:r>
            <a:r>
              <a:rPr b="1" lang="en-IN" sz="1400">
                <a:solidFill>
                  <a:srgbClr val="595959"/>
                </a:solidFill>
                <a:latin typeface="Calibri"/>
                <a:ea typeface="Calibri"/>
              </a:rPr>
              <a:t>a BCI based on wavelet power spectrum using motor imagery </a:t>
            </a:r>
            <a:r>
              <a:rPr lang="en-IN" sz="1400">
                <a:solidFill>
                  <a:srgbClr val="595959"/>
                </a:solidFill>
                <a:latin typeface="Calibri"/>
                <a:ea typeface="Calibri"/>
              </a:rPr>
              <a:t>is implemented. Four motor tasks were used and the method proposed achieved success rate of 89% and ITR of 11.40 bit/min. The proposed method had statistical significance (p-value&lt;0.05) and the size of effect was very high (&gt;2.0) for sensitivity, specificity, accuracy and Kappa coefficient.</a:t>
            </a:r>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7" name="TextShape 1"/>
          <p:cNvSpPr txBox="1"/>
          <p:nvPr/>
        </p:nvSpPr>
        <p:spPr>
          <a:xfrm>
            <a:off x="311760" y="444960"/>
            <a:ext cx="8520120" cy="572400"/>
          </a:xfrm>
          <a:prstGeom prst="rect">
            <a:avLst/>
          </a:prstGeom>
        </p:spPr>
        <p:txBody>
          <a:bodyPr tIns="91440" bIns="91440"/>
          <a:p>
            <a:pPr>
              <a:lnSpc>
                <a:spcPct val="100000"/>
              </a:lnSpc>
            </a:pPr>
            <a:r>
              <a:rPr lang="en-IN" sz="2800">
                <a:solidFill>
                  <a:srgbClr val="000000"/>
                </a:solidFill>
                <a:latin typeface="Arial"/>
                <a:ea typeface="Arial"/>
              </a:rPr>
              <a:t>PROBLEM SOLVING APPROACH</a:t>
            </a:r>
            <a:endParaRPr/>
          </a:p>
        </p:txBody>
      </p:sp>
      <p:sp>
        <p:nvSpPr>
          <p:cNvPr id="88" name="TextShape 2"/>
          <p:cNvSpPr txBox="1"/>
          <p:nvPr/>
        </p:nvSpPr>
        <p:spPr>
          <a:xfrm>
            <a:off x="311760" y="1152360"/>
            <a:ext cx="8520120" cy="3416040"/>
          </a:xfrm>
          <a:prstGeom prst="rect">
            <a:avLst/>
          </a:prstGeom>
        </p:spPr>
        <p:txBody>
          <a:bodyPr tIns="91440" bIns="91440"/>
          <a:p>
            <a:pPr>
              <a:lnSpc>
                <a:spcPct val="90000"/>
              </a:lnSpc>
            </a:pPr>
            <a:r>
              <a:rPr lang="en-IN">
                <a:solidFill>
                  <a:srgbClr val="000000"/>
                </a:solidFill>
                <a:latin typeface="Calibri"/>
                <a:ea typeface="Calibri"/>
              </a:rPr>
              <a:t>Basically, we are developing an media player application using BCI.</a:t>
            </a:r>
            <a:endParaRPr/>
          </a:p>
          <a:p>
            <a:pPr>
              <a:lnSpc>
                <a:spcPct val="90000"/>
              </a:lnSpc>
            </a:pPr>
            <a:r>
              <a:rPr lang="en-IN">
                <a:solidFill>
                  <a:srgbClr val="000000"/>
                </a:solidFill>
                <a:latin typeface="Calibri"/>
                <a:ea typeface="Calibri"/>
              </a:rPr>
              <a:t>Our application will have 4 functions:</a:t>
            </a:r>
            <a:endParaRPr/>
          </a:p>
          <a:p>
            <a:pPr>
              <a:lnSpc>
                <a:spcPct val="90000"/>
              </a:lnSpc>
              <a:buFont typeface="Calibri"/>
              <a:buAutoNum type="arabicPeriod"/>
            </a:pPr>
            <a:r>
              <a:rPr lang="en-IN">
                <a:solidFill>
                  <a:srgbClr val="000000"/>
                </a:solidFill>
                <a:latin typeface="Calibri"/>
                <a:ea typeface="Calibri"/>
              </a:rPr>
              <a:t>Start</a:t>
            </a:r>
            <a:endParaRPr/>
          </a:p>
          <a:p>
            <a:pPr>
              <a:lnSpc>
                <a:spcPct val="90000"/>
              </a:lnSpc>
              <a:buFont typeface="Calibri"/>
              <a:buAutoNum type="arabicPeriod"/>
            </a:pPr>
            <a:r>
              <a:rPr lang="en-IN">
                <a:solidFill>
                  <a:srgbClr val="000000"/>
                </a:solidFill>
                <a:latin typeface="Calibri"/>
                <a:ea typeface="Calibri"/>
              </a:rPr>
              <a:t>Stop</a:t>
            </a:r>
            <a:endParaRPr/>
          </a:p>
          <a:p>
            <a:pPr>
              <a:lnSpc>
                <a:spcPct val="90000"/>
              </a:lnSpc>
              <a:buFont typeface="Calibri"/>
              <a:buAutoNum type="arabicPeriod"/>
            </a:pPr>
            <a:r>
              <a:rPr lang="en-IN">
                <a:solidFill>
                  <a:srgbClr val="000000"/>
                </a:solidFill>
                <a:latin typeface="Calibri"/>
                <a:ea typeface="Calibri"/>
              </a:rPr>
              <a:t>Previous</a:t>
            </a:r>
            <a:endParaRPr/>
          </a:p>
          <a:p>
            <a:pPr>
              <a:lnSpc>
                <a:spcPct val="90000"/>
              </a:lnSpc>
              <a:buFont typeface="Calibri"/>
              <a:buAutoNum type="arabicPeriod"/>
            </a:pPr>
            <a:r>
              <a:rPr lang="en-IN">
                <a:solidFill>
                  <a:srgbClr val="000000"/>
                </a:solidFill>
                <a:latin typeface="Calibri"/>
                <a:ea typeface="Calibri"/>
              </a:rPr>
              <a:t>Next  </a:t>
            </a:r>
            <a:endParaRPr/>
          </a:p>
          <a:p>
            <a:pPr>
              <a:lnSpc>
                <a:spcPct val="90000"/>
              </a:lnSpc>
            </a:pPr>
            <a:endParaRPr/>
          </a:p>
          <a:p>
            <a:pPr>
              <a:lnSpc>
                <a:spcPct val="90000"/>
              </a:lnSpc>
            </a:pPr>
            <a:r>
              <a:rPr lang="en-IN">
                <a:solidFill>
                  <a:srgbClr val="000000"/>
                </a:solidFill>
                <a:latin typeface="Calibri"/>
                <a:ea typeface="Calibri"/>
              </a:rPr>
              <a:t>The combination of right hand imaginary movement and left hand imaginary movement is used to control the player.</a:t>
            </a:r>
            <a:endParaRPr/>
          </a:p>
          <a:p>
            <a:pPr>
              <a:lnSpc>
                <a:spcPct val="100000"/>
              </a:lnSpc>
            </a:pPr>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9" name="TextShape 1"/>
          <p:cNvSpPr txBox="1"/>
          <p:nvPr/>
        </p:nvSpPr>
        <p:spPr>
          <a:xfrm>
            <a:off x="311760" y="444960"/>
            <a:ext cx="8520120" cy="572400"/>
          </a:xfrm>
          <a:prstGeom prst="rect">
            <a:avLst/>
          </a:prstGeom>
        </p:spPr>
        <p:txBody>
          <a:bodyPr tIns="91440" bIns="91440"/>
          <a:p>
            <a:pPr>
              <a:lnSpc>
                <a:spcPct val="100000"/>
              </a:lnSpc>
            </a:pPr>
            <a:r>
              <a:rPr lang="en-IN" sz="2800">
                <a:solidFill>
                  <a:srgbClr val="000000"/>
                </a:solidFill>
                <a:latin typeface="Arial"/>
                <a:ea typeface="Arial"/>
              </a:rPr>
              <a:t>PROBLEM SOLVING APPROACH</a:t>
            </a:r>
            <a:r>
              <a:rPr lang="en-IN" sz="2800">
                <a:solidFill>
                  <a:srgbClr val="000000"/>
                </a:solidFill>
                <a:latin typeface="Arial"/>
                <a:ea typeface="Arial"/>
              </a:rPr>
              <a:t>
</a:t>
            </a:r>
            <a:endParaRPr/>
          </a:p>
        </p:txBody>
      </p:sp>
      <p:sp>
        <p:nvSpPr>
          <p:cNvPr id="90" name="TextShape 2"/>
          <p:cNvSpPr txBox="1"/>
          <p:nvPr/>
        </p:nvSpPr>
        <p:spPr>
          <a:xfrm>
            <a:off x="311760" y="1152360"/>
            <a:ext cx="8520120" cy="3416040"/>
          </a:xfrm>
          <a:prstGeom prst="rect">
            <a:avLst/>
          </a:prstGeom>
        </p:spPr>
        <p:txBody>
          <a:bodyPr tIns="91440" bIns="91440"/>
          <a:p>
            <a:pPr>
              <a:lnSpc>
                <a:spcPct val="90000"/>
              </a:lnSpc>
            </a:pPr>
            <a:r>
              <a:rPr lang="en-IN">
                <a:solidFill>
                  <a:srgbClr val="000000"/>
                </a:solidFill>
                <a:latin typeface="Calibri"/>
                <a:ea typeface="Calibri"/>
              </a:rPr>
              <a:t>The complete BCI system includes the following major tasks:</a:t>
            </a:r>
            <a:endParaRPr/>
          </a:p>
          <a:p>
            <a:pPr>
              <a:lnSpc>
                <a:spcPct val="90000"/>
              </a:lnSpc>
              <a:buFont typeface="Calibri"/>
              <a:buAutoNum type="arabicPeriod"/>
            </a:pPr>
            <a:r>
              <a:rPr lang="en-IN">
                <a:solidFill>
                  <a:srgbClr val="000000"/>
                </a:solidFill>
                <a:latin typeface="Calibri"/>
                <a:ea typeface="Calibri"/>
              </a:rPr>
              <a:t>Acquisition of brain signals</a:t>
            </a:r>
            <a:endParaRPr/>
          </a:p>
          <a:p>
            <a:pPr>
              <a:lnSpc>
                <a:spcPct val="90000"/>
              </a:lnSpc>
              <a:buFont typeface="Calibri"/>
              <a:buAutoNum type="arabicPeriod"/>
            </a:pPr>
            <a:r>
              <a:rPr lang="en-IN">
                <a:solidFill>
                  <a:srgbClr val="000000"/>
                </a:solidFill>
                <a:latin typeface="Calibri"/>
                <a:ea typeface="Calibri"/>
              </a:rPr>
              <a:t>Processing and classification of the acquired signals</a:t>
            </a:r>
            <a:endParaRPr/>
          </a:p>
          <a:p>
            <a:pPr>
              <a:lnSpc>
                <a:spcPct val="90000"/>
              </a:lnSpc>
              <a:buFont typeface="Calibri"/>
              <a:buAutoNum type="arabicPeriod"/>
            </a:pPr>
            <a:r>
              <a:rPr lang="en-IN">
                <a:solidFill>
                  <a:srgbClr val="000000"/>
                </a:solidFill>
                <a:latin typeface="Calibri"/>
                <a:ea typeface="Calibri"/>
              </a:rPr>
              <a:t>Feedback of the interpreted brain state</a:t>
            </a:r>
            <a:endParaRPr/>
          </a:p>
          <a:p>
            <a:pPr>
              <a:lnSpc>
                <a:spcPct val="90000"/>
              </a:lnSpc>
              <a:buFont typeface="Calibri"/>
              <a:buAutoNum type="arabicPeriod"/>
            </a:pPr>
            <a:r>
              <a:rPr lang="en-IN">
                <a:solidFill>
                  <a:srgbClr val="000000"/>
                </a:solidFill>
                <a:latin typeface="Calibri"/>
                <a:ea typeface="Calibri"/>
              </a:rPr>
              <a:t>Use of the classified signals to perform a task or actuation</a:t>
            </a:r>
            <a:endParaRPr/>
          </a:p>
          <a:p>
            <a:pPr>
              <a:lnSpc>
                <a:spcPct val="90000"/>
              </a:lnSpc>
            </a:pPr>
            <a:endParaRPr/>
          </a:p>
          <a:p>
            <a:pPr>
              <a:lnSpc>
                <a:spcPct val="90000"/>
              </a:lnSpc>
            </a:pPr>
            <a:r>
              <a:rPr lang="en-IN">
                <a:solidFill>
                  <a:srgbClr val="000000"/>
                </a:solidFill>
                <a:latin typeface="Calibri"/>
                <a:ea typeface="Calibri"/>
              </a:rPr>
              <a:t>We propose to use a Naive Bayesian Classifier for classification of signals</a:t>
            </a:r>
            <a:endParaRPr/>
          </a:p>
          <a:p>
            <a:pPr>
              <a:lnSpc>
                <a:spcPct val="90000"/>
              </a:lnSpc>
            </a:pPr>
            <a:r>
              <a:rPr lang="en-IN">
                <a:solidFill>
                  <a:srgbClr val="000000"/>
                </a:solidFill>
                <a:latin typeface="Calibri"/>
                <a:ea typeface="Calibri"/>
              </a:rPr>
              <a:t>At present, we have collected the data sets from various sources such as Graz-BCI and BCI competitions and NIMHANS to demo it</a:t>
            </a:r>
            <a:endParaRPr/>
          </a:p>
          <a:p>
            <a:pPr>
              <a:lnSpc>
                <a:spcPct val="100000"/>
              </a:lnSpc>
            </a:pPr>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