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4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3891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895349" y="1527769"/>
            <a:ext cx="10522293" cy="4001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BCI-­Operated Media Player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 members name and USN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Bhoomika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Agarwal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­ 1PE12CS033 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Sreekumar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T.  ­ 1PE12CS159 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   Ramesh M.   ­ 1PE13CS416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Sowmya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R. ­ IPE13CS426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 name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Saraswathi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 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Punagin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 of Computer Science &amp; Engineering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PESIT ­ BSC  </a:t>
            </a:r>
          </a:p>
        </p:txBody>
      </p:sp>
      <p:pic>
        <p:nvPicPr>
          <p:cNvPr id="4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Module 3: Processing	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32855"/>
            <a:ext cx="10515599" cy="4044107"/>
          </a:xfrm>
        </p:spPr>
        <p:txBody>
          <a:bodyPr/>
          <a:lstStyle/>
          <a:p>
            <a:r>
              <a:rPr lang="en-US" sz="2400" dirty="0" smtClean="0"/>
              <a:t>This module is implemented entirely in software</a:t>
            </a:r>
          </a:p>
          <a:p>
            <a:r>
              <a:rPr lang="en-IN" sz="2400" dirty="0"/>
              <a:t>There are 3 main tasks to be carried out in the processing stage:</a:t>
            </a:r>
          </a:p>
          <a:p>
            <a:pPr marL="177800" indent="0">
              <a:buNone/>
            </a:pPr>
            <a:r>
              <a:rPr lang="en-IN" sz="2400" dirty="0" smtClean="0"/>
              <a:t>1</a:t>
            </a:r>
            <a:r>
              <a:rPr lang="en-IN" sz="2400" dirty="0"/>
              <a:t>. </a:t>
            </a:r>
            <a:r>
              <a:rPr lang="en-IN" sz="2400" dirty="0" smtClean="0"/>
              <a:t>Pre-processing- cleaning of data </a:t>
            </a:r>
            <a:endParaRPr lang="en-IN" sz="2400" dirty="0"/>
          </a:p>
          <a:p>
            <a:pPr marL="177800" indent="0">
              <a:buNone/>
            </a:pPr>
            <a:r>
              <a:rPr lang="en-IN" sz="2400" dirty="0" smtClean="0"/>
              <a:t>2</a:t>
            </a:r>
            <a:r>
              <a:rPr lang="en-IN" sz="2400" dirty="0"/>
              <a:t>. </a:t>
            </a:r>
            <a:r>
              <a:rPr lang="en-IN" sz="2400" dirty="0" smtClean="0"/>
              <a:t>Classification- determined if left hand or right hand imagery</a:t>
            </a:r>
            <a:endParaRPr lang="en-IN" sz="2400" dirty="0"/>
          </a:p>
          <a:p>
            <a:pPr marL="177800" indent="0">
              <a:buNone/>
            </a:pPr>
            <a:r>
              <a:rPr lang="en-IN" sz="2400" dirty="0" smtClean="0"/>
              <a:t>3</a:t>
            </a:r>
            <a:r>
              <a:rPr lang="en-IN" sz="2400" dirty="0"/>
              <a:t>. </a:t>
            </a:r>
            <a:r>
              <a:rPr lang="en-IN" sz="2400" dirty="0" smtClean="0"/>
              <a:t>Application- Media player application that makes use of the output</a:t>
            </a:r>
            <a:endParaRPr lang="en-IN" sz="2400" dirty="0"/>
          </a:p>
          <a:p>
            <a:r>
              <a:rPr lang="en-US" sz="2400" dirty="0" smtClean="0"/>
              <a:t>Uses various python modules and functions to implement these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Shape 1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1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1628800"/>
            <a:ext cx="12287501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368" y="8367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Gantt chart</a:t>
            </a:r>
            <a:endParaRPr lang="en-IN" sz="7200" dirty="0">
              <a:latin typeface="Calibri" pitchFamily="34" charset="0"/>
            </a:endParaRPr>
          </a:p>
        </p:txBody>
      </p:sp>
      <p:pic>
        <p:nvPicPr>
          <p:cNvPr id="6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65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22175" y="763575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7200" dirty="0"/>
              <a:t>Problem Statement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IN" sz="2400" dirty="0">
                <a:solidFill>
                  <a:schemeClr val="tx1"/>
                </a:solidFill>
              </a:rPr>
              <a:t>Our project aims to enable severely impaired patients interact with computers via BCI. We are using a media player as a sample Proof of concept. The idea can be extended further to other software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7826"/>
              <a:buFont typeface="Arial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IN" sz="2400" dirty="0">
                <a:solidFill>
                  <a:schemeClr val="tx1"/>
                </a:solidFill>
              </a:rPr>
              <a:t>The main idea is to establish a combination of binary digits, wherein left hand movement maps to a ‘0’ and right hand movement maps to a ‘1’, thereby creating a language. These strings are then mapped to inputs to the computer system.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903125" y="260649"/>
            <a:ext cx="9369339" cy="1096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7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 level architecture </a:t>
            </a:r>
          </a:p>
        </p:txBody>
      </p:sp>
      <p:sp>
        <p:nvSpPr>
          <p:cNvPr id="110" name="Shape 110"/>
          <p:cNvSpPr/>
          <p:nvPr/>
        </p:nvSpPr>
        <p:spPr>
          <a:xfrm>
            <a:off x="1607126" y="4582510"/>
            <a:ext cx="479057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High-level overview of the MI Based BCI system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7174"/>
          <a:stretch/>
        </p:blipFill>
        <p:spPr>
          <a:xfrm>
            <a:off x="616125" y="1527150"/>
            <a:ext cx="8801399" cy="40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55524" y="424200"/>
            <a:ext cx="9804971" cy="59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7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Flow diagram 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6822"/>
          <a:stretch/>
        </p:blipFill>
        <p:spPr>
          <a:xfrm>
            <a:off x="1991544" y="1725768"/>
            <a:ext cx="7933530" cy="4275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080654" y="4328041"/>
            <a:ext cx="6303817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1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1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1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0" i="1" u="none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Figure </a:t>
            </a:r>
            <a:r>
              <a:rPr lang="en-IN" sz="1800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Basic flow diagram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99688" y="278713"/>
            <a:ext cx="11501365" cy="72019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7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 Discriminant Analysis (LDA) is a classification method originally developed in  1936 by R. A. Fisher.  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 is simple, mathematically robust and often produces models whose accuracy is as  good as more  complex methods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classification methods, like Linear Discriminant Analysis (LDA), need less examples in order to obtain a reliable classifier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is able to produce an output which is continuous in time as well as in amplitude.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was also successfully applied to many different EEG parameters, like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bandpower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(ERD), as well as common spatial patterns (CSP) and Adaptive autoregressive (AAR) parameters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11075" y="568400"/>
            <a:ext cx="11142600" cy="548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7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CSP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CSP is a technique to 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multichannel data based on recordings from  two classes (conditions).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approach closely related to PCA, except that the task condition labels are incorporated when determining W such that the corresponding components produce minimum variance for one condition and maximum variance for the other. 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reduced CSP filters are already optimised for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discriminating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conditions, they can be directly used for feature extraction. 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with PCA and ICA, only the relevant components are retained</a:t>
            </a:r>
          </a:p>
        </p:txBody>
      </p:sp>
      <p:pic>
        <p:nvPicPr>
          <p:cNvPr id="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11075" y="568400"/>
            <a:ext cx="11142600" cy="548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25000"/>
              <a:buNone/>
            </a:pPr>
            <a:r>
              <a:rPr lang="en-IN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CSP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51123" t="12581" r="26513" b="14099"/>
          <a:stretch/>
        </p:blipFill>
        <p:spPr>
          <a:xfrm>
            <a:off x="2228609" y="203846"/>
            <a:ext cx="4443455" cy="64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244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7200" dirty="0"/>
              <a:t>Module 1: Open BCI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68525" y="1556792"/>
            <a:ext cx="10615500" cy="4862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IN" sz="2400" dirty="0"/>
              <a:t>This module is used to acquire signals from the patient. It is used for data acquisition.</a:t>
            </a:r>
          </a:p>
          <a:p>
            <a:pPr fontAlgn="base"/>
            <a:r>
              <a:rPr lang="en-IN" sz="2400" dirty="0"/>
              <a:t>Takes the feedback of the interpreted brain state.</a:t>
            </a:r>
          </a:p>
          <a:p>
            <a:pPr fontAlgn="base"/>
            <a:r>
              <a:rPr lang="en-IN" sz="2400" dirty="0"/>
              <a:t>Strive to decode brain signals into control commands.</a:t>
            </a:r>
          </a:p>
          <a:p>
            <a:pPr fontAlgn="base"/>
            <a:r>
              <a:rPr lang="en-IN" sz="2400" dirty="0"/>
              <a:t>Makes use of the classified signals to perform a task or actuation.</a:t>
            </a:r>
          </a:p>
          <a:p>
            <a:pPr fontAlgn="base"/>
            <a:r>
              <a:rPr lang="en-IN" sz="2400" dirty="0"/>
              <a:t>Designed to restore sensory function, transmit sensory information to the brain, or simulate the brain through artificially generated electrical signals.</a:t>
            </a:r>
          </a:p>
          <a:p>
            <a:pPr fontAlgn="base"/>
            <a:r>
              <a:rPr lang="en-IN" sz="2400" dirty="0" err="1"/>
              <a:t>OpenBCI</a:t>
            </a:r>
            <a:r>
              <a:rPr lang="en-IN" sz="2400" dirty="0"/>
              <a:t> has released an open-source application for use with the </a:t>
            </a:r>
            <a:r>
              <a:rPr lang="en-IN" sz="2400" dirty="0" err="1"/>
              <a:t>OpenBCI</a:t>
            </a:r>
            <a:r>
              <a:rPr lang="en-IN" sz="2400" dirty="0"/>
              <a:t>, written with Processing.</a:t>
            </a:r>
          </a:p>
          <a:p>
            <a:pPr marL="177800" indent="0"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endParaRPr b="1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endParaRPr b="1" dirty="0"/>
          </a:p>
        </p:txBody>
      </p:sp>
      <p:pic>
        <p:nvPicPr>
          <p:cNvPr id="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9146232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7200" dirty="0"/>
              <a:t>Module 2: Media Player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 sz="2400" dirty="0"/>
              <a:t>The Media player acts as a proof of concept for the project idea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Our application will have 4 functions: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1.Start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2.Stop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3.Previous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4.Next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IN" sz="2400" dirty="0"/>
              <a:t>The combination of right hand imaginary movement and left hand imaginary movement is used to control the player.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400" y="102674"/>
            <a:ext cx="717240" cy="102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316</Words>
  <Application>Microsoft Office PowerPoint</Application>
  <PresentationFormat>Custom</PresentationFormat>
  <Paragraphs>72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Open BCI</vt:lpstr>
      <vt:lpstr>Module 2: Media Player</vt:lpstr>
      <vt:lpstr>Module 3: Processing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Vinitha</cp:lastModifiedBy>
  <cp:revision>8</cp:revision>
  <dcterms:modified xsi:type="dcterms:W3CDTF">2016-02-07T16:35:58Z</dcterms:modified>
</cp:coreProperties>
</file>