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64" r:id="rId1"/>
  </p:sldMasterIdLst>
  <p:notesMasterIdLst>
    <p:notesMasterId r:id="rId17"/>
  </p:notesMasterIdLst>
  <p:sldIdLst>
    <p:sldId id="396" r:id="rId2"/>
    <p:sldId id="312" r:id="rId3"/>
    <p:sldId id="370" r:id="rId4"/>
    <p:sldId id="420" r:id="rId5"/>
    <p:sldId id="371" r:id="rId6"/>
    <p:sldId id="430" r:id="rId7"/>
    <p:sldId id="431" r:id="rId8"/>
    <p:sldId id="432" r:id="rId9"/>
    <p:sldId id="378" r:id="rId10"/>
    <p:sldId id="427" r:id="rId11"/>
    <p:sldId id="428" r:id="rId12"/>
    <p:sldId id="426" r:id="rId13"/>
    <p:sldId id="429" r:id="rId14"/>
    <p:sldId id="424"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hiviya Rose J" initials="DRJ" lastIdx="3" clrIdx="0">
    <p:extLst>
      <p:ext uri="{19B8F6BF-5375-455C-9EA6-DF929625EA0E}">
        <p15:presenceInfo xmlns:p15="http://schemas.microsoft.com/office/powerpoint/2012/main" userId="Dhiviya Rose 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220"/>
    <a:srgbClr val="1489B4"/>
    <a:srgbClr val="C82159"/>
    <a:srgbClr val="C81D56"/>
    <a:srgbClr val="FFC520"/>
    <a:srgbClr val="CB1D55"/>
    <a:srgbClr val="07B3E2"/>
    <a:srgbClr val="DA1B56"/>
    <a:srgbClr val="008DBF"/>
    <a:srgbClr val="FFBF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11D1F3-9AF9-461D-9A64-CEBA00B230C9}" v="13" dt="2024-03-09T08:10:58.2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0" autoAdjust="0"/>
    <p:restoredTop sz="94626"/>
  </p:normalViewPr>
  <p:slideViewPr>
    <p:cSldViewPr snapToGrid="0">
      <p:cViewPr varScale="1">
        <p:scale>
          <a:sx n="84" d="100"/>
          <a:sy n="84" d="100"/>
        </p:scale>
        <p:origin x="610" y="7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ji Shukla" userId="8f0905e4d7cffddd" providerId="LiveId" clId="{5111D1F3-9AF9-461D-9A64-CEBA00B230C9}"/>
    <pc:docChg chg="undo custSel addSld delSld modSld">
      <pc:chgData name="Omji Shukla" userId="8f0905e4d7cffddd" providerId="LiveId" clId="{5111D1F3-9AF9-461D-9A64-CEBA00B230C9}" dt="2024-03-09T08:11:20.661" v="73" actId="20577"/>
      <pc:docMkLst>
        <pc:docMk/>
      </pc:docMkLst>
      <pc:sldChg chg="add del">
        <pc:chgData name="Omji Shukla" userId="8f0905e4d7cffddd" providerId="LiveId" clId="{5111D1F3-9AF9-461D-9A64-CEBA00B230C9}" dt="2024-03-09T08:06:32.796" v="1" actId="2696"/>
        <pc:sldMkLst>
          <pc:docMk/>
          <pc:sldMk cId="3993595779" sldId="371"/>
        </pc:sldMkLst>
      </pc:sldChg>
      <pc:sldChg chg="modSp mod">
        <pc:chgData name="Omji Shukla" userId="8f0905e4d7cffddd" providerId="LiveId" clId="{5111D1F3-9AF9-461D-9A64-CEBA00B230C9}" dt="2024-03-09T08:11:10.364" v="69" actId="20577"/>
        <pc:sldMkLst>
          <pc:docMk/>
          <pc:sldMk cId="3020001325" sldId="378"/>
        </pc:sldMkLst>
        <pc:spChg chg="mod">
          <ac:chgData name="Omji Shukla" userId="8f0905e4d7cffddd" providerId="LiveId" clId="{5111D1F3-9AF9-461D-9A64-CEBA00B230C9}" dt="2024-03-09T08:11:10.364" v="69" actId="20577"/>
          <ac:spMkLst>
            <pc:docMk/>
            <pc:sldMk cId="3020001325" sldId="378"/>
            <ac:spMk id="3" creationId="{00000000-0000-0000-0000-000000000000}"/>
          </ac:spMkLst>
        </pc:spChg>
      </pc:sldChg>
      <pc:sldChg chg="modSp mod">
        <pc:chgData name="Omji Shukla" userId="8f0905e4d7cffddd" providerId="LiveId" clId="{5111D1F3-9AF9-461D-9A64-CEBA00B230C9}" dt="2024-03-09T08:11:16.697" v="71" actId="20577"/>
        <pc:sldMkLst>
          <pc:docMk/>
          <pc:sldMk cId="2614214030" sldId="426"/>
        </pc:sldMkLst>
        <pc:spChg chg="mod">
          <ac:chgData name="Omji Shukla" userId="8f0905e4d7cffddd" providerId="LiveId" clId="{5111D1F3-9AF9-461D-9A64-CEBA00B230C9}" dt="2024-03-09T08:11:16.697" v="71" actId="20577"/>
          <ac:spMkLst>
            <pc:docMk/>
            <pc:sldMk cId="2614214030" sldId="426"/>
            <ac:spMk id="3" creationId="{00000000-0000-0000-0000-000000000000}"/>
          </ac:spMkLst>
        </pc:spChg>
      </pc:sldChg>
      <pc:sldChg chg="modSp mod">
        <pc:chgData name="Omji Shukla" userId="8f0905e4d7cffddd" providerId="LiveId" clId="{5111D1F3-9AF9-461D-9A64-CEBA00B230C9}" dt="2024-03-09T08:11:20.661" v="73" actId="20577"/>
        <pc:sldMkLst>
          <pc:docMk/>
          <pc:sldMk cId="3029256655" sldId="429"/>
        </pc:sldMkLst>
        <pc:spChg chg="mod">
          <ac:chgData name="Omji Shukla" userId="8f0905e4d7cffddd" providerId="LiveId" clId="{5111D1F3-9AF9-461D-9A64-CEBA00B230C9}" dt="2024-03-09T08:11:20.661" v="73" actId="20577"/>
          <ac:spMkLst>
            <pc:docMk/>
            <pc:sldMk cId="3029256655" sldId="429"/>
            <ac:spMk id="3" creationId="{00000000-0000-0000-0000-000000000000}"/>
          </ac:spMkLst>
        </pc:spChg>
      </pc:sldChg>
      <pc:sldChg chg="addSp delSp modSp add mod">
        <pc:chgData name="Omji Shukla" userId="8f0905e4d7cffddd" providerId="LiveId" clId="{5111D1F3-9AF9-461D-9A64-CEBA00B230C9}" dt="2024-03-09T08:08:32.042" v="30" actId="20577"/>
        <pc:sldMkLst>
          <pc:docMk/>
          <pc:sldMk cId="3123512048" sldId="430"/>
        </pc:sldMkLst>
        <pc:spChg chg="mod">
          <ac:chgData name="Omji Shukla" userId="8f0905e4d7cffddd" providerId="LiveId" clId="{5111D1F3-9AF9-461D-9A64-CEBA00B230C9}" dt="2024-03-09T08:08:32.042" v="30" actId="20577"/>
          <ac:spMkLst>
            <pc:docMk/>
            <pc:sldMk cId="3123512048" sldId="430"/>
            <ac:spMk id="3" creationId="{00000000-0000-0000-0000-000000000000}"/>
          </ac:spMkLst>
        </pc:spChg>
        <pc:spChg chg="del mod">
          <ac:chgData name="Omji Shukla" userId="8f0905e4d7cffddd" providerId="LiveId" clId="{5111D1F3-9AF9-461D-9A64-CEBA00B230C9}" dt="2024-03-09T08:07:18.749" v="8" actId="21"/>
          <ac:spMkLst>
            <pc:docMk/>
            <pc:sldMk cId="3123512048" sldId="430"/>
            <ac:spMk id="6" creationId="{00000000-0000-0000-0000-000000000000}"/>
          </ac:spMkLst>
        </pc:spChg>
        <pc:picChg chg="add mod">
          <ac:chgData name="Omji Shukla" userId="8f0905e4d7cffddd" providerId="LiveId" clId="{5111D1F3-9AF9-461D-9A64-CEBA00B230C9}" dt="2024-03-09T08:07:31.001" v="13" actId="14100"/>
          <ac:picMkLst>
            <pc:docMk/>
            <pc:sldMk cId="3123512048" sldId="430"/>
            <ac:picMk id="1026" creationId="{3207C602-C333-2FD3-877F-72C93CFE9DCE}"/>
          </ac:picMkLst>
        </pc:picChg>
      </pc:sldChg>
      <pc:sldChg chg="modSp add mod">
        <pc:chgData name="Omji Shukla" userId="8f0905e4d7cffddd" providerId="LiveId" clId="{5111D1F3-9AF9-461D-9A64-CEBA00B230C9}" dt="2024-03-09T08:09:45.742" v="47" actId="20577"/>
        <pc:sldMkLst>
          <pc:docMk/>
          <pc:sldMk cId="536466421" sldId="431"/>
        </pc:sldMkLst>
        <pc:spChg chg="mod">
          <ac:chgData name="Omji Shukla" userId="8f0905e4d7cffddd" providerId="LiveId" clId="{5111D1F3-9AF9-461D-9A64-CEBA00B230C9}" dt="2024-03-09T08:09:45.742" v="47" actId="20577"/>
          <ac:spMkLst>
            <pc:docMk/>
            <pc:sldMk cId="536466421" sldId="431"/>
            <ac:spMk id="3" creationId="{00000000-0000-0000-0000-000000000000}"/>
          </ac:spMkLst>
        </pc:spChg>
      </pc:sldChg>
      <pc:sldChg chg="addSp delSp modSp add mod">
        <pc:chgData name="Omji Shukla" userId="8f0905e4d7cffddd" providerId="LiveId" clId="{5111D1F3-9AF9-461D-9A64-CEBA00B230C9}" dt="2024-03-09T08:11:04.044" v="67" actId="1076"/>
        <pc:sldMkLst>
          <pc:docMk/>
          <pc:sldMk cId="2973248602" sldId="432"/>
        </pc:sldMkLst>
        <pc:spChg chg="mod">
          <ac:chgData name="Omji Shukla" userId="8f0905e4d7cffddd" providerId="LiveId" clId="{5111D1F3-9AF9-461D-9A64-CEBA00B230C9}" dt="2024-03-09T08:10:33.525" v="62" actId="20577"/>
          <ac:spMkLst>
            <pc:docMk/>
            <pc:sldMk cId="2973248602" sldId="432"/>
            <ac:spMk id="3" creationId="{00000000-0000-0000-0000-000000000000}"/>
          </ac:spMkLst>
        </pc:spChg>
        <pc:spChg chg="add mod">
          <ac:chgData name="Omji Shukla" userId="8f0905e4d7cffddd" providerId="LiveId" clId="{5111D1F3-9AF9-461D-9A64-CEBA00B230C9}" dt="2024-03-09T08:10:38.624" v="64"/>
          <ac:spMkLst>
            <pc:docMk/>
            <pc:sldMk cId="2973248602" sldId="432"/>
            <ac:spMk id="6" creationId="{00000000-0000-0000-0000-000000000000}"/>
          </ac:spMkLst>
        </pc:spChg>
        <pc:picChg chg="add mod">
          <ac:chgData name="Omji Shukla" userId="8f0905e4d7cffddd" providerId="LiveId" clId="{5111D1F3-9AF9-461D-9A64-CEBA00B230C9}" dt="2024-03-09T08:11:04.044" v="67" actId="1076"/>
          <ac:picMkLst>
            <pc:docMk/>
            <pc:sldMk cId="2973248602" sldId="432"/>
            <ac:picMk id="5" creationId="{4E79F25E-3EC5-3F78-356C-C0685D822607}"/>
          </ac:picMkLst>
        </pc:picChg>
        <pc:picChg chg="del">
          <ac:chgData name="Omji Shukla" userId="8f0905e4d7cffddd" providerId="LiveId" clId="{5111D1F3-9AF9-461D-9A64-CEBA00B230C9}" dt="2024-03-09T08:10:37.614" v="63" actId="478"/>
          <ac:picMkLst>
            <pc:docMk/>
            <pc:sldMk cId="2973248602" sldId="432"/>
            <ac:picMk id="1026" creationId="{3207C602-C333-2FD3-877F-72C93CFE9DCE}"/>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3-09-06T12:04:49.528" idx="1">
    <p:pos x="10" y="10"/>
    <p:text>Add the are of application</p:text>
    <p:extLst>
      <p:ext uri="{C676402C-5697-4E1C-873F-D02D1690AC5C}">
        <p15:threadingInfo xmlns:p15="http://schemas.microsoft.com/office/powerpoint/2012/main" timeZoneBias="-330"/>
      </p:ext>
    </p:extLst>
  </p:cm>
  <p:cm authorId="1" dt="2023-09-06T12:05:18.831" idx="2">
    <p:pos x="10" y="106"/>
    <p:text>Research Motivation</p:text>
    <p:extLst>
      <p:ext uri="{C676402C-5697-4E1C-873F-D02D1690AC5C}">
        <p15:threadingInfo xmlns:p15="http://schemas.microsoft.com/office/powerpoint/2012/main" timeZoneBias="-330">
          <p15:parentCm authorId="1" idx="1"/>
        </p15:threadingInfo>
      </p:ext>
    </p:extLst>
  </p:cm>
  <p:cm authorId="1" dt="2023-09-06T12:05:41.293" idx="3">
    <p:pos x="10" y="202"/>
    <p:text>Details of what area are you going to work</p:text>
    <p:extLst>
      <p:ext uri="{C676402C-5697-4E1C-873F-D02D1690AC5C}">
        <p15:threadingInfo xmlns:p15="http://schemas.microsoft.com/office/powerpoint/2012/main" timeZoneBias="-330">
          <p15:parentCm authorId="1" idx="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03C0C9-7ED8-461F-AA6E-E81F8BEC472B}" type="datetimeFigureOut">
              <a:rPr lang="en-IN" smtClean="0"/>
              <a:t>09-03-2024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BC4850-42AB-4500-938F-389090C71748}" type="slidenum">
              <a:rPr lang="en-IN" smtClean="0"/>
              <a:t>‹#›</a:t>
            </a:fld>
            <a:endParaRPr lang="en-IN"/>
          </a:p>
        </p:txBody>
      </p:sp>
    </p:spTree>
    <p:extLst>
      <p:ext uri="{BB962C8B-B14F-4D97-AF65-F5344CB8AC3E}">
        <p14:creationId xmlns:p14="http://schemas.microsoft.com/office/powerpoint/2010/main" val="337948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E80F9F2-9095-4D78-B810-78F2F4C74B70}" type="datetime1">
              <a:rPr lang="en-US" smtClean="0"/>
              <a:t>3/9/2024</a:t>
            </a:fld>
            <a:endParaRPr lang="en-US"/>
          </a:p>
        </p:txBody>
      </p:sp>
      <p:sp>
        <p:nvSpPr>
          <p:cNvPr id="5" name="Footer Placeholder 4"/>
          <p:cNvSpPr>
            <a:spLocks noGrp="1"/>
          </p:cNvSpPr>
          <p:nvPr>
            <p:ph type="ftr" sz="quarter" idx="11"/>
          </p:nvPr>
        </p:nvSpPr>
        <p:spPr/>
        <p:txBody>
          <a:bodyPr/>
          <a:lstStyle/>
          <a:p>
            <a:r>
              <a:rPr lang="en-US"/>
              <a:t>MUSIC RECOMMENDATION SYSTEM , INTERNSHIP Project</a:t>
            </a:r>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816608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BD8B75-71C0-48C0-9624-1DE46F998068}" type="datetime1">
              <a:rPr lang="en-US" smtClean="0"/>
              <a:t>3/9/2024</a:t>
            </a:fld>
            <a:endParaRPr lang="en-US"/>
          </a:p>
        </p:txBody>
      </p:sp>
      <p:sp>
        <p:nvSpPr>
          <p:cNvPr id="5" name="Footer Placeholder 4"/>
          <p:cNvSpPr>
            <a:spLocks noGrp="1"/>
          </p:cNvSpPr>
          <p:nvPr>
            <p:ph type="ftr" sz="quarter" idx="11"/>
          </p:nvPr>
        </p:nvSpPr>
        <p:spPr/>
        <p:txBody>
          <a:bodyPr/>
          <a:lstStyle/>
          <a:p>
            <a:r>
              <a:rPr lang="en-US"/>
              <a:t>MUSIC RECOMMENDATION SYSTEM , INTERNSHIP Project</a:t>
            </a:r>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177574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pic>
        <p:nvPicPr>
          <p:cNvPr id="7" name="Picture 6" descr="A picture containing graphical user interface&#10;&#10;Description automatically generated">
            <a:extLst>
              <a:ext uri="{FF2B5EF4-FFF2-40B4-BE49-F238E27FC236}">
                <a16:creationId xmlns:a16="http://schemas.microsoft.com/office/drawing/2014/main" id="{7C8447E8-B706-2A4D-9735-3FF24778C0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Footer Placeholder 4"/>
          <p:cNvSpPr>
            <a:spLocks noGrp="1"/>
          </p:cNvSpPr>
          <p:nvPr>
            <p:ph type="ftr" sz="quarter" idx="11"/>
          </p:nvPr>
        </p:nvSpPr>
        <p:spPr/>
        <p:txBody>
          <a:bodyPr/>
          <a:lstStyle/>
          <a:p>
            <a:r>
              <a:rPr lang="en-US"/>
              <a:t>MUSIC RECOMMENDATION SYSTEM , INTERNSHIP Project</a:t>
            </a:r>
            <a:endParaRPr lang="en-US" dirty="0"/>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
        <p:nvSpPr>
          <p:cNvPr id="2" name="TextBox 1"/>
          <p:cNvSpPr txBox="1"/>
          <p:nvPr/>
        </p:nvSpPr>
        <p:spPr>
          <a:xfrm>
            <a:off x="4664364" y="4221018"/>
            <a:ext cx="3574472" cy="1505527"/>
          </a:xfrm>
          <a:prstGeom prst="rect">
            <a:avLst/>
          </a:prstGeom>
          <a:solidFill>
            <a:schemeClr val="bg1"/>
          </a:solidFill>
        </p:spPr>
        <p:txBody>
          <a:bodyPr wrap="square" rtlCol="0">
            <a:spAutoFit/>
          </a:bodyPr>
          <a:lstStyle/>
          <a:p>
            <a:endParaRPr lang="en-IN"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1384" y="3472873"/>
            <a:ext cx="2189852" cy="2189852"/>
          </a:xfrm>
          <a:prstGeom prst="rect">
            <a:avLst/>
          </a:prstGeom>
        </p:spPr>
      </p:pic>
      <p:pic>
        <p:nvPicPr>
          <p:cNvPr id="8" name="Picture 7" descr="A picture containing graphical user interface&#10;&#10;Description automatically generated">
            <a:extLst>
              <a:ext uri="{FF2B5EF4-FFF2-40B4-BE49-F238E27FC236}">
                <a16:creationId xmlns:a16="http://schemas.microsoft.com/office/drawing/2014/main" id="{7C8447E8-B706-2A4D-9735-3FF24778C05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p:cNvSpPr txBox="1"/>
          <p:nvPr userDrawn="1"/>
        </p:nvSpPr>
        <p:spPr>
          <a:xfrm>
            <a:off x="4664364" y="4221018"/>
            <a:ext cx="3574472" cy="1505527"/>
          </a:xfrm>
          <a:prstGeom prst="rect">
            <a:avLst/>
          </a:prstGeom>
          <a:solidFill>
            <a:schemeClr val="bg1"/>
          </a:solidFill>
        </p:spPr>
        <p:txBody>
          <a:bodyPr wrap="square" rtlCol="0">
            <a:spAutoFit/>
          </a:bodyPr>
          <a:lstStyle/>
          <a:p>
            <a:endParaRPr lang="en-IN"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31384" y="3472873"/>
            <a:ext cx="2189852" cy="2189852"/>
          </a:xfrm>
          <a:prstGeom prst="rect">
            <a:avLst/>
          </a:prstGeom>
        </p:spPr>
      </p:pic>
    </p:spTree>
    <p:extLst>
      <p:ext uri="{BB962C8B-B14F-4D97-AF65-F5344CB8AC3E}">
        <p14:creationId xmlns:p14="http://schemas.microsoft.com/office/powerpoint/2010/main" val="3922601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23375-9CD2-45BC-BF1B-D4722C0EB7BE}" type="datetime1">
              <a:rPr lang="en-US" smtClean="0"/>
              <a:t>3/9/2024</a:t>
            </a:fld>
            <a:endParaRPr lang="en-US"/>
          </a:p>
        </p:txBody>
      </p:sp>
      <p:sp>
        <p:nvSpPr>
          <p:cNvPr id="3" name="Footer Placeholder 2"/>
          <p:cNvSpPr>
            <a:spLocks noGrp="1"/>
          </p:cNvSpPr>
          <p:nvPr>
            <p:ph type="ftr" sz="quarter" idx="11"/>
          </p:nvPr>
        </p:nvSpPr>
        <p:spPr/>
        <p:txBody>
          <a:bodyPr/>
          <a:lstStyle/>
          <a:p>
            <a:r>
              <a:rPr lang="en-US"/>
              <a:t>MUSIC RECOMMENDATION SYSTEM , INTERNSHIP Project</a:t>
            </a:r>
          </a:p>
        </p:txBody>
      </p:sp>
      <p:sp>
        <p:nvSpPr>
          <p:cNvPr id="4" name="Slide Number Placeholder 3"/>
          <p:cNvSpPr>
            <a:spLocks noGrp="1"/>
          </p:cNvSpPr>
          <p:nvPr>
            <p:ph type="sldNum" sz="quarter" idx="12"/>
          </p:nvPr>
        </p:nvSpPr>
        <p:spPr/>
        <p:txBody>
          <a:bodyPr/>
          <a:lstStyle/>
          <a:p>
            <a:fld id="{EB1023CF-B329-E444-9BAC-9F50F1C2498A}" type="slidenum">
              <a:rPr lang="en-US" smtClean="0"/>
              <a:pPr/>
              <a:t>‹#›</a:t>
            </a:fld>
            <a:endParaRPr lang="en-US"/>
          </a:p>
        </p:txBody>
      </p:sp>
      <p:sp>
        <p:nvSpPr>
          <p:cNvPr id="5" name="Title Placeholder 1">
            <a:extLst>
              <a:ext uri="{FF2B5EF4-FFF2-40B4-BE49-F238E27FC236}">
                <a16:creationId xmlns:a16="http://schemas.microsoft.com/office/drawing/2014/main" id="{7E9BCB5A-9765-46B3-8024-522FDFBD4395}"/>
              </a:ext>
            </a:extLst>
          </p:cNvPr>
          <p:cNvSpPr>
            <a:spLocks noGrp="1"/>
          </p:cNvSpPr>
          <p:nvPr>
            <p:ph type="title"/>
          </p:nvPr>
        </p:nvSpPr>
        <p:spPr>
          <a:xfrm>
            <a:off x="762000" y="427039"/>
            <a:ext cx="10972800" cy="1143000"/>
          </a:xfrm>
          <a:prstGeom prst="rect">
            <a:avLst/>
          </a:prstGeom>
        </p:spPr>
        <p:txBody>
          <a:bodyPr vert="horz" lIns="91438" tIns="45719" rIns="91438" bIns="45719" rtlCol="0" anchor="ctr">
            <a:normAutofit/>
          </a:bodyPr>
          <a:lstStyle/>
          <a:p>
            <a:r>
              <a:rPr lang="en-US"/>
              <a:t>Click to edit Master title style</a:t>
            </a:r>
            <a:endParaRPr lang="en-US" dirty="0"/>
          </a:p>
        </p:txBody>
      </p:sp>
      <p:sp>
        <p:nvSpPr>
          <p:cNvPr id="6" name="Text Placeholder 2">
            <a:extLst>
              <a:ext uri="{FF2B5EF4-FFF2-40B4-BE49-F238E27FC236}">
                <a16:creationId xmlns:a16="http://schemas.microsoft.com/office/drawing/2014/main" id="{ABC7395B-BA29-4C79-BEEB-EE53CCFC2685}"/>
              </a:ext>
            </a:extLst>
          </p:cNvPr>
          <p:cNvSpPr>
            <a:spLocks noGrp="1"/>
          </p:cNvSpPr>
          <p:nvPr>
            <p:ph idx="1" hasCustomPrompt="1"/>
          </p:nvPr>
        </p:nvSpPr>
        <p:spPr>
          <a:xfrm>
            <a:off x="762000" y="1752601"/>
            <a:ext cx="10972800" cy="4525963"/>
          </a:xfrm>
          <a:prstGeom prst="rect">
            <a:avLst/>
          </a:prstGeom>
        </p:spPr>
        <p:txBody>
          <a:bodyPr vert="horz" lIns="91438" tIns="45719" rIns="91438" bIns="45719" rtlCol="0">
            <a:normAutofit/>
          </a:bodyPr>
          <a:lstStyle>
            <a:lvl1pPr>
              <a:defRPr/>
            </a:lvl1pPr>
          </a:lstStyle>
          <a:p>
            <a:pPr lvl="0"/>
            <a:r>
              <a:rPr lang="en-US" dirty="0"/>
              <a:t>Text</a:t>
            </a:r>
          </a:p>
        </p:txBody>
      </p:sp>
      <p:sp>
        <p:nvSpPr>
          <p:cNvPr id="8" name="Slide Number Placeholder 5">
            <a:extLst>
              <a:ext uri="{FF2B5EF4-FFF2-40B4-BE49-F238E27FC236}">
                <a16:creationId xmlns:a16="http://schemas.microsoft.com/office/drawing/2014/main" id="{6A950C3E-4668-4901-9878-0DF46FD8E602}"/>
              </a:ext>
            </a:extLst>
          </p:cNvPr>
          <p:cNvSpPr txBox="1">
            <a:spLocks/>
          </p:cNvSpPr>
          <p:nvPr/>
        </p:nvSpPr>
        <p:spPr>
          <a:xfrm>
            <a:off x="8890000" y="6508752"/>
            <a:ext cx="2844800" cy="365125"/>
          </a:xfrm>
          <a:prstGeom prst="rect">
            <a:avLst/>
          </a:prstGeom>
        </p:spPr>
        <p:txBody>
          <a:bodyPr vert="horz" lIns="91438" tIns="45719" rIns="91438" bIns="45719" rtlCol="0" anchor="ctr"/>
          <a:lstStyle>
            <a:defPPr>
              <a:defRPr lang="en-US"/>
            </a:defPPr>
            <a:lvl1pPr marL="0" algn="r" defTabSz="457189" rtl="0" eaLnBrk="1" latinLnBrk="0" hangingPunct="1">
              <a:defRPr sz="1200" kern="1200">
                <a:solidFill>
                  <a:schemeClr val="tx1">
                    <a:tint val="75000"/>
                  </a:schemeClr>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a:lstStyle>
          <a:p>
            <a:fld id="{EB1023CF-B329-E444-9BAC-9F50F1C2498A}" type="slidenum">
              <a:rPr lang="en-US" smtClean="0"/>
              <a:pPr/>
              <a:t>‹#›</a:t>
            </a:fld>
            <a:endParaRPr lang="en-US"/>
          </a:p>
        </p:txBody>
      </p:sp>
      <p:sp>
        <p:nvSpPr>
          <p:cNvPr id="9" name="Slide Number Placeholder 5">
            <a:extLst>
              <a:ext uri="{FF2B5EF4-FFF2-40B4-BE49-F238E27FC236}">
                <a16:creationId xmlns:a16="http://schemas.microsoft.com/office/drawing/2014/main" id="{6A950C3E-4668-4901-9878-0DF46FD8E602}"/>
              </a:ext>
            </a:extLst>
          </p:cNvPr>
          <p:cNvSpPr txBox="1">
            <a:spLocks/>
          </p:cNvSpPr>
          <p:nvPr userDrawn="1"/>
        </p:nvSpPr>
        <p:spPr>
          <a:xfrm>
            <a:off x="8890000" y="6508752"/>
            <a:ext cx="2844800" cy="365125"/>
          </a:xfrm>
          <a:prstGeom prst="rect">
            <a:avLst/>
          </a:prstGeom>
        </p:spPr>
        <p:txBody>
          <a:bodyPr vert="horz" lIns="91438" tIns="45719" rIns="91438" bIns="45719" rtlCol="0" anchor="ctr"/>
          <a:lstStyle>
            <a:defPPr>
              <a:defRPr lang="en-US"/>
            </a:defPPr>
            <a:lvl1pPr marL="0" algn="r" defTabSz="457189" rtl="0" eaLnBrk="1" latinLnBrk="0" hangingPunct="1">
              <a:defRPr sz="1200" kern="1200">
                <a:solidFill>
                  <a:schemeClr val="tx1">
                    <a:tint val="75000"/>
                  </a:schemeClr>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a:lstStyle>
          <a:p>
            <a:fld id="{EB1023CF-B329-E444-9BAC-9F50F1C2498A}" type="slidenum">
              <a:rPr lang="en-US" smtClean="0"/>
              <a:pPr/>
              <a:t>‹#›</a:t>
            </a:fld>
            <a:endParaRPr lang="en-US"/>
          </a:p>
        </p:txBody>
      </p:sp>
    </p:spTree>
    <p:extLst>
      <p:ext uri="{BB962C8B-B14F-4D97-AF65-F5344CB8AC3E}">
        <p14:creationId xmlns:p14="http://schemas.microsoft.com/office/powerpoint/2010/main" val="3743812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1143000"/>
          </a:xfrm>
        </p:spPr>
        <p:txBody>
          <a:bodyPr/>
          <a:lstStyle/>
          <a:p>
            <a:r>
              <a:rPr lang="en-US"/>
              <a:t>Click to edit Master title style</a:t>
            </a:r>
            <a:endParaRPr lang="en-US" dirty="0"/>
          </a:p>
        </p:txBody>
      </p:sp>
      <p:sp>
        <p:nvSpPr>
          <p:cNvPr id="8" name="Content Placeholder 7"/>
          <p:cNvSpPr>
            <a:spLocks noGrp="1"/>
          </p:cNvSpPr>
          <p:nvPr>
            <p:ph sz="quarter" idx="13"/>
          </p:nvPr>
        </p:nvSpPr>
        <p:spPr>
          <a:xfrm>
            <a:off x="812800" y="1600200"/>
            <a:ext cx="105664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4"/>
          </p:nvPr>
        </p:nvSpPr>
        <p:spPr/>
        <p:txBody>
          <a:bodyPr/>
          <a:lstStyle>
            <a:lvl1pPr>
              <a:defRPr/>
            </a:lvl1pPr>
          </a:lstStyle>
          <a:p>
            <a:pPr>
              <a:defRPr/>
            </a:pPr>
            <a:fld id="{659F9EE0-3CE9-43BA-8BAA-02DA85AEC58D}" type="datetime1">
              <a:rPr lang="en-US" smtClean="0"/>
              <a:t>3/9/2024</a:t>
            </a:fld>
            <a:endParaRPr lang="en-US" dirty="0"/>
          </a:p>
        </p:txBody>
      </p:sp>
      <p:sp>
        <p:nvSpPr>
          <p:cNvPr id="5" name="Footer Placeholder 4"/>
          <p:cNvSpPr>
            <a:spLocks noGrp="1"/>
          </p:cNvSpPr>
          <p:nvPr>
            <p:ph type="ftr" sz="quarter" idx="15"/>
          </p:nvPr>
        </p:nvSpPr>
        <p:spPr/>
        <p:txBody>
          <a:bodyPr/>
          <a:lstStyle>
            <a:lvl1pPr>
              <a:defRPr/>
            </a:lvl1pPr>
          </a:lstStyle>
          <a:p>
            <a:pPr>
              <a:defRPr/>
            </a:pPr>
            <a:r>
              <a:rPr lang="en-US"/>
              <a:t>MUSIC RECOMMENDATION SYSTEM , INTERNSHIP Project</a:t>
            </a:r>
          </a:p>
        </p:txBody>
      </p:sp>
      <p:sp>
        <p:nvSpPr>
          <p:cNvPr id="6" name="Slide Number Placeholder 5"/>
          <p:cNvSpPr>
            <a:spLocks noGrp="1"/>
          </p:cNvSpPr>
          <p:nvPr>
            <p:ph type="sldNum" sz="quarter" idx="16"/>
          </p:nvPr>
        </p:nvSpPr>
        <p:spPr/>
        <p:txBody>
          <a:bodyPr/>
          <a:lstStyle>
            <a:lvl1pPr>
              <a:defRPr/>
            </a:lvl1pPr>
          </a:lstStyle>
          <a:p>
            <a:pPr>
              <a:defRPr/>
            </a:pPr>
            <a:fld id="{CE40A6A4-2807-42A4-9714-DDD48D479F20}" type="slidenum">
              <a:rPr lang="en-US" altLang="en-US"/>
              <a:pPr>
                <a:defRPr/>
              </a:pPr>
              <a:t>‹#›</a:t>
            </a:fld>
            <a:endParaRPr lang="en-US" altLang="en-US"/>
          </a:p>
        </p:txBody>
      </p:sp>
    </p:spTree>
    <p:extLst>
      <p:ext uri="{BB962C8B-B14F-4D97-AF65-F5344CB8AC3E}">
        <p14:creationId xmlns:p14="http://schemas.microsoft.com/office/powerpoint/2010/main" val="3726760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3110183-641A-446A-B64B-A53464C54F40}" type="datetime1">
              <a:rPr lang="en-US" smtClean="0"/>
              <a:t>3/9/2024</a:t>
            </a:fld>
            <a:endParaRPr lang="en-US"/>
          </a:p>
        </p:txBody>
      </p:sp>
      <p:sp>
        <p:nvSpPr>
          <p:cNvPr id="5" name="Footer Placeholder 4"/>
          <p:cNvSpPr>
            <a:spLocks noGrp="1"/>
          </p:cNvSpPr>
          <p:nvPr>
            <p:ph type="ftr" sz="quarter" idx="11"/>
          </p:nvPr>
        </p:nvSpPr>
        <p:spPr/>
        <p:txBody>
          <a:bodyPr/>
          <a:lstStyle/>
          <a:p>
            <a:r>
              <a:rPr lang="en-US"/>
              <a:t>MUSIC RECOMMENDATION SYSTEM , INTERNSHIP Project</a:t>
            </a:r>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pic>
        <p:nvPicPr>
          <p:cNvPr id="3" name="Picture 2">
            <a:extLst>
              <a:ext uri="{FF2B5EF4-FFF2-40B4-BE49-F238E27FC236}">
                <a16:creationId xmlns:a16="http://schemas.microsoft.com/office/drawing/2014/main" id="{674A4D30-4ADF-5D41-BCD5-28A2554B1EC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2089733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10EA2E2-8726-4471-9407-0E551020D4F7}" type="datetime1">
              <a:rPr lang="en-US" smtClean="0"/>
              <a:t>3/9/2024</a:t>
            </a:fld>
            <a:endParaRPr lang="en-US"/>
          </a:p>
        </p:txBody>
      </p:sp>
      <p:sp>
        <p:nvSpPr>
          <p:cNvPr id="5" name="Footer Placeholder 4"/>
          <p:cNvSpPr>
            <a:spLocks noGrp="1"/>
          </p:cNvSpPr>
          <p:nvPr>
            <p:ph type="ftr" sz="quarter" idx="11"/>
          </p:nvPr>
        </p:nvSpPr>
        <p:spPr/>
        <p:txBody>
          <a:bodyPr/>
          <a:lstStyle/>
          <a:p>
            <a:r>
              <a:rPr lang="en-US"/>
              <a:t>MUSIC RECOMMENDATION SYSTEM , INTERNSHIP Project</a:t>
            </a:r>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9841351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pic>
        <p:nvPicPr>
          <p:cNvPr id="7" name="Picture 6" descr="A picture containing graphical user interface&#10;&#10;Description automatically generated">
            <a:extLst>
              <a:ext uri="{FF2B5EF4-FFF2-40B4-BE49-F238E27FC236}">
                <a16:creationId xmlns:a16="http://schemas.microsoft.com/office/drawing/2014/main" id="{7C8447E8-B706-2A4D-9735-3FF24778C05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Footer Placeholder 4"/>
          <p:cNvSpPr>
            <a:spLocks noGrp="1"/>
          </p:cNvSpPr>
          <p:nvPr>
            <p:ph type="ftr" sz="quarter" idx="11"/>
          </p:nvPr>
        </p:nvSpPr>
        <p:spPr/>
        <p:txBody>
          <a:bodyPr/>
          <a:lstStyle/>
          <a:p>
            <a:r>
              <a:rPr lang="en-US"/>
              <a:t>MUSIC RECOMMENDATION SYSTEM , INTERNSHIP Project</a:t>
            </a:r>
            <a:endParaRPr lang="en-US" dirty="0"/>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
        <p:nvSpPr>
          <p:cNvPr id="2" name="TextBox 1"/>
          <p:cNvSpPr txBox="1"/>
          <p:nvPr userDrawn="1"/>
        </p:nvSpPr>
        <p:spPr>
          <a:xfrm>
            <a:off x="4664364" y="4221018"/>
            <a:ext cx="3574472" cy="1505527"/>
          </a:xfrm>
          <a:prstGeom prst="rect">
            <a:avLst/>
          </a:prstGeom>
          <a:solidFill>
            <a:schemeClr val="bg1"/>
          </a:solidFill>
        </p:spPr>
        <p:txBody>
          <a:bodyPr wrap="square" rtlCol="0">
            <a:spAutoFit/>
          </a:bodyPr>
          <a:lstStyle/>
          <a:p>
            <a:endParaRPr lang="en-IN" dirty="0"/>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31384" y="3472873"/>
            <a:ext cx="2189852" cy="2189852"/>
          </a:xfrm>
          <a:prstGeom prst="rect">
            <a:avLst/>
          </a:prstGeom>
        </p:spPr>
      </p:pic>
    </p:spTree>
    <p:extLst>
      <p:ext uri="{BB962C8B-B14F-4D97-AF65-F5344CB8AC3E}">
        <p14:creationId xmlns:p14="http://schemas.microsoft.com/office/powerpoint/2010/main" val="5747829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ABE762-2BC0-42B2-8E90-EB9AF2CB6E05}" type="datetime1">
              <a:rPr lang="en-US" smtClean="0"/>
              <a:t>3/9/2024</a:t>
            </a:fld>
            <a:endParaRPr lang="en-US"/>
          </a:p>
        </p:txBody>
      </p:sp>
      <p:sp>
        <p:nvSpPr>
          <p:cNvPr id="3" name="Footer Placeholder 2"/>
          <p:cNvSpPr>
            <a:spLocks noGrp="1"/>
          </p:cNvSpPr>
          <p:nvPr>
            <p:ph type="ftr" sz="quarter" idx="11"/>
          </p:nvPr>
        </p:nvSpPr>
        <p:spPr/>
        <p:txBody>
          <a:bodyPr/>
          <a:lstStyle/>
          <a:p>
            <a:r>
              <a:rPr lang="en-US"/>
              <a:t>MUSIC RECOMMENDATION SYSTEM , INTERNSHIP Project</a:t>
            </a:r>
          </a:p>
        </p:txBody>
      </p:sp>
      <p:sp>
        <p:nvSpPr>
          <p:cNvPr id="4" name="Slide Number Placeholder 3"/>
          <p:cNvSpPr>
            <a:spLocks noGrp="1"/>
          </p:cNvSpPr>
          <p:nvPr>
            <p:ph type="sldNum" sz="quarter" idx="12"/>
          </p:nvPr>
        </p:nvSpPr>
        <p:spPr/>
        <p:txBody>
          <a:bodyPr/>
          <a:lstStyle/>
          <a:p>
            <a:fld id="{EB1023CF-B329-E444-9BAC-9F50F1C2498A}" type="slidenum">
              <a:rPr lang="en-US" smtClean="0"/>
              <a:pPr/>
              <a:t>‹#›</a:t>
            </a:fld>
            <a:endParaRPr lang="en-US"/>
          </a:p>
        </p:txBody>
      </p:sp>
      <p:sp>
        <p:nvSpPr>
          <p:cNvPr id="5" name="Title Placeholder 1">
            <a:extLst>
              <a:ext uri="{FF2B5EF4-FFF2-40B4-BE49-F238E27FC236}">
                <a16:creationId xmlns:a16="http://schemas.microsoft.com/office/drawing/2014/main" id="{7E9BCB5A-9765-46B3-8024-522FDFBD4395}"/>
              </a:ext>
            </a:extLst>
          </p:cNvPr>
          <p:cNvSpPr>
            <a:spLocks noGrp="1"/>
          </p:cNvSpPr>
          <p:nvPr>
            <p:ph type="title"/>
          </p:nvPr>
        </p:nvSpPr>
        <p:spPr>
          <a:xfrm>
            <a:off x="762000" y="4270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6" name="Text Placeholder 2">
            <a:extLst>
              <a:ext uri="{FF2B5EF4-FFF2-40B4-BE49-F238E27FC236}">
                <a16:creationId xmlns:a16="http://schemas.microsoft.com/office/drawing/2014/main" id="{ABC7395B-BA29-4C79-BEEB-EE53CCFC2685}"/>
              </a:ext>
            </a:extLst>
          </p:cNvPr>
          <p:cNvSpPr>
            <a:spLocks noGrp="1"/>
          </p:cNvSpPr>
          <p:nvPr>
            <p:ph idx="1" hasCustomPrompt="1"/>
          </p:nvPr>
        </p:nvSpPr>
        <p:spPr>
          <a:xfrm>
            <a:off x="762000" y="1752601"/>
            <a:ext cx="10972800" cy="4525963"/>
          </a:xfrm>
          <a:prstGeom prst="rect">
            <a:avLst/>
          </a:prstGeom>
        </p:spPr>
        <p:txBody>
          <a:bodyPr vert="horz" lIns="91438" tIns="45719" rIns="91438" bIns="45719" rtlCol="0">
            <a:normAutofit/>
          </a:bodyPr>
          <a:lstStyle>
            <a:lvl1pPr>
              <a:defRPr/>
            </a:lvl1pPr>
          </a:lstStyle>
          <a:p>
            <a:pPr lvl="0"/>
            <a:r>
              <a:rPr lang="en-US" dirty="0"/>
              <a:t>Text</a:t>
            </a:r>
          </a:p>
        </p:txBody>
      </p:sp>
      <p:sp>
        <p:nvSpPr>
          <p:cNvPr id="8" name="Slide Number Placeholder 5">
            <a:extLst>
              <a:ext uri="{FF2B5EF4-FFF2-40B4-BE49-F238E27FC236}">
                <a16:creationId xmlns:a16="http://schemas.microsoft.com/office/drawing/2014/main" id="{6A950C3E-4668-4901-9878-0DF46FD8E602}"/>
              </a:ext>
            </a:extLst>
          </p:cNvPr>
          <p:cNvSpPr txBox="1">
            <a:spLocks/>
          </p:cNvSpPr>
          <p:nvPr userDrawn="1"/>
        </p:nvSpPr>
        <p:spPr>
          <a:xfrm>
            <a:off x="8890000" y="6508752"/>
            <a:ext cx="2844800" cy="365125"/>
          </a:xfrm>
          <a:prstGeom prst="rect">
            <a:avLst/>
          </a:prstGeom>
        </p:spPr>
        <p:txBody>
          <a:bodyPr vert="horz" lIns="91438" tIns="45719" rIns="91438" bIns="45719" rtlCol="0" anchor="ctr"/>
          <a:lstStyle>
            <a:defPPr>
              <a:defRPr lang="en-US"/>
            </a:defPPr>
            <a:lvl1pPr marL="0" algn="r" defTabSz="457189" rtl="0" eaLnBrk="1" latinLnBrk="0" hangingPunct="1">
              <a:defRPr sz="1200" kern="1200">
                <a:solidFill>
                  <a:schemeClr val="tx1">
                    <a:tint val="75000"/>
                  </a:schemeClr>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a:lstStyle>
          <a:p>
            <a:fld id="{EB1023CF-B329-E444-9BAC-9F50F1C2498A}" type="slidenum">
              <a:rPr lang="en-US" smtClean="0"/>
              <a:pPr/>
              <a:t>‹#›</a:t>
            </a:fld>
            <a:endParaRPr lang="en-US"/>
          </a:p>
        </p:txBody>
      </p:sp>
    </p:spTree>
    <p:extLst>
      <p:ext uri="{BB962C8B-B14F-4D97-AF65-F5344CB8AC3E}">
        <p14:creationId xmlns:p14="http://schemas.microsoft.com/office/powerpoint/2010/main" val="2157091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3FF5670-DB53-40F2-A7FE-243824BB3AF3}" type="datetime1">
              <a:rPr lang="en-US" smtClean="0"/>
              <a:t>3/9/2024</a:t>
            </a:fld>
            <a:endParaRPr lang="en-US"/>
          </a:p>
        </p:txBody>
      </p:sp>
      <p:sp>
        <p:nvSpPr>
          <p:cNvPr id="5" name="Footer Placeholder 4"/>
          <p:cNvSpPr>
            <a:spLocks noGrp="1"/>
          </p:cNvSpPr>
          <p:nvPr>
            <p:ph type="ftr" sz="quarter" idx="11"/>
          </p:nvPr>
        </p:nvSpPr>
        <p:spPr/>
        <p:txBody>
          <a:bodyPr/>
          <a:lstStyle/>
          <a:p>
            <a:r>
              <a:rPr lang="en-US"/>
              <a:t>MUSIC RECOMMENDATION SYSTEM , INTERNSHIP Project</a:t>
            </a:r>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pic>
        <p:nvPicPr>
          <p:cNvPr id="3" name="Picture 2">
            <a:extLst>
              <a:ext uri="{FF2B5EF4-FFF2-40B4-BE49-F238E27FC236}">
                <a16:creationId xmlns:a16="http://schemas.microsoft.com/office/drawing/2014/main" id="{674A4D30-4ADF-5D41-BCD5-28A2554B1E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pic>
        <p:nvPicPr>
          <p:cNvPr id="7" name="Picture 6">
            <a:extLst>
              <a:ext uri="{FF2B5EF4-FFF2-40B4-BE49-F238E27FC236}">
                <a16:creationId xmlns:a16="http://schemas.microsoft.com/office/drawing/2014/main" id="{674A4D30-4ADF-5D41-BCD5-28A2554B1EC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3646312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7CC73CB-A884-4A91-8FAB-CE457A686202}" type="datetime1">
              <a:rPr lang="en-US" smtClean="0"/>
              <a:t>3/9/2024</a:t>
            </a:fld>
            <a:endParaRPr lang="en-US"/>
          </a:p>
        </p:txBody>
      </p:sp>
      <p:sp>
        <p:nvSpPr>
          <p:cNvPr id="5" name="Footer Placeholder 4"/>
          <p:cNvSpPr>
            <a:spLocks noGrp="1"/>
          </p:cNvSpPr>
          <p:nvPr>
            <p:ph type="ftr" sz="quarter" idx="11"/>
          </p:nvPr>
        </p:nvSpPr>
        <p:spPr/>
        <p:txBody>
          <a:bodyPr/>
          <a:lstStyle/>
          <a:p>
            <a:r>
              <a:rPr lang="en-US"/>
              <a:t>MUSIC RECOMMENDATION SYSTEM , INTERNSHIP Project</a:t>
            </a:r>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1429175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4B808D4-4835-4C17-9F75-5BCEA5CA9EFE}" type="datetime1">
              <a:rPr lang="en-US" smtClean="0"/>
              <a:t>3/9/2024</a:t>
            </a:fld>
            <a:endParaRPr lang="en-US"/>
          </a:p>
        </p:txBody>
      </p:sp>
      <p:sp>
        <p:nvSpPr>
          <p:cNvPr id="6" name="Footer Placeholder 5"/>
          <p:cNvSpPr>
            <a:spLocks noGrp="1"/>
          </p:cNvSpPr>
          <p:nvPr>
            <p:ph type="ftr" sz="quarter" idx="11"/>
          </p:nvPr>
        </p:nvSpPr>
        <p:spPr/>
        <p:txBody>
          <a:bodyPr/>
          <a:lstStyle/>
          <a:p>
            <a:r>
              <a:rPr lang="en-US"/>
              <a:t>MUSIC RECOMMENDATION SYSTEM , INTERNSHIP Project</a:t>
            </a:r>
          </a:p>
        </p:txBody>
      </p:sp>
      <p:sp>
        <p:nvSpPr>
          <p:cNvPr id="7" name="Slide Number Placeholder 6"/>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55843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0EAB44-38CA-410F-94DE-95DD31B99CD1}" type="datetime1">
              <a:rPr lang="en-US" smtClean="0"/>
              <a:t>3/9/2024</a:t>
            </a:fld>
            <a:endParaRPr lang="en-US"/>
          </a:p>
        </p:txBody>
      </p:sp>
      <p:sp>
        <p:nvSpPr>
          <p:cNvPr id="8" name="Footer Placeholder 7"/>
          <p:cNvSpPr>
            <a:spLocks noGrp="1"/>
          </p:cNvSpPr>
          <p:nvPr>
            <p:ph type="ftr" sz="quarter" idx="11"/>
          </p:nvPr>
        </p:nvSpPr>
        <p:spPr/>
        <p:txBody>
          <a:bodyPr/>
          <a:lstStyle/>
          <a:p>
            <a:r>
              <a:rPr lang="en-US"/>
              <a:t>MUSIC RECOMMENDATION SYSTEM , INTERNSHIP Project</a:t>
            </a:r>
          </a:p>
        </p:txBody>
      </p:sp>
      <p:sp>
        <p:nvSpPr>
          <p:cNvPr id="9" name="Slide Number Placeholder 8"/>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3091893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82010F-8989-4742-AF0C-30AC2B70118A}" type="datetime1">
              <a:rPr lang="en-US" smtClean="0"/>
              <a:t>3/9/2024</a:t>
            </a:fld>
            <a:endParaRPr lang="en-US"/>
          </a:p>
        </p:txBody>
      </p:sp>
      <p:sp>
        <p:nvSpPr>
          <p:cNvPr id="4" name="Footer Placeholder 3"/>
          <p:cNvSpPr>
            <a:spLocks noGrp="1"/>
          </p:cNvSpPr>
          <p:nvPr>
            <p:ph type="ftr" sz="quarter" idx="11"/>
          </p:nvPr>
        </p:nvSpPr>
        <p:spPr/>
        <p:txBody>
          <a:bodyPr/>
          <a:lstStyle/>
          <a:p>
            <a:r>
              <a:rPr lang="en-US"/>
              <a:t>MUSIC RECOMMENDATION SYSTEM , INTERNSHIP Project</a:t>
            </a:r>
          </a:p>
        </p:txBody>
      </p:sp>
      <p:sp>
        <p:nvSpPr>
          <p:cNvPr id="5" name="Slide Number Placeholder 4"/>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4130205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E40E79-6C69-472D-BD25-8E58EFB762B3}" type="datetime1">
              <a:rPr lang="en-US" smtClean="0"/>
              <a:t>3/9/2024</a:t>
            </a:fld>
            <a:endParaRPr lang="en-US"/>
          </a:p>
        </p:txBody>
      </p:sp>
      <p:sp>
        <p:nvSpPr>
          <p:cNvPr id="3" name="Footer Placeholder 2"/>
          <p:cNvSpPr>
            <a:spLocks noGrp="1"/>
          </p:cNvSpPr>
          <p:nvPr>
            <p:ph type="ftr" sz="quarter" idx="11"/>
          </p:nvPr>
        </p:nvSpPr>
        <p:spPr/>
        <p:txBody>
          <a:bodyPr/>
          <a:lstStyle/>
          <a:p>
            <a:r>
              <a:rPr lang="en-US"/>
              <a:t>MUSIC RECOMMENDATION SYSTEM , INTERNSHIP Project</a:t>
            </a:r>
          </a:p>
        </p:txBody>
      </p:sp>
      <p:sp>
        <p:nvSpPr>
          <p:cNvPr id="4" name="Slide Number Placeholder 3"/>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2242812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B1A7D8-E1A5-48C0-B7BA-767189F2F3CD}" type="datetime1">
              <a:rPr lang="en-US" smtClean="0"/>
              <a:t>3/9/2024</a:t>
            </a:fld>
            <a:endParaRPr lang="en-US"/>
          </a:p>
        </p:txBody>
      </p:sp>
      <p:sp>
        <p:nvSpPr>
          <p:cNvPr id="6" name="Footer Placeholder 5"/>
          <p:cNvSpPr>
            <a:spLocks noGrp="1"/>
          </p:cNvSpPr>
          <p:nvPr>
            <p:ph type="ftr" sz="quarter" idx="11"/>
          </p:nvPr>
        </p:nvSpPr>
        <p:spPr/>
        <p:txBody>
          <a:bodyPr/>
          <a:lstStyle/>
          <a:p>
            <a:r>
              <a:rPr lang="en-US"/>
              <a:t>MUSIC RECOMMENDATION SYSTEM , INTERNSHIP Project</a:t>
            </a:r>
          </a:p>
        </p:txBody>
      </p:sp>
      <p:sp>
        <p:nvSpPr>
          <p:cNvPr id="7" name="Slide Number Placeholder 6"/>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2620964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633BE7-2552-4D6E-90B1-61CD87A8BA3C}" type="datetime1">
              <a:rPr lang="en-US" smtClean="0"/>
              <a:t>3/9/2024</a:t>
            </a:fld>
            <a:endParaRPr lang="en-US"/>
          </a:p>
        </p:txBody>
      </p:sp>
      <p:sp>
        <p:nvSpPr>
          <p:cNvPr id="6" name="Footer Placeholder 5"/>
          <p:cNvSpPr>
            <a:spLocks noGrp="1"/>
          </p:cNvSpPr>
          <p:nvPr>
            <p:ph type="ftr" sz="quarter" idx="11"/>
          </p:nvPr>
        </p:nvSpPr>
        <p:spPr/>
        <p:txBody>
          <a:bodyPr/>
          <a:lstStyle/>
          <a:p>
            <a:r>
              <a:rPr lang="en-US"/>
              <a:t>MUSIC RECOMMENDATION SYSTEM , INTERNSHIP Project</a:t>
            </a:r>
          </a:p>
        </p:txBody>
      </p:sp>
      <p:sp>
        <p:nvSpPr>
          <p:cNvPr id="7" name="Slide Number Placeholder 6"/>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1715582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464225-9F16-4AEC-8933-8CA7BF4F6B1C}" type="datetime1">
              <a:rPr lang="en-US" smtClean="0"/>
              <a:t>3/9/2024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MUSIC RECOMMENDATION SYSTEM , INTERNSHIP Project</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9D4833-7F21-4FAC-B550-3477125D4C9F}" type="slidenum">
              <a:rPr lang="en-US" smtClean="0"/>
              <a:t>‹#›</a:t>
            </a:fld>
            <a:endParaRPr lang="en-US"/>
          </a:p>
        </p:txBody>
      </p:sp>
      <p:pic>
        <p:nvPicPr>
          <p:cNvPr id="9" name="Picture 8">
            <a:extLst>
              <a:ext uri="{FF2B5EF4-FFF2-40B4-BE49-F238E27FC236}">
                <a16:creationId xmlns:a16="http://schemas.microsoft.com/office/drawing/2014/main" id="{FF696784-B928-D14D-B6EE-C5C2D7FEE6DB}"/>
              </a:ext>
            </a:extLst>
          </p:cNvPr>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7" name="TextBox 6"/>
          <p:cNvSpPr txBox="1"/>
          <p:nvPr/>
        </p:nvSpPr>
        <p:spPr>
          <a:xfrm>
            <a:off x="10252364" y="0"/>
            <a:ext cx="1403927" cy="683491"/>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IN" dirty="0"/>
          </a:p>
        </p:txBody>
      </p:sp>
      <p:pic>
        <p:nvPicPr>
          <p:cNvPr id="8" name="Picture 7"/>
          <p:cNvPicPr>
            <a:picLocks noChangeAspect="1"/>
          </p:cNvPicPr>
          <p:nvPr/>
        </p:nvPicPr>
        <p:blipFill rotWithShape="1">
          <a:blip r:embed="rId20" cstate="print">
            <a:extLst>
              <a:ext uri="{28A0092B-C50C-407E-A947-70E740481C1C}">
                <a14:useLocalDpi xmlns:a14="http://schemas.microsoft.com/office/drawing/2010/main" val="0"/>
              </a:ext>
            </a:extLst>
          </a:blip>
          <a:srcRect t="29419" b="29899"/>
          <a:stretch/>
        </p:blipFill>
        <p:spPr>
          <a:xfrm>
            <a:off x="10340188" y="41852"/>
            <a:ext cx="1228277" cy="499683"/>
          </a:xfrm>
          <a:prstGeom prst="rect">
            <a:avLst/>
          </a:prstGeom>
        </p:spPr>
      </p:pic>
      <p:pic>
        <p:nvPicPr>
          <p:cNvPr id="10" name="Picture 9">
            <a:extLst>
              <a:ext uri="{FF2B5EF4-FFF2-40B4-BE49-F238E27FC236}">
                <a16:creationId xmlns:a16="http://schemas.microsoft.com/office/drawing/2014/main" id="{FF696784-B928-D14D-B6EE-C5C2D7FEE6DB}"/>
              </a:ext>
            </a:extLst>
          </p:cNvPr>
          <p:cNvPicPr>
            <a:picLocks noChangeAspect="1"/>
          </p:cNvPicPr>
          <p:nvPr userDrawn="1"/>
        </p:nvPicPr>
        <p:blipFill>
          <a:blip r:embed="rId19"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11" name="TextBox 10"/>
          <p:cNvSpPr txBox="1"/>
          <p:nvPr userDrawn="1"/>
        </p:nvSpPr>
        <p:spPr>
          <a:xfrm>
            <a:off x="10252364" y="0"/>
            <a:ext cx="1403927" cy="683491"/>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IN" dirty="0"/>
          </a:p>
        </p:txBody>
      </p:sp>
      <p:pic>
        <p:nvPicPr>
          <p:cNvPr id="12" name="Picture 11"/>
          <p:cNvPicPr>
            <a:picLocks noChangeAspect="1"/>
          </p:cNvPicPr>
          <p:nvPr userDrawn="1"/>
        </p:nvPicPr>
        <p:blipFill rotWithShape="1">
          <a:blip r:embed="rId20" cstate="print">
            <a:extLst>
              <a:ext uri="{28A0092B-C50C-407E-A947-70E740481C1C}">
                <a14:useLocalDpi xmlns:a14="http://schemas.microsoft.com/office/drawing/2010/main" val="0"/>
              </a:ext>
            </a:extLst>
          </a:blip>
          <a:srcRect t="29419" b="29899"/>
          <a:stretch/>
        </p:blipFill>
        <p:spPr>
          <a:xfrm>
            <a:off x="10340188" y="41852"/>
            <a:ext cx="1228277" cy="499683"/>
          </a:xfrm>
          <a:prstGeom prst="rect">
            <a:avLst/>
          </a:prstGeom>
        </p:spPr>
      </p:pic>
    </p:spTree>
    <p:extLst>
      <p:ext uri="{BB962C8B-B14F-4D97-AF65-F5344CB8AC3E}">
        <p14:creationId xmlns:p14="http://schemas.microsoft.com/office/powerpoint/2010/main" val="722476769"/>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50" r:id="rId14"/>
    <p:sldLayoutId id="2147483651" r:id="rId15"/>
    <p:sldLayoutId id="2147483659" r:id="rId16"/>
    <p:sldLayoutId id="2147483662" r:id="rId17"/>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1145/2988450.2988454" TargetMode="External"/><Relationship Id="rId2" Type="http://schemas.openxmlformats.org/officeDocument/2006/relationships/hyperlink" Target="https://doi.org/10.1145/3285029" TargetMode="External"/><Relationship Id="rId1" Type="http://schemas.openxmlformats.org/officeDocument/2006/relationships/slideLayout" Target="../slideLayouts/slideLayout12.xml"/><Relationship Id="rId4" Type="http://schemas.openxmlformats.org/officeDocument/2006/relationships/hyperlink" Target="https://doi.org/10.1145/2783258.2783273"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dl.acm.org/author/Thakkar%2C+Priyank" TargetMode="External"/><Relationship Id="rId2" Type="http://schemas.openxmlformats.org/officeDocument/2006/relationships/hyperlink" Target="https://dl.acm.org/author/Patel%2C+Ronakkumar" TargetMode="External"/><Relationship Id="rId1" Type="http://schemas.openxmlformats.org/officeDocument/2006/relationships/slideLayout" Target="../slideLayouts/slideLayout13.xml"/><Relationship Id="rId6" Type="http://schemas.openxmlformats.org/officeDocument/2006/relationships/hyperlink" Target="https://doi.org/10.1145/2988450.2988454" TargetMode="External"/><Relationship Id="rId5" Type="http://schemas.openxmlformats.org/officeDocument/2006/relationships/hyperlink" Target="https://doi.org/10.1145/3285029" TargetMode="External"/><Relationship Id="rId4" Type="http://schemas.openxmlformats.org/officeDocument/2006/relationships/hyperlink" Target="https://dl.acm.org/author/Ukani%2C+Vijay"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10;&#10;Description automatically generated with medium confidence">
            <a:extLst>
              <a:ext uri="{FF2B5EF4-FFF2-40B4-BE49-F238E27FC236}">
                <a16:creationId xmlns:a16="http://schemas.microsoft.com/office/drawing/2014/main" id="{6A00F079-AC04-9D4D-B224-E8CB59AB5A5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8287" y="4363095"/>
            <a:ext cx="11795426" cy="1863969"/>
          </a:xfrm>
          <a:prstGeom prst="rect">
            <a:avLst/>
          </a:prstGeom>
        </p:spPr>
      </p:pic>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4"/>
          <a:stretch>
            <a:fillRect/>
          </a:stretch>
        </p:blipFill>
        <p:spPr>
          <a:xfrm>
            <a:off x="2678430" y="1712758"/>
            <a:ext cx="6835140" cy="2936138"/>
          </a:xfrm>
          <a:prstGeom prst="rect">
            <a:avLst/>
          </a:prstGeom>
        </p:spPr>
      </p:pic>
      <p:sp>
        <p:nvSpPr>
          <p:cNvPr id="2" name="Footer Placeholder 1"/>
          <p:cNvSpPr>
            <a:spLocks noGrp="1"/>
          </p:cNvSpPr>
          <p:nvPr>
            <p:ph type="ftr" sz="quarter" idx="11"/>
          </p:nvPr>
        </p:nvSpPr>
        <p:spPr/>
        <p:txBody>
          <a:bodyPr/>
          <a:lstStyle/>
          <a:p>
            <a:r>
              <a:rPr lang="en-US"/>
              <a:t>MUSIC RECOMMENDATION SYSTEM , INTERNSHIP Project</a:t>
            </a:r>
          </a:p>
        </p:txBody>
      </p:sp>
    </p:spTree>
    <p:extLst>
      <p:ext uri="{BB962C8B-B14F-4D97-AF65-F5344CB8AC3E}">
        <p14:creationId xmlns:p14="http://schemas.microsoft.com/office/powerpoint/2010/main" val="3694193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885952" y="1952562"/>
            <a:ext cx="10566400" cy="3853878"/>
          </a:xfrm>
        </p:spPr>
        <p:txBody>
          <a:bodyPr>
            <a:normAutofit fontScale="55000" lnSpcReduction="20000"/>
          </a:bodyPr>
          <a:lstStyle/>
          <a:p>
            <a:pPr marL="0" indent="0">
              <a:buNone/>
            </a:pPr>
            <a:r>
              <a:rPr lang="en-US" sz="6500" b="1" dirty="0">
                <a:solidFill>
                  <a:schemeClr val="tx1">
                    <a:lumMod val="95000"/>
                    <a:lumOff val="5000"/>
                  </a:schemeClr>
                </a:solidFill>
              </a:rPr>
              <a:t>OBJECTIVE </a:t>
            </a:r>
            <a:endParaRPr lang="en-US" sz="3600" b="1" dirty="0">
              <a:solidFill>
                <a:schemeClr val="tx1">
                  <a:lumMod val="95000"/>
                  <a:lumOff val="5000"/>
                </a:schemeClr>
              </a:solidFill>
            </a:endParaRPr>
          </a:p>
          <a:p>
            <a:r>
              <a:rPr lang="en-US" sz="5100" dirty="0">
                <a:solidFill>
                  <a:schemeClr val="tx1">
                    <a:lumMod val="95000"/>
                    <a:lumOff val="5000"/>
                  </a:schemeClr>
                </a:solidFill>
              </a:rPr>
              <a:t>D</a:t>
            </a:r>
            <a:r>
              <a:rPr lang="en-US" sz="5100" b="0" i="0" dirty="0">
                <a:solidFill>
                  <a:schemeClr val="tx1">
                    <a:lumMod val="95000"/>
                    <a:lumOff val="5000"/>
                  </a:schemeClr>
                </a:solidFill>
                <a:effectLst/>
              </a:rPr>
              <a:t>evelop an AI-powered music recommendation system capable of delivering personalized suggestions based on user preferences and behavior</a:t>
            </a:r>
          </a:p>
          <a:p>
            <a:r>
              <a:rPr lang="en-US" sz="5100" b="0" i="0" dirty="0">
                <a:solidFill>
                  <a:schemeClr val="tx1">
                    <a:lumMod val="95000"/>
                    <a:lumOff val="5000"/>
                  </a:schemeClr>
                </a:solidFill>
                <a:effectLst/>
              </a:rPr>
              <a:t>Implement advanced machine learning algorithms to analyze user interactions and generate tailored recommendations in real-time</a:t>
            </a:r>
          </a:p>
          <a:p>
            <a:r>
              <a:rPr lang="en-US" sz="5100" b="0" i="0" dirty="0">
                <a:solidFill>
                  <a:schemeClr val="tx1">
                    <a:lumMod val="95000"/>
                    <a:lumOff val="5000"/>
                  </a:schemeClr>
                </a:solidFill>
                <a:effectLst/>
              </a:rPr>
              <a:t>Enhance user satisfaction and engagement by providing diverse and relevant music content through the recommendation system</a:t>
            </a:r>
          </a:p>
          <a:p>
            <a:pPr marL="0" indent="0">
              <a:buNone/>
            </a:pPr>
            <a:endParaRPr lang="en-US" sz="1600" b="0" i="0" dirty="0">
              <a:solidFill>
                <a:schemeClr val="tx1">
                  <a:lumMod val="95000"/>
                  <a:lumOff val="5000"/>
                </a:schemeClr>
              </a:solidFill>
              <a:effectLst/>
            </a:endParaRPr>
          </a:p>
          <a:p>
            <a:endParaRPr lang="en-US" sz="2400" b="0" i="0" dirty="0">
              <a:solidFill>
                <a:schemeClr val="tx1">
                  <a:lumMod val="95000"/>
                  <a:lumOff val="5000"/>
                </a:schemeClr>
              </a:solidFill>
              <a:effectLst/>
            </a:endParaRPr>
          </a:p>
          <a:p>
            <a:endParaRPr lang="en-US" sz="2400" b="0" i="0" dirty="0">
              <a:solidFill>
                <a:schemeClr val="tx1">
                  <a:lumMod val="95000"/>
                  <a:lumOff val="5000"/>
                </a:schemeClr>
              </a:solidFill>
              <a:effectLst/>
            </a:endParaRPr>
          </a:p>
          <a:p>
            <a:endParaRPr lang="en-US" sz="2400" b="0" i="0" dirty="0">
              <a:solidFill>
                <a:schemeClr val="tx1">
                  <a:lumMod val="95000"/>
                  <a:lumOff val="5000"/>
                </a:schemeClr>
              </a:solidFill>
              <a:effectLst/>
            </a:endParaRPr>
          </a:p>
          <a:p>
            <a:endParaRPr lang="en-IN" dirty="0"/>
          </a:p>
        </p:txBody>
      </p:sp>
      <p:sp>
        <p:nvSpPr>
          <p:cNvPr id="2" name="Footer Placeholder 1"/>
          <p:cNvSpPr>
            <a:spLocks noGrp="1"/>
          </p:cNvSpPr>
          <p:nvPr>
            <p:ph type="ftr" sz="quarter" idx="4294967295"/>
          </p:nvPr>
        </p:nvSpPr>
        <p:spPr>
          <a:xfrm>
            <a:off x="4038600" y="6365494"/>
            <a:ext cx="4114800" cy="365125"/>
          </a:xfrm>
        </p:spPr>
        <p:txBody>
          <a:bodyPr/>
          <a:lstStyle/>
          <a:p>
            <a:r>
              <a:rPr lang="en-US" dirty="0"/>
              <a:t>MUSIC RECOMMENDATION SYSTEM , INTERNSHIP Project</a:t>
            </a:r>
          </a:p>
        </p:txBody>
      </p:sp>
    </p:spTree>
    <p:extLst>
      <p:ext uri="{BB962C8B-B14F-4D97-AF65-F5344CB8AC3E}">
        <p14:creationId xmlns:p14="http://schemas.microsoft.com/office/powerpoint/2010/main" val="1826715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812800" y="1815402"/>
            <a:ext cx="10566400" cy="3853878"/>
          </a:xfrm>
        </p:spPr>
        <p:txBody>
          <a:bodyPr>
            <a:normAutofit/>
          </a:bodyPr>
          <a:lstStyle/>
          <a:p>
            <a:pPr marL="0" indent="0">
              <a:buNone/>
            </a:pPr>
            <a:r>
              <a:rPr lang="en-US" sz="3600" b="1" dirty="0">
                <a:solidFill>
                  <a:schemeClr val="tx1">
                    <a:lumMod val="95000"/>
                    <a:lumOff val="5000"/>
                  </a:schemeClr>
                </a:solidFill>
              </a:rPr>
              <a:t>RESEARCH GAP</a:t>
            </a:r>
          </a:p>
          <a:p>
            <a:r>
              <a:rPr lang="en-US" b="0" i="0" dirty="0">
                <a:solidFill>
                  <a:schemeClr val="tx1">
                    <a:lumMod val="95000"/>
                    <a:lumOff val="5000"/>
                  </a:schemeClr>
                </a:solidFill>
                <a:effectLst/>
              </a:rPr>
              <a:t>Identification of gaps in existing literature regarding the incorporation of advanced machine learning techniques in music recommendation systems</a:t>
            </a:r>
          </a:p>
          <a:p>
            <a:r>
              <a:rPr lang="en-US" b="0" i="0" dirty="0">
                <a:solidFill>
                  <a:schemeClr val="tx1">
                    <a:lumMod val="95000"/>
                    <a:lumOff val="5000"/>
                  </a:schemeClr>
                </a:solidFill>
                <a:effectLst/>
              </a:rPr>
              <a:t>Lack of research on the integration of real-time user feedback mechanisms to enhance recommendation accuracy and relevance</a:t>
            </a:r>
          </a:p>
          <a:p>
            <a:pPr marL="0" indent="0">
              <a:buNone/>
            </a:pPr>
            <a:endParaRPr lang="en-US" sz="2400" b="0" i="0" dirty="0">
              <a:solidFill>
                <a:schemeClr val="tx1">
                  <a:lumMod val="95000"/>
                  <a:lumOff val="5000"/>
                </a:schemeClr>
              </a:solidFill>
              <a:effectLst/>
            </a:endParaRPr>
          </a:p>
          <a:p>
            <a:endParaRPr lang="en-US" sz="2400" b="0" i="0" dirty="0">
              <a:solidFill>
                <a:schemeClr val="tx1">
                  <a:lumMod val="95000"/>
                  <a:lumOff val="5000"/>
                </a:schemeClr>
              </a:solidFill>
              <a:effectLst/>
            </a:endParaRPr>
          </a:p>
          <a:p>
            <a:endParaRPr lang="en-US" sz="2400" b="0" i="0" dirty="0">
              <a:solidFill>
                <a:schemeClr val="tx1">
                  <a:lumMod val="95000"/>
                  <a:lumOff val="5000"/>
                </a:schemeClr>
              </a:solidFill>
              <a:effectLst/>
            </a:endParaRPr>
          </a:p>
          <a:p>
            <a:endParaRPr lang="en-IN" dirty="0"/>
          </a:p>
        </p:txBody>
      </p:sp>
      <p:sp>
        <p:nvSpPr>
          <p:cNvPr id="2" name="Footer Placeholder 1"/>
          <p:cNvSpPr>
            <a:spLocks noGrp="1"/>
          </p:cNvSpPr>
          <p:nvPr>
            <p:ph type="ftr" sz="quarter" idx="4294967295"/>
          </p:nvPr>
        </p:nvSpPr>
        <p:spPr>
          <a:xfrm>
            <a:off x="3566160" y="6328918"/>
            <a:ext cx="4114800" cy="365125"/>
          </a:xfrm>
        </p:spPr>
        <p:txBody>
          <a:bodyPr/>
          <a:lstStyle/>
          <a:p>
            <a:r>
              <a:rPr lang="en-US" dirty="0"/>
              <a:t>MUSIC RECOMMENDATION SYSTEM , INTERNSHIP Project</a:t>
            </a:r>
          </a:p>
        </p:txBody>
      </p:sp>
    </p:spTree>
    <p:extLst>
      <p:ext uri="{BB962C8B-B14F-4D97-AF65-F5344CB8AC3E}">
        <p14:creationId xmlns:p14="http://schemas.microsoft.com/office/powerpoint/2010/main" val="988536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MUSIC RECOMMENDATION SYSTEM , INTERNSHIP Project</a:t>
            </a:r>
          </a:p>
        </p:txBody>
      </p:sp>
      <p:sp>
        <p:nvSpPr>
          <p:cNvPr id="3" name="Title 2"/>
          <p:cNvSpPr>
            <a:spLocks noGrp="1"/>
          </p:cNvSpPr>
          <p:nvPr>
            <p:ph type="title"/>
          </p:nvPr>
        </p:nvSpPr>
        <p:spPr/>
        <p:txBody>
          <a:bodyPr/>
          <a:lstStyle/>
          <a:p>
            <a:pPr algn="ctr"/>
            <a:r>
              <a:rPr lang="en-US" b="1" u="sng" dirty="0">
                <a:solidFill>
                  <a:srgbClr val="16ADDA"/>
                </a:solidFill>
                <a:latin typeface="Arial" panose="020B0604020202020204" pitchFamily="34" charset="0"/>
                <a:cs typeface="Arial" panose="020B0604020202020204" pitchFamily="34" charset="0"/>
              </a:rPr>
              <a:t>7. Conclusion</a:t>
            </a:r>
            <a:endParaRPr lang="en-IN" dirty="0"/>
          </a:p>
        </p:txBody>
      </p:sp>
      <p:sp>
        <p:nvSpPr>
          <p:cNvPr id="4" name="Content Placeholder 3"/>
          <p:cNvSpPr>
            <a:spLocks noGrp="1"/>
          </p:cNvSpPr>
          <p:nvPr>
            <p:ph idx="1"/>
          </p:nvPr>
        </p:nvSpPr>
        <p:spPr/>
        <p:txBody>
          <a:bodyPr/>
          <a:lstStyle/>
          <a:p>
            <a:r>
              <a:rPr lang="en-US" dirty="0"/>
              <a:t>The AI-powered music recommendation system presents a pivotal advancement in enhancing user engagement within the streaming platform.</a:t>
            </a:r>
          </a:p>
          <a:p>
            <a:r>
              <a:rPr lang="en-US" dirty="0"/>
              <a:t>Leveraging sophisticated machine learning techniques, the system delivers personalized recommendations, amplifying user satisfaction and content discovery.</a:t>
            </a:r>
          </a:p>
          <a:p>
            <a:r>
              <a:rPr lang="en-US" dirty="0"/>
              <a:t>Continuous refinement and optimization are imperative to uphold the system's efficacy and adaptability in the evolving realm of music streaming platforms.</a:t>
            </a:r>
            <a:endParaRPr lang="en-IN" dirty="0"/>
          </a:p>
        </p:txBody>
      </p:sp>
    </p:spTree>
    <p:extLst>
      <p:ext uri="{BB962C8B-B14F-4D97-AF65-F5344CB8AC3E}">
        <p14:creationId xmlns:p14="http://schemas.microsoft.com/office/powerpoint/2010/main" val="2614214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MUSIC RECOMMENDATION SYSTEM , INTERNSHIP Project</a:t>
            </a:r>
          </a:p>
        </p:txBody>
      </p:sp>
      <p:sp>
        <p:nvSpPr>
          <p:cNvPr id="3" name="Title 2"/>
          <p:cNvSpPr>
            <a:spLocks noGrp="1"/>
          </p:cNvSpPr>
          <p:nvPr>
            <p:ph type="title"/>
          </p:nvPr>
        </p:nvSpPr>
        <p:spPr/>
        <p:txBody>
          <a:bodyPr/>
          <a:lstStyle/>
          <a:p>
            <a:pPr algn="ctr"/>
            <a:r>
              <a:rPr lang="en-US" b="1" u="sng" dirty="0">
                <a:solidFill>
                  <a:srgbClr val="16ADDA"/>
                </a:solidFill>
                <a:latin typeface="Arial" panose="020B0604020202020204" pitchFamily="34" charset="0"/>
                <a:cs typeface="Arial" panose="020B0604020202020204" pitchFamily="34" charset="0"/>
              </a:rPr>
              <a:t>8. Reference</a:t>
            </a:r>
            <a:endParaRPr lang="en-IN" dirty="0"/>
          </a:p>
        </p:txBody>
      </p:sp>
      <p:sp>
        <p:nvSpPr>
          <p:cNvPr id="4" name="Content Placeholder 3"/>
          <p:cNvSpPr>
            <a:spLocks noGrp="1"/>
          </p:cNvSpPr>
          <p:nvPr>
            <p:ph idx="1"/>
          </p:nvPr>
        </p:nvSpPr>
        <p:spPr/>
        <p:txBody>
          <a:bodyPr/>
          <a:lstStyle/>
          <a:p>
            <a:r>
              <a:rPr lang="en-IN" sz="2000" dirty="0">
                <a:solidFill>
                  <a:schemeClr val="tx1">
                    <a:lumMod val="95000"/>
                    <a:lumOff val="5000"/>
                  </a:schemeClr>
                </a:solidFill>
                <a:hlinkClick r:id="rId2">
                  <a:extLst>
                    <a:ext uri="{A12FA001-AC4F-418D-AE19-62706E023703}">
                      <ahyp:hlinkClr xmlns:ahyp="http://schemas.microsoft.com/office/drawing/2018/hyperlinkcolor" val="tx"/>
                    </a:ext>
                  </a:extLst>
                </a:hlinkClick>
              </a:rPr>
              <a:t>https://doi.org/10.1145/3285029</a:t>
            </a:r>
            <a:endParaRPr lang="en-IN" sz="2000" dirty="0">
              <a:solidFill>
                <a:schemeClr val="tx1">
                  <a:lumMod val="95000"/>
                  <a:lumOff val="5000"/>
                </a:schemeClr>
              </a:solidFill>
            </a:endParaRPr>
          </a:p>
          <a:p>
            <a:r>
              <a:rPr lang="en-IN" sz="2000" dirty="0">
                <a:solidFill>
                  <a:schemeClr val="tx1">
                    <a:lumMod val="95000"/>
                    <a:lumOff val="5000"/>
                  </a:schemeClr>
                </a:solidFill>
                <a:hlinkClick r:id="rId3">
                  <a:extLst>
                    <a:ext uri="{A12FA001-AC4F-418D-AE19-62706E023703}">
                      <ahyp:hlinkClr xmlns:ahyp="http://schemas.microsoft.com/office/drawing/2018/hyperlinkcolor" val="tx"/>
                    </a:ext>
                  </a:extLst>
                </a:hlinkClick>
              </a:rPr>
              <a:t>https://doi.org/10.1145/2988450.2988454</a:t>
            </a:r>
            <a:endParaRPr lang="en-IN" sz="2000" dirty="0">
              <a:solidFill>
                <a:schemeClr val="tx1">
                  <a:lumMod val="95000"/>
                  <a:lumOff val="5000"/>
                </a:schemeClr>
              </a:solidFill>
            </a:endParaRPr>
          </a:p>
          <a:p>
            <a:r>
              <a:rPr lang="en-US" sz="2000" dirty="0">
                <a:solidFill>
                  <a:schemeClr val="tx1">
                    <a:lumMod val="95000"/>
                    <a:lumOff val="5000"/>
                  </a:schemeClr>
                </a:solidFill>
                <a:hlinkClick r:id="rId4">
                  <a:extLst>
                    <a:ext uri="{A12FA001-AC4F-418D-AE19-62706E023703}">
                      <ahyp:hlinkClr xmlns:ahyp="http://schemas.microsoft.com/office/drawing/2018/hyperlinkcolor" val="tx"/>
                    </a:ext>
                  </a:extLst>
                </a:hlinkClick>
              </a:rPr>
              <a:t>https://doi.org/10.1145/2783258.2783273</a:t>
            </a:r>
            <a:r>
              <a:rPr lang="en-US" sz="2000" dirty="0">
                <a:solidFill>
                  <a:schemeClr val="tx1">
                    <a:lumMod val="95000"/>
                    <a:lumOff val="5000"/>
                  </a:schemeClr>
                </a:solidFill>
              </a:rPr>
              <a:t> </a:t>
            </a:r>
          </a:p>
          <a:p>
            <a:r>
              <a:rPr lang="en-US" sz="2000" dirty="0"/>
              <a:t>TensorFlow Documentation. (n.d.). Retrieved from https://www.tensorflow.org/ </a:t>
            </a:r>
          </a:p>
          <a:p>
            <a:r>
              <a:rPr lang="en-US" sz="2000" dirty="0" err="1"/>
              <a:t>PyTorch</a:t>
            </a:r>
            <a:r>
              <a:rPr lang="en-US" sz="2000" dirty="0"/>
              <a:t> Documentation. (n.d.). Retrieved from https://pytorch.org/ </a:t>
            </a:r>
          </a:p>
          <a:p>
            <a:r>
              <a:rPr lang="en-US" sz="2000" dirty="0"/>
              <a:t>Redis Documentation. (n.d.). Retrieved from https://redis.io/documentation </a:t>
            </a:r>
          </a:p>
          <a:p>
            <a:r>
              <a:rPr lang="en-US" sz="2000" dirty="0" err="1"/>
              <a:t>pytest</a:t>
            </a:r>
            <a:r>
              <a:rPr lang="en-US" sz="2000" dirty="0"/>
              <a:t> Documentation. (n.d.). Retrieved from https://docs.pytest.org/en/latest/ </a:t>
            </a:r>
          </a:p>
          <a:p>
            <a:r>
              <a:rPr lang="en-US" sz="2000" dirty="0"/>
              <a:t>Last.fm API Documentation. (n.d.). Retrieved from https://www.last.fm/api </a:t>
            </a:r>
          </a:p>
          <a:p>
            <a:r>
              <a:rPr lang="en-US" sz="2000" dirty="0" err="1"/>
              <a:t>MusicBrainz</a:t>
            </a:r>
            <a:r>
              <a:rPr lang="en-US" sz="2000" dirty="0"/>
              <a:t> API Documentation. (n.d.). Retrieved from https://musicbrainz.org/doc/Development/XML_Web_Service/Version_</a:t>
            </a:r>
            <a:endParaRPr lang="en-IN" sz="2000" dirty="0">
              <a:solidFill>
                <a:schemeClr val="tx1">
                  <a:lumMod val="95000"/>
                  <a:lumOff val="5000"/>
                </a:schemeClr>
              </a:solidFill>
            </a:endParaRPr>
          </a:p>
          <a:p>
            <a:endParaRPr lang="en-IN" dirty="0"/>
          </a:p>
          <a:p>
            <a:endParaRPr lang="en-IN" sz="2800" dirty="0"/>
          </a:p>
          <a:p>
            <a:endParaRPr lang="en-IN" sz="2800" dirty="0"/>
          </a:p>
        </p:txBody>
      </p:sp>
    </p:spTree>
    <p:extLst>
      <p:ext uri="{BB962C8B-B14F-4D97-AF65-F5344CB8AC3E}">
        <p14:creationId xmlns:p14="http://schemas.microsoft.com/office/powerpoint/2010/main" val="3029256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95516" y="2144764"/>
            <a:ext cx="10515600" cy="1325563"/>
          </a:xfrm>
        </p:spPr>
        <p:txBody>
          <a:bodyPr/>
          <a:lstStyle/>
          <a:p>
            <a:pPr algn="ctr"/>
            <a:r>
              <a:rPr lang="en-US" b="1" u="sng" dirty="0">
                <a:solidFill>
                  <a:srgbClr val="16ADDA"/>
                </a:solidFill>
                <a:latin typeface="Arial" panose="020B0604020202020204" pitchFamily="34" charset="0"/>
                <a:cs typeface="Arial" panose="020B0604020202020204" pitchFamily="34" charset="0"/>
              </a:rPr>
              <a:t>Questions ?</a:t>
            </a:r>
            <a:endParaRPr lang="en-IN" b="1" u="sng" dirty="0">
              <a:solidFill>
                <a:srgbClr val="16ADDA"/>
              </a:solidFill>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r>
              <a:rPr lang="en-US"/>
              <a:t>MUSIC RECOMMENDATION SYSTEM , INTERNSHIP Project</a:t>
            </a:r>
          </a:p>
        </p:txBody>
      </p:sp>
    </p:spTree>
    <p:extLst>
      <p:ext uri="{BB962C8B-B14F-4D97-AF65-F5344CB8AC3E}">
        <p14:creationId xmlns:p14="http://schemas.microsoft.com/office/powerpoint/2010/main" val="867236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MUSIC RECOMMENDATION SYSTEM , INTERNSHIP Project</a:t>
            </a:r>
            <a:endParaRPr lang="en-US" dirty="0"/>
          </a:p>
        </p:txBody>
      </p:sp>
      <p:sp>
        <p:nvSpPr>
          <p:cNvPr id="2" name="Vertical Title 1">
            <a:extLst>
              <a:ext uri="{FF2B5EF4-FFF2-40B4-BE49-F238E27FC236}">
                <a16:creationId xmlns:a16="http://schemas.microsoft.com/office/drawing/2014/main" id="{28DB6D91-4F11-D145-94AB-87D0BFBF5527}"/>
              </a:ext>
            </a:extLst>
          </p:cNvPr>
          <p:cNvSpPr>
            <a:spLocks noGrp="1"/>
          </p:cNvSpPr>
          <p:nvPr>
            <p:ph type="title" orient="vert" idx="4294967295"/>
          </p:nvPr>
        </p:nvSpPr>
        <p:spPr>
          <a:xfrm>
            <a:off x="3731172" y="2154676"/>
            <a:ext cx="5127625" cy="1419225"/>
          </a:xfrm>
        </p:spPr>
        <p:txBody>
          <a:bodyPr>
            <a:normAutofit/>
          </a:bodyPr>
          <a:lstStyle/>
          <a:p>
            <a:pPr algn="ctr"/>
            <a:r>
              <a:rPr lang="en-US" sz="6600" dirty="0"/>
              <a:t>THANK YOU</a:t>
            </a:r>
          </a:p>
        </p:txBody>
      </p:sp>
    </p:spTree>
    <p:extLst>
      <p:ext uri="{BB962C8B-B14F-4D97-AF65-F5344CB8AC3E}">
        <p14:creationId xmlns:p14="http://schemas.microsoft.com/office/powerpoint/2010/main" val="377229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108" y="326389"/>
            <a:ext cx="11530357" cy="867930"/>
          </a:xfrm>
          <a:prstGeom prst="rect">
            <a:avLst/>
          </a:prstGeom>
          <a:noFill/>
        </p:spPr>
        <p:txBody>
          <a:bodyPr wrap="square" rtlCol="0">
            <a:spAutoFit/>
          </a:bodyPr>
          <a:lstStyle/>
          <a:p>
            <a:r>
              <a:rPr lang="en-IN" dirty="0"/>
              <a:t> </a:t>
            </a:r>
          </a:p>
          <a:p>
            <a:pPr algn="ctr">
              <a:lnSpc>
                <a:spcPct val="90000"/>
              </a:lnSpc>
              <a:spcBef>
                <a:spcPct val="0"/>
              </a:spcBef>
            </a:pPr>
            <a:r>
              <a:rPr lang="en-IN" sz="3600" b="1" dirty="0">
                <a:solidFill>
                  <a:srgbClr val="002060"/>
                </a:solidFill>
                <a:latin typeface="Arial" panose="020B0604020202020204" pitchFamily="34" charset="0"/>
                <a:ea typeface="+mj-ea"/>
                <a:cs typeface="Arial" panose="020B0604020202020204" pitchFamily="34" charset="0"/>
              </a:rPr>
              <a:t>MUSIC RECOMMENDATION SYSTEM</a:t>
            </a:r>
          </a:p>
        </p:txBody>
      </p:sp>
      <p:sp>
        <p:nvSpPr>
          <p:cNvPr id="6" name="Footer Placeholder 5"/>
          <p:cNvSpPr>
            <a:spLocks noGrp="1"/>
          </p:cNvSpPr>
          <p:nvPr>
            <p:ph type="ftr" sz="quarter" idx="11"/>
          </p:nvPr>
        </p:nvSpPr>
        <p:spPr/>
        <p:txBody>
          <a:bodyPr/>
          <a:lstStyle/>
          <a:p>
            <a:r>
              <a:rPr lang="en-US"/>
              <a:t>MUSIC RECOMMENDATION SYSTEM , INTERNSHIP Project</a:t>
            </a:r>
            <a:endParaRPr lang="en-US" dirty="0"/>
          </a:p>
        </p:txBody>
      </p:sp>
      <p:pic>
        <p:nvPicPr>
          <p:cNvPr id="5" name="Picture 4">
            <a:extLst>
              <a:ext uri="{FF2B5EF4-FFF2-40B4-BE49-F238E27FC236}">
                <a16:creationId xmlns:a16="http://schemas.microsoft.com/office/drawing/2014/main" id="{31126B88-200C-B6F4-2755-C40FF7C54534}"/>
              </a:ext>
            </a:extLst>
          </p:cNvPr>
          <p:cNvPicPr>
            <a:picLocks noChangeAspect="1"/>
          </p:cNvPicPr>
          <p:nvPr/>
        </p:nvPicPr>
        <p:blipFill>
          <a:blip r:embed="rId2"/>
          <a:stretch>
            <a:fillRect/>
          </a:stretch>
        </p:blipFill>
        <p:spPr>
          <a:xfrm>
            <a:off x="2926080" y="1563624"/>
            <a:ext cx="5742432" cy="3986783"/>
          </a:xfrm>
          <a:prstGeom prst="rect">
            <a:avLst/>
          </a:prstGeom>
        </p:spPr>
      </p:pic>
    </p:spTree>
    <p:extLst>
      <p:ext uri="{BB962C8B-B14F-4D97-AF65-F5344CB8AC3E}">
        <p14:creationId xmlns:p14="http://schemas.microsoft.com/office/powerpoint/2010/main" val="1610051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MUSIC RECOMMENDATION SYSTEM , INTERNSHIP Project</a:t>
            </a:r>
          </a:p>
        </p:txBody>
      </p:sp>
      <p:sp>
        <p:nvSpPr>
          <p:cNvPr id="3" name="Title 2"/>
          <p:cNvSpPr>
            <a:spLocks noGrp="1"/>
          </p:cNvSpPr>
          <p:nvPr>
            <p:ph type="title"/>
          </p:nvPr>
        </p:nvSpPr>
        <p:spPr>
          <a:xfrm>
            <a:off x="521280" y="2589458"/>
            <a:ext cx="10972800" cy="566019"/>
          </a:xfrm>
        </p:spPr>
        <p:txBody>
          <a:bodyPr>
            <a:noAutofit/>
          </a:bodyPr>
          <a:lstStyle/>
          <a:p>
            <a:r>
              <a:rPr lang="en-US" sz="3600" b="1" u="sng" dirty="0">
                <a:solidFill>
                  <a:srgbClr val="C71D55"/>
                </a:solidFill>
                <a:latin typeface="Arial" panose="020B0604020202020204" pitchFamily="34" charset="0"/>
                <a:cs typeface="Arial" panose="020B0604020202020204" pitchFamily="34" charset="0"/>
              </a:rPr>
              <a:t>Table of </a:t>
            </a:r>
            <a:br>
              <a:rPr lang="en-US" sz="3600" b="1" u="sng" dirty="0">
                <a:solidFill>
                  <a:srgbClr val="C71D55"/>
                </a:solidFill>
                <a:latin typeface="Arial" panose="020B0604020202020204" pitchFamily="34" charset="0"/>
                <a:cs typeface="Arial" panose="020B0604020202020204" pitchFamily="34" charset="0"/>
              </a:rPr>
            </a:br>
            <a:r>
              <a:rPr lang="en-US" sz="3600" b="1" u="sng" dirty="0">
                <a:solidFill>
                  <a:srgbClr val="C71D55"/>
                </a:solidFill>
                <a:latin typeface="Arial" panose="020B0604020202020204" pitchFamily="34" charset="0"/>
                <a:cs typeface="Arial" panose="020B0604020202020204" pitchFamily="34" charset="0"/>
              </a:rPr>
              <a:t>Contents</a:t>
            </a:r>
            <a:endParaRPr lang="en-IN" sz="3600" b="1" u="sng" dirty="0">
              <a:solidFill>
                <a:srgbClr val="C71D55"/>
              </a:solidFill>
              <a:latin typeface="Arial" panose="020B0604020202020204" pitchFamily="34" charset="0"/>
              <a:cs typeface="Arial" panose="020B0604020202020204" pitchFamily="34" charset="0"/>
            </a:endParaRPr>
          </a:p>
        </p:txBody>
      </p:sp>
      <p:sp>
        <p:nvSpPr>
          <p:cNvPr id="5" name="Rectangle 1"/>
          <p:cNvSpPr>
            <a:spLocks noChangeArrowheads="1"/>
          </p:cNvSpPr>
          <p:nvPr/>
        </p:nvSpPr>
        <p:spPr bwMode="auto">
          <a:xfrm>
            <a:off x="3408964" y="2127764"/>
            <a:ext cx="749387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Introduction</a:t>
            </a: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Literature </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Problem Statement</a:t>
            </a:r>
            <a:endParaRPr kumimoji="0" lang="en-US" altLang="en-US" sz="2400" b="0" i="0" u="none" strike="noStrike" cap="none" normalizeH="0" baseline="0" dirty="0">
              <a:ln>
                <a:noFill/>
              </a:ln>
              <a:solidFill>
                <a:schemeClr val="tx1"/>
              </a:solidFill>
              <a:effectLst/>
            </a:endParaRPr>
          </a:p>
          <a:p>
            <a:pPr lvl="1" eaLnBrk="0" fontAlgn="base" hangingPunct="0">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Research Gap</a:t>
            </a:r>
            <a:endParaRPr kumimoji="0" lang="en-US" altLang="en-US" sz="2400" b="0" i="0" u="none" strike="noStrike" cap="none" normalizeH="0" baseline="0" dirty="0">
              <a:ln>
                <a:noFill/>
              </a:ln>
              <a:solidFill>
                <a:schemeClr val="tx1"/>
              </a:solidFill>
              <a:effectLst/>
            </a:endParaRPr>
          </a:p>
          <a:p>
            <a:pPr lvl="1" eaLnBrk="0" fontAlgn="base" hangingPunct="0">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Problem Statement</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kumimoji="0" lang="en-US" altLang="en-US"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References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5412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u="sng" dirty="0">
                <a:solidFill>
                  <a:srgbClr val="16ADDA"/>
                </a:solidFill>
                <a:latin typeface="Arial" panose="020B0604020202020204" pitchFamily="34" charset="0"/>
                <a:cs typeface="Arial" panose="020B0604020202020204" pitchFamily="34" charset="0"/>
              </a:rPr>
              <a:t>1. Introduction</a:t>
            </a:r>
            <a:endParaRPr lang="en-IN" b="1" u="sng" dirty="0">
              <a:solidFill>
                <a:srgbClr val="16ADDA"/>
              </a:solidFill>
              <a:latin typeface="Arial" panose="020B0604020202020204" pitchFamily="34" charset="0"/>
              <a:cs typeface="Arial" panose="020B0604020202020204" pitchFamily="34" charset="0"/>
            </a:endParaRPr>
          </a:p>
        </p:txBody>
      </p:sp>
      <p:sp>
        <p:nvSpPr>
          <p:cNvPr id="4" name="Content Placeholder 3"/>
          <p:cNvSpPr>
            <a:spLocks noGrp="1"/>
          </p:cNvSpPr>
          <p:nvPr>
            <p:ph sz="quarter" idx="13"/>
          </p:nvPr>
        </p:nvSpPr>
        <p:spPr>
          <a:xfrm>
            <a:off x="812800" y="2093976"/>
            <a:ext cx="10566400" cy="4114800"/>
          </a:xfrm>
        </p:spPr>
        <p:txBody>
          <a:bodyPr/>
          <a:lstStyle/>
          <a:p>
            <a:r>
              <a:rPr lang="en-US" b="0" i="0" dirty="0">
                <a:solidFill>
                  <a:schemeClr val="tx1">
                    <a:lumMod val="95000"/>
                    <a:lumOff val="5000"/>
                  </a:schemeClr>
                </a:solidFill>
                <a:effectLst/>
              </a:rPr>
              <a:t>Developing an AI-powered music recommendation system for a streaming platform</a:t>
            </a:r>
          </a:p>
          <a:p>
            <a:r>
              <a:rPr lang="en-US" b="0" i="0" dirty="0">
                <a:solidFill>
                  <a:schemeClr val="tx1">
                    <a:lumMod val="95000"/>
                    <a:lumOff val="5000"/>
                  </a:schemeClr>
                </a:solidFill>
                <a:effectLst/>
              </a:rPr>
              <a:t>Enhancing user experience, increasing engagement, and improving satisfaction</a:t>
            </a:r>
          </a:p>
          <a:p>
            <a:r>
              <a:rPr lang="en-US" b="0" i="0" dirty="0">
                <a:solidFill>
                  <a:schemeClr val="tx1">
                    <a:lumMod val="95000"/>
                    <a:lumOff val="5000"/>
                  </a:schemeClr>
                </a:solidFill>
                <a:effectLst/>
              </a:rPr>
              <a:t>Python, Machine learning libraries (Scikit-learn, TensorFlow/</a:t>
            </a:r>
            <a:r>
              <a:rPr lang="en-US" b="0" i="0" dirty="0" err="1">
                <a:solidFill>
                  <a:schemeClr val="tx1">
                    <a:lumMod val="95000"/>
                    <a:lumOff val="5000"/>
                  </a:schemeClr>
                </a:solidFill>
                <a:effectLst/>
              </a:rPr>
              <a:t>PyTorch</a:t>
            </a:r>
            <a:r>
              <a:rPr lang="en-US" b="0" i="0" dirty="0">
                <a:solidFill>
                  <a:schemeClr val="tx1">
                    <a:lumMod val="95000"/>
                    <a:lumOff val="5000"/>
                  </a:schemeClr>
                </a:solidFill>
                <a:effectLst/>
              </a:rPr>
              <a:t>), and data processing tools (NumPy, Pandas)</a:t>
            </a:r>
          </a:p>
        </p:txBody>
      </p:sp>
      <p:sp>
        <p:nvSpPr>
          <p:cNvPr id="2" name="Footer Placeholder 1"/>
          <p:cNvSpPr>
            <a:spLocks noGrp="1"/>
          </p:cNvSpPr>
          <p:nvPr>
            <p:ph type="ftr" sz="quarter" idx="4294967295"/>
          </p:nvPr>
        </p:nvSpPr>
        <p:spPr>
          <a:xfrm>
            <a:off x="3849624" y="6292342"/>
            <a:ext cx="4114800" cy="365125"/>
          </a:xfrm>
        </p:spPr>
        <p:txBody>
          <a:bodyPr/>
          <a:lstStyle/>
          <a:p>
            <a:r>
              <a:rPr lang="en-US" dirty="0"/>
              <a:t>MUSIC RECOMMENDATION SYSTEM , INTERNSHIP Project</a:t>
            </a:r>
          </a:p>
        </p:txBody>
      </p:sp>
    </p:spTree>
    <p:extLst>
      <p:ext uri="{BB962C8B-B14F-4D97-AF65-F5344CB8AC3E}">
        <p14:creationId xmlns:p14="http://schemas.microsoft.com/office/powerpoint/2010/main" val="435713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u="sng" dirty="0">
                <a:solidFill>
                  <a:srgbClr val="16ADDA"/>
                </a:solidFill>
                <a:latin typeface="Arial" panose="020B0604020202020204" pitchFamily="34" charset="0"/>
                <a:cs typeface="Arial" panose="020B0604020202020204" pitchFamily="34" charset="0"/>
              </a:rPr>
              <a:t>2. Literature Survey</a:t>
            </a:r>
            <a:endParaRPr lang="en-IN" b="1" u="sng" dirty="0">
              <a:solidFill>
                <a:srgbClr val="16ADDA"/>
              </a:solidFill>
              <a:latin typeface="Arial" panose="020B0604020202020204" pitchFamily="34" charset="0"/>
              <a:cs typeface="Arial" panose="020B0604020202020204" pitchFamily="34" charset="0"/>
            </a:endParaRPr>
          </a:p>
        </p:txBody>
      </p:sp>
      <p:sp>
        <p:nvSpPr>
          <p:cNvPr id="6" name="Content Placeholder 5"/>
          <p:cNvSpPr>
            <a:spLocks noGrp="1"/>
          </p:cNvSpPr>
          <p:nvPr>
            <p:ph sz="quarter" idx="13"/>
          </p:nvPr>
        </p:nvSpPr>
        <p:spPr>
          <a:xfrm>
            <a:off x="482294" y="1417638"/>
            <a:ext cx="10566400" cy="4114800"/>
          </a:xfrm>
        </p:spPr>
        <p:txBody>
          <a:bodyPr/>
          <a:lstStyle/>
          <a:p>
            <a:r>
              <a:rPr lang="en-US" sz="1600" b="0" i="0" u="none" strike="noStrike" dirty="0">
                <a:solidFill>
                  <a:srgbClr val="000000"/>
                </a:solidFill>
                <a:effectLst/>
                <a:hlinkClick r:id="rId2"/>
              </a:rPr>
              <a:t>Patel R</a:t>
            </a:r>
            <a:r>
              <a:rPr lang="en-US" sz="1600" b="0" i="0" dirty="0">
                <a:solidFill>
                  <a:srgbClr val="000000"/>
                </a:solidFill>
                <a:effectLst/>
              </a:rPr>
              <a:t>, </a:t>
            </a:r>
            <a:r>
              <a:rPr lang="en-US" sz="1600" b="0" i="0" u="none" strike="noStrike" dirty="0">
                <a:solidFill>
                  <a:srgbClr val="000000"/>
                </a:solidFill>
                <a:effectLst/>
                <a:hlinkClick r:id="rId3"/>
              </a:rPr>
              <a:t>Thakkar P</a:t>
            </a:r>
            <a:r>
              <a:rPr lang="en-US" sz="1600" b="0" i="0" dirty="0">
                <a:solidFill>
                  <a:srgbClr val="000000"/>
                </a:solidFill>
                <a:effectLst/>
              </a:rPr>
              <a:t> and </a:t>
            </a:r>
            <a:r>
              <a:rPr lang="en-US" sz="1600" b="0" i="0" u="none" strike="noStrike" dirty="0" err="1">
                <a:solidFill>
                  <a:srgbClr val="000000"/>
                </a:solidFill>
                <a:effectLst/>
                <a:hlinkClick r:id="rId4"/>
              </a:rPr>
              <a:t>Ukani</a:t>
            </a:r>
            <a:r>
              <a:rPr lang="en-US" sz="1600" b="0" i="0" u="none" strike="noStrike" dirty="0">
                <a:solidFill>
                  <a:srgbClr val="000000"/>
                </a:solidFill>
                <a:effectLst/>
                <a:hlinkClick r:id="rId4"/>
              </a:rPr>
              <a:t> V</a:t>
            </a:r>
            <a:r>
              <a:rPr lang="en-US" sz="1600" b="0" i="0" dirty="0">
                <a:solidFill>
                  <a:srgbClr val="000000"/>
                </a:solidFill>
                <a:effectLst/>
              </a:rPr>
              <a:t>. (2024). </a:t>
            </a:r>
            <a:r>
              <a:rPr lang="en-US" sz="1600" b="0" i="0" dirty="0" err="1">
                <a:solidFill>
                  <a:srgbClr val="000000"/>
                </a:solidFill>
                <a:effectLst/>
              </a:rPr>
              <a:t>CNNRec</a:t>
            </a:r>
            <a:r>
              <a:rPr lang="en-US" sz="1600" b="0" i="0" dirty="0">
                <a:solidFill>
                  <a:srgbClr val="000000"/>
                </a:solidFill>
                <a:effectLst/>
              </a:rPr>
              <a:t>: Convolutional Neural Network based recommender systems - A survey. </a:t>
            </a:r>
            <a:r>
              <a:rPr lang="en-US" sz="1600" b="0" i="1" dirty="0">
                <a:solidFill>
                  <a:srgbClr val="000000"/>
                </a:solidFill>
                <a:effectLst/>
              </a:rPr>
              <a:t>Engineering Applications of Artificial Intelligence</a:t>
            </a:r>
            <a:r>
              <a:rPr lang="en-US" sz="1600" b="0" i="0" dirty="0">
                <a:solidFill>
                  <a:srgbClr val="000000"/>
                </a:solidFill>
                <a:effectLst/>
              </a:rPr>
              <a:t>. 10.1016/j.engappai.2024.108062. </a:t>
            </a:r>
            <a:r>
              <a:rPr lang="en-US" sz="1600" b="1" i="0" dirty="0">
                <a:solidFill>
                  <a:srgbClr val="000000"/>
                </a:solidFill>
                <a:effectLst/>
              </a:rPr>
              <a:t>133</a:t>
            </a:r>
            <a:r>
              <a:rPr lang="en-US" sz="1600" b="0" i="0" dirty="0">
                <a:solidFill>
                  <a:srgbClr val="000000"/>
                </a:solidFill>
                <a:effectLst/>
              </a:rPr>
              <a:t>. (108062). Online publication date: 1-Jul-2024.</a:t>
            </a:r>
          </a:p>
          <a:p>
            <a:r>
              <a:rPr lang="en-IN" sz="1600" dirty="0"/>
              <a:t>Shuai Zhang, Lina Yao, </a:t>
            </a:r>
            <a:r>
              <a:rPr lang="en-IN" sz="1600" dirty="0" err="1"/>
              <a:t>Aixin</a:t>
            </a:r>
            <a:r>
              <a:rPr lang="en-IN" sz="1600" dirty="0"/>
              <a:t> Sun, and Yi Tay. 2019. Deep Learning Based Recommender System: A Survey and New Perspectives. ACM </a:t>
            </a:r>
            <a:r>
              <a:rPr lang="en-IN" sz="1600" dirty="0" err="1"/>
              <a:t>Comput</a:t>
            </a:r>
            <a:r>
              <a:rPr lang="en-IN" sz="1600" dirty="0"/>
              <a:t>. </a:t>
            </a:r>
            <a:r>
              <a:rPr lang="en-IN" sz="1600" dirty="0" err="1"/>
              <a:t>Surv</a:t>
            </a:r>
            <a:r>
              <a:rPr lang="en-IN" sz="1600" dirty="0"/>
              <a:t>. 52, 1, Article 5 (January 2020), 38 pages. https://doi.org/10.1145/3285029 1, Article 5 (January 2020), 38 pages. </a:t>
            </a:r>
            <a:r>
              <a:rPr lang="en-IN" sz="1600" dirty="0">
                <a:hlinkClick r:id="rId5"/>
              </a:rPr>
              <a:t>https://doi.org/10.1145/3285029</a:t>
            </a:r>
            <a:endParaRPr lang="en-IN" sz="1600" dirty="0"/>
          </a:p>
          <a:p>
            <a:r>
              <a:rPr lang="en-IN" sz="1600" dirty="0"/>
              <a:t>Heng-</a:t>
            </a:r>
            <a:r>
              <a:rPr lang="en-IN" sz="1600" dirty="0" err="1"/>
              <a:t>Tze</a:t>
            </a:r>
            <a:r>
              <a:rPr lang="en-IN" sz="1600" dirty="0"/>
              <a:t> Cheng, Levent </a:t>
            </a:r>
            <a:r>
              <a:rPr lang="en-IN" sz="1600" dirty="0" err="1"/>
              <a:t>Koc</a:t>
            </a:r>
            <a:r>
              <a:rPr lang="en-IN" sz="1600" dirty="0"/>
              <a:t>, Jeremiah </a:t>
            </a:r>
            <a:r>
              <a:rPr lang="en-IN" sz="1600" dirty="0" err="1"/>
              <a:t>Harmsen</a:t>
            </a:r>
            <a:r>
              <a:rPr lang="en-IN" sz="1600" dirty="0"/>
              <a:t>, Tal Shaked, Tushar Chandra, </a:t>
            </a:r>
            <a:r>
              <a:rPr lang="en-IN" sz="1600" dirty="0" err="1"/>
              <a:t>Hrishi</a:t>
            </a:r>
            <a:r>
              <a:rPr lang="en-IN" sz="1600" dirty="0"/>
              <a:t> </a:t>
            </a:r>
            <a:r>
              <a:rPr lang="en-IN" sz="1600" dirty="0" err="1"/>
              <a:t>Aradhye</a:t>
            </a:r>
            <a:r>
              <a:rPr lang="en-IN" sz="1600" dirty="0"/>
              <a:t>, Glen Anderson, Greg Corrado, Wei Chai, Mustafa </a:t>
            </a:r>
            <a:r>
              <a:rPr lang="en-IN" sz="1600" dirty="0" err="1"/>
              <a:t>Ispir</a:t>
            </a:r>
            <a:r>
              <a:rPr lang="en-IN" sz="1600" dirty="0"/>
              <a:t>, Rohan Anil, Zakaria Haque, </a:t>
            </a:r>
            <a:r>
              <a:rPr lang="en-IN" sz="1600" dirty="0" err="1"/>
              <a:t>Lichan</a:t>
            </a:r>
            <a:r>
              <a:rPr lang="en-IN" sz="1600" dirty="0"/>
              <a:t> Hong, Vihan Jain, </a:t>
            </a:r>
            <a:r>
              <a:rPr lang="en-IN" sz="1600" dirty="0" err="1"/>
              <a:t>Xiaobing</a:t>
            </a:r>
            <a:r>
              <a:rPr lang="en-IN" sz="1600" dirty="0"/>
              <a:t> Liu, and Hemal Shah. 2016. Wide &amp;amp; Deep Learning for Recommender Systems. In Proceedings of the 1st Workshop on Deep Learning for Recommender Systems (DLRS 2016). Association for Computing Machinery, New York, NY, USA, 7–10. </a:t>
            </a:r>
            <a:r>
              <a:rPr lang="en-IN" sz="1600" dirty="0">
                <a:hlinkClick r:id="rId6"/>
              </a:rPr>
              <a:t>https://doi.org/10.1145/2988450.2988454</a:t>
            </a:r>
            <a:endParaRPr lang="en-IN" sz="1600" dirty="0"/>
          </a:p>
          <a:p>
            <a:r>
              <a:rPr lang="en-IN" sz="1600" dirty="0"/>
              <a:t>R. Mu, "A Survey of Recommender Systems Based on Deep Learning," in IEEE Access, vol. 6, pp. 69009-69022, 2018, </a:t>
            </a:r>
            <a:r>
              <a:rPr lang="en-IN" sz="1600" dirty="0" err="1"/>
              <a:t>doi</a:t>
            </a:r>
            <a:r>
              <a:rPr lang="en-IN" sz="1600" dirty="0"/>
              <a:t>: 10.1109/ACCESS.2018.2880197.</a:t>
            </a:r>
          </a:p>
          <a:p>
            <a:r>
              <a:rPr lang="en-US" sz="1600" dirty="0"/>
              <a:t>Hao Wang, </a:t>
            </a:r>
            <a:r>
              <a:rPr lang="en-US" sz="1600" dirty="0" err="1"/>
              <a:t>Naiyan</a:t>
            </a:r>
            <a:r>
              <a:rPr lang="en-US" sz="1600" dirty="0"/>
              <a:t> Wang, and </a:t>
            </a:r>
            <a:r>
              <a:rPr lang="en-US" sz="1600" dirty="0" err="1"/>
              <a:t>Dit</a:t>
            </a:r>
            <a:r>
              <a:rPr lang="en-US" sz="1600" dirty="0"/>
              <a:t>-Yan Yeung. 2015. Collaborative Deep Learning for Recommender Systems. In Proceedings of the 21th ACM SIGKDD International Conference on Knowledge Discovery and Data Mining (KDD '15). Association for Computing Machinery, New York, NY, USA, 1235–1244. https://doi.org/10.1145/2783258.2783273</a:t>
            </a:r>
            <a:endParaRPr lang="en-IN" sz="1600" dirty="0"/>
          </a:p>
          <a:p>
            <a:endParaRPr lang="en-IN" sz="1400" dirty="0"/>
          </a:p>
        </p:txBody>
      </p:sp>
      <p:sp>
        <p:nvSpPr>
          <p:cNvPr id="2" name="Footer Placeholder 1"/>
          <p:cNvSpPr>
            <a:spLocks noGrp="1"/>
          </p:cNvSpPr>
          <p:nvPr>
            <p:ph type="ftr" sz="quarter" idx="4294967295"/>
          </p:nvPr>
        </p:nvSpPr>
        <p:spPr>
          <a:xfrm>
            <a:off x="3922776" y="6218237"/>
            <a:ext cx="4114800" cy="365125"/>
          </a:xfrm>
        </p:spPr>
        <p:txBody>
          <a:bodyPr/>
          <a:lstStyle/>
          <a:p>
            <a:r>
              <a:rPr lang="en-US" dirty="0"/>
              <a:t>MUSIC RECOMMENDATION SYSTEM , INTERNSHIP Project</a:t>
            </a:r>
          </a:p>
        </p:txBody>
      </p:sp>
    </p:spTree>
    <p:extLst>
      <p:ext uri="{BB962C8B-B14F-4D97-AF65-F5344CB8AC3E}">
        <p14:creationId xmlns:p14="http://schemas.microsoft.com/office/powerpoint/2010/main" val="3993595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u="sng" dirty="0">
                <a:solidFill>
                  <a:srgbClr val="16ADDA"/>
                </a:solidFill>
                <a:latin typeface="Arial" panose="020B0604020202020204" pitchFamily="34" charset="0"/>
                <a:cs typeface="Arial" panose="020B0604020202020204" pitchFamily="34" charset="0"/>
              </a:rPr>
              <a:t>3. K-MEANS Diagram</a:t>
            </a:r>
            <a:endParaRPr lang="en-IN" b="1" u="sng" dirty="0">
              <a:solidFill>
                <a:srgbClr val="16ADDA"/>
              </a:solidFill>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4294967295"/>
          </p:nvPr>
        </p:nvSpPr>
        <p:spPr>
          <a:xfrm>
            <a:off x="3922776" y="6218237"/>
            <a:ext cx="4114800" cy="365125"/>
          </a:xfrm>
        </p:spPr>
        <p:txBody>
          <a:bodyPr/>
          <a:lstStyle/>
          <a:p>
            <a:r>
              <a:rPr lang="en-US" dirty="0"/>
              <a:t>MUSIC RECOMMENDATION SYSTEM , INTERNSHIP Project</a:t>
            </a:r>
          </a:p>
        </p:txBody>
      </p:sp>
      <p:pic>
        <p:nvPicPr>
          <p:cNvPr id="1026" name="Picture 2" descr="K-Means Clustering Algorithm">
            <a:extLst>
              <a:ext uri="{FF2B5EF4-FFF2-40B4-BE49-F238E27FC236}">
                <a16:creationId xmlns:a16="http://schemas.microsoft.com/office/drawing/2014/main" id="{3207C602-C333-2FD3-877F-72C93CFE9D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6312" y="1792224"/>
            <a:ext cx="6848856" cy="369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512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u="sng" dirty="0">
                <a:solidFill>
                  <a:srgbClr val="16ADDA"/>
                </a:solidFill>
                <a:latin typeface="Arial" panose="020B0604020202020204" pitchFamily="34" charset="0"/>
                <a:cs typeface="Arial" panose="020B0604020202020204" pitchFamily="34" charset="0"/>
              </a:rPr>
              <a:t>4. K-MEANS Diagram</a:t>
            </a:r>
            <a:endParaRPr lang="en-IN" b="1" u="sng" dirty="0">
              <a:solidFill>
                <a:srgbClr val="16ADDA"/>
              </a:solidFill>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4294967295"/>
          </p:nvPr>
        </p:nvSpPr>
        <p:spPr>
          <a:xfrm>
            <a:off x="3922776" y="6218237"/>
            <a:ext cx="4114800" cy="365125"/>
          </a:xfrm>
        </p:spPr>
        <p:txBody>
          <a:bodyPr/>
          <a:lstStyle/>
          <a:p>
            <a:r>
              <a:rPr lang="en-US" dirty="0"/>
              <a:t>MUSIC RECOMMENDATION SYSTEM , INTERNSHIP Project</a:t>
            </a:r>
          </a:p>
        </p:txBody>
      </p:sp>
      <p:pic>
        <p:nvPicPr>
          <p:cNvPr id="1026" name="Picture 2" descr="K-Means Clustering Algorithm">
            <a:extLst>
              <a:ext uri="{FF2B5EF4-FFF2-40B4-BE49-F238E27FC236}">
                <a16:creationId xmlns:a16="http://schemas.microsoft.com/office/drawing/2014/main" id="{3207C602-C333-2FD3-877F-72C93CFE9D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6312" y="1792224"/>
            <a:ext cx="6848856" cy="369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466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u="sng" dirty="0">
                <a:solidFill>
                  <a:srgbClr val="16ADDA"/>
                </a:solidFill>
                <a:latin typeface="Arial" panose="020B0604020202020204" pitchFamily="34" charset="0"/>
                <a:cs typeface="Arial" panose="020B0604020202020204" pitchFamily="34" charset="0"/>
              </a:rPr>
              <a:t>5. K-MEANS ARCHITECTURE</a:t>
            </a:r>
            <a:endParaRPr lang="en-IN" b="1" u="sng" dirty="0">
              <a:solidFill>
                <a:srgbClr val="16ADDA"/>
              </a:solidFill>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4294967295"/>
          </p:nvPr>
        </p:nvSpPr>
        <p:spPr>
          <a:xfrm>
            <a:off x="3922776" y="6218237"/>
            <a:ext cx="4114800" cy="365125"/>
          </a:xfrm>
        </p:spPr>
        <p:txBody>
          <a:bodyPr/>
          <a:lstStyle/>
          <a:p>
            <a:r>
              <a:rPr lang="en-US" dirty="0"/>
              <a:t>MUSIC RECOMMENDATION SYSTEM , INTERNSHIP Project</a:t>
            </a:r>
          </a:p>
        </p:txBody>
      </p:sp>
      <p:pic>
        <p:nvPicPr>
          <p:cNvPr id="5" name="Picture 4">
            <a:extLst>
              <a:ext uri="{FF2B5EF4-FFF2-40B4-BE49-F238E27FC236}">
                <a16:creationId xmlns:a16="http://schemas.microsoft.com/office/drawing/2014/main" id="{4E79F25E-3EC5-3F78-356C-C0685D8226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052" y="1152461"/>
            <a:ext cx="10460248" cy="5065776"/>
          </a:xfrm>
          <a:prstGeom prst="rect">
            <a:avLst/>
          </a:prstGeom>
        </p:spPr>
      </p:pic>
    </p:spTree>
    <p:extLst>
      <p:ext uri="{BB962C8B-B14F-4D97-AF65-F5344CB8AC3E}">
        <p14:creationId xmlns:p14="http://schemas.microsoft.com/office/powerpoint/2010/main" val="2973248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u="sng" dirty="0">
                <a:solidFill>
                  <a:srgbClr val="16ADDA"/>
                </a:solidFill>
                <a:latin typeface="Arial" panose="020B0604020202020204" pitchFamily="34" charset="0"/>
                <a:cs typeface="Arial" panose="020B0604020202020204" pitchFamily="34" charset="0"/>
              </a:rPr>
              <a:t>6. Problem Statement</a:t>
            </a:r>
            <a:endParaRPr lang="en-IN" b="1" u="sng" dirty="0">
              <a:solidFill>
                <a:srgbClr val="16ADDA"/>
              </a:solidFill>
              <a:latin typeface="Arial" panose="020B0604020202020204" pitchFamily="34" charset="0"/>
              <a:cs typeface="Arial" panose="020B0604020202020204" pitchFamily="34" charset="0"/>
            </a:endParaRPr>
          </a:p>
        </p:txBody>
      </p:sp>
      <p:sp>
        <p:nvSpPr>
          <p:cNvPr id="4" name="Content Placeholder 3"/>
          <p:cNvSpPr>
            <a:spLocks noGrp="1"/>
          </p:cNvSpPr>
          <p:nvPr>
            <p:ph sz="quarter" idx="13"/>
          </p:nvPr>
        </p:nvSpPr>
        <p:spPr>
          <a:xfrm>
            <a:off x="812800" y="1815402"/>
            <a:ext cx="10566400" cy="2843150"/>
          </a:xfrm>
        </p:spPr>
        <p:txBody>
          <a:bodyPr>
            <a:normAutofit/>
          </a:bodyPr>
          <a:lstStyle/>
          <a:p>
            <a:pPr marL="0" indent="0">
              <a:buNone/>
            </a:pPr>
            <a:r>
              <a:rPr lang="en-US" sz="3600" b="1" i="0" dirty="0">
                <a:solidFill>
                  <a:schemeClr val="tx1">
                    <a:lumMod val="95000"/>
                    <a:lumOff val="5000"/>
                  </a:schemeClr>
                </a:solidFill>
                <a:effectLst/>
              </a:rPr>
              <a:t>PROBLEM STATEMENT</a:t>
            </a:r>
          </a:p>
          <a:p>
            <a:r>
              <a:rPr lang="en-US" b="0" i="0" dirty="0">
                <a:solidFill>
                  <a:schemeClr val="tx1">
                    <a:lumMod val="95000"/>
                    <a:lumOff val="5000"/>
                  </a:schemeClr>
                </a:solidFill>
                <a:effectLst/>
              </a:rPr>
              <a:t>The current music streaming landscape lacks personalized recommendation systems that effectively leverage advanced AI algorithms to cater to individual user preferences</a:t>
            </a:r>
          </a:p>
          <a:p>
            <a:r>
              <a:rPr lang="en-US" b="0" i="0" dirty="0">
                <a:solidFill>
                  <a:schemeClr val="tx1">
                    <a:lumMod val="95000"/>
                    <a:lumOff val="5000"/>
                  </a:schemeClr>
                </a:solidFill>
                <a:effectLst/>
              </a:rPr>
              <a:t>Users often struggle to discover new and relevant music content due to the limitations of existing recommendation systems</a:t>
            </a:r>
          </a:p>
          <a:p>
            <a:pPr marL="0" indent="0">
              <a:buNone/>
            </a:pPr>
            <a:endParaRPr lang="en-US" sz="1600" b="0" i="0" dirty="0">
              <a:solidFill>
                <a:schemeClr val="tx1">
                  <a:lumMod val="95000"/>
                  <a:lumOff val="5000"/>
                </a:schemeClr>
              </a:solidFill>
              <a:effectLst/>
            </a:endParaRPr>
          </a:p>
          <a:p>
            <a:endParaRPr lang="en-US" sz="2400" b="0" i="0" dirty="0">
              <a:solidFill>
                <a:schemeClr val="tx1">
                  <a:lumMod val="95000"/>
                  <a:lumOff val="5000"/>
                </a:schemeClr>
              </a:solidFill>
              <a:effectLst/>
            </a:endParaRPr>
          </a:p>
          <a:p>
            <a:endParaRPr lang="en-US" sz="2400" b="0" i="0" dirty="0">
              <a:solidFill>
                <a:schemeClr val="tx1">
                  <a:lumMod val="95000"/>
                  <a:lumOff val="5000"/>
                </a:schemeClr>
              </a:solidFill>
              <a:effectLst/>
            </a:endParaRPr>
          </a:p>
          <a:p>
            <a:endParaRPr lang="en-US" sz="2400" b="0" i="0" dirty="0">
              <a:solidFill>
                <a:schemeClr val="tx1">
                  <a:lumMod val="95000"/>
                  <a:lumOff val="5000"/>
                </a:schemeClr>
              </a:solidFill>
              <a:effectLst/>
            </a:endParaRPr>
          </a:p>
          <a:p>
            <a:endParaRPr lang="en-IN" dirty="0"/>
          </a:p>
        </p:txBody>
      </p:sp>
      <p:sp>
        <p:nvSpPr>
          <p:cNvPr id="2" name="Footer Placeholder 1"/>
          <p:cNvSpPr>
            <a:spLocks noGrp="1"/>
          </p:cNvSpPr>
          <p:nvPr>
            <p:ph type="ftr" sz="quarter" idx="4294967295"/>
          </p:nvPr>
        </p:nvSpPr>
        <p:spPr>
          <a:xfrm>
            <a:off x="3877056" y="6218237"/>
            <a:ext cx="4114800" cy="365125"/>
          </a:xfrm>
        </p:spPr>
        <p:txBody>
          <a:bodyPr/>
          <a:lstStyle/>
          <a:p>
            <a:r>
              <a:rPr lang="en-US" dirty="0"/>
              <a:t>MUSIC RECOMMENDATION SYSTEM , INTERNSHIP Project</a:t>
            </a:r>
          </a:p>
        </p:txBody>
      </p:sp>
    </p:spTree>
    <p:extLst>
      <p:ext uri="{BB962C8B-B14F-4D97-AF65-F5344CB8AC3E}">
        <p14:creationId xmlns:p14="http://schemas.microsoft.com/office/powerpoint/2010/main" val="3020001325"/>
      </p:ext>
    </p:extLst>
  </p:cSld>
  <p:clrMapOvr>
    <a:masterClrMapping/>
  </p:clrMapOvr>
</p:sld>
</file>

<file path=ppt/theme/theme1.xml><?xml version="1.0" encoding="utf-8"?>
<a:theme xmlns:a="http://schemas.openxmlformats.org/drawingml/2006/main" name="UPES Teaching Slides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PES Teaching Slides Theme" id="{43C8080A-1EA3-47D1-B3B7-189E51691CBF}" vid="{0BDF9598-F1D9-44E4-834E-A1336D07C8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UPES Teaching Slides Theme</Template>
  <TotalTime>6645</TotalTime>
  <Words>826</Words>
  <Application>Microsoft Office PowerPoint</Application>
  <PresentationFormat>Widescreen</PresentationFormat>
  <Paragraphs>74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UPES Teaching Slides Theme</vt:lpstr>
      <vt:lpstr>PowerPoint Presentation</vt:lpstr>
      <vt:lpstr>PowerPoint Presentation</vt:lpstr>
      <vt:lpstr>Table of  Contents</vt:lpstr>
      <vt:lpstr>1. Introduction</vt:lpstr>
      <vt:lpstr>2. Literature Survey</vt:lpstr>
      <vt:lpstr>3. K-MEANS Diagram</vt:lpstr>
      <vt:lpstr>4. K-MEANS Diagram</vt:lpstr>
      <vt:lpstr>5. K-MEANS ARCHITECTURE</vt:lpstr>
      <vt:lpstr>6. Problem Statement</vt:lpstr>
      <vt:lpstr>PowerPoint Presentation</vt:lpstr>
      <vt:lpstr>PowerPoint Presentation</vt:lpstr>
      <vt:lpstr>7. Conclusion</vt:lpstr>
      <vt:lpstr>8. Reference</vt:lpstr>
      <vt:lpstr>Questions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 Dhiviya Rose</dc:creator>
  <cp:lastModifiedBy>Omji Shukla</cp:lastModifiedBy>
  <cp:revision>700</cp:revision>
  <dcterms:created xsi:type="dcterms:W3CDTF">2019-11-28T10:40:03Z</dcterms:created>
  <dcterms:modified xsi:type="dcterms:W3CDTF">2024-03-09T08:11:26Z</dcterms:modified>
</cp:coreProperties>
</file>