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fc4142b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fc4142b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Was awarded the Order of Jamaica (their equivalent of British Knighthood) so his real title is “the honorable”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He was only 15 when he won his 2002 world junior championship gold medal (youngest world junior gold medalist ever)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(Don Quarrie) A 1976 olympic gold </a:t>
            </a:r>
            <a:r>
              <a:rPr lang="en"/>
              <a:t>medalist</a:t>
            </a:r>
            <a:r>
              <a:rPr lang="en"/>
              <a:t> from </a:t>
            </a:r>
            <a:r>
              <a:rPr lang="en"/>
              <a:t>Jamaica</a:t>
            </a:r>
            <a:r>
              <a:rPr lang="en"/>
              <a:t> and best times were 10.07 in the 100 and then 19.86 in the 200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1560d98e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1560d98e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fc4142b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fc4142b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9.58, 19.19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fc4142b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fc4142b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fc4142b0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fc4142b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fc4142b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fc4142b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fc4142b0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fc4142b0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rgbClr val="FDDA2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rgbClr val="4BA173"/>
                </a:solidFill>
                <a:latin typeface="Alfa Slab One"/>
                <a:ea typeface="Alfa Slab One"/>
                <a:cs typeface="Alfa Slab One"/>
                <a:sym typeface="Alfa Slab One"/>
              </a:rPr>
              <a:t>Why Usain Bolt is the GOAT of all GOATS</a:t>
            </a:r>
            <a:endParaRPr sz="5300">
              <a:solidFill>
                <a:srgbClr val="4BA17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00">
                <a:solidFill>
                  <a:schemeClr val="accent1"/>
                </a:solidFill>
                <a:latin typeface="Alfa Slab One"/>
                <a:ea typeface="Alfa Slab One"/>
                <a:cs typeface="Alfa Slab One"/>
                <a:sym typeface="Alfa Slab One"/>
              </a:rPr>
              <a:t>Brandon Wisniewski, Abhi Joshi, Pat Walther, Connor Stephens, &amp; Robbie Goss</a:t>
            </a:r>
            <a:endParaRPr>
              <a:solidFill>
                <a:schemeClr val="accen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55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Born Usain St. Leo Bolt in Sherwood Content, Jamaica on August 21, 1986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Measurables: 6’5” 207 lbs.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Right leg ½ inch shorter than left leg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First loved the sport of cricket as a kid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Gained </a:t>
            </a:r>
            <a:r>
              <a:rPr lang="en">
                <a:solidFill>
                  <a:schemeClr val="dk1"/>
                </a:solidFill>
              </a:rPr>
              <a:t>notoriety</a:t>
            </a:r>
            <a:r>
              <a:rPr lang="en">
                <a:solidFill>
                  <a:schemeClr val="dk1"/>
                </a:solidFill>
              </a:rPr>
              <a:t> at 2002 World Junior Championships in home country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Idolizes Don Quarrie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8 Olympic gold medals, 11 World Championship gold medals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700" y="1459450"/>
            <a:ext cx="2945700" cy="2018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Bolt’s Unprecedented Dominance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50675" y="1152375"/>
            <a:ext cx="5828700" cy="3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Bolt’s 6’5” height was previously believed to be detrimental to sprinting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Bolt runs asymmetrically, as his left leg spends 14% more time on the ground than his right, while producing 13% less peak force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While defying previously believed notions about sprinters, Bolt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Ran </a:t>
            </a:r>
            <a:r>
              <a:rPr lang="en">
                <a:solidFill>
                  <a:schemeClr val="dk1"/>
                </a:solidFill>
              </a:rPr>
              <a:t>7 of the 15 fastest 100m times ever recorded, including the 3 fastest (3 way tie for third fastest at 9.69)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Ran 4 of the 6 fastest 200m times ever recorded, including the fastest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Won 11 world championships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Won 8 olympic gold medals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5750" y="1352300"/>
            <a:ext cx="2376550" cy="15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5750" y="3067750"/>
            <a:ext cx="2376550" cy="1697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Bolt’s Dominance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6850"/>
            <a:ext cx="408622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025" y="1466850"/>
            <a:ext cx="4086225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938100" y="2180325"/>
            <a:ext cx="63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Bolt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8120125" y="2313525"/>
            <a:ext cx="63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Bolt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5" name="Google Shape;85;p16"/>
          <p:cNvCxnSpPr/>
          <p:nvPr/>
        </p:nvCxnSpPr>
        <p:spPr>
          <a:xfrm flipH="1" rot="10800000">
            <a:off x="4106400" y="2466525"/>
            <a:ext cx="27900" cy="4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6"/>
          <p:cNvCxnSpPr/>
          <p:nvPr/>
        </p:nvCxnSpPr>
        <p:spPr>
          <a:xfrm rot="10800000">
            <a:off x="4134475" y="2466725"/>
            <a:ext cx="42000" cy="7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6"/>
          <p:cNvCxnSpPr/>
          <p:nvPr/>
        </p:nvCxnSpPr>
        <p:spPr>
          <a:xfrm rot="10800000">
            <a:off x="8423125" y="2648800"/>
            <a:ext cx="279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6"/>
          <p:cNvCxnSpPr/>
          <p:nvPr/>
        </p:nvCxnSpPr>
        <p:spPr>
          <a:xfrm rot="10800000">
            <a:off x="8436975" y="2648825"/>
            <a:ext cx="56100" cy="5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7013" y="1466850"/>
            <a:ext cx="408622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88" y="1466850"/>
            <a:ext cx="4086225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3803400" y="1913325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Bolt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7986925" y="2038475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Bolt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3" name="Google Shape;93;p16"/>
          <p:cNvCxnSpPr/>
          <p:nvPr/>
        </p:nvCxnSpPr>
        <p:spPr>
          <a:xfrm rot="10800000">
            <a:off x="3994025" y="2207775"/>
            <a:ext cx="112200" cy="5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6"/>
          <p:cNvCxnSpPr/>
          <p:nvPr/>
        </p:nvCxnSpPr>
        <p:spPr>
          <a:xfrm rot="10800000">
            <a:off x="4134375" y="2228425"/>
            <a:ext cx="56100" cy="6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/>
          <p:nvPr/>
        </p:nvCxnSpPr>
        <p:spPr>
          <a:xfrm rot="10800000">
            <a:off x="8156725" y="2438675"/>
            <a:ext cx="294300" cy="4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>
            <a:endCxn id="92" idx="2"/>
          </p:cNvCxnSpPr>
          <p:nvPr/>
        </p:nvCxnSpPr>
        <p:spPr>
          <a:xfrm rot="10800000">
            <a:off x="8303875" y="2438675"/>
            <a:ext cx="175200" cy="4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7" name="Google Shape;9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27025" y="1466850"/>
            <a:ext cx="4086225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8162175" y="2038475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Bolt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9" name="Google Shape;99;p16"/>
          <p:cNvCxnSpPr/>
          <p:nvPr/>
        </p:nvCxnSpPr>
        <p:spPr>
          <a:xfrm rot="10800000">
            <a:off x="8338825" y="2382575"/>
            <a:ext cx="1122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/>
          <p:nvPr/>
        </p:nvCxnSpPr>
        <p:spPr>
          <a:xfrm rot="10800000">
            <a:off x="8465175" y="2368675"/>
            <a:ext cx="27900" cy="5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to other Track &amp; Field Athletes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6601500" y="1276775"/>
            <a:ext cx="22308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*Would’ve had 9 Gold Medals if he didn’t get stripped a Gold Medal in the 2008 Olympic 4x100m Relay due to a teammate testing positive for doping.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00" y="1173550"/>
            <a:ext cx="6928050" cy="34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Bolt do in other sports?</a:t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550" y="907525"/>
            <a:ext cx="658436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Bolt stack up with GOATs in other sports?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650" y="1100125"/>
            <a:ext cx="4388175" cy="386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“Ngs: NFL next Gen Stats.” </a:t>
            </a:r>
            <a:r>
              <a:rPr i="1"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Gen Stats</a:t>
            </a:r>
            <a:r>
              <a:rPr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https://nextgenstats.nfl.com/stats/top-plays/fastest-ball-carriers/2021/REG/all. </a:t>
            </a:r>
            <a:endParaRPr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“How Fast Is the World's Fastest Human?” </a:t>
            </a:r>
            <a:r>
              <a:rPr i="1"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Encyclopædia Britannica</a:t>
            </a:r>
            <a:r>
              <a:rPr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Encyclopædia Britannica, Inc., https://www.britannica.com/story/how-fast-is-the-worlds-fastest-human#:~:text=In%202011%20Belgian%20scientists%20used,(27.33%20miles%20per%20hour). </a:t>
            </a:r>
            <a:endParaRPr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“Usain Bolt.” </a:t>
            </a:r>
            <a:r>
              <a:rPr i="1"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Wikipedia</a:t>
            </a:r>
            <a:r>
              <a:rPr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Wikimedia Foundation, 12 Jan. 2022, https://en.wikipedia.org/wiki/Usain_Bolt. </a:t>
            </a:r>
            <a:endParaRPr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“How Fast Is the World's Fastest Human?” </a:t>
            </a:r>
            <a:r>
              <a:rPr i="1"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Encyclopædia Britannica</a:t>
            </a:r>
            <a:r>
              <a:rPr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Encyclopædia Britannica, Inc., https://www.britannica.com/story/how-fast-is-the-worlds-fastest-human#:~:text=In%202011%20Belgian%20scientists%20used,(27.33%20miles%20per%20hour). </a:t>
            </a:r>
            <a:endParaRPr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“100 Metres.” </a:t>
            </a:r>
            <a:r>
              <a:rPr i="1"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Wikipedia</a:t>
            </a:r>
            <a:r>
              <a:rPr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Wikimedia Foundation, 25 Jan. 2022, https://en.wikipedia.org/wiki/100_metres. </a:t>
            </a:r>
            <a:endParaRPr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“Track and Field Best All-Time Performances.” </a:t>
            </a:r>
            <a:r>
              <a:rPr i="1"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Alltime</a:t>
            </a:r>
            <a:r>
              <a:rPr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http://www.alltime-athletics.com/. </a:t>
            </a:r>
            <a:endParaRPr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“Men's 200 Metres World Record Progression.” </a:t>
            </a:r>
            <a:r>
              <a:rPr i="1"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Wikipedia</a:t>
            </a:r>
            <a:r>
              <a:rPr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Wikimedia Foundation, 20 Sept. 2021, https://en.wikipedia.org/wiki/Men%27s_200_metres_world_record_progression. </a:t>
            </a:r>
            <a:endParaRPr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“Men's 100 Metres World Record Progression.” </a:t>
            </a:r>
            <a:r>
              <a:rPr i="1"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Wikipedia</a:t>
            </a:r>
            <a:r>
              <a:rPr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Wikimedia Foundation, 31 Jan. 2022, https://en.wikipedia.org/wiki/Men%27s_100_metres_world_record_progression. </a:t>
            </a:r>
            <a:endParaRPr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“Usain Bolt.” </a:t>
            </a:r>
            <a:r>
              <a:rPr i="1"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Wikipedia</a:t>
            </a:r>
            <a:r>
              <a:rPr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Wikimedia Foundation, 12 Jan. 2022, https://en.wikipedia.org/wiki/Usain_Bolt. </a:t>
            </a:r>
            <a:endParaRPr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Kiger, Patrick J. “Scientists Discover Something Mind-Blowing about How Usain Bolt Runs.” </a:t>
            </a:r>
            <a:r>
              <a:rPr i="1"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HowStuffWorks</a:t>
            </a:r>
            <a:r>
              <a:rPr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HowStuffWorks, 2 Aug. 2017, https://health.howstuffworks.com/human-body/parts/uain-bolt-legs-asymmetrical-uneven-stride.htm. </a:t>
            </a:r>
            <a:endParaRPr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Culture Trip. “Incredible Things You Didn't Know about Usain Bolt.” </a:t>
            </a:r>
            <a:r>
              <a:rPr i="1"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Culture Trip</a:t>
            </a:r>
            <a:r>
              <a:rPr lang="en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The Culture Trip, 4 Dec. 2016, https://theculturetrip.com/caribbean/jamaica/articles/incredible-things-you-didnt-know-about-usain-bolt/. </a:t>
            </a:r>
            <a:endParaRPr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