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72" r:id="rId2"/>
    <p:sldId id="257" r:id="rId3"/>
    <p:sldId id="261" r:id="rId4"/>
    <p:sldId id="258" r:id="rId5"/>
    <p:sldId id="273" r:id="rId6"/>
    <p:sldId id="271" r:id="rId7"/>
    <p:sldId id="259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Makheja" userId="70b28d8554258730" providerId="LiveId" clId="{F15E3DDE-DED9-459A-B0EF-E5C235E0804A}"/>
    <pc:docChg chg="modSld">
      <pc:chgData name="Mansi Makheja" userId="70b28d8554258730" providerId="LiveId" clId="{F15E3DDE-DED9-459A-B0EF-E5C235E0804A}" dt="2022-09-29T08:53:12.730" v="15" actId="20577"/>
      <pc:docMkLst>
        <pc:docMk/>
      </pc:docMkLst>
      <pc:sldChg chg="modSp mod">
        <pc:chgData name="Mansi Makheja" userId="70b28d8554258730" providerId="LiveId" clId="{F15E3DDE-DED9-459A-B0EF-E5C235E0804A}" dt="2022-09-29T08:52:10.667" v="1" actId="20577"/>
        <pc:sldMkLst>
          <pc:docMk/>
          <pc:sldMk cId="2816478132" sldId="260"/>
        </pc:sldMkLst>
        <pc:spChg chg="mod">
          <ac:chgData name="Mansi Makheja" userId="70b28d8554258730" providerId="LiveId" clId="{F15E3DDE-DED9-459A-B0EF-E5C235E0804A}" dt="2022-09-29T08:52:10.667" v="1" actId="20577"/>
          <ac:spMkLst>
            <pc:docMk/>
            <pc:sldMk cId="2816478132" sldId="260"/>
            <ac:spMk id="2" creationId="{00000000-0000-0000-0000-000000000000}"/>
          </ac:spMkLst>
        </pc:spChg>
      </pc:sldChg>
      <pc:sldChg chg="modSp mod">
        <pc:chgData name="Mansi Makheja" userId="70b28d8554258730" providerId="LiveId" clId="{F15E3DDE-DED9-459A-B0EF-E5C235E0804A}" dt="2022-09-29T08:52:18.145" v="3" actId="20577"/>
        <pc:sldMkLst>
          <pc:docMk/>
          <pc:sldMk cId="998800906" sldId="262"/>
        </pc:sldMkLst>
        <pc:spChg chg="mod">
          <ac:chgData name="Mansi Makheja" userId="70b28d8554258730" providerId="LiveId" clId="{F15E3DDE-DED9-459A-B0EF-E5C235E0804A}" dt="2022-09-29T08:52:18.145" v="3" actId="20577"/>
          <ac:spMkLst>
            <pc:docMk/>
            <pc:sldMk cId="998800906" sldId="262"/>
            <ac:spMk id="2" creationId="{00000000-0000-0000-0000-000000000000}"/>
          </ac:spMkLst>
        </pc:spChg>
      </pc:sldChg>
      <pc:sldChg chg="modSp mod">
        <pc:chgData name="Mansi Makheja" userId="70b28d8554258730" providerId="LiveId" clId="{F15E3DDE-DED9-459A-B0EF-E5C235E0804A}" dt="2022-09-29T08:52:34.415" v="7" actId="20577"/>
        <pc:sldMkLst>
          <pc:docMk/>
          <pc:sldMk cId="4067347594" sldId="264"/>
        </pc:sldMkLst>
        <pc:spChg chg="mod">
          <ac:chgData name="Mansi Makheja" userId="70b28d8554258730" providerId="LiveId" clId="{F15E3DDE-DED9-459A-B0EF-E5C235E0804A}" dt="2022-09-29T08:52:34.415" v="7" actId="20577"/>
          <ac:spMkLst>
            <pc:docMk/>
            <pc:sldMk cId="4067347594" sldId="264"/>
            <ac:spMk id="2" creationId="{00000000-0000-0000-0000-000000000000}"/>
          </ac:spMkLst>
        </pc:spChg>
      </pc:sldChg>
      <pc:sldChg chg="modSp mod">
        <pc:chgData name="Mansi Makheja" userId="70b28d8554258730" providerId="LiveId" clId="{F15E3DDE-DED9-459A-B0EF-E5C235E0804A}" dt="2022-09-29T08:52:48.281" v="9" actId="20577"/>
        <pc:sldMkLst>
          <pc:docMk/>
          <pc:sldMk cId="3131973887" sldId="265"/>
        </pc:sldMkLst>
        <pc:spChg chg="mod">
          <ac:chgData name="Mansi Makheja" userId="70b28d8554258730" providerId="LiveId" clId="{F15E3DDE-DED9-459A-B0EF-E5C235E0804A}" dt="2022-09-29T08:52:48.281" v="9" actId="20577"/>
          <ac:spMkLst>
            <pc:docMk/>
            <pc:sldMk cId="3131973887" sldId="265"/>
            <ac:spMk id="7" creationId="{B7A56CE7-71DC-FD9B-20A9-B1012CEA3B89}"/>
          </ac:spMkLst>
        </pc:spChg>
      </pc:sldChg>
      <pc:sldChg chg="modSp mod">
        <pc:chgData name="Mansi Makheja" userId="70b28d8554258730" providerId="LiveId" clId="{F15E3DDE-DED9-459A-B0EF-E5C235E0804A}" dt="2022-09-29T08:52:54.164" v="11" actId="20577"/>
        <pc:sldMkLst>
          <pc:docMk/>
          <pc:sldMk cId="1051927135" sldId="267"/>
        </pc:sldMkLst>
        <pc:spChg chg="mod">
          <ac:chgData name="Mansi Makheja" userId="70b28d8554258730" providerId="LiveId" clId="{F15E3DDE-DED9-459A-B0EF-E5C235E0804A}" dt="2022-09-29T08:52:54.164" v="11" actId="20577"/>
          <ac:spMkLst>
            <pc:docMk/>
            <pc:sldMk cId="1051927135" sldId="267"/>
            <ac:spMk id="7" creationId="{9B57439D-1678-E28B-69CB-74D6297EA221}"/>
          </ac:spMkLst>
        </pc:spChg>
      </pc:sldChg>
      <pc:sldChg chg="modSp mod">
        <pc:chgData name="Mansi Makheja" userId="70b28d8554258730" providerId="LiveId" clId="{F15E3DDE-DED9-459A-B0EF-E5C235E0804A}" dt="2022-09-29T08:53:00.381" v="13" actId="20577"/>
        <pc:sldMkLst>
          <pc:docMk/>
          <pc:sldMk cId="791637055" sldId="268"/>
        </pc:sldMkLst>
        <pc:spChg chg="mod">
          <ac:chgData name="Mansi Makheja" userId="70b28d8554258730" providerId="LiveId" clId="{F15E3DDE-DED9-459A-B0EF-E5C235E0804A}" dt="2022-09-29T08:53:00.381" v="13" actId="20577"/>
          <ac:spMkLst>
            <pc:docMk/>
            <pc:sldMk cId="791637055" sldId="268"/>
            <ac:spMk id="7" creationId="{271B4805-E5E0-23AD-5FCF-B29490597061}"/>
          </ac:spMkLst>
        </pc:spChg>
      </pc:sldChg>
      <pc:sldChg chg="modSp mod">
        <pc:chgData name="Mansi Makheja" userId="70b28d8554258730" providerId="LiveId" clId="{F15E3DDE-DED9-459A-B0EF-E5C235E0804A}" dt="2022-09-29T08:53:12.730" v="15" actId="20577"/>
        <pc:sldMkLst>
          <pc:docMk/>
          <pc:sldMk cId="2795059076" sldId="269"/>
        </pc:sldMkLst>
        <pc:spChg chg="mod">
          <ac:chgData name="Mansi Makheja" userId="70b28d8554258730" providerId="LiveId" clId="{F15E3DDE-DED9-459A-B0EF-E5C235E0804A}" dt="2022-09-29T08:53:12.730" v="15" actId="20577"/>
          <ac:spMkLst>
            <pc:docMk/>
            <pc:sldMk cId="2795059076" sldId="269"/>
            <ac:spMk id="5" creationId="{D3065241-590C-3A6B-A8BA-668FE17B52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09B3C-9984-41DF-B9B2-7B07B2E8A861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6D0A6-2AF2-449B-969D-FCC544E8983B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Maximize Insight Into A Dataset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591D08-F668-421C-AD2A-1F8E360DAC0B}" type="parTrans" cxnId="{8B31F07B-FBA4-4010-A288-F1FC7DA29316}">
      <dgm:prSet/>
      <dgm:spPr/>
      <dgm:t>
        <a:bodyPr/>
        <a:lstStyle/>
        <a:p>
          <a:endParaRPr lang="en-US"/>
        </a:p>
      </dgm:t>
    </dgm:pt>
    <dgm:pt modelId="{9B6757BA-7724-4AF5-A8E8-2FFE6695EF0A}" type="sibTrans" cxnId="{8B31F07B-FBA4-4010-A288-F1FC7DA29316}">
      <dgm:prSet/>
      <dgm:spPr/>
      <dgm:t>
        <a:bodyPr/>
        <a:lstStyle/>
        <a:p>
          <a:endParaRPr lang="en-US"/>
        </a:p>
      </dgm:t>
    </dgm:pt>
    <dgm:pt modelId="{BBF84C4C-227A-4086-B159-5848FB73260C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Uncover Underlying Structure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9446AB-A296-4619-AA79-B8DC26447963}" type="parTrans" cxnId="{223A4B6F-58FA-4B06-9913-87D896881253}">
      <dgm:prSet/>
      <dgm:spPr/>
      <dgm:t>
        <a:bodyPr/>
        <a:lstStyle/>
        <a:p>
          <a:endParaRPr lang="en-US"/>
        </a:p>
      </dgm:t>
    </dgm:pt>
    <dgm:pt modelId="{3D220288-EECD-4E43-AD0F-8D57B2CBF5C1}" type="sibTrans" cxnId="{223A4B6F-58FA-4B06-9913-87D896881253}">
      <dgm:prSet/>
      <dgm:spPr/>
      <dgm:t>
        <a:bodyPr/>
        <a:lstStyle/>
        <a:p>
          <a:endParaRPr lang="en-US"/>
        </a:p>
      </dgm:t>
    </dgm:pt>
    <dgm:pt modelId="{38FA461A-4014-494A-A6E2-485DBF901A27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Extract Important Variables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703BD9-ACE6-471E-B89F-642D1E17DF0C}" type="parTrans" cxnId="{59B3662D-EAC9-4CBF-A11E-55856E3AA932}">
      <dgm:prSet/>
      <dgm:spPr/>
      <dgm:t>
        <a:bodyPr/>
        <a:lstStyle/>
        <a:p>
          <a:endParaRPr lang="en-US"/>
        </a:p>
      </dgm:t>
    </dgm:pt>
    <dgm:pt modelId="{47093CCF-53DD-4F4E-88FB-D363D9F4EA45}" type="sibTrans" cxnId="{59B3662D-EAC9-4CBF-A11E-55856E3AA932}">
      <dgm:prSet/>
      <dgm:spPr/>
      <dgm:t>
        <a:bodyPr/>
        <a:lstStyle/>
        <a:p>
          <a:endParaRPr lang="en-US"/>
        </a:p>
      </dgm:t>
    </dgm:pt>
    <dgm:pt modelId="{A09FEA92-3835-4FB8-9BDA-2E4979147B66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 Underlying Assumptions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096B93-1F56-422F-B1C1-75DF4C6FE93F}" type="parTrans" cxnId="{BDF45D11-A658-4139-91C4-7B336A652328}">
      <dgm:prSet/>
      <dgm:spPr/>
      <dgm:t>
        <a:bodyPr/>
        <a:lstStyle/>
        <a:p>
          <a:endParaRPr lang="en-US"/>
        </a:p>
      </dgm:t>
    </dgm:pt>
    <dgm:pt modelId="{2D264D12-1BB2-4064-9E62-B6BBA3DBB44A}" type="sibTrans" cxnId="{BDF45D11-A658-4139-91C4-7B336A652328}">
      <dgm:prSet/>
      <dgm:spPr/>
      <dgm:t>
        <a:bodyPr/>
        <a:lstStyle/>
        <a:p>
          <a:endParaRPr lang="en-US"/>
        </a:p>
      </dgm:t>
    </dgm:pt>
    <dgm:pt modelId="{261E5424-6BD6-4528-A5E8-13BA98D21E89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Determine Optimal Factor Settings (</a:t>
          </a:r>
          <a:r>
            <a:rPr lang="en-IN" sz="20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Xs</a:t>
          </a:r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AA9CF5-A959-440E-8CCE-9C0213E49483}" type="parTrans" cxnId="{097DC7FB-7152-490A-842B-C0E858C9A5CF}">
      <dgm:prSet/>
      <dgm:spPr/>
      <dgm:t>
        <a:bodyPr/>
        <a:lstStyle/>
        <a:p>
          <a:endParaRPr lang="en-US"/>
        </a:p>
      </dgm:t>
    </dgm:pt>
    <dgm:pt modelId="{1056463B-9352-4C80-8A7F-22885BCCF12E}" type="sibTrans" cxnId="{097DC7FB-7152-490A-842B-C0E858C9A5CF}">
      <dgm:prSet/>
      <dgm:spPr/>
      <dgm:t>
        <a:bodyPr/>
        <a:lstStyle/>
        <a:p>
          <a:endParaRPr lang="en-US"/>
        </a:p>
      </dgm:t>
    </dgm:pt>
    <dgm:pt modelId="{33B3A774-6035-4A78-A498-5F3C186B288B}">
      <dgm:prSet phldrT="[Text]" custLinFactX="-93482" custLinFactNeighborX="-100000" custLinFactNeighborY="61369"/>
      <dgm:spPr/>
    </dgm:pt>
    <dgm:pt modelId="{8ED62626-A85C-4C7F-9E2D-F9E56F006FF9}" type="parTrans" cxnId="{BB4EBC8F-5DDE-4CFE-8A57-44A82FADDB01}">
      <dgm:prSet/>
      <dgm:spPr/>
      <dgm:t>
        <a:bodyPr/>
        <a:lstStyle/>
        <a:p>
          <a:endParaRPr lang="en-US"/>
        </a:p>
      </dgm:t>
    </dgm:pt>
    <dgm:pt modelId="{416332C7-C696-455E-9FBC-7D3F231368FF}" type="sibTrans" cxnId="{BB4EBC8F-5DDE-4CFE-8A57-44A82FADDB01}">
      <dgm:prSet/>
      <dgm:spPr/>
      <dgm:t>
        <a:bodyPr/>
        <a:lstStyle/>
        <a:p>
          <a:endParaRPr lang="en-US"/>
        </a:p>
      </dgm:t>
    </dgm:pt>
    <dgm:pt modelId="{AB5BD06B-40B8-49B8-8ECE-5A1C17535D69}">
      <dgm:prSet phldrT="[Text]" custScaleY="102672" custLinFactX="-93482" custLinFactNeighborX="-100000" custLinFactNeighborY="61369"/>
      <dgm:spPr/>
    </dgm:pt>
    <dgm:pt modelId="{A1BC7F2E-3A3C-41B4-8D72-9A05DC637C24}" type="parTrans" cxnId="{C486A7D9-30D4-41E8-B866-CF27F7C2C260}">
      <dgm:prSet/>
      <dgm:spPr/>
      <dgm:t>
        <a:bodyPr/>
        <a:lstStyle/>
        <a:p>
          <a:endParaRPr lang="en-US"/>
        </a:p>
      </dgm:t>
    </dgm:pt>
    <dgm:pt modelId="{26CD5439-A4E0-46F5-8077-E872E33B9A5B}" type="sibTrans" cxnId="{C486A7D9-30D4-41E8-B866-CF27F7C2C260}">
      <dgm:prSet/>
      <dgm:spPr/>
      <dgm:t>
        <a:bodyPr/>
        <a:lstStyle/>
        <a:p>
          <a:endParaRPr lang="en-US"/>
        </a:p>
      </dgm:t>
    </dgm:pt>
    <dgm:pt modelId="{FD12AE7B-F78E-4518-9542-AF6CCAC0A5F9}" type="pres">
      <dgm:prSet presAssocID="{70809B3C-9984-41DF-B9B2-7B07B2E8A86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4515473-D2FA-4E1C-88C7-9A790EC1C3A5}" type="pres">
      <dgm:prSet presAssocID="{65D6D0A6-2AF2-449B-969D-FCC544E8983B}" presName="Parent" presStyleLbl="node0" presStyleIdx="0" presStyleCnt="1" custScaleX="85387" custScaleY="65698" custLinFactX="-50554" custLinFactNeighborX="-100000" custLinFactNeighborY="-20100">
        <dgm:presLayoutVars>
          <dgm:chMax val="6"/>
          <dgm:chPref val="6"/>
        </dgm:presLayoutVars>
      </dgm:prSet>
      <dgm:spPr/>
    </dgm:pt>
    <dgm:pt modelId="{76ECC2C7-F85C-495D-B8D3-5B422C465884}" type="pres">
      <dgm:prSet presAssocID="{BBF84C4C-227A-4086-B159-5848FB73260C}" presName="Accent1" presStyleCnt="0"/>
      <dgm:spPr/>
    </dgm:pt>
    <dgm:pt modelId="{1C5F869B-A4FA-4C54-B5AB-94977173771D}" type="pres">
      <dgm:prSet presAssocID="{BBF84C4C-227A-4086-B159-5848FB73260C}" presName="Accent" presStyleLbl="bgShp" presStyleIdx="0" presStyleCnt="4"/>
      <dgm:spPr/>
    </dgm:pt>
    <dgm:pt modelId="{D6504F6C-D580-4013-A5FF-08A21BFCC667}" type="pres">
      <dgm:prSet presAssocID="{BBF84C4C-227A-4086-B159-5848FB73260C}" presName="Child1" presStyleLbl="node1" presStyleIdx="0" presStyleCnt="4" custScaleX="99829" custScaleY="90336" custLinFactX="-11172" custLinFactY="71999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93563F5A-56CF-40C2-9DD8-3F2EFDB5E641}" type="pres">
      <dgm:prSet presAssocID="{38FA461A-4014-494A-A6E2-485DBF901A27}" presName="Accent2" presStyleCnt="0"/>
      <dgm:spPr/>
    </dgm:pt>
    <dgm:pt modelId="{89BE04A6-2DDC-4218-A29A-F4C9E47E9F12}" type="pres">
      <dgm:prSet presAssocID="{38FA461A-4014-494A-A6E2-485DBF901A27}" presName="Accent" presStyleLbl="bgShp" presStyleIdx="1" presStyleCnt="4" custLinFactX="-126972" custLinFactY="130054" custLinFactNeighborX="-200000" custLinFactNeighborY="200000"/>
      <dgm:spPr/>
    </dgm:pt>
    <dgm:pt modelId="{B8BDC685-AEA2-48F8-9AAF-79B5B7BBC92A}" type="pres">
      <dgm:prSet presAssocID="{38FA461A-4014-494A-A6E2-485DBF901A27}" presName="Child2" presStyleLbl="node1" presStyleIdx="1" presStyleCnt="4" custScaleX="111165" custScaleY="79477" custLinFactX="-23561" custLinFactNeighborX="-100000" custLinFactNeighborY="37456">
        <dgm:presLayoutVars>
          <dgm:chMax val="0"/>
          <dgm:chPref val="0"/>
          <dgm:bulletEnabled val="1"/>
        </dgm:presLayoutVars>
      </dgm:prSet>
      <dgm:spPr/>
    </dgm:pt>
    <dgm:pt modelId="{A5166AD4-6BF9-4E34-83F5-8D08F9E723CE}" type="pres">
      <dgm:prSet presAssocID="{A09FEA92-3835-4FB8-9BDA-2E4979147B66}" presName="Accent3" presStyleCnt="0"/>
      <dgm:spPr/>
    </dgm:pt>
    <dgm:pt modelId="{F4964F5E-D748-46E5-91AD-738E55FC671F}" type="pres">
      <dgm:prSet presAssocID="{A09FEA92-3835-4FB8-9BDA-2E4979147B66}" presName="Accent" presStyleLbl="bgShp" presStyleIdx="2" presStyleCnt="4" custFlipHor="1" custScaleX="20564"/>
      <dgm:spPr/>
    </dgm:pt>
    <dgm:pt modelId="{5266AE9B-A7B5-4CEB-8199-F5E99A2396BC}" type="pres">
      <dgm:prSet presAssocID="{A09FEA92-3835-4FB8-9BDA-2E4979147B66}" presName="Child3" presStyleLbl="node1" presStyleIdx="2" presStyleCnt="4" custScaleX="106825" custScaleY="79478" custLinFactNeighborX="29910" custLinFactNeighborY="-84721">
        <dgm:presLayoutVars>
          <dgm:chMax val="0"/>
          <dgm:chPref val="0"/>
          <dgm:bulletEnabled val="1"/>
        </dgm:presLayoutVars>
      </dgm:prSet>
      <dgm:spPr/>
    </dgm:pt>
    <dgm:pt modelId="{206A189F-8BF2-4D37-B47C-464D9FAB5F1B}" type="pres">
      <dgm:prSet presAssocID="{261E5424-6BD6-4528-A5E8-13BA98D21E89}" presName="Accent4" presStyleCnt="0"/>
      <dgm:spPr/>
    </dgm:pt>
    <dgm:pt modelId="{37070700-878D-4D80-BDF7-BE961F254D9D}" type="pres">
      <dgm:prSet presAssocID="{261E5424-6BD6-4528-A5E8-13BA98D21E89}" presName="Accent" presStyleLbl="bgShp" presStyleIdx="3" presStyleCnt="4" custFlipVert="0" custFlipHor="1" custScaleX="36851" custScaleY="12837" custLinFactX="-300000" custLinFactY="-40276" custLinFactNeighborX="-393437" custLinFactNeighborY="-100000"/>
      <dgm:spPr/>
    </dgm:pt>
    <dgm:pt modelId="{F23DFB77-CB67-481C-B7DF-330AEB309FA9}" type="pres">
      <dgm:prSet presAssocID="{261E5424-6BD6-4528-A5E8-13BA98D21E89}" presName="Child4" presStyleLbl="node1" presStyleIdx="3" presStyleCnt="4" custScaleX="100856" custScaleY="85396" custLinFactX="100000" custLinFactY="-43442" custLinFactNeighborX="17694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ECD1E105-6056-48F6-A70D-177FEA423A1A}" type="presOf" srcId="{70809B3C-9984-41DF-B9B2-7B07B2E8A861}" destId="{FD12AE7B-F78E-4518-9542-AF6CCAC0A5F9}" srcOrd="0" destOrd="0" presId="urn:microsoft.com/office/officeart/2011/layout/HexagonRadial"/>
    <dgm:cxn modelId="{BDF45D11-A658-4139-91C4-7B336A652328}" srcId="{65D6D0A6-2AF2-449B-969D-FCC544E8983B}" destId="{A09FEA92-3835-4FB8-9BDA-2E4979147B66}" srcOrd="2" destOrd="0" parTransId="{5D096B93-1F56-422F-B1C1-75DF4C6FE93F}" sibTransId="{2D264D12-1BB2-4064-9E62-B6BBA3DBB44A}"/>
    <dgm:cxn modelId="{59B3662D-EAC9-4CBF-A11E-55856E3AA932}" srcId="{65D6D0A6-2AF2-449B-969D-FCC544E8983B}" destId="{38FA461A-4014-494A-A6E2-485DBF901A27}" srcOrd="1" destOrd="0" parTransId="{F2703BD9-ACE6-471E-B89F-642D1E17DF0C}" sibTransId="{47093CCF-53DD-4F4E-88FB-D363D9F4EA45}"/>
    <dgm:cxn modelId="{A48C4162-5D73-4CAF-A480-534EDC6A73FD}" type="presOf" srcId="{38FA461A-4014-494A-A6E2-485DBF901A27}" destId="{B8BDC685-AEA2-48F8-9AAF-79B5B7BBC92A}" srcOrd="0" destOrd="0" presId="urn:microsoft.com/office/officeart/2011/layout/HexagonRadial"/>
    <dgm:cxn modelId="{223A4B6F-58FA-4B06-9913-87D896881253}" srcId="{65D6D0A6-2AF2-449B-969D-FCC544E8983B}" destId="{BBF84C4C-227A-4086-B159-5848FB73260C}" srcOrd="0" destOrd="0" parTransId="{1A9446AB-A296-4619-AA79-B8DC26447963}" sibTransId="{3D220288-EECD-4E43-AD0F-8D57B2CBF5C1}"/>
    <dgm:cxn modelId="{93F2E55A-07B8-4517-90D0-37D676EF1E6F}" type="presOf" srcId="{261E5424-6BD6-4528-A5E8-13BA98D21E89}" destId="{F23DFB77-CB67-481C-B7DF-330AEB309FA9}" srcOrd="0" destOrd="0" presId="urn:microsoft.com/office/officeart/2011/layout/HexagonRadial"/>
    <dgm:cxn modelId="{8B31F07B-FBA4-4010-A288-F1FC7DA29316}" srcId="{70809B3C-9984-41DF-B9B2-7B07B2E8A861}" destId="{65D6D0A6-2AF2-449B-969D-FCC544E8983B}" srcOrd="0" destOrd="0" parTransId="{42591D08-F668-421C-AD2A-1F8E360DAC0B}" sibTransId="{9B6757BA-7724-4AF5-A8E8-2FFE6695EF0A}"/>
    <dgm:cxn modelId="{BB4EBC8F-5DDE-4CFE-8A57-44A82FADDB01}" srcId="{70809B3C-9984-41DF-B9B2-7B07B2E8A861}" destId="{33B3A774-6035-4A78-A498-5F3C186B288B}" srcOrd="1" destOrd="0" parTransId="{8ED62626-A85C-4C7F-9E2D-F9E56F006FF9}" sibTransId="{416332C7-C696-455E-9FBC-7D3F231368FF}"/>
    <dgm:cxn modelId="{DB0C06A1-C122-406E-80F7-56F04A003530}" type="presOf" srcId="{BBF84C4C-227A-4086-B159-5848FB73260C}" destId="{D6504F6C-D580-4013-A5FF-08A21BFCC667}" srcOrd="0" destOrd="0" presId="urn:microsoft.com/office/officeart/2011/layout/HexagonRadial"/>
    <dgm:cxn modelId="{C486A7D9-30D4-41E8-B866-CF27F7C2C260}" srcId="{70809B3C-9984-41DF-B9B2-7B07B2E8A861}" destId="{AB5BD06B-40B8-49B8-8ECE-5A1C17535D69}" srcOrd="2" destOrd="0" parTransId="{A1BC7F2E-3A3C-41B4-8D72-9A05DC637C24}" sibTransId="{26CD5439-A4E0-46F5-8077-E872E33B9A5B}"/>
    <dgm:cxn modelId="{955D05DB-8C14-4DFA-9F35-47A60B3D6EF5}" type="presOf" srcId="{A09FEA92-3835-4FB8-9BDA-2E4979147B66}" destId="{5266AE9B-A7B5-4CEB-8199-F5E99A2396BC}" srcOrd="0" destOrd="0" presId="urn:microsoft.com/office/officeart/2011/layout/HexagonRadial"/>
    <dgm:cxn modelId="{73720CED-FD63-4FF7-B03A-CA742C0E108C}" type="presOf" srcId="{65D6D0A6-2AF2-449B-969D-FCC544E8983B}" destId="{B4515473-D2FA-4E1C-88C7-9A790EC1C3A5}" srcOrd="0" destOrd="0" presId="urn:microsoft.com/office/officeart/2011/layout/HexagonRadial"/>
    <dgm:cxn modelId="{097DC7FB-7152-490A-842B-C0E858C9A5CF}" srcId="{65D6D0A6-2AF2-449B-969D-FCC544E8983B}" destId="{261E5424-6BD6-4528-A5E8-13BA98D21E89}" srcOrd="3" destOrd="0" parTransId="{02AA9CF5-A959-440E-8CCE-9C0213E49483}" sibTransId="{1056463B-9352-4C80-8A7F-22885BCCF12E}"/>
    <dgm:cxn modelId="{3DE2BAC1-AEF8-4046-9E9C-A8CAEE0EE0A3}" type="presParOf" srcId="{FD12AE7B-F78E-4518-9542-AF6CCAC0A5F9}" destId="{B4515473-D2FA-4E1C-88C7-9A790EC1C3A5}" srcOrd="0" destOrd="0" presId="urn:microsoft.com/office/officeart/2011/layout/HexagonRadial"/>
    <dgm:cxn modelId="{AA34F92A-D00E-41E6-99A8-62C5B6FBC103}" type="presParOf" srcId="{FD12AE7B-F78E-4518-9542-AF6CCAC0A5F9}" destId="{76ECC2C7-F85C-495D-B8D3-5B422C465884}" srcOrd="1" destOrd="0" presId="urn:microsoft.com/office/officeart/2011/layout/HexagonRadial"/>
    <dgm:cxn modelId="{E3E98626-8EAE-4A00-8FF0-16B0D9994BAE}" type="presParOf" srcId="{76ECC2C7-F85C-495D-B8D3-5B422C465884}" destId="{1C5F869B-A4FA-4C54-B5AB-94977173771D}" srcOrd="0" destOrd="0" presId="urn:microsoft.com/office/officeart/2011/layout/HexagonRadial"/>
    <dgm:cxn modelId="{6A839AA5-8AA6-4C91-8E26-C809F07353B4}" type="presParOf" srcId="{FD12AE7B-F78E-4518-9542-AF6CCAC0A5F9}" destId="{D6504F6C-D580-4013-A5FF-08A21BFCC667}" srcOrd="2" destOrd="0" presId="urn:microsoft.com/office/officeart/2011/layout/HexagonRadial"/>
    <dgm:cxn modelId="{01AA03A8-C0C1-4E9A-A144-15A5C316E341}" type="presParOf" srcId="{FD12AE7B-F78E-4518-9542-AF6CCAC0A5F9}" destId="{93563F5A-56CF-40C2-9DD8-3F2EFDB5E641}" srcOrd="3" destOrd="0" presId="urn:microsoft.com/office/officeart/2011/layout/HexagonRadial"/>
    <dgm:cxn modelId="{91508637-76EA-4383-9057-784E2D8271FC}" type="presParOf" srcId="{93563F5A-56CF-40C2-9DD8-3F2EFDB5E641}" destId="{89BE04A6-2DDC-4218-A29A-F4C9E47E9F12}" srcOrd="0" destOrd="0" presId="urn:microsoft.com/office/officeart/2011/layout/HexagonRadial"/>
    <dgm:cxn modelId="{F8570A47-2C02-42D6-8B55-BC5942325C76}" type="presParOf" srcId="{FD12AE7B-F78E-4518-9542-AF6CCAC0A5F9}" destId="{B8BDC685-AEA2-48F8-9AAF-79B5B7BBC92A}" srcOrd="4" destOrd="0" presId="urn:microsoft.com/office/officeart/2011/layout/HexagonRadial"/>
    <dgm:cxn modelId="{5B8182AF-56E6-43AD-8D80-72DEE28FFDBC}" type="presParOf" srcId="{FD12AE7B-F78E-4518-9542-AF6CCAC0A5F9}" destId="{A5166AD4-6BF9-4E34-83F5-8D08F9E723CE}" srcOrd="5" destOrd="0" presId="urn:microsoft.com/office/officeart/2011/layout/HexagonRadial"/>
    <dgm:cxn modelId="{12DD5701-FEAF-4C0D-A3C3-603268EFA03D}" type="presParOf" srcId="{A5166AD4-6BF9-4E34-83F5-8D08F9E723CE}" destId="{F4964F5E-D748-46E5-91AD-738E55FC671F}" srcOrd="0" destOrd="0" presId="urn:microsoft.com/office/officeart/2011/layout/HexagonRadial"/>
    <dgm:cxn modelId="{623BB5C3-0D7B-47A1-9599-010900637AC9}" type="presParOf" srcId="{FD12AE7B-F78E-4518-9542-AF6CCAC0A5F9}" destId="{5266AE9B-A7B5-4CEB-8199-F5E99A2396BC}" srcOrd="6" destOrd="0" presId="urn:microsoft.com/office/officeart/2011/layout/HexagonRadial"/>
    <dgm:cxn modelId="{59415566-85D8-48E2-85B8-4543384A7327}" type="presParOf" srcId="{FD12AE7B-F78E-4518-9542-AF6CCAC0A5F9}" destId="{206A189F-8BF2-4D37-B47C-464D9FAB5F1B}" srcOrd="7" destOrd="0" presId="urn:microsoft.com/office/officeart/2011/layout/HexagonRadial"/>
    <dgm:cxn modelId="{D7332141-442E-40F8-98CD-02A51B39021B}" type="presParOf" srcId="{206A189F-8BF2-4D37-B47C-464D9FAB5F1B}" destId="{37070700-878D-4D80-BDF7-BE961F254D9D}" srcOrd="0" destOrd="0" presId="urn:microsoft.com/office/officeart/2011/layout/HexagonRadial"/>
    <dgm:cxn modelId="{7A8688E1-5A2C-468B-9A4A-F802A185CFEA}" type="presParOf" srcId="{FD12AE7B-F78E-4518-9542-AF6CCAC0A5F9}" destId="{F23DFB77-CB67-481C-B7DF-330AEB309FA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DE58B-6B9E-4E28-B453-13AE315A1280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9BD1B-0D2F-4BF5-B5BB-6EB8B15AAEB4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Develop Valid Models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BE143ED-00DE-41C4-8363-756D6D83C947}" type="parTrans" cxnId="{98009CFD-6A21-4DC3-85F0-DAD933ABB603}">
      <dgm:prSet/>
      <dgm:spPr/>
      <dgm:t>
        <a:bodyPr/>
        <a:lstStyle/>
        <a:p>
          <a:endParaRPr lang="en-US"/>
        </a:p>
      </dgm:t>
    </dgm:pt>
    <dgm:pt modelId="{F6E5D4F9-66DB-4A8C-8D26-5F08BE091BEE}" type="sibTrans" cxnId="{98009CFD-6A21-4DC3-85F0-DAD933ABB603}">
      <dgm:prSet/>
      <dgm:spPr/>
      <dgm:t>
        <a:bodyPr/>
        <a:lstStyle/>
        <a:p>
          <a:endParaRPr lang="en-US"/>
        </a:p>
      </dgm:t>
    </dgm:pt>
    <dgm:pt modelId="{B5A985B1-6276-4ACE-8197-FC474E925C00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 Outliers And Anomalies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1F368A-648E-4AB7-A226-CD30008986DE}" type="sibTrans" cxnId="{E18BD92B-7D93-45AD-9540-46448043D4F9}">
      <dgm:prSet/>
      <dgm:spPr/>
      <dgm:t>
        <a:bodyPr/>
        <a:lstStyle/>
        <a:p>
          <a:endParaRPr lang="en-US"/>
        </a:p>
      </dgm:t>
    </dgm:pt>
    <dgm:pt modelId="{430EC139-EE5B-4F2B-9543-2B2FA75DB97F}" type="parTrans" cxnId="{E18BD92B-7D93-45AD-9540-46448043D4F9}">
      <dgm:prSet/>
      <dgm:spPr/>
      <dgm:t>
        <a:bodyPr/>
        <a:lstStyle/>
        <a:p>
          <a:endParaRPr lang="en-US"/>
        </a:p>
      </dgm:t>
    </dgm:pt>
    <dgm:pt modelId="{AD3F0586-7378-4032-8D18-BB3B55F74D6B}">
      <dgm:prSet/>
      <dgm:spPr/>
    </dgm:pt>
    <dgm:pt modelId="{71A10FDE-3B34-4299-9D57-85ABF05E4E8B}" type="parTrans" cxnId="{0962CD1F-5031-491A-9F0A-DA03F724EDD3}">
      <dgm:prSet/>
      <dgm:spPr/>
      <dgm:t>
        <a:bodyPr/>
        <a:lstStyle/>
        <a:p>
          <a:endParaRPr lang="en-US"/>
        </a:p>
      </dgm:t>
    </dgm:pt>
    <dgm:pt modelId="{899DA7A4-3A84-451E-AC24-FC0F2EBFA654}" type="sibTrans" cxnId="{0962CD1F-5031-491A-9F0A-DA03F724EDD3}">
      <dgm:prSet/>
      <dgm:spPr/>
      <dgm:t>
        <a:bodyPr/>
        <a:lstStyle/>
        <a:p>
          <a:endParaRPr lang="en-US"/>
        </a:p>
      </dgm:t>
    </dgm:pt>
    <dgm:pt modelId="{12C181A3-1D7B-4CBC-A39D-19D0FE6352DB}" type="pres">
      <dgm:prSet presAssocID="{2ACDE58B-6B9E-4E28-B453-13AE315A128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48749D-AC91-40EE-9E27-A3242DB7CD18}" type="pres">
      <dgm:prSet presAssocID="{B5A985B1-6276-4ACE-8197-FC474E925C00}" presName="Parent" presStyleLbl="node0" presStyleIdx="0" presStyleCnt="1" custScaleX="101096" custScaleY="83905" custLinFactNeighborX="-48889" custLinFactNeighborY="-50840">
        <dgm:presLayoutVars>
          <dgm:chMax val="6"/>
          <dgm:chPref val="6"/>
        </dgm:presLayoutVars>
      </dgm:prSet>
      <dgm:spPr/>
    </dgm:pt>
    <dgm:pt modelId="{9C3F9DB7-057D-47E1-BE82-F232D8144C1A}" type="pres">
      <dgm:prSet presAssocID="{8489BD1B-0D2F-4BF5-B5BB-6EB8B15AAEB4}" presName="Accent1" presStyleCnt="0"/>
      <dgm:spPr/>
    </dgm:pt>
    <dgm:pt modelId="{E0189145-3D33-47DA-B997-1FBF8D2EAB63}" type="pres">
      <dgm:prSet presAssocID="{8489BD1B-0D2F-4BF5-B5BB-6EB8B15AAEB4}" presName="Accent" presStyleLbl="bgShp" presStyleIdx="0" presStyleCnt="1" custFlipHor="1" custScaleX="1681" custScaleY="1542"/>
      <dgm:spPr/>
    </dgm:pt>
    <dgm:pt modelId="{07C5FD87-1238-4E89-A044-DD6AFA95A58D}" type="pres">
      <dgm:prSet presAssocID="{8489BD1B-0D2F-4BF5-B5BB-6EB8B15AAEB4}" presName="Child1" presStyleLbl="node1" presStyleIdx="0" presStyleCnt="1" custScaleX="122959" custScaleY="103472" custLinFactNeighborX="17897" custLinFactNeighborY="1270">
        <dgm:presLayoutVars>
          <dgm:chMax val="0"/>
          <dgm:chPref val="0"/>
          <dgm:bulletEnabled val="1"/>
        </dgm:presLayoutVars>
      </dgm:prSet>
      <dgm:spPr/>
    </dgm:pt>
  </dgm:ptLst>
  <dgm:cxnLst>
    <dgm:cxn modelId="{D7C61D19-70F6-456C-9F9A-8A3A4856A293}" type="presOf" srcId="{B5A985B1-6276-4ACE-8197-FC474E925C00}" destId="{1B48749D-AC91-40EE-9E27-A3242DB7CD18}" srcOrd="0" destOrd="0" presId="urn:microsoft.com/office/officeart/2011/layout/HexagonRadial"/>
    <dgm:cxn modelId="{0962CD1F-5031-491A-9F0A-DA03F724EDD3}" srcId="{2ACDE58B-6B9E-4E28-B453-13AE315A1280}" destId="{AD3F0586-7378-4032-8D18-BB3B55F74D6B}" srcOrd="1" destOrd="0" parTransId="{71A10FDE-3B34-4299-9D57-85ABF05E4E8B}" sibTransId="{899DA7A4-3A84-451E-AC24-FC0F2EBFA654}"/>
    <dgm:cxn modelId="{E18BD92B-7D93-45AD-9540-46448043D4F9}" srcId="{2ACDE58B-6B9E-4E28-B453-13AE315A1280}" destId="{B5A985B1-6276-4ACE-8197-FC474E925C00}" srcOrd="0" destOrd="0" parTransId="{430EC139-EE5B-4F2B-9543-2B2FA75DB97F}" sibTransId="{691F368A-648E-4AB7-A226-CD30008986DE}"/>
    <dgm:cxn modelId="{6E9C8E82-4230-42A0-B182-D764E75787C2}" type="presOf" srcId="{2ACDE58B-6B9E-4E28-B453-13AE315A1280}" destId="{12C181A3-1D7B-4CBC-A39D-19D0FE6352DB}" srcOrd="0" destOrd="0" presId="urn:microsoft.com/office/officeart/2011/layout/HexagonRadial"/>
    <dgm:cxn modelId="{AD64E4BA-4F6B-471E-A5E3-D5E2B49C2ED8}" type="presOf" srcId="{8489BD1B-0D2F-4BF5-B5BB-6EB8B15AAEB4}" destId="{07C5FD87-1238-4E89-A044-DD6AFA95A58D}" srcOrd="0" destOrd="0" presId="urn:microsoft.com/office/officeart/2011/layout/HexagonRadial"/>
    <dgm:cxn modelId="{98009CFD-6A21-4DC3-85F0-DAD933ABB603}" srcId="{B5A985B1-6276-4ACE-8197-FC474E925C00}" destId="{8489BD1B-0D2F-4BF5-B5BB-6EB8B15AAEB4}" srcOrd="0" destOrd="0" parTransId="{DBE143ED-00DE-41C4-8363-756D6D83C947}" sibTransId="{F6E5D4F9-66DB-4A8C-8D26-5F08BE091BEE}"/>
    <dgm:cxn modelId="{15BE823C-E2A4-4FF4-9794-C1A82228836E}" type="presParOf" srcId="{12C181A3-1D7B-4CBC-A39D-19D0FE6352DB}" destId="{1B48749D-AC91-40EE-9E27-A3242DB7CD18}" srcOrd="0" destOrd="0" presId="urn:microsoft.com/office/officeart/2011/layout/HexagonRadial"/>
    <dgm:cxn modelId="{1DE781FC-0C0E-4705-AE25-AEDCC42BBEFF}" type="presParOf" srcId="{12C181A3-1D7B-4CBC-A39D-19D0FE6352DB}" destId="{9C3F9DB7-057D-47E1-BE82-F232D8144C1A}" srcOrd="1" destOrd="0" presId="urn:microsoft.com/office/officeart/2011/layout/HexagonRadial"/>
    <dgm:cxn modelId="{355984B4-DB87-4FFC-9337-8EFC67A0ED52}" type="presParOf" srcId="{9C3F9DB7-057D-47E1-BE82-F232D8144C1A}" destId="{E0189145-3D33-47DA-B997-1FBF8D2EAB63}" srcOrd="0" destOrd="0" presId="urn:microsoft.com/office/officeart/2011/layout/HexagonRadial"/>
    <dgm:cxn modelId="{A7CC4B57-D002-4EF4-B315-1577F40E53B0}" type="presParOf" srcId="{12C181A3-1D7B-4CBC-A39D-19D0FE6352DB}" destId="{07C5FD87-1238-4E89-A044-DD6AFA95A58D}" srcOrd="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15473-D2FA-4E1C-88C7-9A790EC1C3A5}">
      <dsp:nvSpPr>
        <dsp:cNvPr id="0" name=""/>
        <dsp:cNvSpPr/>
      </dsp:nvSpPr>
      <dsp:spPr>
        <a:xfrm>
          <a:off x="107827" y="1782302"/>
          <a:ext cx="1976663" cy="13154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Maximize Insight Into A Dataset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7825" y="1975295"/>
        <a:ext cx="1396667" cy="929477"/>
      </dsp:txXfrm>
    </dsp:sp>
    <dsp:sp modelId="{89BE04A6-2DDC-4218-A29A-F4C9E47E9F12}">
      <dsp:nvSpPr>
        <dsp:cNvPr id="0" name=""/>
        <dsp:cNvSpPr/>
      </dsp:nvSpPr>
      <dsp:spPr>
        <a:xfrm>
          <a:off x="2017178" y="3366984"/>
          <a:ext cx="873543" cy="75248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04F6C-D580-4013-A5FF-08A21BFCC667}">
      <dsp:nvSpPr>
        <dsp:cNvPr id="0" name=""/>
        <dsp:cNvSpPr/>
      </dsp:nvSpPr>
      <dsp:spPr>
        <a:xfrm>
          <a:off x="1530074" y="2922076"/>
          <a:ext cx="1893603" cy="14824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Uncover Underlying Structure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29050" y="3156131"/>
        <a:ext cx="1295651" cy="1014310"/>
      </dsp:txXfrm>
    </dsp:sp>
    <dsp:sp modelId="{F4964F5E-D748-46E5-91AD-738E55FC671F}">
      <dsp:nvSpPr>
        <dsp:cNvPr id="0" name=""/>
        <dsp:cNvSpPr/>
      </dsp:nvSpPr>
      <dsp:spPr>
        <a:xfrm flipH="1">
          <a:off x="6239828" y="2290128"/>
          <a:ext cx="179635" cy="75248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DC685-AEA2-48F8-9AAF-79B5B7BBC92A}">
      <dsp:nvSpPr>
        <dsp:cNvPr id="0" name=""/>
        <dsp:cNvSpPr/>
      </dsp:nvSpPr>
      <dsp:spPr>
        <a:xfrm>
          <a:off x="2927332" y="1812643"/>
          <a:ext cx="2108630" cy="13042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Extract Important Variables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227257" y="1998151"/>
        <a:ext cx="1508780" cy="933207"/>
      </dsp:txXfrm>
    </dsp:sp>
    <dsp:sp modelId="{37070700-878D-4D80-BDF7-BE961F254D9D}">
      <dsp:nvSpPr>
        <dsp:cNvPr id="0" name=""/>
        <dsp:cNvSpPr/>
      </dsp:nvSpPr>
      <dsp:spPr>
        <a:xfrm flipH="1">
          <a:off x="0" y="3150465"/>
          <a:ext cx="321909" cy="9659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AE9B-A7B5-4CEB-8199-F5E99A2396BC}">
      <dsp:nvSpPr>
        <dsp:cNvPr id="0" name=""/>
        <dsp:cNvSpPr/>
      </dsp:nvSpPr>
      <dsp:spPr>
        <a:xfrm>
          <a:off x="5879604" y="1791926"/>
          <a:ext cx="2026307" cy="130423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 Underlying Assumptions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72670" y="1980559"/>
        <a:ext cx="1440175" cy="926973"/>
      </dsp:txXfrm>
    </dsp:sp>
    <dsp:sp modelId="{F23DFB77-CB67-481C-B7DF-330AEB309FA9}">
      <dsp:nvSpPr>
        <dsp:cNvPr id="0" name=""/>
        <dsp:cNvSpPr/>
      </dsp:nvSpPr>
      <dsp:spPr>
        <a:xfrm>
          <a:off x="8882246" y="1790211"/>
          <a:ext cx="1913084" cy="14013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Determine Optimal Factor Settings (</a:t>
          </a:r>
          <a:r>
            <a:rPr lang="en-IN" sz="2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Xs</a:t>
          </a: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175125" y="2004748"/>
        <a:ext cx="1327326" cy="972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9145-3D33-47DA-B997-1FBF8D2EAB63}">
      <dsp:nvSpPr>
        <dsp:cNvPr id="0" name=""/>
        <dsp:cNvSpPr/>
      </dsp:nvSpPr>
      <dsp:spPr>
        <a:xfrm flipH="1">
          <a:off x="2617980" y="1444350"/>
          <a:ext cx="25674" cy="2039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8749D-AC91-40EE-9E27-A3242DB7CD18}">
      <dsp:nvSpPr>
        <dsp:cNvPr id="0" name=""/>
        <dsp:cNvSpPr/>
      </dsp:nvSpPr>
      <dsp:spPr>
        <a:xfrm>
          <a:off x="327348" y="42826"/>
          <a:ext cx="2009654" cy="144268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 Outliers And Anomalies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2211" y="261681"/>
        <a:ext cx="1399928" cy="1004979"/>
      </dsp:txXfrm>
    </dsp:sp>
    <dsp:sp modelId="{07C5FD87-1238-4E89-A044-DD6AFA95A58D}">
      <dsp:nvSpPr>
        <dsp:cNvPr id="0" name=""/>
        <dsp:cNvSpPr/>
      </dsp:nvSpPr>
      <dsp:spPr>
        <a:xfrm>
          <a:off x="3091730" y="74850"/>
          <a:ext cx="2002807" cy="14580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Develop Valid Models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97487" y="297444"/>
        <a:ext cx="1391293" cy="101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887E5-7917-4EF7-8C33-0AA2685A89B9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565A-B50B-4E73-8E60-219FC55C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3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7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4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1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8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4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1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6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7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C7D1EC-104C-4FF8-AD09-CE5C066D66CC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k/to/Rep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5200"/>
            </a:pPr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5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-US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Hotel Booking Analysis </a:t>
            </a:r>
            <a:br>
              <a:rPr lang="en-IN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</a:b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92" y="1790700"/>
            <a:ext cx="8155615" cy="4240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38091" y="826845"/>
            <a:ext cx="4078039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400" b="1" dirty="0">
                <a:ln/>
                <a:solidFill>
                  <a:schemeClr val="accent4"/>
                </a:solidFill>
              </a:rPr>
              <a:t>Data Summary :</a:t>
            </a:r>
            <a:endParaRPr lang="en-I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5" y="795902"/>
            <a:ext cx="8596668" cy="863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Cancelled Booking Analysis :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3801" y="2650769"/>
            <a:ext cx="6564397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3801" y="1790441"/>
            <a:ext cx="720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 here we can see that almost 37% times the bookings got cancelled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734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689"/>
            <a:ext cx="10817980" cy="849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" dirty="0"/>
          </a:p>
          <a:p>
            <a:pPr marL="0" indent="0">
              <a:buNone/>
            </a:pPr>
            <a:r>
              <a:rPr lang="en-GB" dirty="0"/>
              <a:t>From the following graph we can see that more than 60% peoples prefer city hotels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1" y="2347556"/>
            <a:ext cx="8005665" cy="3894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6CE7-71DC-FD9B-20A9-B1012CEA3B89}"/>
              </a:ext>
            </a:extLst>
          </p:cNvPr>
          <p:cNvSpPr txBox="1"/>
          <p:nvPr/>
        </p:nvSpPr>
        <p:spPr>
          <a:xfrm>
            <a:off x="3237722" y="790358"/>
            <a:ext cx="572899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 dirty="0" err="1">
                <a:ln/>
                <a:solidFill>
                  <a:schemeClr val="accent4"/>
                </a:solidFill>
              </a:rPr>
              <a:t>Hotelwise</a:t>
            </a:r>
            <a:r>
              <a:rPr lang="en-GB" sz="3200" b="1" dirty="0">
                <a:ln/>
                <a:solidFill>
                  <a:schemeClr val="accent4"/>
                </a:solidFill>
              </a:rPr>
              <a:t> Analysis 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7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34" y="1661519"/>
            <a:ext cx="9698307" cy="584776"/>
          </a:xfrm>
        </p:spPr>
        <p:txBody>
          <a:bodyPr/>
          <a:lstStyle/>
          <a:p>
            <a:r>
              <a:rPr lang="en-GB" dirty="0"/>
              <a:t>In the below graph, we can see almost 40% is in cancel reservation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67" y="2360644"/>
            <a:ext cx="8500188" cy="3918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7439D-1678-E28B-69CB-74D6297EA221}"/>
              </a:ext>
            </a:extLst>
          </p:cNvPr>
          <p:cNvSpPr txBox="1"/>
          <p:nvPr/>
        </p:nvSpPr>
        <p:spPr>
          <a:xfrm>
            <a:off x="3340360" y="869020"/>
            <a:ext cx="5309118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 dirty="0">
                <a:ln/>
                <a:solidFill>
                  <a:schemeClr val="accent4"/>
                </a:solidFill>
              </a:rPr>
              <a:t>Reservation Analysis 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2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87" y="1527810"/>
            <a:ext cx="8596668" cy="876041"/>
          </a:xfrm>
        </p:spPr>
        <p:txBody>
          <a:bodyPr/>
          <a:lstStyle/>
          <a:p>
            <a:r>
              <a:rPr lang="en-GB" dirty="0"/>
              <a:t>From the month of July to August the number of bookings increased and in August, City Hotel got most number of guests.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81" y="2403851"/>
            <a:ext cx="7542935" cy="3880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B4805-E5E0-23AD-5FCF-B29490597061}"/>
              </a:ext>
            </a:extLst>
          </p:cNvPr>
          <p:cNvSpPr txBox="1"/>
          <p:nvPr/>
        </p:nvSpPr>
        <p:spPr>
          <a:xfrm>
            <a:off x="3657600" y="830424"/>
            <a:ext cx="505719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 dirty="0">
                <a:ln/>
                <a:solidFill>
                  <a:schemeClr val="accent4"/>
                </a:solidFill>
              </a:rPr>
              <a:t>Timewise Analysis 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3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2" y="1837095"/>
            <a:ext cx="10146176" cy="514220"/>
          </a:xfrm>
        </p:spPr>
        <p:txBody>
          <a:bodyPr>
            <a:normAutofit/>
          </a:bodyPr>
          <a:lstStyle/>
          <a:p>
            <a:r>
              <a:rPr lang="en-GB" dirty="0"/>
              <a:t>So here we can see that stays in week nights is more than weekend nights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18" y="2351315"/>
            <a:ext cx="6158727" cy="3965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65241-590C-3A6B-A8BA-668FE17B52C4}"/>
              </a:ext>
            </a:extLst>
          </p:cNvPr>
          <p:cNvSpPr txBox="1"/>
          <p:nvPr/>
        </p:nvSpPr>
        <p:spPr>
          <a:xfrm>
            <a:off x="3007567" y="821140"/>
            <a:ext cx="617686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>
                <a:ln/>
                <a:solidFill>
                  <a:schemeClr val="accent4"/>
                </a:solidFill>
              </a:rPr>
              <a:t>Timewise Analysis</a:t>
            </a:r>
            <a:r>
              <a:rPr lang="en-GB" sz="3200" b="1" dirty="0">
                <a:ln/>
                <a:solidFill>
                  <a:schemeClr val="accent4"/>
                </a:solidFill>
              </a:rPr>
              <a:t>(contd..)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97C2D4-CC82-D3CF-77B6-744A3B8CA6ED}"/>
              </a:ext>
            </a:extLst>
          </p:cNvPr>
          <p:cNvSpPr txBox="1"/>
          <p:nvPr/>
        </p:nvSpPr>
        <p:spPr>
          <a:xfrm>
            <a:off x="3958631" y="1214688"/>
            <a:ext cx="402837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600" b="1" dirty="0">
                <a:ln/>
                <a:solidFill>
                  <a:schemeClr val="accent4"/>
                </a:solidFill>
              </a:rPr>
              <a:t>Conclusion :</a:t>
            </a:r>
            <a:endParaRPr 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1F55B-18D5-DDC6-3557-C6017882C438}"/>
              </a:ext>
            </a:extLst>
          </p:cNvPr>
          <p:cNvSpPr txBox="1"/>
          <p:nvPr/>
        </p:nvSpPr>
        <p:spPr>
          <a:xfrm>
            <a:off x="1855237" y="2677886"/>
            <a:ext cx="848152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Around 60% bookings are for City hotel and 40% bookings are for Resort hotel, therefore City Hotel is busier than Resort hotel.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Both hotels have significantly higher booking cancellation rates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July- August are the most busier and profitable months for both of hotels.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Stays in week nights is more than weekend nights.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Almost 40% is in cancel reservation.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61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5F624C1-0450-AD15-833D-3ABB84623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32764"/>
              </p:ext>
            </p:extLst>
          </p:nvPr>
        </p:nvGraphicFramePr>
        <p:xfrm>
          <a:off x="1027906" y="1701800"/>
          <a:ext cx="10351294" cy="434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1294">
                  <a:extLst>
                    <a:ext uri="{9D8B030D-6E8A-4147-A177-3AD203B41FA5}">
                      <a16:colId xmlns:a16="http://schemas.microsoft.com/office/drawing/2014/main" val="3580972418"/>
                    </a:ext>
                  </a:extLst>
                </a:gridCol>
              </a:tblGrid>
              <a:tr h="323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Team Member’s Name, Email and Contribution: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1557956291"/>
                  </a:ext>
                </a:extLst>
              </a:tr>
              <a:tr h="2133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IN" sz="1800" dirty="0"/>
                        <a:t>1. Sonkar Abhishek ( Team Leader )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2. </a:t>
                      </a:r>
                      <a:r>
                        <a:rPr lang="en-IN" sz="1800" dirty="0" err="1"/>
                        <a:t>Gourav</a:t>
                      </a:r>
                      <a:r>
                        <a:rPr lang="en-IN" sz="1800" dirty="0"/>
                        <a:t> Patil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3. </a:t>
                      </a:r>
                      <a:r>
                        <a:rPr lang="en-IN" sz="1800" dirty="0" err="1"/>
                        <a:t>Akshay</a:t>
                      </a:r>
                      <a:r>
                        <a:rPr lang="en-IN" sz="1800" dirty="0"/>
                        <a:t> Pawar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4. </a:t>
                      </a:r>
                      <a:r>
                        <a:rPr lang="en-IN" sz="1800" dirty="0" err="1"/>
                        <a:t>Ritesh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Neulkar</a:t>
                      </a:r>
                      <a:r>
                        <a:rPr lang="en-IN" sz="1800" dirty="0"/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5. Kevin </a:t>
                      </a:r>
                      <a:r>
                        <a:rPr lang="en-IN" sz="1800" dirty="0" err="1"/>
                        <a:t>Varsani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1779247937"/>
                  </a:ext>
                </a:extLst>
              </a:tr>
              <a:tr h="323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3835409554"/>
                  </a:ext>
                </a:extLst>
              </a:tr>
              <a:tr h="73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Github</a:t>
                      </a:r>
                      <a:r>
                        <a:rPr lang="en-US" sz="1800" dirty="0">
                          <a:effectLst/>
                        </a:rPr>
                        <a:t> Link:- </a:t>
                      </a:r>
                      <a:r>
                        <a:rPr lang="en-US" sz="1800" u="sng" dirty="0">
                          <a:effectLst/>
                          <a:hlinkClick r:id="rId2"/>
                        </a:rPr>
                        <a:t>https://github.com/Link/to/Repo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2850278046"/>
                  </a:ext>
                </a:extLst>
              </a:tr>
              <a:tr h="700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</a:rPr>
                        <a:t>To discuss the analysis of given hotel bookings data set from 2015-2017.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262248379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08446E77-604E-F0A0-EE37-7306310B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06" y="660115"/>
            <a:ext cx="12470607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sng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Capstone Project Submission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Instructions: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) Please fill in all the required information.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ii) Avoid grammatical errors.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BAF06CE-BD69-A9B6-CA75-44827D18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1397"/>
              </p:ext>
            </p:extLst>
          </p:nvPr>
        </p:nvGraphicFramePr>
        <p:xfrm>
          <a:off x="1027906" y="2091266"/>
          <a:ext cx="10351294" cy="250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99">
                  <a:extLst>
                    <a:ext uri="{9D8B030D-6E8A-4147-A177-3AD203B41FA5}">
                      <a16:colId xmlns:a16="http://schemas.microsoft.com/office/drawing/2014/main" val="1584794140"/>
                    </a:ext>
                  </a:extLst>
                </a:gridCol>
                <a:gridCol w="2470097">
                  <a:extLst>
                    <a:ext uri="{9D8B030D-6E8A-4147-A177-3AD203B41FA5}">
                      <a16:colId xmlns:a16="http://schemas.microsoft.com/office/drawing/2014/main" val="1401018808"/>
                    </a:ext>
                  </a:extLst>
                </a:gridCol>
                <a:gridCol w="2665649">
                  <a:extLst>
                    <a:ext uri="{9D8B030D-6E8A-4147-A177-3AD203B41FA5}">
                      <a16:colId xmlns:a16="http://schemas.microsoft.com/office/drawing/2014/main" val="1521514914"/>
                    </a:ext>
                  </a:extLst>
                </a:gridCol>
                <a:gridCol w="4579049">
                  <a:extLst>
                    <a:ext uri="{9D8B030D-6E8A-4147-A177-3AD203B41FA5}">
                      <a16:colId xmlns:a16="http://schemas.microsoft.com/office/drawing/2014/main" val="2104843754"/>
                    </a:ext>
                  </a:extLst>
                </a:gridCol>
              </a:tblGrid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 ID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CONTRIBUTION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6497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SONKAR ABHISHEK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sonkarabhi1406@gmail.com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PREPARED THE PYTHON PROJECT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69453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GOURAV PATIL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patilgourav84@gmail.com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HELPED WITH ANALYSIS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15874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AKSHAY PAWAR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akshaypawar459@gmail.com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HELPED WITH ANALYSIS AND DETAILS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26714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RITESH NEULKAR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riteshneulkar@gmail.com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HELPED WITH ANALYSIS AND PPT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1961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KEVIN VARSANI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varsanikevin@gmail.com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HELPED WITH ANALYSIS</a:t>
                      </a:r>
                      <a:r>
                        <a:rPr lang="en-IN" sz="1400" dirty="0"/>
                        <a:t> AND TECHNICAL  DOC.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6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376" y="832239"/>
            <a:ext cx="9831614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400" b="1" u="sng" dirty="0">
                <a:ln/>
                <a:solidFill>
                  <a:schemeClr val="accent4"/>
                </a:solidFill>
              </a:rPr>
              <a:t>POINTS TO DISCUSS :</a:t>
            </a:r>
            <a:endParaRPr lang="en-IN" sz="4400" b="1" u="sng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9333" y="1840000"/>
            <a:ext cx="8652329" cy="3877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EDA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Cancelled Booking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Hotelwise</a:t>
            </a: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Reservation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Timewise</a:t>
            </a: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02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36914" y="811763"/>
            <a:ext cx="8901404" cy="97971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What is EDA ?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C73F8B-3921-F499-F9FB-B0FB96A433E6}"/>
              </a:ext>
            </a:extLst>
          </p:cNvPr>
          <p:cNvSpPr/>
          <p:nvPr/>
        </p:nvSpPr>
        <p:spPr>
          <a:xfrm>
            <a:off x="5579706" y="2472613"/>
            <a:ext cx="606490" cy="82109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6915" y="1974137"/>
            <a:ext cx="8901403" cy="3988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u="sng" dirty="0"/>
              <a:t>Exploratory Data Analysis (EDA) </a:t>
            </a:r>
          </a:p>
          <a:p>
            <a:pPr marL="0" indent="0" algn="ctr">
              <a:buNone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</a:p>
          <a:p>
            <a:pPr marL="0" indent="0" algn="ctr">
              <a:buNone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en-IN" sz="1100" dirty="0"/>
              <a:t> </a:t>
            </a:r>
          </a:p>
          <a:p>
            <a:pPr marL="0" indent="0">
              <a:buNone/>
            </a:pPr>
            <a:endParaRPr lang="en-IN" sz="1050" dirty="0"/>
          </a:p>
          <a:p>
            <a:pPr marL="0" indent="0" algn="ctr">
              <a:buNone/>
            </a:pPr>
            <a:r>
              <a:rPr lang="en-IN" dirty="0"/>
              <a:t>approach to </a:t>
            </a:r>
            <a:r>
              <a:rPr lang="en-IN" dirty="0" err="1"/>
              <a:t>analyze</a:t>
            </a:r>
            <a:r>
              <a:rPr lang="en-IN" dirty="0"/>
              <a:t> the data using visual techniques. It is used to discover trends, patterns, or to check assumptions with the help of statistical summary and graphical representations. </a:t>
            </a:r>
          </a:p>
        </p:txBody>
      </p:sp>
    </p:spTree>
    <p:extLst>
      <p:ext uri="{BB962C8B-B14F-4D97-AF65-F5344CB8AC3E}">
        <p14:creationId xmlns:p14="http://schemas.microsoft.com/office/powerpoint/2010/main" val="44760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41551-6F0E-C131-DDFB-F854A9DDD927}"/>
              </a:ext>
            </a:extLst>
          </p:cNvPr>
          <p:cNvSpPr txBox="1"/>
          <p:nvPr/>
        </p:nvSpPr>
        <p:spPr>
          <a:xfrm>
            <a:off x="998376" y="832239"/>
            <a:ext cx="9831614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400" b="1" u="sng" dirty="0">
                <a:ln/>
                <a:solidFill>
                  <a:schemeClr val="accent4"/>
                </a:solidFill>
              </a:rPr>
              <a:t>ABSTRACT :</a:t>
            </a:r>
            <a:endParaRPr lang="en-IN" sz="4400" b="1" u="sng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DDD99-AF4F-1F63-E378-9E9EFFB069DD}"/>
              </a:ext>
            </a:extLst>
          </p:cNvPr>
          <p:cNvSpPr txBox="1">
            <a:spLocks/>
          </p:cNvSpPr>
          <p:nvPr/>
        </p:nvSpPr>
        <p:spPr>
          <a:xfrm>
            <a:off x="1463481" y="1834437"/>
            <a:ext cx="8901403" cy="398812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r>
              <a:rPr lang="en-IN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</a:t>
            </a:r>
            <a:endParaRPr lang="en-IN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r>
              <a:rPr lang="en-IN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hotel booking dataset can help you explore those questions!</a:t>
            </a: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analysis tries to answer three questions: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How strong is the seasonality in these hotels?</a:t>
            </a:r>
            <a:endParaRPr lang="en-IN" sz="2300" dirty="0">
              <a:solidFill>
                <a:srgbClr val="24292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  what time in week the hotels are more busy ?</a:t>
            </a:r>
            <a:endParaRPr lang="en-IN" sz="2300" dirty="0">
              <a:solidFill>
                <a:srgbClr val="24292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Can we predict a cancellation, just with the information available at the moment this reservation has been made?</a:t>
            </a:r>
            <a:endParaRPr lang="en-IN" sz="2300" dirty="0">
              <a:solidFill>
                <a:srgbClr val="24292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fontAlgn="base">
              <a:spcBef>
                <a:spcPts val="790"/>
              </a:spcBef>
              <a:spcAft>
                <a:spcPts val="79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4343BD1-E779-AD5D-9212-06F8F4AE3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675742"/>
              </p:ext>
            </p:extLst>
          </p:nvPr>
        </p:nvGraphicFramePr>
        <p:xfrm>
          <a:off x="597159" y="606490"/>
          <a:ext cx="10972800" cy="564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1E442A-4FC5-9A5E-575A-51DAC119582F}"/>
              </a:ext>
            </a:extLst>
          </p:cNvPr>
          <p:cNvSpPr/>
          <p:nvPr/>
        </p:nvSpPr>
        <p:spPr>
          <a:xfrm>
            <a:off x="2967134" y="821094"/>
            <a:ext cx="6298163" cy="8024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AIMS TO THE EDA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1D49E24-9644-3F91-200C-A8109A69F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347915"/>
              </p:ext>
            </p:extLst>
          </p:nvPr>
        </p:nvGraphicFramePr>
        <p:xfrm>
          <a:off x="4739950" y="3536302"/>
          <a:ext cx="6102221" cy="2416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19746-D277-AFE4-F5CD-501F43264D8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16" y="1623527"/>
            <a:ext cx="0" cy="2705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142D07-49B1-549B-8309-A6122864C8C2}"/>
              </a:ext>
            </a:extLst>
          </p:cNvPr>
          <p:cNvCxnSpPr>
            <a:cxnSpLocks/>
          </p:cNvCxnSpPr>
          <p:nvPr/>
        </p:nvCxnSpPr>
        <p:spPr>
          <a:xfrm>
            <a:off x="1698171" y="1894114"/>
            <a:ext cx="87147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BD6028-F168-42BD-7FF5-620F4482791E}"/>
              </a:ext>
            </a:extLst>
          </p:cNvPr>
          <p:cNvCxnSpPr/>
          <p:nvPr/>
        </p:nvCxnSpPr>
        <p:spPr>
          <a:xfrm>
            <a:off x="1698171" y="1894114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BF202-92AE-2F15-128D-DB6D51075998}"/>
              </a:ext>
            </a:extLst>
          </p:cNvPr>
          <p:cNvCxnSpPr>
            <a:cxnSpLocks/>
          </p:cNvCxnSpPr>
          <p:nvPr/>
        </p:nvCxnSpPr>
        <p:spPr>
          <a:xfrm>
            <a:off x="3051110" y="1894114"/>
            <a:ext cx="0" cy="1632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869488-C1EA-750B-D4D7-A28296C64F4D}"/>
              </a:ext>
            </a:extLst>
          </p:cNvPr>
          <p:cNvCxnSpPr/>
          <p:nvPr/>
        </p:nvCxnSpPr>
        <p:spPr>
          <a:xfrm>
            <a:off x="4550229" y="1922106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08DF0-C38E-E69A-0133-AA14BB2D74C8}"/>
              </a:ext>
            </a:extLst>
          </p:cNvPr>
          <p:cNvCxnSpPr/>
          <p:nvPr/>
        </p:nvCxnSpPr>
        <p:spPr>
          <a:xfrm>
            <a:off x="7492482" y="1894114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1C4FD0-396A-35C5-6D4F-C92EDA5FEB33}"/>
              </a:ext>
            </a:extLst>
          </p:cNvPr>
          <p:cNvCxnSpPr>
            <a:cxnSpLocks/>
          </p:cNvCxnSpPr>
          <p:nvPr/>
        </p:nvCxnSpPr>
        <p:spPr>
          <a:xfrm>
            <a:off x="8801877" y="1894114"/>
            <a:ext cx="0" cy="171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913E0E-64D5-59A8-26C8-9558FA81F52F}"/>
              </a:ext>
            </a:extLst>
          </p:cNvPr>
          <p:cNvCxnSpPr>
            <a:cxnSpLocks/>
          </p:cNvCxnSpPr>
          <p:nvPr/>
        </p:nvCxnSpPr>
        <p:spPr>
          <a:xfrm>
            <a:off x="6116216" y="1922106"/>
            <a:ext cx="0" cy="1688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C47E80-BC83-5115-A2C3-C905B75B19E0}"/>
              </a:ext>
            </a:extLst>
          </p:cNvPr>
          <p:cNvCxnSpPr>
            <a:cxnSpLocks/>
          </p:cNvCxnSpPr>
          <p:nvPr/>
        </p:nvCxnSpPr>
        <p:spPr>
          <a:xfrm>
            <a:off x="10412963" y="1922106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96820" y="1438761"/>
            <a:ext cx="10190584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 discuss the analysis of given hotel bookings data set from 2015-2017.  </a:t>
            </a:r>
          </a:p>
          <a:p>
            <a:pPr marL="0" indent="0" algn="ctr">
              <a:buNone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We’ll be doing analysis of given data set in following ways :</a:t>
            </a:r>
          </a:p>
          <a:p>
            <a:pPr marL="0" indent="0" algn="ctr">
              <a:buNone/>
            </a:pPr>
            <a:endParaRPr lang="en-GB" sz="1400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Cancelled Booking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Hotelwise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Reservation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Timewise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Stay Analysis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3B346-0DDC-E795-C096-44A1FA33B564}"/>
              </a:ext>
            </a:extLst>
          </p:cNvPr>
          <p:cNvSpPr txBox="1"/>
          <p:nvPr/>
        </p:nvSpPr>
        <p:spPr>
          <a:xfrm>
            <a:off x="2659224" y="727788"/>
            <a:ext cx="708193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55DF6E-CB10-543E-9C1B-75BF79E57536}"/>
              </a:ext>
            </a:extLst>
          </p:cNvPr>
          <p:cNvCxnSpPr>
            <a:cxnSpLocks/>
          </p:cNvCxnSpPr>
          <p:nvPr/>
        </p:nvCxnSpPr>
        <p:spPr>
          <a:xfrm>
            <a:off x="1024813" y="2463282"/>
            <a:ext cx="10170367" cy="746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7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23512"/>
            <a:ext cx="9601196" cy="130386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b="1" dirty="0">
                <a:ln/>
                <a:solidFill>
                  <a:schemeClr val="accent4"/>
                </a:solidFill>
              </a:rPr>
              <a:t>Data Summary :</a:t>
            </a:r>
            <a:endParaRPr lang="en-IN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 data set has different columns of variables crucial for hotel bookings. Some of them are: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hotel: The category of hotels, which are two resort hotel and city hotel.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is_cancelled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The value of column show the cancellation type. If the booking was cancelled or not. Values[0,1], where 0 indicates not cancelled.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lead_time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The time between reservation and actual arrival.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stayed_in_weekend_nights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The number of weekend nights stay per reservation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stayed_in_weekday_nights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The number of weekday nights stay per reservation. 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meal: Meal preferences per reservation.[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BB,FB,HB,SC,Undefined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Country: The origin country of guest.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47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8826"/>
            <a:ext cx="9601196" cy="130386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Data Summary (contd..)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market_segment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This column show how reservation was made and what is the purpose of reservation.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corporate means corporate trip, TA for travel agency.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distribution_channel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The medium through booking was made.[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Direct,Corporate,TA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TO,undefined,GDS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.]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Is_repeated_guest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Shows if the guest is who has arrived earlier or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not.Values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[0,1]--&gt;0 indicates no and 1 indicated yes person is repeated guest.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days_in_waiting_list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Number of days between actual booking and transact.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customer_type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Type of customers( Transient, group, etc.)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80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394</TotalTime>
  <Words>853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Garamond</vt:lpstr>
      <vt:lpstr>Montserrat</vt:lpstr>
      <vt:lpstr>Segoe UI</vt:lpstr>
      <vt:lpstr>Times New Roman</vt:lpstr>
      <vt:lpstr>Wingdings</vt:lpstr>
      <vt:lpstr>Organic</vt:lpstr>
      <vt:lpstr>           Capstone Project Hotel Booking Analysis    </vt:lpstr>
      <vt:lpstr>PowerPoint Presentation</vt:lpstr>
      <vt:lpstr>PowerPoint Presentation</vt:lpstr>
      <vt:lpstr>What is EDA ?</vt:lpstr>
      <vt:lpstr>PowerPoint Presentation</vt:lpstr>
      <vt:lpstr>PowerPoint Presentation</vt:lpstr>
      <vt:lpstr>PowerPoint Presentation</vt:lpstr>
      <vt:lpstr>Data Summary :</vt:lpstr>
      <vt:lpstr>Data Summary (contd..)</vt:lpstr>
      <vt:lpstr>PowerPoint Presentation</vt:lpstr>
      <vt:lpstr>Cancelled Booking 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ADMIN</dc:creator>
  <cp:lastModifiedBy>Sonkar</cp:lastModifiedBy>
  <cp:revision>14</cp:revision>
  <dcterms:created xsi:type="dcterms:W3CDTF">2022-09-27T22:30:38Z</dcterms:created>
  <dcterms:modified xsi:type="dcterms:W3CDTF">2022-10-25T14:39:20Z</dcterms:modified>
</cp:coreProperties>
</file>