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60" r:id="rId13"/>
    <p:sldId id="266" r:id="rId14"/>
    <p:sldId id="267" r:id="rId15"/>
    <p:sldId id="270" r:id="rId16"/>
    <p:sldId id="268" r:id="rId17"/>
    <p:sldId id="269" r:id="rId18"/>
    <p:sldId id="273" r:id="rId19"/>
    <p:sldId id="274" r:id="rId20"/>
    <p:sldId id="275" r:id="rId21"/>
    <p:sldId id="278" r:id="rId22"/>
    <p:sldId id="280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6765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438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438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626ACE-84E0-4F32-8B6D-FDF4FAC5D28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66A5D7-557C-4B38-A279-8887C0C4106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2" descr="http://praxis.ac.in/wp-content/themes/praxis/images/logo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4" y="6403901"/>
            <a:ext cx="708016" cy="37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arDekho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4" b="21488"/>
          <a:stretch/>
        </p:blipFill>
        <p:spPr bwMode="auto">
          <a:xfrm>
            <a:off x="330200" y="6400800"/>
            <a:ext cx="762000" cy="42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Twitter Account Analysis of </a:t>
            </a:r>
            <a:br>
              <a:rPr lang="en-US" dirty="0"/>
            </a:br>
            <a:r>
              <a:rPr lang="en-US" dirty="0"/>
              <a:t>Online Auto Portals in India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Abhishek </a:t>
            </a:r>
            <a:r>
              <a:rPr lang="en-US" dirty="0" err="1"/>
              <a:t>kumar</a:t>
            </a:r>
            <a:endParaRPr lang="en-US" dirty="0"/>
          </a:p>
          <a:p>
            <a:r>
              <a:rPr lang="en-US" dirty="0"/>
              <a:t>Praxis Business School</a:t>
            </a:r>
          </a:p>
        </p:txBody>
      </p:sp>
      <p:pic>
        <p:nvPicPr>
          <p:cNvPr id="1026" name="Picture 2" descr="http://praxis.ac.in/wp-content/themes/praxis/images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1514"/>
            <a:ext cx="15525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Dekh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4" b="21488"/>
          <a:stretch/>
        </p:blipFill>
        <p:spPr bwMode="auto">
          <a:xfrm>
            <a:off x="152400" y="304798"/>
            <a:ext cx="1676400" cy="9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3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Tweet Frequency in a day (24 </a:t>
            </a:r>
            <a:r>
              <a:rPr lang="en-US" dirty="0" err="1"/>
              <a:t>hrs</a:t>
            </a:r>
            <a:r>
              <a:rPr lang="en-US" dirty="0"/>
              <a:t> timeframe)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2743200" cy="3982027"/>
          </a:xfrm>
        </p:spPr>
        <p:txBody>
          <a:bodyPr>
            <a:normAutofit/>
          </a:bodyPr>
          <a:lstStyle/>
          <a:p>
            <a:r>
              <a:rPr lang="en-US" dirty="0"/>
              <a:t>Some tweets were made almost 13 </a:t>
            </a:r>
            <a:r>
              <a:rPr lang="en-US" dirty="0" err="1"/>
              <a:t>hrs</a:t>
            </a:r>
            <a:r>
              <a:rPr lang="en-US" dirty="0"/>
              <a:t> after the previous tweet.</a:t>
            </a:r>
          </a:p>
        </p:txBody>
      </p:sp>
      <p:pic>
        <p:nvPicPr>
          <p:cNvPr id="9219" name="Picture 3" descr="E:\DM\cardekho\tweet-fr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82" y="1122218"/>
            <a:ext cx="6629400" cy="432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7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Tweet Frequency in a day (2 </a:t>
            </a:r>
            <a:r>
              <a:rPr lang="en-US" dirty="0" err="1"/>
              <a:t>hrs</a:t>
            </a:r>
            <a:r>
              <a:rPr lang="en-US" dirty="0"/>
              <a:t> timeframe)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2743200" cy="3982027"/>
          </a:xfrm>
        </p:spPr>
        <p:txBody>
          <a:bodyPr>
            <a:normAutofit/>
          </a:bodyPr>
          <a:lstStyle/>
          <a:p>
            <a:r>
              <a:rPr lang="en-US" dirty="0"/>
              <a:t>Very high number of tweets were made within 10 minutes of the previous tweet</a:t>
            </a:r>
          </a:p>
        </p:txBody>
      </p:sp>
      <p:pic>
        <p:nvPicPr>
          <p:cNvPr id="10242" name="Picture 2" descr="E:\DM\cardekho\tweet-freq-2h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95" y="1371600"/>
            <a:ext cx="6351587" cy="41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6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752600"/>
            <a:ext cx="4343400" cy="9906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Analysis of </a:t>
            </a:r>
            <a:br>
              <a:rPr lang="en-US" dirty="0"/>
            </a:br>
            <a:r>
              <a:rPr lang="en-US" dirty="0" err="1"/>
              <a:t>Carwale</a:t>
            </a:r>
            <a:r>
              <a:rPr lang="en-US" dirty="0"/>
              <a:t> Twitter Account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276600" y="4038600"/>
            <a:ext cx="3733800" cy="2209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AutoShape 2" descr="Image result for twit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www.underconsideration.com/brandnew/archives/twitter_comparison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3" y="3251261"/>
            <a:ext cx="560791" cy="4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82864" y="3244334"/>
            <a:ext cx="119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Carwale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Tweets in a Week</a:t>
            </a:r>
          </a:p>
        </p:txBody>
      </p:sp>
      <p:pic>
        <p:nvPicPr>
          <p:cNvPr id="4099" name="Picture 3" descr="E:\DM\cardekho\carwale-tweets-in-we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15" y="1143000"/>
            <a:ext cx="5985149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352800" cy="3588327"/>
          </a:xfrm>
        </p:spPr>
        <p:txBody>
          <a:bodyPr/>
          <a:lstStyle/>
          <a:p>
            <a:r>
              <a:rPr lang="en-US" dirty="0"/>
              <a:t>Almost equal no. of tweets were made during Tuesday, Wednesday and Thursday</a:t>
            </a:r>
          </a:p>
          <a:p>
            <a:r>
              <a:rPr lang="en-US" dirty="0"/>
              <a:t>Least tweets were made during Sunday and Saturday</a:t>
            </a:r>
          </a:p>
        </p:txBody>
      </p:sp>
    </p:spTree>
    <p:extLst>
      <p:ext uri="{BB962C8B-B14F-4D97-AF65-F5344CB8AC3E}">
        <p14:creationId xmlns:p14="http://schemas.microsoft.com/office/powerpoint/2010/main" val="296461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Avg. RTs per Tweet in a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352800" cy="3588327"/>
          </a:xfrm>
        </p:spPr>
        <p:txBody>
          <a:bodyPr/>
          <a:lstStyle/>
          <a:p>
            <a:r>
              <a:rPr lang="en-US" dirty="0"/>
              <a:t>Most RTs received  during Friday, Wednesday, Thursday resp.</a:t>
            </a:r>
          </a:p>
          <a:p>
            <a:r>
              <a:rPr lang="en-US" dirty="0"/>
              <a:t>Least RTs received during Tuesday, Sunday, Monday</a:t>
            </a:r>
          </a:p>
        </p:txBody>
      </p:sp>
      <p:pic>
        <p:nvPicPr>
          <p:cNvPr id="4" name="Picture 2" descr="E:\DM\cardekho\carwale-RTs-We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5556250" cy="442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7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Retweets</a:t>
            </a:r>
            <a:endParaRPr lang="en-US" dirty="0"/>
          </a:p>
        </p:txBody>
      </p:sp>
      <p:pic>
        <p:nvPicPr>
          <p:cNvPr id="8194" name="Picture 2" descr="E:\DM\cardekho\carwale-tweets-vs-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09" y="1143000"/>
            <a:ext cx="5638800" cy="44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352800" cy="3588327"/>
          </a:xfrm>
        </p:spPr>
        <p:txBody>
          <a:bodyPr/>
          <a:lstStyle/>
          <a:p>
            <a:r>
              <a:rPr lang="en-US" dirty="0"/>
              <a:t>Only 8.5% of the tweets are RTs and the rest 91.5% of the tweets are Original</a:t>
            </a:r>
          </a:p>
        </p:txBody>
      </p:sp>
    </p:spTree>
    <p:extLst>
      <p:ext uri="{BB962C8B-B14F-4D97-AF65-F5344CB8AC3E}">
        <p14:creationId xmlns:p14="http://schemas.microsoft.com/office/powerpoint/2010/main" val="405785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Tweets in a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352800" cy="3588327"/>
          </a:xfrm>
        </p:spPr>
        <p:txBody>
          <a:bodyPr>
            <a:normAutofit/>
          </a:bodyPr>
          <a:lstStyle/>
          <a:p>
            <a:r>
              <a:rPr lang="en-US" dirty="0"/>
              <a:t>Around 30% of tweets were made during Midday, followed by evening and afternoon.</a:t>
            </a:r>
          </a:p>
          <a:p>
            <a:r>
              <a:rPr lang="en-US" dirty="0"/>
              <a:t>Morning, Late night and Night were least utilized time period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6057614"/>
            <a:ext cx="9144000" cy="3082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/>
              <a:t>Morning(5:00-9:30), Forenoon(9:30-11:30),Midday(11:30-13:30),Afternoon(16-19),Evening(19-21),Night(21-00),Late Night(00-05)</a:t>
            </a:r>
          </a:p>
        </p:txBody>
      </p:sp>
      <p:pic>
        <p:nvPicPr>
          <p:cNvPr id="6146" name="Picture 2" descr="E:\DM\cardekho\carwale-tweets-in-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95400"/>
            <a:ext cx="545481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51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Avg. RTs per tweet in a day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6057614"/>
            <a:ext cx="9144000" cy="3082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/>
              <a:t>Morning(5:00-9:30), Forenoon(9:30-11:30),Midday(11:30-13:30),Afternoon(16-19),Evening(19-21),Night(21-00),Late Night(00-05)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124200" cy="3982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Morning tweets received more RTs than any other, followed by Forenoon and Evening</a:t>
            </a:r>
          </a:p>
          <a:p>
            <a:r>
              <a:rPr lang="en-US" dirty="0"/>
              <a:t>Night tweets received the least (more than </a:t>
            </a:r>
            <a:r>
              <a:rPr lang="en-US" dirty="0">
                <a:latin typeface="+mj-lt"/>
              </a:rPr>
              <a:t>1</a:t>
            </a:r>
            <a:r>
              <a:rPr lang="en-US" dirty="0"/>
              <a:t>) no. of RTs.</a:t>
            </a:r>
          </a:p>
        </p:txBody>
      </p:sp>
      <p:pic>
        <p:nvPicPr>
          <p:cNvPr id="7170" name="Picture 2" descr="E:\DM\cardekho\carwale-RTs-TimeInterv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271397" cy="41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5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Tweet Frequency in a day (24 </a:t>
            </a:r>
            <a:r>
              <a:rPr lang="en-US" dirty="0" err="1"/>
              <a:t>hrs</a:t>
            </a:r>
            <a:r>
              <a:rPr lang="en-US" dirty="0"/>
              <a:t> timeframe)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2743200" cy="3982027"/>
          </a:xfrm>
        </p:spPr>
        <p:txBody>
          <a:bodyPr>
            <a:normAutofit/>
          </a:bodyPr>
          <a:lstStyle/>
          <a:p>
            <a:r>
              <a:rPr lang="en-US" dirty="0"/>
              <a:t>A significant amount of tweets were made almost14 </a:t>
            </a:r>
            <a:r>
              <a:rPr lang="en-US" dirty="0" err="1"/>
              <a:t>hrs</a:t>
            </a:r>
            <a:r>
              <a:rPr lang="en-US" dirty="0"/>
              <a:t> after the previous tweet.</a:t>
            </a:r>
          </a:p>
        </p:txBody>
      </p:sp>
      <p:pic>
        <p:nvPicPr>
          <p:cNvPr id="11267" name="Picture 3" descr="E:\DM\cardekho\carwale-tweet-fr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433" y="1313991"/>
            <a:ext cx="6324167" cy="50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0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Tweet Frequency in a day (2 </a:t>
            </a:r>
            <a:r>
              <a:rPr lang="en-US" dirty="0" err="1"/>
              <a:t>hrs</a:t>
            </a:r>
            <a:r>
              <a:rPr lang="en-US" dirty="0"/>
              <a:t> timeframe)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2743200" cy="3982027"/>
          </a:xfrm>
        </p:spPr>
        <p:txBody>
          <a:bodyPr>
            <a:normAutofit/>
          </a:bodyPr>
          <a:lstStyle/>
          <a:p>
            <a:r>
              <a:rPr lang="en-US" dirty="0"/>
              <a:t>Huge number of tweets were made within 5 minutes of the previous tweet</a:t>
            </a:r>
          </a:p>
        </p:txBody>
      </p:sp>
      <p:pic>
        <p:nvPicPr>
          <p:cNvPr id="12290" name="Picture 2" descr="E:\DM\cardekho\carwale-tweet-freq-2h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35" y="1264348"/>
            <a:ext cx="5954365" cy="47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Analysis of </a:t>
            </a:r>
            <a:r>
              <a:rPr lang="en-US" dirty="0" err="1"/>
              <a:t>Cardekho</a:t>
            </a:r>
            <a:r>
              <a:rPr lang="en-US" dirty="0"/>
              <a:t> Twitter Account</a:t>
            </a:r>
          </a:p>
          <a:p>
            <a:r>
              <a:rPr lang="en-US" dirty="0"/>
              <a:t>Analysis of </a:t>
            </a:r>
            <a:r>
              <a:rPr lang="en-US" dirty="0" err="1"/>
              <a:t>Carwale</a:t>
            </a:r>
            <a:r>
              <a:rPr lang="en-US" dirty="0"/>
              <a:t> Twitter Account</a:t>
            </a:r>
          </a:p>
          <a:p>
            <a:r>
              <a:rPr lang="en-US" dirty="0"/>
              <a:t>Summary &amp; Industry Practices</a:t>
            </a:r>
          </a:p>
          <a:p>
            <a:r>
              <a:rPr lang="en-US" dirty="0"/>
              <a:t>Other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5325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RT </a:t>
            </a:r>
            <a:r>
              <a:rPr lang="en-US" dirty="0" err="1"/>
              <a:t>vs</a:t>
            </a:r>
            <a:r>
              <a:rPr lang="en-US" dirty="0"/>
              <a:t> Tweet proportion:</a:t>
            </a:r>
          </a:p>
          <a:p>
            <a:pPr lvl="1"/>
            <a:r>
              <a:rPr lang="en-US" dirty="0" err="1"/>
              <a:t>Cardekho’s</a:t>
            </a:r>
            <a:r>
              <a:rPr lang="en-US" dirty="0"/>
              <a:t> proportion is </a:t>
            </a:r>
            <a:r>
              <a:rPr lang="en-US" b="1" dirty="0"/>
              <a:t>not so balanced </a:t>
            </a:r>
            <a:r>
              <a:rPr lang="en-US" dirty="0"/>
              <a:t>and have to be fixed. Original contents are much appreciated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Best Day:</a:t>
            </a:r>
          </a:p>
          <a:p>
            <a:pPr lvl="1"/>
            <a:r>
              <a:rPr lang="en-US" b="1" dirty="0"/>
              <a:t>Thursday</a:t>
            </a:r>
            <a:r>
              <a:rPr lang="en-US" dirty="0"/>
              <a:t> &amp; </a:t>
            </a:r>
            <a:r>
              <a:rPr lang="en-US" b="1" dirty="0"/>
              <a:t>Friday</a:t>
            </a:r>
            <a:r>
              <a:rPr lang="en-US" dirty="0"/>
              <a:t> are the two best days for more tweets</a:t>
            </a:r>
          </a:p>
          <a:p>
            <a:pPr lvl="1"/>
            <a:r>
              <a:rPr lang="en-US" dirty="0"/>
              <a:t>Tweets during weekends have to be increased as they get more RTs per tweets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6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Time:</a:t>
            </a:r>
          </a:p>
          <a:p>
            <a:pPr lvl="1"/>
            <a:r>
              <a:rPr lang="en-US" b="1" dirty="0"/>
              <a:t>Morning tweets </a:t>
            </a:r>
            <a:r>
              <a:rPr lang="en-US" dirty="0"/>
              <a:t>get more RTs hence more original content has to be tweeted during that time</a:t>
            </a:r>
          </a:p>
          <a:p>
            <a:pPr lvl="1"/>
            <a:r>
              <a:rPr lang="en-US" dirty="0"/>
              <a:t>Forenoon, and Night tweets get decent engagement for both </a:t>
            </a:r>
            <a:r>
              <a:rPr lang="en-US" dirty="0" err="1"/>
              <a:t>Cardekho</a:t>
            </a:r>
            <a:r>
              <a:rPr lang="en-US" dirty="0"/>
              <a:t> and competition hence tweets during those period must be increased</a:t>
            </a:r>
          </a:p>
          <a:p>
            <a:pPr lvl="1"/>
            <a:endParaRPr lang="en-US" dirty="0"/>
          </a:p>
          <a:p>
            <a:r>
              <a:rPr lang="en-US" dirty="0"/>
              <a:t>Tweet Frequency:</a:t>
            </a:r>
          </a:p>
          <a:p>
            <a:pPr lvl="1"/>
            <a:r>
              <a:rPr lang="en-US" dirty="0"/>
              <a:t>Time gap between two tweets is </a:t>
            </a:r>
            <a:r>
              <a:rPr lang="en-US" b="1" dirty="0"/>
              <a:t>not well managed</a:t>
            </a:r>
            <a:r>
              <a:rPr lang="en-US" dirty="0"/>
              <a:t> both by </a:t>
            </a:r>
            <a:r>
              <a:rPr lang="en-US" dirty="0" err="1"/>
              <a:t>Cardekho</a:t>
            </a:r>
            <a:r>
              <a:rPr lang="en-US" dirty="0"/>
              <a:t> and competition</a:t>
            </a:r>
          </a:p>
          <a:p>
            <a:pPr lvl="1"/>
            <a:r>
              <a:rPr lang="en-US" dirty="0"/>
              <a:t>Except in situations like Product Launch or Live Blogging,  two tweets should never be tweeted within 30 minutes</a:t>
            </a:r>
          </a:p>
        </p:txBody>
      </p:sp>
    </p:spTree>
    <p:extLst>
      <p:ext uri="{BB962C8B-B14F-4D97-AF65-F5344CB8AC3E}">
        <p14:creationId xmlns:p14="http://schemas.microsoft.com/office/powerpoint/2010/main" val="320347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4114800" cy="4937760"/>
          </a:xfrm>
        </p:spPr>
        <p:txBody>
          <a:bodyPr>
            <a:normAutofit/>
          </a:bodyPr>
          <a:lstStyle/>
          <a:p>
            <a:r>
              <a:rPr lang="en-US" dirty="0"/>
              <a:t>Best Content:</a:t>
            </a:r>
          </a:p>
          <a:p>
            <a:pPr lvl="1"/>
            <a:r>
              <a:rPr lang="en-US" dirty="0"/>
              <a:t>New/Latest Cars</a:t>
            </a:r>
          </a:p>
          <a:p>
            <a:pPr lvl="1"/>
            <a:r>
              <a:rPr lang="en-US" dirty="0"/>
              <a:t>Modern Cars (</a:t>
            </a:r>
            <a:r>
              <a:rPr lang="en-US" dirty="0" err="1"/>
              <a:t>SUV,Sports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Launch</a:t>
            </a:r>
          </a:p>
          <a:p>
            <a:pPr lvl="1"/>
            <a:r>
              <a:rPr lang="en-US" dirty="0"/>
              <a:t>Expert Review</a:t>
            </a:r>
          </a:p>
          <a:p>
            <a:pPr lvl="1"/>
            <a:r>
              <a:rPr lang="en-US" dirty="0"/>
              <a:t>Supporting a cause like #</a:t>
            </a:r>
            <a:r>
              <a:rPr lang="en-US" dirty="0" err="1"/>
              <a:t>MakeinIndia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14850" y="1524000"/>
            <a:ext cx="462915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Top </a:t>
            </a:r>
            <a:r>
              <a:rPr lang="en-US" sz="2000" b="1" dirty="0" err="1"/>
              <a:t>RTed</a:t>
            </a:r>
            <a:r>
              <a:rPr lang="en-US" sz="2000" b="1" dirty="0"/>
              <a:t> Tweets </a:t>
            </a:r>
            <a:r>
              <a:rPr lang="en-US" sz="2000" b="1" dirty="0" err="1"/>
              <a:t>Wordcloud</a:t>
            </a:r>
            <a:endParaRPr lang="en-US" sz="2000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55273"/>
            <a:ext cx="33909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85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 err="1"/>
              <a:t>Upto</a:t>
            </a:r>
            <a:r>
              <a:rPr lang="en-US" dirty="0"/>
              <a:t> 14 tweets per day is good as number of tweets are highly correlated with number of RTs received (</a:t>
            </a:r>
            <a:r>
              <a:rPr lang="en-US" dirty="0" err="1"/>
              <a:t>Cardekho’s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tweets per day is 5.5)</a:t>
            </a:r>
          </a:p>
          <a:p>
            <a:endParaRPr lang="en-US" dirty="0"/>
          </a:p>
          <a:p>
            <a:r>
              <a:rPr lang="en-US" dirty="0"/>
              <a:t>‘Back to Work’ and ‘Happy Weekend’ – themed tweets at right time perform well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Tweets with GIF,  Vine or Video perform well than a standard link/image tweet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Industry Practices</a:t>
            </a:r>
          </a:p>
        </p:txBody>
      </p:sp>
    </p:spTree>
    <p:extLst>
      <p:ext uri="{BB962C8B-B14F-4D97-AF65-F5344CB8AC3E}">
        <p14:creationId xmlns:p14="http://schemas.microsoft.com/office/powerpoint/2010/main" val="247682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 the tweeting patterns of </a:t>
            </a:r>
            <a:r>
              <a:rPr lang="en-US" dirty="0" err="1"/>
              <a:t>Cardekho</a:t>
            </a:r>
            <a:r>
              <a:rPr lang="en-US" dirty="0"/>
              <a:t> and </a:t>
            </a:r>
            <a:r>
              <a:rPr lang="en-US" dirty="0" err="1"/>
              <a:t>carwale</a:t>
            </a:r>
            <a:endParaRPr lang="en-US" dirty="0"/>
          </a:p>
          <a:p>
            <a:r>
              <a:rPr lang="en-US" dirty="0"/>
              <a:t>Find Industry Best Practices</a:t>
            </a:r>
          </a:p>
          <a:p>
            <a:r>
              <a:rPr lang="en-US" dirty="0"/>
              <a:t>Make valuable suggestions to improve Twitter ops based on Findings</a:t>
            </a:r>
          </a:p>
        </p:txBody>
      </p:sp>
    </p:spTree>
    <p:extLst>
      <p:ext uri="{BB962C8B-B14F-4D97-AF65-F5344CB8AC3E}">
        <p14:creationId xmlns:p14="http://schemas.microsoft.com/office/powerpoint/2010/main" val="8886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752600"/>
            <a:ext cx="4343400" cy="99060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Analysis of </a:t>
            </a:r>
            <a:r>
              <a:rPr lang="en-US" dirty="0" err="1"/>
              <a:t>Cardekho</a:t>
            </a:r>
            <a:r>
              <a:rPr lang="en-US" dirty="0"/>
              <a:t> Twitter Account</a:t>
            </a:r>
          </a:p>
        </p:txBody>
      </p:sp>
      <p:sp>
        <p:nvSpPr>
          <p:cNvPr id="6" name="AutoShape 2" descr="Image result for twitt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www.underconsideration.com/brandnew/archives/twitter_comparison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3" y="3251261"/>
            <a:ext cx="560791" cy="41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82864" y="3244334"/>
            <a:ext cx="141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Cardekho</a:t>
            </a:r>
            <a:r>
              <a:rPr lang="en-US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312A74-121F-EFDE-D8B5-996627DA5C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48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Tweets in a Week</a:t>
            </a:r>
          </a:p>
        </p:txBody>
      </p:sp>
      <p:pic>
        <p:nvPicPr>
          <p:cNvPr id="4098" name="Picture 2" descr="E:\DM\cardekho\tweets-in-we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80" y="1447800"/>
            <a:ext cx="595586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352800" cy="3588327"/>
          </a:xfrm>
        </p:spPr>
        <p:txBody>
          <a:bodyPr/>
          <a:lstStyle/>
          <a:p>
            <a:r>
              <a:rPr lang="en-US" dirty="0"/>
              <a:t>Most tweets were made during Wednesday, Thursday, Tuesday resp.</a:t>
            </a:r>
          </a:p>
          <a:p>
            <a:r>
              <a:rPr lang="en-US" dirty="0"/>
              <a:t>Least tweets were made during Sunday, Saturday, Friday</a:t>
            </a:r>
          </a:p>
        </p:txBody>
      </p:sp>
    </p:spTree>
    <p:extLst>
      <p:ext uri="{BB962C8B-B14F-4D97-AF65-F5344CB8AC3E}">
        <p14:creationId xmlns:p14="http://schemas.microsoft.com/office/powerpoint/2010/main" val="413230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Avg. RTs per Tweet in a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352800" cy="3588327"/>
          </a:xfrm>
        </p:spPr>
        <p:txBody>
          <a:bodyPr>
            <a:normAutofit/>
          </a:bodyPr>
          <a:lstStyle/>
          <a:p>
            <a:r>
              <a:rPr lang="en-US" dirty="0"/>
              <a:t>Most RTs (for original content) received  during Thursday, Friday, Saturday &amp; Wednesday </a:t>
            </a:r>
            <a:r>
              <a:rPr lang="en-US" dirty="0" err="1"/>
              <a:t>resp</a:t>
            </a:r>
            <a:endParaRPr lang="en-US" dirty="0"/>
          </a:p>
          <a:p>
            <a:r>
              <a:rPr lang="en-US" dirty="0"/>
              <a:t>Least RTs received during Sunday</a:t>
            </a:r>
          </a:p>
        </p:txBody>
      </p:sp>
      <p:pic>
        <p:nvPicPr>
          <p:cNvPr id="14338" name="Picture 2" descr="E:\DM\cardekho\cardekhog-RTs-we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23" y="1219200"/>
            <a:ext cx="5785777" cy="4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74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Retweets</a:t>
            </a:r>
            <a:endParaRPr lang="en-US" dirty="0"/>
          </a:p>
        </p:txBody>
      </p:sp>
      <p:pic>
        <p:nvPicPr>
          <p:cNvPr id="1027" name="Picture 3" descr="E:\DM\cardekho\tweet-vs-retw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0"/>
            <a:ext cx="5791200" cy="46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352800" cy="3588327"/>
          </a:xfrm>
        </p:spPr>
        <p:txBody>
          <a:bodyPr/>
          <a:lstStyle/>
          <a:p>
            <a:r>
              <a:rPr lang="en-US" dirty="0"/>
              <a:t>Only 60% of the tweets are original tweets and the rest 40% of the tweets are RTs</a:t>
            </a:r>
          </a:p>
        </p:txBody>
      </p:sp>
    </p:spTree>
    <p:extLst>
      <p:ext uri="{BB962C8B-B14F-4D97-AF65-F5344CB8AC3E}">
        <p14:creationId xmlns:p14="http://schemas.microsoft.com/office/powerpoint/2010/main" val="253416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Tweets in a Day</a:t>
            </a:r>
          </a:p>
        </p:txBody>
      </p:sp>
      <p:pic>
        <p:nvPicPr>
          <p:cNvPr id="2050" name="Picture 2" descr="E:\DM\cardekho\tweets-in-a-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81386"/>
            <a:ext cx="6172200" cy="49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352800" cy="35883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than 40% of tweets were made during Midday, followed by evening and afternoon (20% approx.) resp.</a:t>
            </a:r>
          </a:p>
          <a:p>
            <a:r>
              <a:rPr lang="en-US" dirty="0" err="1"/>
              <a:t>Morning,Night</a:t>
            </a:r>
            <a:r>
              <a:rPr lang="en-US" dirty="0"/>
              <a:t> and Late night were least utilized time period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6057614"/>
            <a:ext cx="9144000" cy="3082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/>
              <a:t>Morning(5:00-9:30), Forenoon(9:30-11:30),Midday(11:30-13:30),Afternoon(16-19),Evening(19-21),Night(21-00),Late Night(00-05)</a:t>
            </a:r>
          </a:p>
        </p:txBody>
      </p:sp>
    </p:spTree>
    <p:extLst>
      <p:ext uri="{BB962C8B-B14F-4D97-AF65-F5344CB8AC3E}">
        <p14:creationId xmlns:p14="http://schemas.microsoft.com/office/powerpoint/2010/main" val="378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Avg. RTs per tweet in a day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6057614"/>
            <a:ext cx="9144000" cy="3082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/>
              <a:t>Morning(5:00-9:30), Forenoon(9:30-11:30),Midday(11:30-13:30),Afternoon(16-19),Evening(19-21),Night(21-00),Late Night(00-05)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0873"/>
            <a:ext cx="3124200" cy="3982027"/>
          </a:xfrm>
        </p:spPr>
        <p:txBody>
          <a:bodyPr>
            <a:normAutofit fontScale="92500"/>
          </a:bodyPr>
          <a:lstStyle/>
          <a:p>
            <a:r>
              <a:rPr lang="en-US" dirty="0"/>
              <a:t>Most RTs (for original content) received during for Morning Tweets than any other, followed by Forenoon and Midday</a:t>
            </a:r>
          </a:p>
          <a:p>
            <a:r>
              <a:rPr lang="en-US" dirty="0"/>
              <a:t>Late Night tweets received the least no. of RTs.</a:t>
            </a:r>
          </a:p>
        </p:txBody>
      </p:sp>
      <p:pic>
        <p:nvPicPr>
          <p:cNvPr id="3075" name="Picture 3" descr="E:\DM\cardekho\cardekhoog-RTs-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5662166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613</TotalTime>
  <Words>815</Words>
  <Application>Microsoft Office PowerPoint</Application>
  <PresentationFormat>On-screen Show 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Bookman Old Style</vt:lpstr>
      <vt:lpstr>Gill Sans MT</vt:lpstr>
      <vt:lpstr>Wingdings</vt:lpstr>
      <vt:lpstr>Wingdings 3</vt:lpstr>
      <vt:lpstr>Origin</vt:lpstr>
      <vt:lpstr>Twitter Account Analysis of  Online Auto Portals in India </vt:lpstr>
      <vt:lpstr>Outline</vt:lpstr>
      <vt:lpstr>Business Problem</vt:lpstr>
      <vt:lpstr>Analysis of Cardekho Twitter Account</vt:lpstr>
      <vt:lpstr>Amount of Tweets in a Week</vt:lpstr>
      <vt:lpstr>Avg. RTs per Tweet in a Week</vt:lpstr>
      <vt:lpstr>Tweets vs Retweets</vt:lpstr>
      <vt:lpstr>Amount of Tweets in a Day</vt:lpstr>
      <vt:lpstr>Avg. RTs per tweet in a day</vt:lpstr>
      <vt:lpstr>Tweet Frequency in a day (24 hrs timeframe)</vt:lpstr>
      <vt:lpstr>Tweet Frequency in a day (2 hrs timeframe)</vt:lpstr>
      <vt:lpstr>Analysis of  Carwale Twitter Account</vt:lpstr>
      <vt:lpstr>Amount of Tweets in a Week</vt:lpstr>
      <vt:lpstr>Avg. RTs per Tweet in a Week</vt:lpstr>
      <vt:lpstr>Tweets vs Retweets</vt:lpstr>
      <vt:lpstr>Amount of Tweets in a Day</vt:lpstr>
      <vt:lpstr>Avg. RTs per tweet in a day</vt:lpstr>
      <vt:lpstr>Tweet Frequency in a day (24 hrs timeframe)</vt:lpstr>
      <vt:lpstr>Tweet Frequency in a day (2 hrs timeframe)</vt:lpstr>
      <vt:lpstr>Summary of Analysis</vt:lpstr>
      <vt:lpstr>Summary of Analysis</vt:lpstr>
      <vt:lpstr>Summary of Analysis</vt:lpstr>
      <vt:lpstr>Industry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Account Analysis of  Online Auto Portals in India</dc:title>
  <dc:creator>Sabi</dc:creator>
  <cp:lastModifiedBy>abhishek kanaujia</cp:lastModifiedBy>
  <cp:revision>70</cp:revision>
  <dcterms:created xsi:type="dcterms:W3CDTF">2015-10-29T06:40:58Z</dcterms:created>
  <dcterms:modified xsi:type="dcterms:W3CDTF">2022-11-15T04:31:32Z</dcterms:modified>
</cp:coreProperties>
</file>